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 id="2147486096" r:id="rId5"/>
  </p:sldMasterIdLst>
  <p:notesMasterIdLst>
    <p:notesMasterId r:id="rId26"/>
  </p:notesMasterIdLst>
  <p:handoutMasterIdLst>
    <p:handoutMasterId r:id="rId27"/>
  </p:handoutMasterIdLst>
  <p:sldIdLst>
    <p:sldId id="397" r:id="rId6"/>
    <p:sldId id="505" r:id="rId7"/>
    <p:sldId id="570" r:id="rId8"/>
    <p:sldId id="956" r:id="rId9"/>
    <p:sldId id="971" r:id="rId10"/>
    <p:sldId id="957" r:id="rId11"/>
    <p:sldId id="958" r:id="rId12"/>
    <p:sldId id="463" r:id="rId13"/>
    <p:sldId id="968" r:id="rId14"/>
    <p:sldId id="959" r:id="rId15"/>
    <p:sldId id="955" r:id="rId16"/>
    <p:sldId id="964" r:id="rId17"/>
    <p:sldId id="966" r:id="rId18"/>
    <p:sldId id="961" r:id="rId19"/>
    <p:sldId id="979" r:id="rId20"/>
    <p:sldId id="962" r:id="rId21"/>
    <p:sldId id="969" r:id="rId22"/>
    <p:sldId id="973" r:id="rId23"/>
    <p:sldId id="467" r:id="rId24"/>
    <p:sldId id="954" r:id="rId25"/>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guide id="3" orient="horz" pos="527" userDrawn="1">
          <p15:clr>
            <a:srgbClr val="A4A3A4"/>
          </p15:clr>
        </p15:guide>
        <p15:guide id="4" orient="horz" pos="709" userDrawn="1">
          <p15:clr>
            <a:srgbClr val="A4A3A4"/>
          </p15:clr>
        </p15:guide>
        <p15:guide id="5" pos="2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福岡　将士" initials="福岡　将士" lastIdx="1" clrIdx="0">
    <p:extLst>
      <p:ext uri="{19B8F6BF-5375-455C-9EA6-DF929625EA0E}">
        <p15:presenceInfo xmlns:p15="http://schemas.microsoft.com/office/powerpoint/2012/main" userId="S-1-5-21-161959346-1900351369-444732941-214474" providerId="AD"/>
      </p:ext>
    </p:extLst>
  </p:cmAuthor>
  <p:cmAuthor id="2" name="白井　佑季" initials="白井　佑季" lastIdx="3" clrIdx="1">
    <p:extLst>
      <p:ext uri="{19B8F6BF-5375-455C-9EA6-DF929625EA0E}">
        <p15:presenceInfo xmlns:p15="http://schemas.microsoft.com/office/powerpoint/2012/main" userId="S::ShiraiYuki@lan.pref.osaka.jp::0b780234-bf85-4dea-9e92-9e58dd6253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FF"/>
    <a:srgbClr val="FF9933"/>
    <a:srgbClr val="FF0000"/>
    <a:srgbClr val="FFDB01"/>
    <a:srgbClr val="CC9900"/>
    <a:srgbClr val="FF9900"/>
    <a:srgbClr val="CC6600"/>
    <a:srgbClr val="CCE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25" autoAdjust="0"/>
    <p:restoredTop sz="95896" autoAdjust="0"/>
  </p:normalViewPr>
  <p:slideViewPr>
    <p:cSldViewPr showGuides="1">
      <p:cViewPr varScale="1">
        <p:scale>
          <a:sx n="63" d="100"/>
          <a:sy n="63" d="100"/>
        </p:scale>
        <p:origin x="725" y="62"/>
      </p:cViewPr>
      <p:guideLst>
        <p:guide orient="horz" pos="2160"/>
        <p:guide pos="2880"/>
        <p:guide orient="horz" pos="527"/>
        <p:guide orient="horz" pos="709"/>
        <p:guide pos="204"/>
      </p:guideLst>
    </p:cSldViewPr>
  </p:slideViewPr>
  <p:outlineViewPr>
    <p:cViewPr>
      <p:scale>
        <a:sx n="33" d="100"/>
        <a:sy n="33" d="100"/>
      </p:scale>
      <p:origin x="0" y="4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7" y="5"/>
            <a:ext cx="2918621" cy="4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22" tIns="45263" rIns="90522" bIns="45263" numCol="1" anchor="t" anchorCtr="0" compatLnSpc="1">
            <a:prstTxWarp prst="textNoShape">
              <a:avLst/>
            </a:prstTxWarp>
          </a:bodyPr>
          <a:lstStyle>
            <a:lvl1pPr defTabSz="904801">
              <a:defRPr sz="1100">
                <a:latin typeface="Arial" charset="0"/>
                <a:ea typeface="ＭＳ Ｐゴシック" pitchFamily="50" charset="-128"/>
              </a:defRPr>
            </a:lvl1pPr>
          </a:lstStyle>
          <a:p>
            <a:pPr>
              <a:defRPr/>
            </a:pPr>
            <a:endParaRPr lang="en-US" altLang="ja-JP"/>
          </a:p>
        </p:txBody>
      </p:sp>
      <p:sp>
        <p:nvSpPr>
          <p:cNvPr id="38915" name="Rectangle 3"/>
          <p:cNvSpPr>
            <a:spLocks noGrp="1" noChangeArrowheads="1"/>
          </p:cNvSpPr>
          <p:nvPr>
            <p:ph type="dt" sz="quarter" idx="1"/>
          </p:nvPr>
        </p:nvSpPr>
        <p:spPr bwMode="auto">
          <a:xfrm>
            <a:off x="3815575" y="5"/>
            <a:ext cx="2918621" cy="4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22" tIns="45263" rIns="90522" bIns="45263" numCol="1" anchor="t" anchorCtr="0" compatLnSpc="1">
            <a:prstTxWarp prst="textNoShape">
              <a:avLst/>
            </a:prstTxWarp>
          </a:bodyPr>
          <a:lstStyle>
            <a:lvl1pPr algn="r" defTabSz="904801">
              <a:defRPr sz="1100">
                <a:latin typeface="Arial" charset="0"/>
                <a:ea typeface="ＭＳ Ｐゴシック" pitchFamily="50" charset="-128"/>
              </a:defRPr>
            </a:lvl1pPr>
          </a:lstStyle>
          <a:p>
            <a:pPr>
              <a:defRPr/>
            </a:pPr>
            <a:endParaRPr lang="en-US" altLang="ja-JP"/>
          </a:p>
        </p:txBody>
      </p:sp>
      <p:sp>
        <p:nvSpPr>
          <p:cNvPr id="38916" name="Rectangle 4"/>
          <p:cNvSpPr>
            <a:spLocks noGrp="1" noChangeArrowheads="1"/>
          </p:cNvSpPr>
          <p:nvPr>
            <p:ph type="ftr" sz="quarter" idx="2"/>
          </p:nvPr>
        </p:nvSpPr>
        <p:spPr bwMode="auto">
          <a:xfrm>
            <a:off x="7" y="9371504"/>
            <a:ext cx="2918621"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22" tIns="45263" rIns="90522" bIns="45263" numCol="1" anchor="b" anchorCtr="0" compatLnSpc="1">
            <a:prstTxWarp prst="textNoShape">
              <a:avLst/>
            </a:prstTxWarp>
          </a:bodyPr>
          <a:lstStyle>
            <a:lvl1pPr defTabSz="904801">
              <a:defRPr sz="1100">
                <a:latin typeface="Arial" charset="0"/>
                <a:ea typeface="ＭＳ Ｐゴシック" pitchFamily="50" charset="-128"/>
              </a:defRPr>
            </a:lvl1pPr>
          </a:lstStyle>
          <a:p>
            <a:pPr>
              <a:defRPr/>
            </a:pPr>
            <a:endParaRPr lang="en-US" altLang="ja-JP"/>
          </a:p>
        </p:txBody>
      </p:sp>
      <p:sp>
        <p:nvSpPr>
          <p:cNvPr id="38917" name="Rectangle 5"/>
          <p:cNvSpPr>
            <a:spLocks noGrp="1" noChangeArrowheads="1"/>
          </p:cNvSpPr>
          <p:nvPr>
            <p:ph type="sldNum" sz="quarter" idx="3"/>
          </p:nvPr>
        </p:nvSpPr>
        <p:spPr bwMode="auto">
          <a:xfrm>
            <a:off x="3815575" y="9371504"/>
            <a:ext cx="2918621"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22" tIns="45263" rIns="90522" bIns="45263" numCol="1" anchor="b" anchorCtr="0" compatLnSpc="1">
            <a:prstTxWarp prst="textNoShape">
              <a:avLst/>
            </a:prstTxWarp>
          </a:bodyPr>
          <a:lstStyle>
            <a:lvl1pPr algn="r" defTabSz="903813">
              <a:defRPr sz="1100"/>
            </a:lvl1pPr>
          </a:lstStyle>
          <a:p>
            <a:fld id="{26FF9AF0-FED6-4705-B08C-BF7B5CD2699C}" type="slidenum">
              <a:rPr lang="en-US" altLang="ja-JP"/>
              <a:pPr/>
              <a:t>‹#›</a:t>
            </a:fld>
            <a:endParaRPr lang="en-US" altLang="ja-JP"/>
          </a:p>
        </p:txBody>
      </p:sp>
    </p:spTree>
    <p:extLst>
      <p:ext uri="{BB962C8B-B14F-4D97-AF65-F5344CB8AC3E}">
        <p14:creationId xmlns:p14="http://schemas.microsoft.com/office/powerpoint/2010/main" val="1490247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5"/>
            <a:ext cx="2918621" cy="493237"/>
          </a:xfrm>
          <a:prstGeom prst="rect">
            <a:avLst/>
          </a:prstGeom>
        </p:spPr>
        <p:txBody>
          <a:bodyPr vert="horz" lIns="87444" tIns="43723" rIns="87444" bIns="43723" rtlCol="0"/>
          <a:lstStyle>
            <a:lvl1pPr algn="l">
              <a:defRPr sz="1100">
                <a:latin typeface="Arial" charset="0"/>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3815575" y="5"/>
            <a:ext cx="2918621" cy="493237"/>
          </a:xfrm>
          <a:prstGeom prst="rect">
            <a:avLst/>
          </a:prstGeom>
        </p:spPr>
        <p:txBody>
          <a:bodyPr vert="horz" lIns="87444" tIns="43723" rIns="87444" bIns="43723" rtlCol="0"/>
          <a:lstStyle>
            <a:lvl1pPr algn="r">
              <a:defRPr sz="1100">
                <a:latin typeface="Arial" charset="0"/>
                <a:ea typeface="ＭＳ Ｐゴシック" pitchFamily="50" charset="-128"/>
              </a:defRPr>
            </a:lvl1pPr>
          </a:lstStyle>
          <a:p>
            <a:pPr>
              <a:defRPr/>
            </a:pPr>
            <a:fld id="{761EF408-23C6-4050-A519-57712A6B5ED6}" type="datetimeFigureOut">
              <a:rPr lang="ja-JP" altLang="en-US"/>
              <a:pPr>
                <a:defRPr/>
              </a:pPr>
              <a:t>2024/9/6</a:t>
            </a:fld>
            <a:endParaRPr lang="ja-JP" altLang="en-US"/>
          </a:p>
        </p:txBody>
      </p:sp>
      <p:sp>
        <p:nvSpPr>
          <p:cNvPr id="4" name="スライド イメージ プレースホルダー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87444" tIns="43723" rIns="87444" bIns="43723" rtlCol="0" anchor="ctr"/>
          <a:lstStyle/>
          <a:p>
            <a:pPr lvl="0"/>
            <a:endParaRPr lang="ja-JP" altLang="en-US" noProof="0"/>
          </a:p>
        </p:txBody>
      </p:sp>
      <p:sp>
        <p:nvSpPr>
          <p:cNvPr id="5" name="ノート プレースホルダー 4"/>
          <p:cNvSpPr>
            <a:spLocks noGrp="1"/>
          </p:cNvSpPr>
          <p:nvPr>
            <p:ph type="body" sz="quarter" idx="3"/>
          </p:nvPr>
        </p:nvSpPr>
        <p:spPr>
          <a:xfrm>
            <a:off x="672324" y="4686545"/>
            <a:ext cx="5391124" cy="4439132"/>
          </a:xfrm>
          <a:prstGeom prst="rect">
            <a:avLst/>
          </a:prstGeom>
        </p:spPr>
        <p:txBody>
          <a:bodyPr vert="horz" lIns="87444" tIns="43723" rIns="87444" bIns="43723"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7" y="9371504"/>
            <a:ext cx="2918621" cy="493236"/>
          </a:xfrm>
          <a:prstGeom prst="rect">
            <a:avLst/>
          </a:prstGeom>
        </p:spPr>
        <p:txBody>
          <a:bodyPr vert="horz" lIns="87444" tIns="43723" rIns="87444" bIns="43723" rtlCol="0" anchor="b"/>
          <a:lstStyle>
            <a:lvl1pPr algn="l">
              <a:defRPr sz="1100">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15575" y="9371504"/>
            <a:ext cx="2918621" cy="493236"/>
          </a:xfrm>
          <a:prstGeom prst="rect">
            <a:avLst/>
          </a:prstGeom>
        </p:spPr>
        <p:txBody>
          <a:bodyPr vert="horz" wrap="square" lIns="87444" tIns="43723" rIns="87444" bIns="43723" numCol="1" anchor="b" anchorCtr="0" compatLnSpc="1">
            <a:prstTxWarp prst="textNoShape">
              <a:avLst/>
            </a:prstTxWarp>
          </a:bodyPr>
          <a:lstStyle>
            <a:lvl1pPr algn="r">
              <a:defRPr sz="1100"/>
            </a:lvl1pPr>
          </a:lstStyle>
          <a:p>
            <a:fld id="{F3B58CB1-DA0F-4B75-92A7-F45153F3BA85}" type="slidenum">
              <a:rPr lang="ja-JP" altLang="en-US"/>
              <a:pPr/>
              <a:t>‹#›</a:t>
            </a:fld>
            <a:endParaRPr lang="ja-JP" altLang="en-US"/>
          </a:p>
        </p:txBody>
      </p:sp>
    </p:spTree>
    <p:extLst>
      <p:ext uri="{BB962C8B-B14F-4D97-AF65-F5344CB8AC3E}">
        <p14:creationId xmlns:p14="http://schemas.microsoft.com/office/powerpoint/2010/main" val="2479228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240"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32480" indent="-281362" defTabSz="902240"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2pPr>
            <a:lvl3pPr marL="1130158" indent="-224776" defTabSz="902240"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3pPr>
            <a:lvl4pPr marL="1582851" indent="-224776" defTabSz="902240"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4pPr>
            <a:lvl5pPr marL="2033968" indent="-224776" defTabSz="902240"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5pPr>
            <a:lvl6pPr marL="2486664" indent="-224776" defTabSz="902240"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6pPr>
            <a:lvl7pPr marL="2939355" indent="-224776" defTabSz="902240"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7pPr>
            <a:lvl8pPr marL="3392046" indent="-224776" defTabSz="902240"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8pPr>
            <a:lvl9pPr marL="3844740" indent="-224776" defTabSz="902240"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831A880-4021-4B74-ACFC-1C1161E05342}" type="slidenum">
              <a:rPr lang="en-US" altLang="ja-JP">
                <a:latin typeface="Arial" panose="020B0604020202020204" pitchFamily="34" charset="0"/>
              </a:rPr>
              <a:pPr eaLnBrk="1" hangingPunct="1">
                <a:spcBef>
                  <a:spcPct val="0"/>
                </a:spcBef>
              </a:pPr>
              <a:t>0</a:t>
            </a:fld>
            <a:endParaRPr lang="en-US" altLang="ja-JP">
              <a:latin typeface="Arial" panose="020B0604020202020204" pitchFamily="34" charset="0"/>
            </a:endParaRPr>
          </a:p>
        </p:txBody>
      </p:sp>
      <p:sp>
        <p:nvSpPr>
          <p:cNvPr id="54275" name="スライド イメージ プレースホルダー 1"/>
          <p:cNvSpPr>
            <a:spLocks noGrp="1" noRot="1" noChangeAspect="1" noTextEdit="1"/>
          </p:cNvSpPr>
          <p:nvPr>
            <p:ph type="sldImg"/>
          </p:nvPr>
        </p:nvSpPr>
        <p:spPr bwMode="auto">
          <a:xfrm>
            <a:off x="903288" y="741363"/>
            <a:ext cx="4930775" cy="3698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6" tIns="45258" rIns="90516" bIns="45258" numCol="1" anchor="t" anchorCtr="0" compatLnSpc="1">
            <a:prstTxWarp prst="textNoShape">
              <a:avLst/>
            </a:prstTxWarp>
          </a:bodyPr>
          <a:lstStyle/>
          <a:p>
            <a:pPr eaLnBrk="1" hangingPunct="1"/>
            <a:endParaRPr lang="ja-JP" altLang="ja-JP">
              <a:ea typeface="ＭＳ Ｐ明朝" panose="02020600040205080304" pitchFamily="18" charset="-128"/>
            </a:endParaRPr>
          </a:p>
        </p:txBody>
      </p:sp>
      <p:sp>
        <p:nvSpPr>
          <p:cNvPr id="54277" name="スライド番号プレースホルダー 3"/>
          <p:cNvSpPr txBox="1">
            <a:spLocks noGrp="1"/>
          </p:cNvSpPr>
          <p:nvPr/>
        </p:nvSpPr>
        <p:spPr bwMode="auto">
          <a:xfrm>
            <a:off x="3815575" y="9371504"/>
            <a:ext cx="2918621"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16" tIns="45258" rIns="90516" bIns="45258" anchor="b"/>
          <a:lstStyle>
            <a:lvl1pPr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04875"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0487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0487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0487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0487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B635AED5-7867-4FE3-BBEC-40C511A8A13C}" type="slidenum">
              <a:rPr lang="en-US" altLang="ja-JP">
                <a:latin typeface="Arial" panose="020B0604020202020204" pitchFamily="34" charset="0"/>
              </a:rPr>
              <a:pPr algn="r" eaLnBrk="1" hangingPunct="1">
                <a:spcBef>
                  <a:spcPct val="0"/>
                </a:spcBef>
              </a:pPr>
              <a:t>0</a:t>
            </a:fld>
            <a:endParaRPr lang="en-US" altLang="ja-JP">
              <a:latin typeface="Arial" panose="020B0604020202020204" pitchFamily="34" charset="0"/>
            </a:endParaRPr>
          </a:p>
        </p:txBody>
      </p:sp>
    </p:spTree>
    <p:extLst>
      <p:ext uri="{BB962C8B-B14F-4D97-AF65-F5344CB8AC3E}">
        <p14:creationId xmlns:p14="http://schemas.microsoft.com/office/powerpoint/2010/main" val="167564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83D934-68E8-486D-9387-63AF5A51C50C}" type="slidenum">
              <a:rPr kumimoji="1" lang="ja-JP" altLang="en-US" smtClean="0"/>
              <a:t>10</a:t>
            </a:fld>
            <a:endParaRPr kumimoji="1" lang="ja-JP" altLang="en-US"/>
          </a:p>
        </p:txBody>
      </p:sp>
    </p:spTree>
    <p:extLst>
      <p:ext uri="{BB962C8B-B14F-4D97-AF65-F5344CB8AC3E}">
        <p14:creationId xmlns:p14="http://schemas.microsoft.com/office/powerpoint/2010/main" val="218359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483D934-68E8-486D-9387-63AF5A51C50C}" type="slidenum">
              <a:rPr kumimoji="1" lang="ja-JP" altLang="en-US" smtClean="0"/>
              <a:t>11</a:t>
            </a:fld>
            <a:endParaRPr kumimoji="1" lang="ja-JP" altLang="en-US"/>
          </a:p>
        </p:txBody>
      </p:sp>
    </p:spTree>
    <p:extLst>
      <p:ext uri="{BB962C8B-B14F-4D97-AF65-F5344CB8AC3E}">
        <p14:creationId xmlns:p14="http://schemas.microsoft.com/office/powerpoint/2010/main" val="341514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7" name="Rectangle 6">
            <a:extLst>
              <a:ext uri="{FF2B5EF4-FFF2-40B4-BE49-F238E27FC236}">
                <a16:creationId xmlns:a16="http://schemas.microsoft.com/office/drawing/2014/main" id="{F95C34B4-D3F8-4439-9820-4F96655BE6DC}"/>
              </a:ext>
            </a:extLst>
          </p:cNvPr>
          <p:cNvSpPr>
            <a:spLocks noGrp="1" noChangeArrowheads="1"/>
          </p:cNvSpPr>
          <p:nvPr>
            <p:ph type="sldNum" sz="quarter" idx="4"/>
          </p:nvPr>
        </p:nvSpPr>
        <p:spPr bwMode="auto">
          <a:xfrm>
            <a:off x="7010400" y="6345237"/>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endParaRPr lang="en-US" altLang="ja-JP" dirty="0"/>
          </a:p>
          <a:p>
            <a:fld id="{274BF91F-00CD-4188-94DB-071F79B84867}" type="slidenum">
              <a:rPr lang="en-US" altLang="ja-JP" sz="1600" smtClean="0"/>
              <a:pPr/>
              <a:t>‹#›</a:t>
            </a:fld>
            <a:endParaRPr lang="en-US" altLang="ja-JP" dirty="0"/>
          </a:p>
        </p:txBody>
      </p:sp>
    </p:spTree>
    <p:extLst>
      <p:ext uri="{BB962C8B-B14F-4D97-AF65-F5344CB8AC3E}">
        <p14:creationId xmlns:p14="http://schemas.microsoft.com/office/powerpoint/2010/main" val="6253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6" name="Rectangle 6"/>
          <p:cNvSpPr>
            <a:spLocks noGrp="1" noChangeArrowheads="1"/>
          </p:cNvSpPr>
          <p:nvPr>
            <p:ph type="sldNum" sz="quarter" idx="12"/>
          </p:nvPr>
        </p:nvSpPr>
        <p:spPr/>
        <p:txBody>
          <a:bodyPr/>
          <a:lstStyle>
            <a:lvl1pPr>
              <a:defRPr/>
            </a:lvl1pPr>
          </a:lstStyle>
          <a:p>
            <a:fld id="{9AC4045A-2B8F-4342-960B-9462BA40CF5D}" type="slidenum">
              <a:rPr lang="en-US" altLang="ja-JP"/>
              <a:pPr/>
              <a:t>‹#›</a:t>
            </a:fld>
            <a:endParaRPr lang="en-US" altLang="ja-JP"/>
          </a:p>
        </p:txBody>
      </p:sp>
    </p:spTree>
    <p:extLst>
      <p:ext uri="{BB962C8B-B14F-4D97-AF65-F5344CB8AC3E}">
        <p14:creationId xmlns:p14="http://schemas.microsoft.com/office/powerpoint/2010/main" val="3811194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6" name="Rectangle 6"/>
          <p:cNvSpPr>
            <a:spLocks noGrp="1" noChangeArrowheads="1"/>
          </p:cNvSpPr>
          <p:nvPr>
            <p:ph type="sldNum" sz="quarter" idx="12"/>
          </p:nvPr>
        </p:nvSpPr>
        <p:spPr/>
        <p:txBody>
          <a:bodyPr/>
          <a:lstStyle>
            <a:lvl1pPr>
              <a:defRPr/>
            </a:lvl1pPr>
          </a:lstStyle>
          <a:p>
            <a:fld id="{7529AAA6-8D41-41C5-907E-121A4ED1C4DD}" type="slidenum">
              <a:rPr lang="en-US" altLang="ja-JP"/>
              <a:pPr/>
              <a:t>‹#›</a:t>
            </a:fld>
            <a:endParaRPr lang="en-US" altLang="ja-JP"/>
          </a:p>
        </p:txBody>
      </p:sp>
    </p:spTree>
    <p:extLst>
      <p:ext uri="{BB962C8B-B14F-4D97-AF65-F5344CB8AC3E}">
        <p14:creationId xmlns:p14="http://schemas.microsoft.com/office/powerpoint/2010/main" val="3907568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6" name="Rectangle 6"/>
          <p:cNvSpPr>
            <a:spLocks noGrp="1" noChangeArrowheads="1"/>
          </p:cNvSpPr>
          <p:nvPr>
            <p:ph type="sldNum" sz="quarter" idx="12"/>
          </p:nvPr>
        </p:nvSpPr>
        <p:spPr/>
        <p:txBody>
          <a:bodyPr/>
          <a:lstStyle>
            <a:lvl1pPr>
              <a:defRPr/>
            </a:lvl1pPr>
          </a:lstStyle>
          <a:p>
            <a:fld id="{1BD4D5A1-29EE-4CAF-A58E-10BFC67BE1FC}" type="slidenum">
              <a:rPr lang="en-US" altLang="ja-JP"/>
              <a:pPr/>
              <a:t>‹#›</a:t>
            </a:fld>
            <a:endParaRPr lang="en-US" altLang="ja-JP"/>
          </a:p>
        </p:txBody>
      </p:sp>
    </p:spTree>
    <p:extLst>
      <p:ext uri="{BB962C8B-B14F-4D97-AF65-F5344CB8AC3E}">
        <p14:creationId xmlns:p14="http://schemas.microsoft.com/office/powerpoint/2010/main" val="1037720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44"/>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5" name="Rectangle 6"/>
          <p:cNvSpPr>
            <a:spLocks noGrp="1" noChangeArrowheads="1"/>
          </p:cNvSpPr>
          <p:nvPr>
            <p:ph type="sldNum" sz="quarter" idx="12"/>
          </p:nvPr>
        </p:nvSpPr>
        <p:spPr>
          <a:xfrm>
            <a:off x="7092280" y="6388100"/>
            <a:ext cx="2133600" cy="476250"/>
          </a:xfrm>
        </p:spPr>
        <p:txBody>
          <a:bodyPr/>
          <a:lstStyle>
            <a:lvl1pPr>
              <a:defRPr sz="1200">
                <a:latin typeface="ＭＳ 明朝" panose="02020609040205080304" pitchFamily="17" charset="-128"/>
                <a:ea typeface="ＭＳ 明朝" panose="02020609040205080304" pitchFamily="17" charset="-128"/>
              </a:defRPr>
            </a:lvl1pPr>
          </a:lstStyle>
          <a:p>
            <a:endParaRPr lang="ja-JP" altLang="en-US"/>
          </a:p>
          <a:p>
            <a:fld id="{A088D243-6A5E-433C-BDEE-365485ED4E63}" type="slidenum">
              <a:rPr lang="ja-JP" altLang="en-US" smtClean="0"/>
              <a:pPr/>
              <a:t>‹#›</a:t>
            </a:fld>
            <a:endParaRPr lang="en-US" altLang="ja-JP"/>
          </a:p>
        </p:txBody>
      </p:sp>
    </p:spTree>
    <p:extLst>
      <p:ext uri="{BB962C8B-B14F-4D97-AF65-F5344CB8AC3E}">
        <p14:creationId xmlns:p14="http://schemas.microsoft.com/office/powerpoint/2010/main" val="403491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6027" y="2130653"/>
            <a:ext cx="7771947" cy="1469571"/>
          </a:xfrm>
        </p:spPr>
        <p:txBody>
          <a:bodyPr/>
          <a:lstStyle/>
          <a:p>
            <a:r>
              <a:rPr lang="ja-JP" altLang="en-US"/>
              <a:t>マスター タイトルの書式設定</a:t>
            </a:r>
          </a:p>
        </p:txBody>
      </p:sp>
      <p:sp>
        <p:nvSpPr>
          <p:cNvPr id="3" name="サブタイトル 2"/>
          <p:cNvSpPr>
            <a:spLocks noGrp="1"/>
          </p:cNvSpPr>
          <p:nvPr>
            <p:ph type="subTitle" idx="1"/>
          </p:nvPr>
        </p:nvSpPr>
        <p:spPr>
          <a:xfrm>
            <a:off x="1372054" y="3885974"/>
            <a:ext cx="6399893" cy="1753054"/>
          </a:xfrm>
        </p:spPr>
        <p:txBody>
          <a:bodyPr/>
          <a:lstStyle>
            <a:lvl1pPr marL="0" indent="0" algn="ctr">
              <a:buNone/>
              <a:defRPr/>
            </a:lvl1pPr>
            <a:lvl2pPr marL="315771" indent="0" algn="ctr">
              <a:buNone/>
              <a:defRPr/>
            </a:lvl2pPr>
            <a:lvl3pPr marL="631543" indent="0" algn="ctr">
              <a:buNone/>
              <a:defRPr/>
            </a:lvl3pPr>
            <a:lvl4pPr marL="947314" indent="0" algn="ctr">
              <a:buNone/>
              <a:defRPr/>
            </a:lvl4pPr>
            <a:lvl5pPr marL="1263085" indent="0" algn="ctr">
              <a:buNone/>
              <a:defRPr/>
            </a:lvl5pPr>
            <a:lvl6pPr marL="1578856" indent="0" algn="ctr">
              <a:buNone/>
              <a:defRPr/>
            </a:lvl6pPr>
            <a:lvl7pPr marL="1894628" indent="0" algn="ctr">
              <a:buNone/>
              <a:defRPr/>
            </a:lvl7pPr>
            <a:lvl8pPr marL="2210399" indent="0" algn="ctr">
              <a:buNone/>
              <a:defRPr/>
            </a:lvl8pPr>
            <a:lvl9pPr marL="252617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CA4F114B-645D-4057-9F47-92DE18163934}"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6919CC2-2F78-4F74-AF09-469F7F1F226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01878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44225A55-A5B5-4E05-BE39-DDF63BF0A30E}"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57F308F-FD15-4BE4-AA80-898DDDD2F5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19401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447"/>
            <a:ext cx="7771947" cy="1362982"/>
          </a:xfrm>
        </p:spPr>
        <p:txBody>
          <a:bodyPr anchor="t"/>
          <a:lstStyle>
            <a:lvl1pPr algn="l">
              <a:defRPr sz="2769"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4" y="2906259"/>
            <a:ext cx="7771947" cy="1500187"/>
          </a:xfrm>
        </p:spPr>
        <p:txBody>
          <a:bodyPr anchor="b"/>
          <a:lstStyle>
            <a:lvl1pPr marL="0" indent="0">
              <a:buNone/>
              <a:defRPr sz="1385"/>
            </a:lvl1pPr>
            <a:lvl2pPr marL="315771" indent="0">
              <a:buNone/>
              <a:defRPr sz="1200"/>
            </a:lvl2pPr>
            <a:lvl3pPr marL="631543" indent="0">
              <a:buNone/>
              <a:defRPr sz="1108"/>
            </a:lvl3pPr>
            <a:lvl4pPr marL="947314" indent="0">
              <a:buNone/>
              <a:defRPr sz="923"/>
            </a:lvl4pPr>
            <a:lvl5pPr marL="1263085" indent="0">
              <a:buNone/>
              <a:defRPr sz="923"/>
            </a:lvl5pPr>
            <a:lvl6pPr marL="1578856" indent="0">
              <a:buNone/>
              <a:defRPr sz="923"/>
            </a:lvl6pPr>
            <a:lvl7pPr marL="1894628" indent="0">
              <a:buNone/>
              <a:defRPr sz="923"/>
            </a:lvl7pPr>
            <a:lvl8pPr marL="2210399" indent="0">
              <a:buNone/>
              <a:defRPr sz="923"/>
            </a:lvl8pPr>
            <a:lvl9pPr marL="2526170" indent="0">
              <a:buNone/>
              <a:defRPr sz="923"/>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498BC9EF-8287-449B-B4A4-371F160DEF9A}"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4C904E4-24BB-4E09-88E2-219274402C7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08633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6974" y="1599974"/>
            <a:ext cx="4060598" cy="4526643"/>
          </a:xfrm>
        </p:spPr>
        <p:txBody>
          <a:bodyPr/>
          <a:lstStyle>
            <a:lvl1pPr>
              <a:defRPr sz="1939"/>
            </a:lvl1pPr>
            <a:lvl2pPr>
              <a:defRPr sz="1662"/>
            </a:lvl2pPr>
            <a:lvl3pPr>
              <a:defRPr sz="1385"/>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6428" y="1599974"/>
            <a:ext cx="4060599" cy="4526643"/>
          </a:xfrm>
        </p:spPr>
        <p:txBody>
          <a:bodyPr/>
          <a:lstStyle>
            <a:lvl1pPr>
              <a:defRPr sz="1939"/>
            </a:lvl1pPr>
            <a:lvl2pPr>
              <a:defRPr sz="1662"/>
            </a:lvl2pPr>
            <a:lvl3pPr>
              <a:defRPr sz="1385"/>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86F6AAA3-ADF7-4D02-8050-8F948D1F83CD}" type="slidenum">
              <a:rPr lang="en-US" altLang="ja-JP">
                <a:solidFill>
                  <a:srgbClr val="000000"/>
                </a:solidFill>
              </a:rPr>
              <a:pPr/>
              <a:t>‹#›</a:t>
            </a:fld>
            <a:endParaRPr lang="en-US" altLang="ja-JP">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86F7AA28-6C74-45D4-9E36-06A46B53DE6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78523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6974" y="1535339"/>
            <a:ext cx="4040187" cy="639536"/>
          </a:xfrm>
        </p:spPr>
        <p:txBody>
          <a:bodyPr anchor="b"/>
          <a:lstStyle>
            <a:lvl1pPr marL="0" indent="0">
              <a:buNone/>
              <a:defRPr sz="1662" b="1"/>
            </a:lvl1pPr>
            <a:lvl2pPr marL="315771" indent="0">
              <a:buNone/>
              <a:defRPr sz="1385" b="1"/>
            </a:lvl2pPr>
            <a:lvl3pPr marL="631543" indent="0">
              <a:buNone/>
              <a:defRPr sz="1200" b="1"/>
            </a:lvl3pPr>
            <a:lvl4pPr marL="947314" indent="0">
              <a:buNone/>
              <a:defRPr sz="1108" b="1"/>
            </a:lvl4pPr>
            <a:lvl5pPr marL="1263085" indent="0">
              <a:buNone/>
              <a:defRPr sz="1108" b="1"/>
            </a:lvl5pPr>
            <a:lvl6pPr marL="1578856" indent="0">
              <a:buNone/>
              <a:defRPr sz="1108" b="1"/>
            </a:lvl6pPr>
            <a:lvl7pPr marL="1894628" indent="0">
              <a:buNone/>
              <a:defRPr sz="1108" b="1"/>
            </a:lvl7pPr>
            <a:lvl8pPr marL="2210399" indent="0">
              <a:buNone/>
              <a:defRPr sz="1108" b="1"/>
            </a:lvl8pPr>
            <a:lvl9pPr marL="2526170" indent="0">
              <a:buNone/>
              <a:defRPr sz="1108"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6974" y="2174875"/>
            <a:ext cx="4040187" cy="3951741"/>
          </a:xfrm>
        </p:spPr>
        <p:txBody>
          <a:bodyPr/>
          <a:lstStyle>
            <a:lvl1pPr>
              <a:defRPr sz="1662"/>
            </a:lvl1pPr>
            <a:lvl2pPr>
              <a:defRPr sz="1385"/>
            </a:lvl2pPr>
            <a:lvl3pPr>
              <a:defRPr sz="1200"/>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4572" y="1535339"/>
            <a:ext cx="4042456" cy="639536"/>
          </a:xfrm>
        </p:spPr>
        <p:txBody>
          <a:bodyPr anchor="b"/>
          <a:lstStyle>
            <a:lvl1pPr marL="0" indent="0">
              <a:buNone/>
              <a:defRPr sz="1662" b="1"/>
            </a:lvl1pPr>
            <a:lvl2pPr marL="315771" indent="0">
              <a:buNone/>
              <a:defRPr sz="1385" b="1"/>
            </a:lvl2pPr>
            <a:lvl3pPr marL="631543" indent="0">
              <a:buNone/>
              <a:defRPr sz="1200" b="1"/>
            </a:lvl3pPr>
            <a:lvl4pPr marL="947314" indent="0">
              <a:buNone/>
              <a:defRPr sz="1108" b="1"/>
            </a:lvl4pPr>
            <a:lvl5pPr marL="1263085" indent="0">
              <a:buNone/>
              <a:defRPr sz="1108" b="1"/>
            </a:lvl5pPr>
            <a:lvl6pPr marL="1578856" indent="0">
              <a:buNone/>
              <a:defRPr sz="1108" b="1"/>
            </a:lvl6pPr>
            <a:lvl7pPr marL="1894628" indent="0">
              <a:buNone/>
              <a:defRPr sz="1108" b="1"/>
            </a:lvl7pPr>
            <a:lvl8pPr marL="2210399" indent="0">
              <a:buNone/>
              <a:defRPr sz="1108" b="1"/>
            </a:lvl8pPr>
            <a:lvl9pPr marL="2526170" indent="0">
              <a:buNone/>
              <a:defRPr sz="1108"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4572" y="2174875"/>
            <a:ext cx="4042456" cy="3951741"/>
          </a:xfrm>
        </p:spPr>
        <p:txBody>
          <a:bodyPr/>
          <a:lstStyle>
            <a:lvl1pPr>
              <a:defRPr sz="1662"/>
            </a:lvl1pPr>
            <a:lvl2pPr>
              <a:defRPr sz="1385"/>
            </a:lvl2pPr>
            <a:lvl3pPr>
              <a:defRPr sz="1200"/>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E05075B1-72CB-492F-AFBE-380B4E48D0F7}" type="slidenum">
              <a:rPr lang="en-US" altLang="ja-JP">
                <a:solidFill>
                  <a:srgbClr val="000000"/>
                </a:solidFill>
              </a:rPr>
              <a:pPr/>
              <a:t>‹#›</a:t>
            </a:fld>
            <a:endParaRPr lang="en-US" altLang="ja-JP">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1E97C510-D01F-4725-A16D-C029E987EED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25418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E2965960-C486-4067-B384-07BD20E8E565}" type="slidenum">
              <a:rPr lang="en-US" altLang="ja-JP">
                <a:solidFill>
                  <a:srgbClr val="000000"/>
                </a:solidFill>
              </a:rPr>
              <a:pPr/>
              <a:t>‹#›</a:t>
            </a:fld>
            <a:endParaRPr lang="en-US" altLang="ja-JP">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3A533155-80E9-4198-A1CB-1DBE609E5EB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0174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6" name="Rectangle 6"/>
          <p:cNvSpPr>
            <a:spLocks noGrp="1" noChangeArrowheads="1"/>
          </p:cNvSpPr>
          <p:nvPr>
            <p:ph type="sldNum" sz="quarter" idx="12"/>
          </p:nvPr>
        </p:nvSpPr>
        <p:spPr/>
        <p:txBody>
          <a:bodyPr/>
          <a:lstStyle>
            <a:lvl1pPr>
              <a:defRPr/>
            </a:lvl1pPr>
          </a:lstStyle>
          <a:p>
            <a:fld id="{45901F59-53DD-4A45-BE4E-4DD99D049D8B}" type="slidenum">
              <a:rPr lang="en-US" altLang="ja-JP"/>
              <a:pPr/>
              <a:t>‹#›</a:t>
            </a:fld>
            <a:endParaRPr lang="en-US" altLang="ja-JP"/>
          </a:p>
        </p:txBody>
      </p:sp>
    </p:spTree>
    <p:extLst>
      <p:ext uri="{BB962C8B-B14F-4D97-AF65-F5344CB8AC3E}">
        <p14:creationId xmlns:p14="http://schemas.microsoft.com/office/powerpoint/2010/main" val="3502644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1E6C1264-B964-4578-ABDF-9F37C66442DC}" type="slidenum">
              <a:rPr lang="en-US" altLang="ja-JP">
                <a:solidFill>
                  <a:srgbClr val="000000"/>
                </a:solidFill>
              </a:rPr>
              <a:pPr/>
              <a:t>‹#›</a:t>
            </a:fld>
            <a:endParaRPr lang="en-US" altLang="ja-JP">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EF569D7C-9639-42C3-8F25-B9A830C54CB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72732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6974" y="273278"/>
            <a:ext cx="3008312" cy="1162276"/>
          </a:xfrm>
        </p:spPr>
        <p:txBody>
          <a:bodyPr anchor="b"/>
          <a:lstStyle>
            <a:lvl1pPr algn="l">
              <a:defRPr sz="1385" b="1"/>
            </a:lvl1pPr>
          </a:lstStyle>
          <a:p>
            <a:r>
              <a:rPr lang="ja-JP" altLang="en-US"/>
              <a:t>マスター タイトルの書式設定</a:t>
            </a:r>
          </a:p>
        </p:txBody>
      </p:sp>
      <p:sp>
        <p:nvSpPr>
          <p:cNvPr id="3" name="コンテンツ プレースホルダー 2"/>
          <p:cNvSpPr>
            <a:spLocks noGrp="1"/>
          </p:cNvSpPr>
          <p:nvPr>
            <p:ph idx="1"/>
          </p:nvPr>
        </p:nvSpPr>
        <p:spPr>
          <a:xfrm>
            <a:off x="3575278" y="273279"/>
            <a:ext cx="5111750" cy="5853339"/>
          </a:xfrm>
        </p:spPr>
        <p:txBody>
          <a:bodyPr/>
          <a:lstStyle>
            <a:lvl1pPr>
              <a:defRPr sz="2215"/>
            </a:lvl1pPr>
            <a:lvl2pPr>
              <a:defRPr sz="1939"/>
            </a:lvl2pPr>
            <a:lvl3pPr>
              <a:defRPr sz="1662"/>
            </a:lvl3pPr>
            <a:lvl4pPr>
              <a:defRPr sz="1385"/>
            </a:lvl4pPr>
            <a:lvl5pPr>
              <a:defRPr sz="1385"/>
            </a:lvl5pPr>
            <a:lvl6pPr>
              <a:defRPr sz="1385"/>
            </a:lvl6pPr>
            <a:lvl7pPr>
              <a:defRPr sz="1385"/>
            </a:lvl7pPr>
            <a:lvl8pPr>
              <a:defRPr sz="1385"/>
            </a:lvl8pPr>
            <a:lvl9pPr>
              <a:defRPr sz="138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6974" y="1435555"/>
            <a:ext cx="3008312" cy="4691063"/>
          </a:xfrm>
        </p:spPr>
        <p:txBody>
          <a:bodyPr/>
          <a:lstStyle>
            <a:lvl1pPr marL="0" indent="0">
              <a:buNone/>
              <a:defRPr sz="923"/>
            </a:lvl1pPr>
            <a:lvl2pPr marL="315771" indent="0">
              <a:buNone/>
              <a:defRPr sz="831"/>
            </a:lvl2pPr>
            <a:lvl3pPr marL="631543" indent="0">
              <a:buNone/>
              <a:defRPr sz="646"/>
            </a:lvl3pPr>
            <a:lvl4pPr marL="947314" indent="0">
              <a:buNone/>
              <a:defRPr sz="646"/>
            </a:lvl4pPr>
            <a:lvl5pPr marL="1263085" indent="0">
              <a:buNone/>
              <a:defRPr sz="646"/>
            </a:lvl5pPr>
            <a:lvl6pPr marL="1578856" indent="0">
              <a:buNone/>
              <a:defRPr sz="646"/>
            </a:lvl6pPr>
            <a:lvl7pPr marL="1894628" indent="0">
              <a:buNone/>
              <a:defRPr sz="646"/>
            </a:lvl7pPr>
            <a:lvl8pPr marL="2210399" indent="0">
              <a:buNone/>
              <a:defRPr sz="646"/>
            </a:lvl8pPr>
            <a:lvl9pPr marL="2526170" indent="0">
              <a:buNone/>
              <a:defRPr sz="646"/>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B92784FA-3924-46F2-A088-20E54E7FD6DA}" type="slidenum">
              <a:rPr lang="en-US" altLang="ja-JP">
                <a:solidFill>
                  <a:srgbClr val="000000"/>
                </a:solidFill>
              </a:rPr>
              <a:pPr/>
              <a:t>‹#›</a:t>
            </a:fld>
            <a:endParaRPr lang="en-US" altLang="ja-JP">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A3D6698-A531-4AF8-AA7D-0BA9FD3C276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88133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42" y="4801055"/>
            <a:ext cx="5485947" cy="565831"/>
          </a:xfrm>
        </p:spPr>
        <p:txBody>
          <a:bodyPr anchor="b"/>
          <a:lstStyle>
            <a:lvl1pPr algn="l">
              <a:defRPr sz="1385" b="1"/>
            </a:lvl1pPr>
          </a:lstStyle>
          <a:p>
            <a:r>
              <a:rPr lang="ja-JP" altLang="en-US"/>
              <a:t>マスター タイトルの書式設定</a:t>
            </a:r>
          </a:p>
        </p:txBody>
      </p:sp>
      <p:sp>
        <p:nvSpPr>
          <p:cNvPr id="3" name="図プレースホルダー 2"/>
          <p:cNvSpPr>
            <a:spLocks noGrp="1"/>
          </p:cNvSpPr>
          <p:nvPr>
            <p:ph type="pic" idx="1"/>
          </p:nvPr>
        </p:nvSpPr>
        <p:spPr>
          <a:xfrm>
            <a:off x="1792742" y="612323"/>
            <a:ext cx="5485947" cy="4115027"/>
          </a:xfrm>
        </p:spPr>
        <p:txBody>
          <a:bodyPr/>
          <a:lstStyle>
            <a:lvl1pPr marL="0" indent="0">
              <a:buNone/>
              <a:defRPr sz="2215"/>
            </a:lvl1pPr>
            <a:lvl2pPr marL="315771" indent="0">
              <a:buNone/>
              <a:defRPr sz="1939"/>
            </a:lvl2pPr>
            <a:lvl3pPr marL="631543" indent="0">
              <a:buNone/>
              <a:defRPr sz="1662"/>
            </a:lvl3pPr>
            <a:lvl4pPr marL="947314" indent="0">
              <a:buNone/>
              <a:defRPr sz="1385"/>
            </a:lvl4pPr>
            <a:lvl5pPr marL="1263085" indent="0">
              <a:buNone/>
              <a:defRPr sz="1385"/>
            </a:lvl5pPr>
            <a:lvl6pPr marL="1578856" indent="0">
              <a:buNone/>
              <a:defRPr sz="1385"/>
            </a:lvl6pPr>
            <a:lvl7pPr marL="1894628" indent="0">
              <a:buNone/>
              <a:defRPr sz="1385"/>
            </a:lvl7pPr>
            <a:lvl8pPr marL="2210399" indent="0">
              <a:buNone/>
              <a:defRPr sz="1385"/>
            </a:lvl8pPr>
            <a:lvl9pPr marL="2526170" indent="0">
              <a:buNone/>
              <a:defRPr sz="1385"/>
            </a:lvl9pPr>
          </a:lstStyle>
          <a:p>
            <a:pPr lvl="0"/>
            <a:endParaRPr lang="ja-JP" altLang="en-US" noProof="0"/>
          </a:p>
        </p:txBody>
      </p:sp>
      <p:sp>
        <p:nvSpPr>
          <p:cNvPr id="4" name="テキスト プレースホルダー 3"/>
          <p:cNvSpPr>
            <a:spLocks noGrp="1"/>
          </p:cNvSpPr>
          <p:nvPr>
            <p:ph type="body" sz="half" idx="2"/>
          </p:nvPr>
        </p:nvSpPr>
        <p:spPr>
          <a:xfrm>
            <a:off x="1792742" y="5366886"/>
            <a:ext cx="5485947" cy="805089"/>
          </a:xfrm>
        </p:spPr>
        <p:txBody>
          <a:bodyPr/>
          <a:lstStyle>
            <a:lvl1pPr marL="0" indent="0">
              <a:buNone/>
              <a:defRPr sz="923"/>
            </a:lvl1pPr>
            <a:lvl2pPr marL="315771" indent="0">
              <a:buNone/>
              <a:defRPr sz="831"/>
            </a:lvl2pPr>
            <a:lvl3pPr marL="631543" indent="0">
              <a:buNone/>
              <a:defRPr sz="646"/>
            </a:lvl3pPr>
            <a:lvl4pPr marL="947314" indent="0">
              <a:buNone/>
              <a:defRPr sz="646"/>
            </a:lvl4pPr>
            <a:lvl5pPr marL="1263085" indent="0">
              <a:buNone/>
              <a:defRPr sz="646"/>
            </a:lvl5pPr>
            <a:lvl6pPr marL="1578856" indent="0">
              <a:buNone/>
              <a:defRPr sz="646"/>
            </a:lvl6pPr>
            <a:lvl7pPr marL="1894628" indent="0">
              <a:buNone/>
              <a:defRPr sz="646"/>
            </a:lvl7pPr>
            <a:lvl8pPr marL="2210399" indent="0">
              <a:buNone/>
              <a:defRPr sz="646"/>
            </a:lvl8pPr>
            <a:lvl9pPr marL="2526170" indent="0">
              <a:buNone/>
              <a:defRPr sz="646"/>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C604DBBC-7CCF-4000-A538-64DD8F86B075}" type="slidenum">
              <a:rPr lang="en-US" altLang="ja-JP">
                <a:solidFill>
                  <a:srgbClr val="000000"/>
                </a:solidFill>
              </a:rPr>
              <a:pPr/>
              <a:t>‹#›</a:t>
            </a:fld>
            <a:endParaRPr lang="en-US" altLang="ja-JP">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C09AEFD-6875-4A9A-90EE-E7EC8B014B1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22804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5B5D70C6-2A59-4123-8AB9-2DE16A0D0DE6}"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A99998B-7FBA-4091-82DE-4CBC1A4B972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47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082" y="274411"/>
            <a:ext cx="2056947" cy="5852206"/>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6974" y="274411"/>
            <a:ext cx="6064250" cy="585220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B3FAB7D1-449D-4CF5-80B4-D19EE73FD90E}"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0FEBEF5-8D8D-4D3F-9751-16155DEADF6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62263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6974" y="274411"/>
            <a:ext cx="8230053" cy="58522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14EF6DB3-18EB-41AB-88C7-124F480F3B22}" type="slidenum">
              <a:rPr lang="en-US" altLang="ja-JP">
                <a:solidFill>
                  <a:srgbClr val="000000"/>
                </a:solidFill>
              </a:rPr>
              <a:pPr/>
              <a:t>‹#›</a:t>
            </a:fld>
            <a:endParaRPr lang="en-US" altLang="ja-JP">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6A9239FA-0E83-4694-90F9-07D5C8C2ACA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57824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6974" y="274411"/>
            <a:ext cx="8230053"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6974" y="1599974"/>
            <a:ext cx="8230053" cy="452664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p:txBody>
          <a:bodyPr/>
          <a:lstStyle>
            <a:lvl1pPr>
              <a:defRPr sz="1200">
                <a:latin typeface="ＭＳ Ｐゴシック" panose="020B0600070205080204" pitchFamily="50" charset="-128"/>
              </a:defRPr>
            </a:lvl1pPr>
          </a:lstStyle>
          <a:p>
            <a:endParaRPr lang="en-US" altLang="ja-JP">
              <a:solidFill>
                <a:srgbClr val="000000"/>
              </a:solidFill>
            </a:endParaRPr>
          </a:p>
          <a:p>
            <a:fld id="{67A5D651-5ABC-41A9-8AA5-317CD5C7DE7D}" type="slidenum">
              <a:rPr lang="en-US" altLang="ja-JP">
                <a:solidFill>
                  <a:srgbClr val="000000"/>
                </a:solidFill>
              </a:rPr>
              <a:pPr/>
              <a:t>‹#›</a:t>
            </a:fld>
            <a:endParaRPr lang="en-US" altLang="ja-JP">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FD040E9-1965-46AF-B8F2-351759615A9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86260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6" name="Rectangle 6"/>
          <p:cNvSpPr>
            <a:spLocks noGrp="1" noChangeArrowheads="1"/>
          </p:cNvSpPr>
          <p:nvPr>
            <p:ph type="sldNum" sz="quarter" idx="12"/>
          </p:nvPr>
        </p:nvSpPr>
        <p:spPr/>
        <p:txBody>
          <a:bodyPr/>
          <a:lstStyle>
            <a:lvl1pPr>
              <a:defRPr/>
            </a:lvl1pPr>
          </a:lstStyle>
          <a:p>
            <a:fld id="{73BD5C1F-4E80-45F3-9409-4C48FB60B0CD}" type="slidenum">
              <a:rPr lang="en-US" altLang="ja-JP"/>
              <a:pPr/>
              <a:t>‹#›</a:t>
            </a:fld>
            <a:endParaRPr lang="en-US" altLang="ja-JP"/>
          </a:p>
        </p:txBody>
      </p:sp>
    </p:spTree>
    <p:extLst>
      <p:ext uri="{BB962C8B-B14F-4D97-AF65-F5344CB8AC3E}">
        <p14:creationId xmlns:p14="http://schemas.microsoft.com/office/powerpoint/2010/main" val="219713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7" name="Rectangle 6"/>
          <p:cNvSpPr>
            <a:spLocks noGrp="1" noChangeArrowheads="1"/>
          </p:cNvSpPr>
          <p:nvPr>
            <p:ph type="sldNum" sz="quarter" idx="12"/>
          </p:nvPr>
        </p:nvSpPr>
        <p:spPr/>
        <p:txBody>
          <a:bodyPr/>
          <a:lstStyle>
            <a:lvl1pPr>
              <a:defRPr/>
            </a:lvl1pPr>
          </a:lstStyle>
          <a:p>
            <a:fld id="{5C906DF6-ADA1-4DB9-A982-F16CB0DB64BA}" type="slidenum">
              <a:rPr lang="en-US" altLang="ja-JP"/>
              <a:pPr/>
              <a:t>‹#›</a:t>
            </a:fld>
            <a:endParaRPr lang="en-US" altLang="ja-JP"/>
          </a:p>
        </p:txBody>
      </p:sp>
    </p:spTree>
    <p:extLst>
      <p:ext uri="{BB962C8B-B14F-4D97-AF65-F5344CB8AC3E}">
        <p14:creationId xmlns:p14="http://schemas.microsoft.com/office/powerpoint/2010/main" val="1246495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9" name="Rectangle 6"/>
          <p:cNvSpPr>
            <a:spLocks noGrp="1" noChangeArrowheads="1"/>
          </p:cNvSpPr>
          <p:nvPr>
            <p:ph type="sldNum" sz="quarter" idx="12"/>
          </p:nvPr>
        </p:nvSpPr>
        <p:spPr/>
        <p:txBody>
          <a:bodyPr/>
          <a:lstStyle>
            <a:lvl1pPr>
              <a:defRPr/>
            </a:lvl1pPr>
          </a:lstStyle>
          <a:p>
            <a:fld id="{620028BD-9636-425E-91E9-176BE3FA544B}" type="slidenum">
              <a:rPr lang="en-US" altLang="ja-JP"/>
              <a:pPr/>
              <a:t>‹#›</a:t>
            </a:fld>
            <a:endParaRPr lang="en-US" altLang="ja-JP"/>
          </a:p>
        </p:txBody>
      </p:sp>
    </p:spTree>
    <p:extLst>
      <p:ext uri="{BB962C8B-B14F-4D97-AF65-F5344CB8AC3E}">
        <p14:creationId xmlns:p14="http://schemas.microsoft.com/office/powerpoint/2010/main" val="3474384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5" name="Rectangle 6"/>
          <p:cNvSpPr>
            <a:spLocks noGrp="1" noChangeArrowheads="1"/>
          </p:cNvSpPr>
          <p:nvPr>
            <p:ph type="sldNum" sz="quarter" idx="12"/>
          </p:nvPr>
        </p:nvSpPr>
        <p:spPr/>
        <p:txBody>
          <a:bodyPr/>
          <a:lstStyle>
            <a:lvl1pPr>
              <a:defRPr/>
            </a:lvl1pPr>
          </a:lstStyle>
          <a:p>
            <a:fld id="{C7454176-DD6C-4B94-973A-F6130C6AF815}" type="slidenum">
              <a:rPr lang="en-US" altLang="ja-JP"/>
              <a:pPr/>
              <a:t>‹#›</a:t>
            </a:fld>
            <a:endParaRPr lang="en-US" altLang="ja-JP"/>
          </a:p>
        </p:txBody>
      </p:sp>
    </p:spTree>
    <p:extLst>
      <p:ext uri="{BB962C8B-B14F-4D97-AF65-F5344CB8AC3E}">
        <p14:creationId xmlns:p14="http://schemas.microsoft.com/office/powerpoint/2010/main" val="70033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4" name="Rectangle 6"/>
          <p:cNvSpPr>
            <a:spLocks noGrp="1" noChangeArrowheads="1"/>
          </p:cNvSpPr>
          <p:nvPr>
            <p:ph type="sldNum" sz="quarter" idx="12"/>
          </p:nvPr>
        </p:nvSpPr>
        <p:spPr/>
        <p:txBody>
          <a:bodyPr/>
          <a:lstStyle>
            <a:lvl1pPr>
              <a:defRPr sz="1800" b="1">
                <a:latin typeface="+mj-ea"/>
                <a:ea typeface="+mj-ea"/>
              </a:defRPr>
            </a:lvl1pPr>
          </a:lstStyle>
          <a:p>
            <a:fld id="{135BE6E9-C5C9-4871-87A9-17BF56A9F304}" type="slidenum">
              <a:rPr lang="en-US" altLang="ja-JP" smtClean="0"/>
              <a:pPr/>
              <a:t>‹#›</a:t>
            </a:fld>
            <a:endParaRPr lang="en-US" altLang="ja-JP" dirty="0"/>
          </a:p>
        </p:txBody>
      </p:sp>
    </p:spTree>
    <p:extLst>
      <p:ext uri="{BB962C8B-B14F-4D97-AF65-F5344CB8AC3E}">
        <p14:creationId xmlns:p14="http://schemas.microsoft.com/office/powerpoint/2010/main" val="310822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7" name="Rectangle 6"/>
          <p:cNvSpPr>
            <a:spLocks noGrp="1" noChangeArrowheads="1"/>
          </p:cNvSpPr>
          <p:nvPr>
            <p:ph type="sldNum" sz="quarter" idx="12"/>
          </p:nvPr>
        </p:nvSpPr>
        <p:spPr/>
        <p:txBody>
          <a:bodyPr/>
          <a:lstStyle>
            <a:lvl1pPr>
              <a:defRPr/>
            </a:lvl1pPr>
          </a:lstStyle>
          <a:p>
            <a:fld id="{353F106A-3482-4D84-96ED-6131B1DCB782}" type="slidenum">
              <a:rPr lang="en-US" altLang="ja-JP"/>
              <a:pPr/>
              <a:t>‹#›</a:t>
            </a:fld>
            <a:endParaRPr lang="en-US" altLang="ja-JP"/>
          </a:p>
        </p:txBody>
      </p:sp>
    </p:spTree>
    <p:extLst>
      <p:ext uri="{BB962C8B-B14F-4D97-AF65-F5344CB8AC3E}">
        <p14:creationId xmlns:p14="http://schemas.microsoft.com/office/powerpoint/2010/main" val="310157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r>
              <a:rPr lang="en-US" altLang="ja-JP"/>
              <a:t> ‹#›</a:t>
            </a:r>
          </a:p>
        </p:txBody>
      </p:sp>
      <p:sp>
        <p:nvSpPr>
          <p:cNvPr id="7" name="Rectangle 6"/>
          <p:cNvSpPr>
            <a:spLocks noGrp="1" noChangeArrowheads="1"/>
          </p:cNvSpPr>
          <p:nvPr>
            <p:ph type="sldNum" sz="quarter" idx="12"/>
          </p:nvPr>
        </p:nvSpPr>
        <p:spPr/>
        <p:txBody>
          <a:bodyPr/>
          <a:lstStyle>
            <a:lvl1pPr>
              <a:defRPr/>
            </a:lvl1pPr>
          </a:lstStyle>
          <a:p>
            <a:fld id="{988F4C6F-7602-456E-A50C-70E0323DE219}" type="slidenum">
              <a:rPr lang="en-US" altLang="ja-JP"/>
              <a:pPr/>
              <a:t>‹#›</a:t>
            </a:fld>
            <a:endParaRPr lang="en-US" altLang="ja-JP"/>
          </a:p>
        </p:txBody>
      </p:sp>
    </p:spTree>
    <p:extLst>
      <p:ext uri="{BB962C8B-B14F-4D97-AF65-F5344CB8AC3E}">
        <p14:creationId xmlns:p14="http://schemas.microsoft.com/office/powerpoint/2010/main" val="3582607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894423004@14022008-3524"/>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380288" y="0"/>
            <a:ext cx="176371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r>
              <a:rPr lang="en-US" altLang="ja-JP"/>
              <a:t> ‹#›</a:t>
            </a:r>
          </a:p>
        </p:txBody>
      </p:sp>
      <p:sp>
        <p:nvSpPr>
          <p:cNvPr id="1030" name="Rectangle 6"/>
          <p:cNvSpPr>
            <a:spLocks noGrp="1" noChangeArrowheads="1"/>
          </p:cNvSpPr>
          <p:nvPr>
            <p:ph type="sldNum" sz="quarter" idx="4"/>
          </p:nvPr>
        </p:nvSpPr>
        <p:spPr bwMode="auto">
          <a:xfrm>
            <a:off x="7010400" y="6345237"/>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endParaRPr lang="en-US" altLang="ja-JP" dirty="0"/>
          </a:p>
          <a:p>
            <a:fld id="{274BF91F-00CD-4188-94DB-071F79B84867}" type="slidenum">
              <a:rPr lang="en-US" altLang="ja-JP" sz="1600" smtClean="0"/>
              <a:pPr/>
              <a:t>‹#›</a:t>
            </a:fld>
            <a:endParaRPr lang="en-US" altLang="ja-JP" dirty="0"/>
          </a:p>
        </p:txBody>
      </p:sp>
    </p:spTree>
  </p:cSld>
  <p:clrMap bg1="lt1" tx1="dk1" bg2="lt2" tx2="dk2" accent1="accent1" accent2="accent2" accent3="accent3" accent4="accent4" accent5="accent5" accent6="accent6" hlink="hlink" folHlink="folHlink"/>
  <p:sldLayoutIdLst>
    <p:sldLayoutId id="2147486083" r:id="rId1"/>
    <p:sldLayoutId id="2147486084" r:id="rId2"/>
    <p:sldLayoutId id="2147486085" r:id="rId3"/>
    <p:sldLayoutId id="2147486086" r:id="rId4"/>
    <p:sldLayoutId id="2147486087" r:id="rId5"/>
    <p:sldLayoutId id="2147486088" r:id="rId6"/>
    <p:sldLayoutId id="2147486089" r:id="rId7"/>
    <p:sldLayoutId id="2147486090" r:id="rId8"/>
    <p:sldLayoutId id="2147486091" r:id="rId9"/>
    <p:sldLayoutId id="2147486092" r:id="rId10"/>
    <p:sldLayoutId id="2147486093" r:id="rId11"/>
    <p:sldLayoutId id="2147486094" r:id="rId12"/>
    <p:sldLayoutId id="2147486095"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l" eaLnBrk="1" hangingPunct="1">
              <a:defRPr kumimoji="0" sz="1385">
                <a:latin typeface="Arial" charset="0"/>
                <a:ea typeface="ＭＳ Ｐゴシック"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ctr" eaLnBrk="1" hangingPunct="1">
              <a:defRPr kumimoji="0" sz="1385"/>
            </a:lvl1pPr>
          </a:lstStyle>
          <a:p>
            <a:endParaRPr lang="en-US" altLang="ja-JP">
              <a:solidFill>
                <a:srgbClr val="000000"/>
              </a:solidFill>
            </a:endParaRPr>
          </a:p>
          <a:p>
            <a:fld id="{8B8041A2-76AB-4231-B47D-BAE703D14B3F}" type="slidenum">
              <a:rPr lang="en-US" altLang="ja-JP" smtClean="0">
                <a:solidFill>
                  <a:srgbClr val="000000"/>
                </a:solidFill>
              </a:rPr>
              <a:pPr/>
              <a:t>‹#›</a:t>
            </a:fld>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5770" tIns="47886" rIns="95770" bIns="47886" numCol="1" anchor="t" anchorCtr="0" compatLnSpc="1">
            <a:prstTxWarp prst="textNoShape">
              <a:avLst/>
            </a:prstTxWarp>
          </a:bodyPr>
          <a:lstStyle>
            <a:lvl1pPr algn="r" eaLnBrk="1" hangingPunct="1">
              <a:defRPr kumimoji="0" sz="1385"/>
            </a:lvl1pPr>
          </a:lstStyle>
          <a:p>
            <a:fld id="{91B9011F-7652-4881-BE8C-957D6C34AA12}"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90757815"/>
      </p:ext>
    </p:extLst>
  </p:cSld>
  <p:clrMap bg1="lt1" tx1="dk1" bg2="lt2" tx2="dk2" accent1="accent1" accent2="accent2" accent3="accent3" accent4="accent4" accent5="accent5" accent6="accent6" hlink="hlink" folHlink="folHlink"/>
  <p:sldLayoutIdLst>
    <p:sldLayoutId id="2147486097" r:id="rId1"/>
    <p:sldLayoutId id="2147486098" r:id="rId2"/>
    <p:sldLayoutId id="2147486099" r:id="rId3"/>
    <p:sldLayoutId id="2147486100" r:id="rId4"/>
    <p:sldLayoutId id="2147486101" r:id="rId5"/>
    <p:sldLayoutId id="2147486102" r:id="rId6"/>
    <p:sldLayoutId id="2147486103" r:id="rId7"/>
    <p:sldLayoutId id="2147486104" r:id="rId8"/>
    <p:sldLayoutId id="2147486105" r:id="rId9"/>
    <p:sldLayoutId id="2147486106" r:id="rId10"/>
    <p:sldLayoutId id="2147486107" r:id="rId11"/>
    <p:sldLayoutId id="2147486108" r:id="rId12"/>
    <p:sldLayoutId id="2147486109" r:id="rId13"/>
  </p:sldLayoutIdLst>
  <p:hf hdr="0" ftr="0" dt="0"/>
  <p:txStyles>
    <p:titleStyle>
      <a:lvl1pPr algn="ctr" defTabSz="883649" rtl="0" eaLnBrk="0" fontAlgn="base" hangingPunct="0">
        <a:spcBef>
          <a:spcPct val="0"/>
        </a:spcBef>
        <a:spcAft>
          <a:spcPct val="0"/>
        </a:spcAft>
        <a:defRPr kumimoji="1" sz="4246">
          <a:solidFill>
            <a:schemeClr val="tx2"/>
          </a:solidFill>
          <a:latin typeface="+mj-lt"/>
          <a:ea typeface="+mj-ea"/>
          <a:cs typeface="+mj-cs"/>
        </a:defRPr>
      </a:lvl1pPr>
      <a:lvl2pPr algn="ctr" defTabSz="883649" rtl="0" eaLnBrk="0" fontAlgn="base" hangingPunct="0">
        <a:spcBef>
          <a:spcPct val="0"/>
        </a:spcBef>
        <a:spcAft>
          <a:spcPct val="0"/>
        </a:spcAft>
        <a:defRPr kumimoji="1" sz="4246">
          <a:solidFill>
            <a:schemeClr val="tx2"/>
          </a:solidFill>
          <a:latin typeface="Arial" charset="0"/>
          <a:ea typeface="ＭＳ Ｐゴシック" pitchFamily="50" charset="-128"/>
        </a:defRPr>
      </a:lvl2pPr>
      <a:lvl3pPr algn="ctr" defTabSz="883649" rtl="0" eaLnBrk="0" fontAlgn="base" hangingPunct="0">
        <a:spcBef>
          <a:spcPct val="0"/>
        </a:spcBef>
        <a:spcAft>
          <a:spcPct val="0"/>
        </a:spcAft>
        <a:defRPr kumimoji="1" sz="4246">
          <a:solidFill>
            <a:schemeClr val="tx2"/>
          </a:solidFill>
          <a:latin typeface="Arial" charset="0"/>
          <a:ea typeface="ＭＳ Ｐゴシック" pitchFamily="50" charset="-128"/>
        </a:defRPr>
      </a:lvl3pPr>
      <a:lvl4pPr algn="ctr" defTabSz="883649" rtl="0" eaLnBrk="0" fontAlgn="base" hangingPunct="0">
        <a:spcBef>
          <a:spcPct val="0"/>
        </a:spcBef>
        <a:spcAft>
          <a:spcPct val="0"/>
        </a:spcAft>
        <a:defRPr kumimoji="1" sz="4246">
          <a:solidFill>
            <a:schemeClr val="tx2"/>
          </a:solidFill>
          <a:latin typeface="Arial" charset="0"/>
          <a:ea typeface="ＭＳ Ｐゴシック" pitchFamily="50" charset="-128"/>
        </a:defRPr>
      </a:lvl4pPr>
      <a:lvl5pPr algn="ctr" defTabSz="883649" rtl="0" eaLnBrk="0" fontAlgn="base" hangingPunct="0">
        <a:spcBef>
          <a:spcPct val="0"/>
        </a:spcBef>
        <a:spcAft>
          <a:spcPct val="0"/>
        </a:spcAft>
        <a:defRPr kumimoji="1" sz="4246">
          <a:solidFill>
            <a:schemeClr val="tx2"/>
          </a:solidFill>
          <a:latin typeface="Arial" charset="0"/>
          <a:ea typeface="ＭＳ Ｐゴシック" pitchFamily="50" charset="-128"/>
        </a:defRPr>
      </a:lvl5pPr>
      <a:lvl6pPr marL="315771" algn="ctr" defTabSz="883721" rtl="0" fontAlgn="base">
        <a:spcBef>
          <a:spcPct val="0"/>
        </a:spcBef>
        <a:spcAft>
          <a:spcPct val="0"/>
        </a:spcAft>
        <a:defRPr kumimoji="1" sz="4246">
          <a:solidFill>
            <a:schemeClr val="tx2"/>
          </a:solidFill>
          <a:latin typeface="Arial" charset="0"/>
          <a:ea typeface="ＭＳ Ｐゴシック" pitchFamily="50" charset="-128"/>
        </a:defRPr>
      </a:lvl6pPr>
      <a:lvl7pPr marL="631543" algn="ctr" defTabSz="883721" rtl="0" fontAlgn="base">
        <a:spcBef>
          <a:spcPct val="0"/>
        </a:spcBef>
        <a:spcAft>
          <a:spcPct val="0"/>
        </a:spcAft>
        <a:defRPr kumimoji="1" sz="4246">
          <a:solidFill>
            <a:schemeClr val="tx2"/>
          </a:solidFill>
          <a:latin typeface="Arial" charset="0"/>
          <a:ea typeface="ＭＳ Ｐゴシック" pitchFamily="50" charset="-128"/>
        </a:defRPr>
      </a:lvl7pPr>
      <a:lvl8pPr marL="947314" algn="ctr" defTabSz="883721" rtl="0" fontAlgn="base">
        <a:spcBef>
          <a:spcPct val="0"/>
        </a:spcBef>
        <a:spcAft>
          <a:spcPct val="0"/>
        </a:spcAft>
        <a:defRPr kumimoji="1" sz="4246">
          <a:solidFill>
            <a:schemeClr val="tx2"/>
          </a:solidFill>
          <a:latin typeface="Arial" charset="0"/>
          <a:ea typeface="ＭＳ Ｐゴシック" pitchFamily="50" charset="-128"/>
        </a:defRPr>
      </a:lvl8pPr>
      <a:lvl9pPr marL="1263085" algn="ctr" defTabSz="883721" rtl="0" fontAlgn="base">
        <a:spcBef>
          <a:spcPct val="0"/>
        </a:spcBef>
        <a:spcAft>
          <a:spcPct val="0"/>
        </a:spcAft>
        <a:defRPr kumimoji="1" sz="4246">
          <a:solidFill>
            <a:schemeClr val="tx2"/>
          </a:solidFill>
          <a:latin typeface="Arial" charset="0"/>
          <a:ea typeface="ＭＳ Ｐゴシック" pitchFamily="50" charset="-128"/>
        </a:defRPr>
      </a:lvl9pPr>
    </p:titleStyle>
    <p:bodyStyle>
      <a:lvl1pPr marL="329720" indent="-329720" algn="l" defTabSz="883649" rtl="0" eaLnBrk="0" fontAlgn="base" hangingPunct="0">
        <a:spcBef>
          <a:spcPct val="20000"/>
        </a:spcBef>
        <a:spcAft>
          <a:spcPct val="0"/>
        </a:spcAft>
        <a:buChar char="•"/>
        <a:defRPr kumimoji="1" sz="3139">
          <a:solidFill>
            <a:schemeClr val="tx1"/>
          </a:solidFill>
          <a:latin typeface="+mn-lt"/>
          <a:ea typeface="+mn-ea"/>
          <a:cs typeface="+mn-cs"/>
        </a:defRPr>
      </a:lvl1pPr>
      <a:lvl2pPr marL="718056" indent="-275499" algn="l" defTabSz="883649" rtl="0" eaLnBrk="0" fontAlgn="base" hangingPunct="0">
        <a:spcBef>
          <a:spcPct val="20000"/>
        </a:spcBef>
        <a:spcAft>
          <a:spcPct val="0"/>
        </a:spcAft>
        <a:buChar char="–"/>
        <a:defRPr kumimoji="1" sz="2677">
          <a:solidFill>
            <a:schemeClr val="tx1"/>
          </a:solidFill>
          <a:latin typeface="+mn-lt"/>
          <a:ea typeface="+mn-ea"/>
        </a:defRPr>
      </a:lvl2pPr>
      <a:lvl3pPr marL="1104928" indent="-221279" algn="l" defTabSz="883649" rtl="0" eaLnBrk="0" fontAlgn="base" hangingPunct="0">
        <a:spcBef>
          <a:spcPct val="20000"/>
        </a:spcBef>
        <a:spcAft>
          <a:spcPct val="0"/>
        </a:spcAft>
        <a:buChar char="•"/>
        <a:defRPr kumimoji="1" sz="2308">
          <a:solidFill>
            <a:schemeClr val="tx1"/>
          </a:solidFill>
          <a:latin typeface="+mn-lt"/>
          <a:ea typeface="+mn-ea"/>
        </a:defRPr>
      </a:lvl3pPr>
      <a:lvl4pPr marL="1546020" indent="-219813" algn="l" defTabSz="883649" rtl="0" eaLnBrk="0" fontAlgn="base" hangingPunct="0">
        <a:spcBef>
          <a:spcPct val="20000"/>
        </a:spcBef>
        <a:spcAft>
          <a:spcPct val="0"/>
        </a:spcAft>
        <a:buChar char="–"/>
        <a:defRPr kumimoji="1" sz="1939">
          <a:solidFill>
            <a:schemeClr val="tx1"/>
          </a:solidFill>
          <a:latin typeface="+mn-lt"/>
          <a:ea typeface="+mn-ea"/>
        </a:defRPr>
      </a:lvl4pPr>
      <a:lvl5pPr marL="1988577" indent="-219813" algn="l" defTabSz="883649" rtl="0" eaLnBrk="0" fontAlgn="base" hangingPunct="0">
        <a:spcBef>
          <a:spcPct val="20000"/>
        </a:spcBef>
        <a:spcAft>
          <a:spcPct val="0"/>
        </a:spcAft>
        <a:buChar char="»"/>
        <a:defRPr kumimoji="1" sz="1939">
          <a:solidFill>
            <a:schemeClr val="tx1"/>
          </a:solidFill>
          <a:latin typeface="+mn-lt"/>
          <a:ea typeface="+mn-ea"/>
        </a:defRPr>
      </a:lvl5pPr>
      <a:lvl6pPr marL="2304692" indent="-220383" algn="l" defTabSz="883721" rtl="0" fontAlgn="base">
        <a:spcBef>
          <a:spcPct val="20000"/>
        </a:spcBef>
        <a:spcAft>
          <a:spcPct val="0"/>
        </a:spcAft>
        <a:buChar char="»"/>
        <a:defRPr kumimoji="1" sz="1939">
          <a:solidFill>
            <a:schemeClr val="tx1"/>
          </a:solidFill>
          <a:latin typeface="+mn-lt"/>
          <a:ea typeface="+mn-ea"/>
        </a:defRPr>
      </a:lvl6pPr>
      <a:lvl7pPr marL="2620463" indent="-220383" algn="l" defTabSz="883721" rtl="0" fontAlgn="base">
        <a:spcBef>
          <a:spcPct val="20000"/>
        </a:spcBef>
        <a:spcAft>
          <a:spcPct val="0"/>
        </a:spcAft>
        <a:buChar char="»"/>
        <a:defRPr kumimoji="1" sz="1939">
          <a:solidFill>
            <a:schemeClr val="tx1"/>
          </a:solidFill>
          <a:latin typeface="+mn-lt"/>
          <a:ea typeface="+mn-ea"/>
        </a:defRPr>
      </a:lvl7pPr>
      <a:lvl8pPr marL="2936234" indent="-220383" algn="l" defTabSz="883721" rtl="0" fontAlgn="base">
        <a:spcBef>
          <a:spcPct val="20000"/>
        </a:spcBef>
        <a:spcAft>
          <a:spcPct val="0"/>
        </a:spcAft>
        <a:buChar char="»"/>
        <a:defRPr kumimoji="1" sz="1939">
          <a:solidFill>
            <a:schemeClr val="tx1"/>
          </a:solidFill>
          <a:latin typeface="+mn-lt"/>
          <a:ea typeface="+mn-ea"/>
        </a:defRPr>
      </a:lvl8pPr>
      <a:lvl9pPr marL="3252006" indent="-220383" algn="l" defTabSz="883721" rtl="0" fontAlgn="base">
        <a:spcBef>
          <a:spcPct val="20000"/>
        </a:spcBef>
        <a:spcAft>
          <a:spcPct val="0"/>
        </a:spcAft>
        <a:buChar char="»"/>
        <a:defRPr kumimoji="1" sz="1939">
          <a:solidFill>
            <a:schemeClr val="tx1"/>
          </a:solidFill>
          <a:latin typeface="+mn-lt"/>
          <a:ea typeface="+mn-ea"/>
        </a:defRPr>
      </a:lvl9pPr>
    </p:bodyStyle>
    <p:otherStyle>
      <a:defPPr>
        <a:defRPr lang="ja-JP"/>
      </a:defPPr>
      <a:lvl1pPr marL="0" algn="l" defTabSz="631543" rtl="0" eaLnBrk="1" latinLnBrk="0" hangingPunct="1">
        <a:defRPr kumimoji="1" sz="1200" kern="1200">
          <a:solidFill>
            <a:schemeClr val="tx1"/>
          </a:solidFill>
          <a:latin typeface="+mn-lt"/>
          <a:ea typeface="+mn-ea"/>
          <a:cs typeface="+mn-cs"/>
        </a:defRPr>
      </a:lvl1pPr>
      <a:lvl2pPr marL="315771" algn="l" defTabSz="631543" rtl="0" eaLnBrk="1" latinLnBrk="0" hangingPunct="1">
        <a:defRPr kumimoji="1" sz="1200" kern="1200">
          <a:solidFill>
            <a:schemeClr val="tx1"/>
          </a:solidFill>
          <a:latin typeface="+mn-lt"/>
          <a:ea typeface="+mn-ea"/>
          <a:cs typeface="+mn-cs"/>
        </a:defRPr>
      </a:lvl2pPr>
      <a:lvl3pPr marL="631543" algn="l" defTabSz="631543" rtl="0" eaLnBrk="1" latinLnBrk="0" hangingPunct="1">
        <a:defRPr kumimoji="1" sz="1200" kern="1200">
          <a:solidFill>
            <a:schemeClr val="tx1"/>
          </a:solidFill>
          <a:latin typeface="+mn-lt"/>
          <a:ea typeface="+mn-ea"/>
          <a:cs typeface="+mn-cs"/>
        </a:defRPr>
      </a:lvl3pPr>
      <a:lvl4pPr marL="947314" algn="l" defTabSz="631543" rtl="0" eaLnBrk="1" latinLnBrk="0" hangingPunct="1">
        <a:defRPr kumimoji="1" sz="1200" kern="1200">
          <a:solidFill>
            <a:schemeClr val="tx1"/>
          </a:solidFill>
          <a:latin typeface="+mn-lt"/>
          <a:ea typeface="+mn-ea"/>
          <a:cs typeface="+mn-cs"/>
        </a:defRPr>
      </a:lvl4pPr>
      <a:lvl5pPr marL="1263085" algn="l" defTabSz="631543" rtl="0" eaLnBrk="1" latinLnBrk="0" hangingPunct="1">
        <a:defRPr kumimoji="1" sz="1200" kern="1200">
          <a:solidFill>
            <a:schemeClr val="tx1"/>
          </a:solidFill>
          <a:latin typeface="+mn-lt"/>
          <a:ea typeface="+mn-ea"/>
          <a:cs typeface="+mn-cs"/>
        </a:defRPr>
      </a:lvl5pPr>
      <a:lvl6pPr marL="1578856" algn="l" defTabSz="631543" rtl="0" eaLnBrk="1" latinLnBrk="0" hangingPunct="1">
        <a:defRPr kumimoji="1" sz="1200" kern="1200">
          <a:solidFill>
            <a:schemeClr val="tx1"/>
          </a:solidFill>
          <a:latin typeface="+mn-lt"/>
          <a:ea typeface="+mn-ea"/>
          <a:cs typeface="+mn-cs"/>
        </a:defRPr>
      </a:lvl6pPr>
      <a:lvl7pPr marL="1894628" algn="l" defTabSz="631543" rtl="0" eaLnBrk="1" latinLnBrk="0" hangingPunct="1">
        <a:defRPr kumimoji="1" sz="1200" kern="1200">
          <a:solidFill>
            <a:schemeClr val="tx1"/>
          </a:solidFill>
          <a:latin typeface="+mn-lt"/>
          <a:ea typeface="+mn-ea"/>
          <a:cs typeface="+mn-cs"/>
        </a:defRPr>
      </a:lvl7pPr>
      <a:lvl8pPr marL="2210399" algn="l" defTabSz="631543" rtl="0" eaLnBrk="1" latinLnBrk="0" hangingPunct="1">
        <a:defRPr kumimoji="1" sz="1200" kern="1200">
          <a:solidFill>
            <a:schemeClr val="tx1"/>
          </a:solidFill>
          <a:latin typeface="+mn-lt"/>
          <a:ea typeface="+mn-ea"/>
          <a:cs typeface="+mn-cs"/>
        </a:defRPr>
      </a:lvl8pPr>
      <a:lvl9pPr marL="2526170" algn="l" defTabSz="631543" rtl="0" eaLnBrk="1" latinLnBrk="0" hangingPunct="1">
        <a:defRPr kumimoji="1"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5.jpe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5.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txBox="1">
            <a:spLocks noChangeArrowheads="1"/>
          </p:cNvSpPr>
          <p:nvPr/>
        </p:nvSpPr>
        <p:spPr bwMode="auto">
          <a:xfrm>
            <a:off x="86668" y="1398899"/>
            <a:ext cx="8970664"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kumimoji="1" lang="ja-JP" altLang="en-US" sz="2800" dirty="0">
                <a:latin typeface="+mj-ea"/>
              </a:rPr>
              <a:t>淀川水系淀川右岸ブロック芥川</a:t>
            </a:r>
            <a:r>
              <a:rPr lang="ja-JP" altLang="en-US" sz="2800" dirty="0">
                <a:latin typeface="+mj-ea"/>
              </a:rPr>
              <a:t>、檜尾川、東檜尾川の</a:t>
            </a:r>
            <a:endParaRPr lang="en-US" altLang="ja-JP" sz="2800" dirty="0">
              <a:latin typeface="+mj-ea"/>
            </a:endParaRPr>
          </a:p>
          <a:p>
            <a:pPr algn="ctr" eaLnBrk="1" hangingPunct="1">
              <a:buFontTx/>
              <a:buNone/>
            </a:pPr>
            <a:r>
              <a:rPr kumimoji="1" lang="ja-JP" altLang="en-US" sz="2800" dirty="0">
                <a:latin typeface="+mj-ea"/>
              </a:rPr>
              <a:t>河川整備の事業評価について</a:t>
            </a:r>
            <a:endParaRPr lang="ja-JP" altLang="en-US" sz="2800" u="sng" dirty="0">
              <a:latin typeface="ＭＳ ゴシック" panose="020B0609070205080204" pitchFamily="49" charset="-128"/>
              <a:ea typeface="ＭＳ ゴシック" panose="020B0609070205080204" pitchFamily="49" charset="-128"/>
            </a:endParaRPr>
          </a:p>
        </p:txBody>
      </p:sp>
      <p:sp>
        <p:nvSpPr>
          <p:cNvPr id="15364" name="Text Box 6"/>
          <p:cNvSpPr txBox="1">
            <a:spLocks noChangeArrowheads="1"/>
          </p:cNvSpPr>
          <p:nvPr/>
        </p:nvSpPr>
        <p:spPr bwMode="auto">
          <a:xfrm>
            <a:off x="6318672" y="548680"/>
            <a:ext cx="3225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6800" bIns="46800">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endParaRPr lang="en-US" altLang="ja-JP" sz="2400">
              <a:ea typeface="ＭＳ ゴシック" panose="020B0609070205080204" pitchFamily="49" charset="-128"/>
            </a:endParaRPr>
          </a:p>
          <a:p>
            <a:pPr eaLnBrk="1" hangingPunct="1">
              <a:spcBef>
                <a:spcPct val="50000"/>
              </a:spcBef>
              <a:buFontTx/>
              <a:buNone/>
            </a:pPr>
            <a:endParaRPr lang="en-US" altLang="ja-JP" sz="2400">
              <a:ea typeface="ＭＳ ゴシック" panose="020B0609070205080204" pitchFamily="49" charset="-128"/>
            </a:endParaRPr>
          </a:p>
        </p:txBody>
      </p:sp>
      <p:sp>
        <p:nvSpPr>
          <p:cNvPr id="15365" name="Line 4"/>
          <p:cNvSpPr>
            <a:spLocks noChangeShapeType="1"/>
          </p:cNvSpPr>
          <p:nvPr/>
        </p:nvSpPr>
        <p:spPr bwMode="auto">
          <a:xfrm>
            <a:off x="378247" y="1268760"/>
            <a:ext cx="8570912"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6" name="Line 5"/>
          <p:cNvSpPr>
            <a:spLocks noChangeShapeType="1"/>
          </p:cNvSpPr>
          <p:nvPr/>
        </p:nvSpPr>
        <p:spPr bwMode="auto">
          <a:xfrm>
            <a:off x="395709" y="2405252"/>
            <a:ext cx="8567738"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7" name="Text Box 3"/>
          <p:cNvSpPr txBox="1">
            <a:spLocks noChangeArrowheads="1"/>
          </p:cNvSpPr>
          <p:nvPr/>
        </p:nvSpPr>
        <p:spPr bwMode="auto">
          <a:xfrm>
            <a:off x="2154312" y="2505966"/>
            <a:ext cx="5616624" cy="376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spcBef>
                <a:spcPct val="50000"/>
              </a:spcBef>
              <a:buFontTx/>
              <a:buNone/>
            </a:pPr>
            <a:r>
              <a:rPr lang="ja-JP" altLang="en-US" sz="2000" dirty="0">
                <a:latin typeface="ＭＳ Ｐゴシック" panose="020B0600070205080204" pitchFamily="50" charset="-128"/>
              </a:rPr>
              <a:t>◎　今回の事業評価について</a:t>
            </a:r>
            <a:endParaRPr lang="en-US" altLang="ja-JP" sz="2000" dirty="0">
              <a:latin typeface="ＭＳ Ｐゴシック" panose="020B0600070205080204" pitchFamily="50" charset="-128"/>
            </a:endParaRPr>
          </a:p>
          <a:p>
            <a:pPr eaLnBrk="1" hangingPunct="1">
              <a:lnSpc>
                <a:spcPts val="2100"/>
              </a:lnSpc>
              <a:spcBef>
                <a:spcPct val="50000"/>
              </a:spcBef>
              <a:buFontTx/>
              <a:buNone/>
            </a:pPr>
            <a:endParaRPr lang="en-US" altLang="ja-JP" sz="2000" dirty="0">
              <a:latin typeface="ＭＳ Ｐゴシック" panose="020B0600070205080204" pitchFamily="50" charset="-128"/>
            </a:endParaRPr>
          </a:p>
          <a:p>
            <a:pPr eaLnBrk="1" hangingPunct="1">
              <a:lnSpc>
                <a:spcPts val="1700"/>
              </a:lnSpc>
              <a:spcBef>
                <a:spcPct val="50000"/>
              </a:spcBef>
              <a:buFontTx/>
              <a:buNone/>
            </a:pPr>
            <a:r>
              <a:rPr lang="en-US" altLang="ja-JP" sz="2000" dirty="0">
                <a:latin typeface="ＭＳ Ｐゴシック" panose="020B0600070205080204" pitchFamily="50" charset="-128"/>
              </a:rPr>
              <a:t>1.</a:t>
            </a:r>
            <a:r>
              <a:rPr lang="ja-JP" altLang="en-US" sz="2000" dirty="0">
                <a:latin typeface="ＭＳ Ｐゴシック" panose="020B0600070205080204" pitchFamily="50" charset="-128"/>
              </a:rPr>
              <a:t> 事業概要</a:t>
            </a:r>
            <a:endParaRPr lang="en-US" altLang="ja-JP" sz="2000" dirty="0">
              <a:latin typeface="ＭＳ Ｐゴシック" panose="020B0600070205080204" pitchFamily="50" charset="-128"/>
            </a:endParaRPr>
          </a:p>
          <a:p>
            <a:pPr eaLnBrk="1" hangingPunct="1">
              <a:lnSpc>
                <a:spcPts val="1700"/>
              </a:lnSpc>
              <a:spcBef>
                <a:spcPct val="50000"/>
              </a:spcBef>
              <a:buFontTx/>
              <a:buNone/>
            </a:pPr>
            <a:r>
              <a:rPr lang="en-US" altLang="ja-JP" sz="2000" dirty="0">
                <a:latin typeface="ＭＳ Ｐゴシック" panose="020B0600070205080204" pitchFamily="50" charset="-128"/>
              </a:rPr>
              <a:t>2. </a:t>
            </a:r>
            <a:r>
              <a:rPr lang="ja-JP" altLang="en-US" sz="2000" dirty="0">
                <a:latin typeface="ＭＳ Ｐゴシック" panose="020B0600070205080204" pitchFamily="50" charset="-128"/>
              </a:rPr>
              <a:t>事業の必要性等に関する視点</a:t>
            </a:r>
            <a:endParaRPr lang="en-US" altLang="ja-JP" sz="2000" dirty="0">
              <a:latin typeface="ＭＳ Ｐゴシック" panose="020B0600070205080204" pitchFamily="50" charset="-128"/>
            </a:endParaRPr>
          </a:p>
          <a:p>
            <a:pPr eaLnBrk="1" hangingPunct="1">
              <a:lnSpc>
                <a:spcPts val="1700"/>
              </a:lnSpc>
              <a:spcBef>
                <a:spcPct val="50000"/>
              </a:spcBef>
              <a:buFontTx/>
              <a:buNone/>
            </a:pPr>
            <a:r>
              <a:rPr lang="en-US" altLang="ja-JP" sz="2000" dirty="0">
                <a:latin typeface="ＭＳ Ｐゴシック" panose="020B0600070205080204" pitchFamily="50" charset="-128"/>
              </a:rPr>
              <a:t>3. </a:t>
            </a:r>
            <a:r>
              <a:rPr lang="ja-JP" altLang="en-US" sz="2000" dirty="0">
                <a:latin typeface="ＭＳ Ｐゴシック" panose="020B0600070205080204" pitchFamily="50" charset="-128"/>
              </a:rPr>
              <a:t>事業費の変動要因</a:t>
            </a:r>
            <a:endParaRPr lang="en-US" altLang="ja-JP" sz="2000" dirty="0">
              <a:latin typeface="ＭＳ Ｐゴシック" panose="020B0600070205080204" pitchFamily="50" charset="-128"/>
            </a:endParaRPr>
          </a:p>
          <a:p>
            <a:pPr eaLnBrk="1" hangingPunct="1">
              <a:lnSpc>
                <a:spcPts val="1700"/>
              </a:lnSpc>
              <a:spcBef>
                <a:spcPct val="50000"/>
              </a:spcBef>
              <a:buFontTx/>
              <a:buNone/>
            </a:pPr>
            <a:r>
              <a:rPr lang="en-US" altLang="ja-JP" sz="2000" dirty="0">
                <a:latin typeface="ＭＳ Ｐゴシック" panose="020B0600070205080204" pitchFamily="50" charset="-128"/>
              </a:rPr>
              <a:t>4. </a:t>
            </a:r>
            <a:r>
              <a:rPr lang="ja-JP" altLang="en-US" sz="2000" dirty="0">
                <a:latin typeface="ＭＳ Ｐゴシック" panose="020B0600070205080204" pitchFamily="50" charset="-128"/>
              </a:rPr>
              <a:t>事業の投資効果と進捗状況</a:t>
            </a:r>
            <a:endParaRPr lang="en-US" altLang="ja-JP" sz="2000" dirty="0">
              <a:latin typeface="ＭＳ Ｐゴシック" panose="020B0600070205080204" pitchFamily="50" charset="-128"/>
            </a:endParaRPr>
          </a:p>
          <a:p>
            <a:pPr eaLnBrk="1" hangingPunct="1">
              <a:lnSpc>
                <a:spcPts val="1700"/>
              </a:lnSpc>
              <a:spcBef>
                <a:spcPct val="50000"/>
              </a:spcBef>
              <a:buFontTx/>
              <a:buNone/>
            </a:pPr>
            <a:r>
              <a:rPr lang="en-US" altLang="ja-JP" sz="2000" dirty="0">
                <a:latin typeface="ＭＳ Ｐゴシック" panose="020B0600070205080204" pitchFamily="50" charset="-128"/>
              </a:rPr>
              <a:t>5. </a:t>
            </a:r>
            <a:r>
              <a:rPr lang="ja-JP" altLang="en-US" sz="2000" dirty="0">
                <a:latin typeface="ＭＳ Ｐゴシック" panose="020B0600070205080204" pitchFamily="50" charset="-128"/>
              </a:rPr>
              <a:t>コスト縮減や代替案立案等の可能性の視点</a:t>
            </a:r>
            <a:endParaRPr lang="en-US" altLang="ja-JP" sz="2000" dirty="0">
              <a:latin typeface="ＭＳ Ｐゴシック" panose="020B0600070205080204" pitchFamily="50" charset="-128"/>
            </a:endParaRPr>
          </a:p>
          <a:p>
            <a:pPr eaLnBrk="1" hangingPunct="1">
              <a:lnSpc>
                <a:spcPts val="1700"/>
              </a:lnSpc>
              <a:spcBef>
                <a:spcPct val="50000"/>
              </a:spcBef>
              <a:buFontTx/>
              <a:buNone/>
            </a:pPr>
            <a:r>
              <a:rPr lang="en-US" altLang="ja-JP" sz="2000" dirty="0">
                <a:latin typeface="ＭＳ Ｐゴシック" panose="020B0600070205080204" pitchFamily="50" charset="-128"/>
              </a:rPr>
              <a:t>6. </a:t>
            </a:r>
            <a:r>
              <a:rPr lang="ja-JP" altLang="en-US" sz="2000" dirty="0">
                <a:latin typeface="ＭＳ Ｐゴシック" panose="020B0600070205080204" pitchFamily="50" charset="-128"/>
              </a:rPr>
              <a:t>事業効果の定性的分析</a:t>
            </a:r>
            <a:endParaRPr lang="en-US" altLang="ja-JP" sz="2000" dirty="0">
              <a:latin typeface="ＭＳ Ｐゴシック" panose="020B0600070205080204" pitchFamily="50" charset="-128"/>
            </a:endParaRPr>
          </a:p>
          <a:p>
            <a:pPr eaLnBrk="1" hangingPunct="1">
              <a:lnSpc>
                <a:spcPts val="1700"/>
              </a:lnSpc>
              <a:spcBef>
                <a:spcPct val="50000"/>
              </a:spcBef>
              <a:buFontTx/>
              <a:buNone/>
            </a:pPr>
            <a:r>
              <a:rPr lang="en-US" altLang="ja-JP" sz="2000" dirty="0">
                <a:latin typeface="ＭＳ Ｐゴシック" panose="020B0600070205080204" pitchFamily="50" charset="-128"/>
              </a:rPr>
              <a:t>7.</a:t>
            </a:r>
            <a:r>
              <a:rPr lang="ja-JP" altLang="en-US" sz="2000" dirty="0">
                <a:latin typeface="ＭＳ Ｐゴシック" panose="020B0600070205080204" pitchFamily="50" charset="-128"/>
              </a:rPr>
              <a:t> 特記事項</a:t>
            </a:r>
            <a:endParaRPr lang="en-US" altLang="ja-JP" sz="2000" dirty="0">
              <a:latin typeface="ＭＳ Ｐゴシック" panose="020B0600070205080204" pitchFamily="50" charset="-128"/>
            </a:endParaRPr>
          </a:p>
          <a:p>
            <a:pPr eaLnBrk="1" hangingPunct="1">
              <a:lnSpc>
                <a:spcPts val="1700"/>
              </a:lnSpc>
              <a:spcBef>
                <a:spcPct val="50000"/>
              </a:spcBef>
              <a:buFontTx/>
              <a:buNone/>
            </a:pPr>
            <a:r>
              <a:rPr lang="en-US" altLang="ja-JP" sz="2000" dirty="0">
                <a:latin typeface="ＭＳ Ｐゴシック" panose="020B0600070205080204" pitchFamily="50" charset="-128"/>
              </a:rPr>
              <a:t>8.</a:t>
            </a:r>
            <a:r>
              <a:rPr lang="ja-JP" altLang="en-US" sz="2000" dirty="0">
                <a:latin typeface="ＭＳ Ｐゴシック" panose="020B0600070205080204" pitchFamily="50" charset="-128"/>
              </a:rPr>
              <a:t> 対応方針（案）</a:t>
            </a:r>
            <a:endParaRPr lang="en-US" altLang="ja-JP" sz="2000" dirty="0">
              <a:latin typeface="ＭＳ Ｐゴシック" panose="020B060007020508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618375038"/>
              </p:ext>
            </p:extLst>
          </p:nvPr>
        </p:nvGraphicFramePr>
        <p:xfrm>
          <a:off x="6228184" y="207344"/>
          <a:ext cx="2735263" cy="639770"/>
        </p:xfrm>
        <a:graphic>
          <a:graphicData uri="http://schemas.openxmlformats.org/drawingml/2006/table">
            <a:tbl>
              <a:tblPr firstRow="1" bandRow="1">
                <a:tableStyleId>{5940675A-B579-460E-94D1-54222C63F5DA}</a:tableStyleId>
              </a:tblPr>
              <a:tblGrid>
                <a:gridCol w="1799515">
                  <a:extLst>
                    <a:ext uri="{9D8B030D-6E8A-4147-A177-3AD203B41FA5}">
                      <a16:colId xmlns:a16="http://schemas.microsoft.com/office/drawing/2014/main" val="20000"/>
                    </a:ext>
                  </a:extLst>
                </a:gridCol>
                <a:gridCol w="935748">
                  <a:extLst>
                    <a:ext uri="{9D8B030D-6E8A-4147-A177-3AD203B41FA5}">
                      <a16:colId xmlns:a16="http://schemas.microsoft.com/office/drawing/2014/main" val="20001"/>
                    </a:ext>
                  </a:extLst>
                </a:gridCol>
              </a:tblGrid>
              <a:tr h="639763">
                <a:tc>
                  <a:txBody>
                    <a:bodyPr/>
                    <a:lstStyle/>
                    <a:p>
                      <a:r>
                        <a:rPr kumimoji="1" lang="ja-JP" altLang="en-US" sz="1200" dirty="0">
                          <a:solidFill>
                            <a:schemeClr val="tx1"/>
                          </a:solidFill>
                          <a:latin typeface="+mj-ea"/>
                          <a:ea typeface="+mj-ea"/>
                        </a:rPr>
                        <a:t>令和６年８月</a:t>
                      </a:r>
                      <a:r>
                        <a:rPr kumimoji="1" lang="en-US" altLang="ja-JP" sz="1200" dirty="0">
                          <a:solidFill>
                            <a:schemeClr val="tx1"/>
                          </a:solidFill>
                          <a:latin typeface="+mj-ea"/>
                          <a:ea typeface="+mj-ea"/>
                        </a:rPr>
                        <a:t>26</a:t>
                      </a:r>
                      <a:r>
                        <a:rPr kumimoji="1" lang="ja-JP" altLang="en-US" sz="1200" dirty="0">
                          <a:solidFill>
                            <a:schemeClr val="tx1"/>
                          </a:solidFill>
                          <a:latin typeface="+mj-ea"/>
                          <a:ea typeface="+mj-ea"/>
                        </a:rPr>
                        <a:t>日（月）</a:t>
                      </a:r>
                      <a:endParaRPr kumimoji="1" lang="en-US" altLang="ja-JP" sz="1200" dirty="0">
                        <a:solidFill>
                          <a:schemeClr val="tx1"/>
                        </a:solidFill>
                        <a:latin typeface="+mj-ea"/>
                        <a:ea typeface="+mj-ea"/>
                      </a:endParaRPr>
                    </a:p>
                    <a:p>
                      <a:r>
                        <a:rPr lang="ja-JP" altLang="en-US" sz="1200" dirty="0">
                          <a:latin typeface="+mj-ea"/>
                          <a:ea typeface="+mj-ea"/>
                        </a:rPr>
                        <a:t>令和６年度　第２回</a:t>
                      </a:r>
                      <a:endParaRPr lang="en-US" altLang="ja-JP" sz="1200" dirty="0">
                        <a:latin typeface="+mj-ea"/>
                        <a:ea typeface="+mj-ea"/>
                      </a:endParaRPr>
                    </a:p>
                    <a:p>
                      <a:r>
                        <a:rPr kumimoji="1" lang="ja-JP" altLang="en-US" sz="1200" dirty="0">
                          <a:latin typeface="+mj-ea"/>
                          <a:ea typeface="+mj-ea"/>
                        </a:rPr>
                        <a:t>大阪府河川整備審議会</a:t>
                      </a:r>
                    </a:p>
                  </a:txBody>
                  <a:tcPr marL="91405" marR="91405" marT="45565" marB="45565" anchor="ctr">
                    <a:solidFill>
                      <a:schemeClr val="bg1"/>
                    </a:solidFill>
                  </a:tcPr>
                </a:tc>
                <a:tc>
                  <a:txBody>
                    <a:bodyPr/>
                    <a:lstStyle/>
                    <a:p>
                      <a:pPr algn="ctr"/>
                      <a:r>
                        <a:rPr kumimoji="1" lang="ja-JP" altLang="en-US" sz="1200" dirty="0">
                          <a:latin typeface="+mj-ea"/>
                          <a:ea typeface="+mj-ea"/>
                        </a:rPr>
                        <a:t>資料３－４</a:t>
                      </a:r>
                    </a:p>
                  </a:txBody>
                  <a:tcPr marL="91405" marR="91405" marT="45565" marB="45565" anchor="ctr">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グループ化 150">
            <a:extLst>
              <a:ext uri="{FF2B5EF4-FFF2-40B4-BE49-F238E27FC236}">
                <a16:creationId xmlns:a16="http://schemas.microsoft.com/office/drawing/2014/main" id="{934DA615-E75E-4AB2-96DB-3B752E3C22E7}"/>
              </a:ext>
            </a:extLst>
          </p:cNvPr>
          <p:cNvGrpSpPr/>
          <p:nvPr/>
        </p:nvGrpSpPr>
        <p:grpSpPr>
          <a:xfrm>
            <a:off x="4817716" y="1866015"/>
            <a:ext cx="4046292" cy="4163096"/>
            <a:chOff x="4838216" y="7310149"/>
            <a:chExt cx="4046292" cy="4163096"/>
          </a:xfrm>
        </p:grpSpPr>
        <p:pic>
          <p:nvPicPr>
            <p:cNvPr id="145" name="図 144">
              <a:extLst>
                <a:ext uri="{FF2B5EF4-FFF2-40B4-BE49-F238E27FC236}">
                  <a16:creationId xmlns:a16="http://schemas.microsoft.com/office/drawing/2014/main" id="{E114DBC6-3ED6-4735-842C-25C88968B8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91177" y="9737199"/>
              <a:ext cx="3593331" cy="1736046"/>
            </a:xfrm>
            <a:prstGeom prst="rect">
              <a:avLst/>
            </a:prstGeom>
          </p:spPr>
        </p:pic>
        <p:pic>
          <p:nvPicPr>
            <p:cNvPr id="6" name="図 5">
              <a:extLst>
                <a:ext uri="{FF2B5EF4-FFF2-40B4-BE49-F238E27FC236}">
                  <a16:creationId xmlns:a16="http://schemas.microsoft.com/office/drawing/2014/main" id="{7B14D5FE-EDAE-496A-855E-A162F1BF3410}"/>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857670" y="7310149"/>
              <a:ext cx="3657705" cy="2128214"/>
            </a:xfrm>
            <a:prstGeom prst="rect">
              <a:avLst/>
            </a:prstGeom>
          </p:spPr>
        </p:pic>
        <p:pic>
          <p:nvPicPr>
            <p:cNvPr id="9" name="図 8">
              <a:extLst>
                <a:ext uri="{FF2B5EF4-FFF2-40B4-BE49-F238E27FC236}">
                  <a16:creationId xmlns:a16="http://schemas.microsoft.com/office/drawing/2014/main" id="{54D8E566-5D3E-4B04-9C76-A0C7E7520D00}"/>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4838216" y="9438363"/>
              <a:ext cx="3657705" cy="1628670"/>
            </a:xfrm>
            <a:prstGeom prst="rect">
              <a:avLst/>
            </a:prstGeom>
          </p:spPr>
        </p:pic>
        <p:pic>
          <p:nvPicPr>
            <p:cNvPr id="148" name="図 147">
              <a:extLst>
                <a:ext uri="{FF2B5EF4-FFF2-40B4-BE49-F238E27FC236}">
                  <a16:creationId xmlns:a16="http://schemas.microsoft.com/office/drawing/2014/main" id="{91EAF2DC-5691-4088-B760-92E193DECCB6}"/>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4838216" y="10769612"/>
              <a:ext cx="1222046" cy="703633"/>
            </a:xfrm>
            <a:prstGeom prst="rect">
              <a:avLst/>
            </a:prstGeom>
          </p:spPr>
        </p:pic>
      </p:grpSp>
      <p:sp>
        <p:nvSpPr>
          <p:cNvPr id="24" name="AutoShape 6">
            <a:extLst>
              <a:ext uri="{FF2B5EF4-FFF2-40B4-BE49-F238E27FC236}">
                <a16:creationId xmlns:a16="http://schemas.microsoft.com/office/drawing/2014/main" id="{BACD798D-76C2-C90C-3516-02653EF6A1F1}"/>
              </a:ext>
            </a:extLst>
          </p:cNvPr>
          <p:cNvSpPr>
            <a:spLocks noChangeArrowheads="1"/>
          </p:cNvSpPr>
          <p:nvPr/>
        </p:nvSpPr>
        <p:spPr bwMode="auto">
          <a:xfrm>
            <a:off x="45757" y="476672"/>
            <a:ext cx="5030299" cy="355821"/>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事業を巡る社会経済情勢等の変化　</a:t>
            </a:r>
            <a:r>
              <a:rPr lang="ja-JP" altLang="en-US" sz="1400" dirty="0">
                <a:solidFill>
                  <a:srgbClr val="000000"/>
                </a:solidFill>
                <a:latin typeface="HG丸ｺﾞｼｯｸM-PRO" panose="020F0600000000000000" pitchFamily="50" charset="-128"/>
                <a:ea typeface="HG丸ｺﾞｼｯｸM-PRO" panose="020F0600000000000000" pitchFamily="50" charset="-128"/>
              </a:rPr>
              <a:t>檜尾川現地状況の変化　</a:t>
            </a:r>
          </a:p>
        </p:txBody>
      </p:sp>
      <p:sp>
        <p:nvSpPr>
          <p:cNvPr id="26"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7" name="スライド番号プレースホルダー 6">
            <a:extLst>
              <a:ext uri="{FF2B5EF4-FFF2-40B4-BE49-F238E27FC236}">
                <a16:creationId xmlns:a16="http://schemas.microsoft.com/office/drawing/2014/main" id="{0100A2B8-5511-40C5-AC4B-8D394E56DD80}"/>
              </a:ext>
            </a:extLst>
          </p:cNvPr>
          <p:cNvSpPr>
            <a:spLocks noGrp="1"/>
          </p:cNvSpPr>
          <p:nvPr>
            <p:ph type="sldNum" sz="quarter" idx="12"/>
          </p:nvPr>
        </p:nvSpPr>
        <p:spPr/>
        <p:txBody>
          <a:bodyPr/>
          <a:lstStyle/>
          <a:p>
            <a:fld id="{A088D243-6A5E-433C-BDEE-365485ED4E63}" type="slidenum">
              <a:rPr lang="ja-JP" altLang="en-US" sz="1800" smtClean="0">
                <a:latin typeface="ＭＳ Ｐゴシック" panose="020B0600070205080204" pitchFamily="50" charset="-128"/>
                <a:ea typeface="ＭＳ Ｐゴシック" panose="020B0600070205080204" pitchFamily="50" charset="-128"/>
              </a:rPr>
              <a:pPr/>
              <a:t>9</a:t>
            </a:fld>
            <a:endParaRPr lang="en-US" altLang="ja-JP" sz="1800" dirty="0">
              <a:latin typeface="ＭＳ Ｐゴシック" panose="020B0600070205080204" pitchFamily="50" charset="-128"/>
              <a:ea typeface="ＭＳ Ｐゴシック" panose="020B0600070205080204" pitchFamily="50" charset="-128"/>
            </a:endParaRPr>
          </a:p>
        </p:txBody>
      </p:sp>
      <p:sp>
        <p:nvSpPr>
          <p:cNvPr id="20" name="正方形/長方形 19">
            <a:extLst>
              <a:ext uri="{FF2B5EF4-FFF2-40B4-BE49-F238E27FC236}">
                <a16:creationId xmlns:a16="http://schemas.microsoft.com/office/drawing/2014/main" id="{955705E2-6B44-4664-AF05-DCE83F804549}"/>
              </a:ext>
            </a:extLst>
          </p:cNvPr>
          <p:cNvSpPr/>
          <p:nvPr/>
        </p:nvSpPr>
        <p:spPr>
          <a:xfrm>
            <a:off x="164739" y="936796"/>
            <a:ext cx="8814522" cy="523220"/>
          </a:xfrm>
          <a:prstGeom prst="rect">
            <a:avLst/>
          </a:prstGeom>
          <a:solidFill>
            <a:schemeClr val="accent3">
              <a:lumMod val="40000"/>
              <a:lumOff val="60000"/>
            </a:schemeClr>
          </a:solidFill>
          <a:ln w="12700" cmpd="sng">
            <a:solidFill>
              <a:schemeClr val="tx1"/>
            </a:solidFill>
          </a:ln>
        </p:spPr>
        <p:txBody>
          <a:bodyPr wrap="square">
            <a:spAutoFit/>
          </a:bodyPr>
          <a:lstStyle/>
          <a:p>
            <a:pPr marL="171450" indent="-171450">
              <a:buFont typeface="Wingdings" panose="05000000000000000000" pitchFamily="2" charset="2"/>
              <a:buChar char="Ø"/>
              <a:defRPr/>
            </a:pPr>
            <a:r>
              <a:rPr lang="ja-JP" altLang="en-US" sz="1400" dirty="0">
                <a:solidFill>
                  <a:srgbClr val="000000"/>
                </a:solidFill>
              </a:rPr>
              <a:t>現地状況を踏まえ洪水リスクを見直した結果、河川整備計画で定められた</a:t>
            </a:r>
            <a:r>
              <a:rPr lang="en-US" altLang="ja-JP" sz="1400" dirty="0">
                <a:solidFill>
                  <a:schemeClr val="tx1"/>
                </a:solidFill>
                <a:latin typeface="+mn-ea"/>
                <a:ea typeface="+mn-ea"/>
              </a:rPr>
              <a:t>100</a:t>
            </a:r>
            <a:r>
              <a:rPr lang="ja-JP" altLang="en-US" sz="1400" dirty="0">
                <a:solidFill>
                  <a:schemeClr val="tx1"/>
                </a:solidFill>
                <a:latin typeface="+mn-ea"/>
                <a:ea typeface="+mn-ea"/>
              </a:rPr>
              <a:t>年に１回の降雨規模でも</a:t>
            </a:r>
            <a:r>
              <a:rPr lang="ja-JP" altLang="en-US" sz="1400" dirty="0">
                <a:latin typeface="+mn-ea"/>
                <a:ea typeface="+mn-ea"/>
              </a:rPr>
              <a:t>氾濫</a:t>
            </a:r>
            <a:r>
              <a:rPr lang="ja-JP" altLang="en-US" sz="1400" dirty="0">
                <a:solidFill>
                  <a:schemeClr val="tx1"/>
                </a:solidFill>
                <a:latin typeface="+mn-ea"/>
                <a:ea typeface="+mn-ea"/>
              </a:rPr>
              <a:t>が発生しないことが確認された</a:t>
            </a:r>
            <a:endParaRPr lang="en-US" altLang="ja-JP" sz="1400" dirty="0">
              <a:solidFill>
                <a:srgbClr val="000000"/>
              </a:solidFill>
            </a:endParaRPr>
          </a:p>
        </p:txBody>
      </p:sp>
      <p:sp>
        <p:nvSpPr>
          <p:cNvPr id="27" name="テキスト ボックス 26">
            <a:extLst>
              <a:ext uri="{FF2B5EF4-FFF2-40B4-BE49-F238E27FC236}">
                <a16:creationId xmlns:a16="http://schemas.microsoft.com/office/drawing/2014/main" id="{B24445CC-78AD-42F7-90F8-A8956A5CE8B4}"/>
              </a:ext>
            </a:extLst>
          </p:cNvPr>
          <p:cNvSpPr txBox="1"/>
          <p:nvPr/>
        </p:nvSpPr>
        <p:spPr>
          <a:xfrm>
            <a:off x="4837106" y="6043719"/>
            <a:ext cx="4037890" cy="646331"/>
          </a:xfrm>
          <a:prstGeom prst="rect">
            <a:avLst/>
          </a:prstGeom>
          <a:noFill/>
        </p:spPr>
        <p:txBody>
          <a:bodyPr wrap="square" rtlCol="0">
            <a:spAutoFit/>
          </a:bodyPr>
          <a:lstStyle/>
          <a:p>
            <a:pPr marL="177800" indent="-177800"/>
            <a:r>
              <a:rPr kumimoji="1" lang="en-US" altLang="ja-JP" sz="1200" dirty="0">
                <a:latin typeface="+mj-ea"/>
                <a:ea typeface="+mj-ea"/>
              </a:rPr>
              <a:t>※</a:t>
            </a:r>
            <a:r>
              <a:rPr kumimoji="1" lang="ja-JP" altLang="en-US" sz="1200" dirty="0">
                <a:latin typeface="+mj-ea"/>
                <a:ea typeface="+mj-ea"/>
              </a:rPr>
              <a:t>令和</a:t>
            </a:r>
            <a:r>
              <a:rPr kumimoji="1" lang="en-US" altLang="ja-JP" sz="1200" dirty="0">
                <a:latin typeface="+mj-ea"/>
                <a:ea typeface="+mj-ea"/>
              </a:rPr>
              <a:t>2</a:t>
            </a:r>
            <a:r>
              <a:rPr kumimoji="1" lang="ja-JP" altLang="en-US" sz="1200" dirty="0">
                <a:latin typeface="+mj-ea"/>
                <a:ea typeface="+mj-ea"/>
              </a:rPr>
              <a:t>年</a:t>
            </a:r>
            <a:r>
              <a:rPr lang="ja-JP" altLang="en-US" sz="1200" dirty="0">
                <a:latin typeface="+mj-ea"/>
                <a:ea typeface="+mj-ea"/>
              </a:rPr>
              <a:t>時点の河道整備状況・周辺地形を反映し、</a:t>
            </a:r>
            <a:r>
              <a:rPr lang="en-US" altLang="ja-JP" sz="1200" dirty="0">
                <a:latin typeface="+mj-ea"/>
                <a:ea typeface="+mj-ea"/>
              </a:rPr>
              <a:t>1/100</a:t>
            </a:r>
            <a:r>
              <a:rPr lang="ja-JP" altLang="en-US" sz="1200" dirty="0">
                <a:latin typeface="+mj-ea"/>
                <a:ea typeface="+mj-ea"/>
              </a:rPr>
              <a:t>確率降雨で氾濫シミュレーションを実施した結果、檜尾川からの氾濫は無し</a:t>
            </a:r>
            <a:endParaRPr kumimoji="1" lang="en-US" altLang="ja-JP" sz="1200" dirty="0">
              <a:latin typeface="+mj-ea"/>
              <a:ea typeface="+mj-ea"/>
            </a:endParaRPr>
          </a:p>
        </p:txBody>
      </p:sp>
      <p:pic>
        <p:nvPicPr>
          <p:cNvPr id="28" name="図 27">
            <a:extLst>
              <a:ext uri="{FF2B5EF4-FFF2-40B4-BE49-F238E27FC236}">
                <a16:creationId xmlns:a16="http://schemas.microsoft.com/office/drawing/2014/main" id="{BD275D62-93E6-4358-9264-10A01FE2CB7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2712" y="1885452"/>
            <a:ext cx="3960000" cy="4171852"/>
          </a:xfrm>
          <a:prstGeom prst="rect">
            <a:avLst/>
          </a:prstGeom>
        </p:spPr>
      </p:pic>
      <p:grpSp>
        <p:nvGrpSpPr>
          <p:cNvPr id="29" name="グループ化 28">
            <a:extLst>
              <a:ext uri="{FF2B5EF4-FFF2-40B4-BE49-F238E27FC236}">
                <a16:creationId xmlns:a16="http://schemas.microsoft.com/office/drawing/2014/main" id="{9ED117EE-D183-40A3-B546-01E7459E8BC6}"/>
              </a:ext>
            </a:extLst>
          </p:cNvPr>
          <p:cNvGrpSpPr/>
          <p:nvPr/>
        </p:nvGrpSpPr>
        <p:grpSpPr>
          <a:xfrm>
            <a:off x="3273425" y="1936276"/>
            <a:ext cx="911365" cy="1512000"/>
            <a:chOff x="3475157" y="4829036"/>
            <a:chExt cx="911365" cy="1512000"/>
          </a:xfrm>
        </p:grpSpPr>
        <p:pic>
          <p:nvPicPr>
            <p:cNvPr id="30" name="図 81" descr="浸水深図凡例.jpg">
              <a:extLst>
                <a:ext uri="{FF2B5EF4-FFF2-40B4-BE49-F238E27FC236}">
                  <a16:creationId xmlns:a16="http://schemas.microsoft.com/office/drawing/2014/main" id="{BCD87342-391A-40E1-881F-4D96C47934E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3475157" y="4829036"/>
              <a:ext cx="911365" cy="1512000"/>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31" name="グループ化 30">
              <a:extLst>
                <a:ext uri="{FF2B5EF4-FFF2-40B4-BE49-F238E27FC236}">
                  <a16:creationId xmlns:a16="http://schemas.microsoft.com/office/drawing/2014/main" id="{D619825D-608D-48FB-A242-FB1914AFC48B}"/>
                </a:ext>
              </a:extLst>
            </p:cNvPr>
            <p:cNvGrpSpPr/>
            <p:nvPr/>
          </p:nvGrpSpPr>
          <p:grpSpPr>
            <a:xfrm>
              <a:off x="3566119" y="6211371"/>
              <a:ext cx="110891" cy="96950"/>
              <a:chOff x="4480519" y="2578398"/>
              <a:chExt cx="110891" cy="96950"/>
            </a:xfrm>
          </p:grpSpPr>
          <p:sp>
            <p:nvSpPr>
              <p:cNvPr id="32" name="正方形/長方形 31">
                <a:extLst>
                  <a:ext uri="{FF2B5EF4-FFF2-40B4-BE49-F238E27FC236}">
                    <a16:creationId xmlns:a16="http://schemas.microsoft.com/office/drawing/2014/main" id="{1F631098-5B3B-4BE5-97F4-64ED270DD2BC}"/>
                  </a:ext>
                </a:extLst>
              </p:cNvPr>
              <p:cNvSpPr/>
              <p:nvPr/>
            </p:nvSpPr>
            <p:spPr>
              <a:xfrm>
                <a:off x="4480519" y="2578398"/>
                <a:ext cx="110891" cy="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CD451584-DCC8-4D1B-B999-060F83A9427F}"/>
                  </a:ext>
                </a:extLst>
              </p:cNvPr>
              <p:cNvGrpSpPr/>
              <p:nvPr/>
            </p:nvGrpSpPr>
            <p:grpSpPr>
              <a:xfrm rot="2700000">
                <a:off x="4489164" y="2580073"/>
                <a:ext cx="93600" cy="93600"/>
                <a:chOff x="4103062" y="1775498"/>
                <a:chExt cx="122400" cy="122400"/>
              </a:xfrm>
            </p:grpSpPr>
            <p:cxnSp>
              <p:nvCxnSpPr>
                <p:cNvPr id="34" name="直線コネクタ 33">
                  <a:extLst>
                    <a:ext uri="{FF2B5EF4-FFF2-40B4-BE49-F238E27FC236}">
                      <a16:creationId xmlns:a16="http://schemas.microsoft.com/office/drawing/2014/main" id="{3AF11B07-2702-44C0-9D6E-B4C311BF9FCA}"/>
                    </a:ext>
                  </a:extLst>
                </p:cNvPr>
                <p:cNvCxnSpPr/>
                <p:nvPr/>
              </p:nvCxnSpPr>
              <p:spPr>
                <a:xfrm>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6AA6848-C15A-4E9A-A6FE-C9BD0CCEF4F6}"/>
                    </a:ext>
                  </a:extLst>
                </p:cNvPr>
                <p:cNvCxnSpPr/>
                <p:nvPr/>
              </p:nvCxnSpPr>
              <p:spPr>
                <a:xfrm rot="5400000">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40" name="フリーフォーム: 図形 39">
            <a:extLst>
              <a:ext uri="{FF2B5EF4-FFF2-40B4-BE49-F238E27FC236}">
                <a16:creationId xmlns:a16="http://schemas.microsoft.com/office/drawing/2014/main" id="{00993602-10DD-480B-81E1-2481D40547FB}"/>
              </a:ext>
            </a:extLst>
          </p:cNvPr>
          <p:cNvSpPr/>
          <p:nvPr/>
        </p:nvSpPr>
        <p:spPr bwMode="auto">
          <a:xfrm>
            <a:off x="227409" y="4706910"/>
            <a:ext cx="3956050" cy="1019175"/>
          </a:xfrm>
          <a:custGeom>
            <a:avLst/>
            <a:gdLst>
              <a:gd name="connsiteX0" fmla="*/ 0 w 3956050"/>
              <a:gd name="connsiteY0" fmla="*/ 285750 h 1025525"/>
              <a:gd name="connsiteX1" fmla="*/ 352425 w 3956050"/>
              <a:gd name="connsiteY1" fmla="*/ 149225 h 1025525"/>
              <a:gd name="connsiteX2" fmla="*/ 736600 w 3956050"/>
              <a:gd name="connsiteY2" fmla="*/ 63500 h 1025525"/>
              <a:gd name="connsiteX3" fmla="*/ 1323975 w 3956050"/>
              <a:gd name="connsiteY3" fmla="*/ 0 h 1025525"/>
              <a:gd name="connsiteX4" fmla="*/ 1943100 w 3956050"/>
              <a:gd name="connsiteY4" fmla="*/ 120650 h 1025525"/>
              <a:gd name="connsiteX5" fmla="*/ 2263775 w 3956050"/>
              <a:gd name="connsiteY5" fmla="*/ 257175 h 1025525"/>
              <a:gd name="connsiteX6" fmla="*/ 2844800 w 3956050"/>
              <a:gd name="connsiteY6" fmla="*/ 600075 h 1025525"/>
              <a:gd name="connsiteX7" fmla="*/ 3206750 w 3956050"/>
              <a:gd name="connsiteY7" fmla="*/ 803275 h 1025525"/>
              <a:gd name="connsiteX8" fmla="*/ 3603625 w 3956050"/>
              <a:gd name="connsiteY8" fmla="*/ 952500 h 1025525"/>
              <a:gd name="connsiteX9" fmla="*/ 3956050 w 3956050"/>
              <a:gd name="connsiteY9" fmla="*/ 1025525 h 1025525"/>
              <a:gd name="connsiteX0" fmla="*/ 0 w 3956050"/>
              <a:gd name="connsiteY0" fmla="*/ 285750 h 1025525"/>
              <a:gd name="connsiteX1" fmla="*/ 352425 w 3956050"/>
              <a:gd name="connsiteY1" fmla="*/ 149225 h 1025525"/>
              <a:gd name="connsiteX2" fmla="*/ 736600 w 3956050"/>
              <a:gd name="connsiteY2" fmla="*/ 63500 h 1025525"/>
              <a:gd name="connsiteX3" fmla="*/ 1323975 w 3956050"/>
              <a:gd name="connsiteY3" fmla="*/ 0 h 1025525"/>
              <a:gd name="connsiteX4" fmla="*/ 1943100 w 3956050"/>
              <a:gd name="connsiteY4" fmla="*/ 120650 h 1025525"/>
              <a:gd name="connsiteX5" fmla="*/ 2263775 w 3956050"/>
              <a:gd name="connsiteY5" fmla="*/ 257175 h 1025525"/>
              <a:gd name="connsiteX6" fmla="*/ 2844800 w 3956050"/>
              <a:gd name="connsiteY6" fmla="*/ 600075 h 1025525"/>
              <a:gd name="connsiteX7" fmla="*/ 3206750 w 3956050"/>
              <a:gd name="connsiteY7" fmla="*/ 803275 h 1025525"/>
              <a:gd name="connsiteX8" fmla="*/ 3603625 w 3956050"/>
              <a:gd name="connsiteY8" fmla="*/ 952500 h 1025525"/>
              <a:gd name="connsiteX9" fmla="*/ 3956050 w 3956050"/>
              <a:gd name="connsiteY9" fmla="*/ 1025525 h 102552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33575 w 3956050"/>
              <a:gd name="connsiteY4" fmla="*/ 117475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33575 w 3956050"/>
              <a:gd name="connsiteY4" fmla="*/ 117475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6050" h="1019175">
                <a:moveTo>
                  <a:pt x="0" y="279400"/>
                </a:moveTo>
                <a:lnTo>
                  <a:pt x="352425" y="142875"/>
                </a:lnTo>
                <a:lnTo>
                  <a:pt x="736600" y="57150"/>
                </a:lnTo>
                <a:cubicBezTo>
                  <a:pt x="938742" y="20108"/>
                  <a:pt x="1118658" y="14817"/>
                  <a:pt x="1323975" y="0"/>
                </a:cubicBezTo>
                <a:cubicBezTo>
                  <a:pt x="1565275" y="31750"/>
                  <a:pt x="1727200" y="79375"/>
                  <a:pt x="1933575" y="117475"/>
                </a:cubicBezTo>
                <a:lnTo>
                  <a:pt x="2263775" y="250825"/>
                </a:lnTo>
                <a:lnTo>
                  <a:pt x="2844800" y="593725"/>
                </a:lnTo>
                <a:lnTo>
                  <a:pt x="3206750" y="796925"/>
                </a:lnTo>
                <a:lnTo>
                  <a:pt x="3603625" y="946150"/>
                </a:lnTo>
                <a:lnTo>
                  <a:pt x="3956050" y="1019175"/>
                </a:lnTo>
              </a:path>
            </a:pathLst>
          </a:custGeom>
          <a:noFill/>
          <a:ln w="28575">
            <a:solidFill>
              <a:srgbClr val="CC00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6B7C9BF0-3A4C-4E12-98BC-95AB2125DCC8}"/>
              </a:ext>
            </a:extLst>
          </p:cNvPr>
          <p:cNvSpPr txBox="1"/>
          <p:nvPr/>
        </p:nvSpPr>
        <p:spPr>
          <a:xfrm rot="20739096">
            <a:off x="396068" y="4577991"/>
            <a:ext cx="807913" cy="161583"/>
          </a:xfrm>
          <a:prstGeom prst="rect">
            <a:avLst/>
          </a:prstGeom>
          <a:solidFill>
            <a:schemeClr val="bg1"/>
          </a:solidFill>
        </p:spPr>
        <p:txBody>
          <a:bodyPr wrap="none" lIns="0" tIns="0" rIns="0" bIns="0" rtlCol="0">
            <a:spAutoFit/>
          </a:bodyPr>
          <a:lstStyle/>
          <a:p>
            <a:r>
              <a:rPr kumimoji="1" lang="ja-JP" altLang="en-US" sz="1050" dirty="0">
                <a:latin typeface="ＭＳ ゴシック" panose="020B0609070205080204" pitchFamily="49" charset="-128"/>
                <a:ea typeface="ＭＳ ゴシック" panose="020B0609070205080204" pitchFamily="49" charset="-128"/>
              </a:rPr>
              <a:t>名神高速道路</a:t>
            </a:r>
          </a:p>
        </p:txBody>
      </p:sp>
      <p:sp>
        <p:nvSpPr>
          <p:cNvPr id="42" name="フリーフォーム: 図形 41">
            <a:extLst>
              <a:ext uri="{FF2B5EF4-FFF2-40B4-BE49-F238E27FC236}">
                <a16:creationId xmlns:a16="http://schemas.microsoft.com/office/drawing/2014/main" id="{DEC90AA2-5960-4D66-A3C5-9057C87C56D1}"/>
              </a:ext>
            </a:extLst>
          </p:cNvPr>
          <p:cNvSpPr/>
          <p:nvPr/>
        </p:nvSpPr>
        <p:spPr bwMode="auto">
          <a:xfrm>
            <a:off x="1003041" y="1890685"/>
            <a:ext cx="2649399" cy="4160044"/>
          </a:xfrm>
          <a:custGeom>
            <a:avLst/>
            <a:gdLst>
              <a:gd name="connsiteX0" fmla="*/ 0 w 2647950"/>
              <a:gd name="connsiteY0" fmla="*/ 0 h 4171950"/>
              <a:gd name="connsiteX1" fmla="*/ 25400 w 2647950"/>
              <a:gd name="connsiteY1" fmla="*/ 234950 h 4171950"/>
              <a:gd name="connsiteX2" fmla="*/ 88900 w 2647950"/>
              <a:gd name="connsiteY2" fmla="*/ 336550 h 4171950"/>
              <a:gd name="connsiteX3" fmla="*/ 165100 w 2647950"/>
              <a:gd name="connsiteY3" fmla="*/ 419100 h 4171950"/>
              <a:gd name="connsiteX4" fmla="*/ 196850 w 2647950"/>
              <a:gd name="connsiteY4" fmla="*/ 482600 h 4171950"/>
              <a:gd name="connsiteX5" fmla="*/ 311150 w 2647950"/>
              <a:gd name="connsiteY5" fmla="*/ 812800 h 4171950"/>
              <a:gd name="connsiteX6" fmla="*/ 381000 w 2647950"/>
              <a:gd name="connsiteY6" fmla="*/ 952500 h 4171950"/>
              <a:gd name="connsiteX7" fmla="*/ 438150 w 2647950"/>
              <a:gd name="connsiteY7" fmla="*/ 1041400 h 4171950"/>
              <a:gd name="connsiteX8" fmla="*/ 577850 w 2647950"/>
              <a:gd name="connsiteY8" fmla="*/ 1416050 h 4171950"/>
              <a:gd name="connsiteX9" fmla="*/ 622300 w 2647950"/>
              <a:gd name="connsiteY9" fmla="*/ 1498600 h 4171950"/>
              <a:gd name="connsiteX10" fmla="*/ 660400 w 2647950"/>
              <a:gd name="connsiteY10" fmla="*/ 1733550 h 4171950"/>
              <a:gd name="connsiteX11" fmla="*/ 774700 w 2647950"/>
              <a:gd name="connsiteY11" fmla="*/ 1924050 h 4171950"/>
              <a:gd name="connsiteX12" fmla="*/ 939800 w 2647950"/>
              <a:gd name="connsiteY12" fmla="*/ 1962150 h 4171950"/>
              <a:gd name="connsiteX13" fmla="*/ 1104900 w 2647950"/>
              <a:gd name="connsiteY13" fmla="*/ 1962150 h 4171950"/>
              <a:gd name="connsiteX14" fmla="*/ 1162050 w 2647950"/>
              <a:gd name="connsiteY14" fmla="*/ 2006600 h 4171950"/>
              <a:gd name="connsiteX15" fmla="*/ 1155700 w 2647950"/>
              <a:gd name="connsiteY15" fmla="*/ 2241550 h 4171950"/>
              <a:gd name="connsiteX16" fmla="*/ 1422400 w 2647950"/>
              <a:gd name="connsiteY16" fmla="*/ 2724150 h 4171950"/>
              <a:gd name="connsiteX17" fmla="*/ 1790700 w 2647950"/>
              <a:gd name="connsiteY17" fmla="*/ 3054350 h 4171950"/>
              <a:gd name="connsiteX18" fmla="*/ 1974850 w 2647950"/>
              <a:gd name="connsiteY18" fmla="*/ 3079750 h 4171950"/>
              <a:gd name="connsiteX19" fmla="*/ 2133600 w 2647950"/>
              <a:gd name="connsiteY19" fmla="*/ 3232150 h 4171950"/>
              <a:gd name="connsiteX20" fmla="*/ 2146300 w 2647950"/>
              <a:gd name="connsiteY20" fmla="*/ 3536950 h 4171950"/>
              <a:gd name="connsiteX21" fmla="*/ 2457450 w 2647950"/>
              <a:gd name="connsiteY21" fmla="*/ 3803650 h 4171950"/>
              <a:gd name="connsiteX22" fmla="*/ 2584450 w 2647950"/>
              <a:gd name="connsiteY22" fmla="*/ 4038600 h 4171950"/>
              <a:gd name="connsiteX23" fmla="*/ 2647950 w 2647950"/>
              <a:gd name="connsiteY23" fmla="*/ 4171950 h 4171950"/>
              <a:gd name="connsiteX0" fmla="*/ 0 w 2645568"/>
              <a:gd name="connsiteY0" fmla="*/ 0 h 4171950"/>
              <a:gd name="connsiteX1" fmla="*/ 23018 w 2645568"/>
              <a:gd name="connsiteY1" fmla="*/ 234950 h 4171950"/>
              <a:gd name="connsiteX2" fmla="*/ 86518 w 2645568"/>
              <a:gd name="connsiteY2" fmla="*/ 336550 h 4171950"/>
              <a:gd name="connsiteX3" fmla="*/ 162718 w 2645568"/>
              <a:gd name="connsiteY3" fmla="*/ 419100 h 4171950"/>
              <a:gd name="connsiteX4" fmla="*/ 194468 w 2645568"/>
              <a:gd name="connsiteY4" fmla="*/ 482600 h 4171950"/>
              <a:gd name="connsiteX5" fmla="*/ 308768 w 2645568"/>
              <a:gd name="connsiteY5" fmla="*/ 812800 h 4171950"/>
              <a:gd name="connsiteX6" fmla="*/ 378618 w 2645568"/>
              <a:gd name="connsiteY6" fmla="*/ 952500 h 4171950"/>
              <a:gd name="connsiteX7" fmla="*/ 435768 w 2645568"/>
              <a:gd name="connsiteY7" fmla="*/ 1041400 h 4171950"/>
              <a:gd name="connsiteX8" fmla="*/ 575468 w 2645568"/>
              <a:gd name="connsiteY8" fmla="*/ 1416050 h 4171950"/>
              <a:gd name="connsiteX9" fmla="*/ 619918 w 2645568"/>
              <a:gd name="connsiteY9" fmla="*/ 1498600 h 4171950"/>
              <a:gd name="connsiteX10" fmla="*/ 658018 w 2645568"/>
              <a:gd name="connsiteY10" fmla="*/ 1733550 h 4171950"/>
              <a:gd name="connsiteX11" fmla="*/ 772318 w 2645568"/>
              <a:gd name="connsiteY11" fmla="*/ 1924050 h 4171950"/>
              <a:gd name="connsiteX12" fmla="*/ 937418 w 2645568"/>
              <a:gd name="connsiteY12" fmla="*/ 1962150 h 4171950"/>
              <a:gd name="connsiteX13" fmla="*/ 1102518 w 2645568"/>
              <a:gd name="connsiteY13" fmla="*/ 1962150 h 4171950"/>
              <a:gd name="connsiteX14" fmla="*/ 1159668 w 2645568"/>
              <a:gd name="connsiteY14" fmla="*/ 2006600 h 4171950"/>
              <a:gd name="connsiteX15" fmla="*/ 1153318 w 2645568"/>
              <a:gd name="connsiteY15" fmla="*/ 2241550 h 4171950"/>
              <a:gd name="connsiteX16" fmla="*/ 1420018 w 2645568"/>
              <a:gd name="connsiteY16" fmla="*/ 2724150 h 4171950"/>
              <a:gd name="connsiteX17" fmla="*/ 1788318 w 2645568"/>
              <a:gd name="connsiteY17" fmla="*/ 3054350 h 4171950"/>
              <a:gd name="connsiteX18" fmla="*/ 1972468 w 2645568"/>
              <a:gd name="connsiteY18" fmla="*/ 3079750 h 4171950"/>
              <a:gd name="connsiteX19" fmla="*/ 2131218 w 2645568"/>
              <a:gd name="connsiteY19" fmla="*/ 3232150 h 4171950"/>
              <a:gd name="connsiteX20" fmla="*/ 2143918 w 2645568"/>
              <a:gd name="connsiteY20" fmla="*/ 3536950 h 4171950"/>
              <a:gd name="connsiteX21" fmla="*/ 2455068 w 2645568"/>
              <a:gd name="connsiteY21" fmla="*/ 3803650 h 4171950"/>
              <a:gd name="connsiteX22" fmla="*/ 2582068 w 2645568"/>
              <a:gd name="connsiteY22" fmla="*/ 4038600 h 4171950"/>
              <a:gd name="connsiteX23" fmla="*/ 2645568 w 2645568"/>
              <a:gd name="connsiteY23" fmla="*/ 4171950 h 4171950"/>
              <a:gd name="connsiteX0" fmla="*/ 1225 w 2646793"/>
              <a:gd name="connsiteY0" fmla="*/ 0 h 4171950"/>
              <a:gd name="connsiteX1" fmla="*/ 24243 w 2646793"/>
              <a:gd name="connsiteY1" fmla="*/ 234950 h 4171950"/>
              <a:gd name="connsiteX2" fmla="*/ 87743 w 2646793"/>
              <a:gd name="connsiteY2" fmla="*/ 336550 h 4171950"/>
              <a:gd name="connsiteX3" fmla="*/ 163943 w 2646793"/>
              <a:gd name="connsiteY3" fmla="*/ 419100 h 4171950"/>
              <a:gd name="connsiteX4" fmla="*/ 195693 w 2646793"/>
              <a:gd name="connsiteY4" fmla="*/ 482600 h 4171950"/>
              <a:gd name="connsiteX5" fmla="*/ 309993 w 2646793"/>
              <a:gd name="connsiteY5" fmla="*/ 812800 h 4171950"/>
              <a:gd name="connsiteX6" fmla="*/ 379843 w 2646793"/>
              <a:gd name="connsiteY6" fmla="*/ 952500 h 4171950"/>
              <a:gd name="connsiteX7" fmla="*/ 436993 w 2646793"/>
              <a:gd name="connsiteY7" fmla="*/ 1041400 h 4171950"/>
              <a:gd name="connsiteX8" fmla="*/ 576693 w 2646793"/>
              <a:gd name="connsiteY8" fmla="*/ 1416050 h 4171950"/>
              <a:gd name="connsiteX9" fmla="*/ 621143 w 2646793"/>
              <a:gd name="connsiteY9" fmla="*/ 1498600 h 4171950"/>
              <a:gd name="connsiteX10" fmla="*/ 659243 w 2646793"/>
              <a:gd name="connsiteY10" fmla="*/ 1733550 h 4171950"/>
              <a:gd name="connsiteX11" fmla="*/ 773543 w 2646793"/>
              <a:gd name="connsiteY11" fmla="*/ 1924050 h 4171950"/>
              <a:gd name="connsiteX12" fmla="*/ 938643 w 2646793"/>
              <a:gd name="connsiteY12" fmla="*/ 1962150 h 4171950"/>
              <a:gd name="connsiteX13" fmla="*/ 1103743 w 2646793"/>
              <a:gd name="connsiteY13" fmla="*/ 1962150 h 4171950"/>
              <a:gd name="connsiteX14" fmla="*/ 1160893 w 2646793"/>
              <a:gd name="connsiteY14" fmla="*/ 2006600 h 4171950"/>
              <a:gd name="connsiteX15" fmla="*/ 1154543 w 2646793"/>
              <a:gd name="connsiteY15" fmla="*/ 2241550 h 4171950"/>
              <a:gd name="connsiteX16" fmla="*/ 1421243 w 2646793"/>
              <a:gd name="connsiteY16" fmla="*/ 2724150 h 4171950"/>
              <a:gd name="connsiteX17" fmla="*/ 1789543 w 2646793"/>
              <a:gd name="connsiteY17" fmla="*/ 3054350 h 4171950"/>
              <a:gd name="connsiteX18" fmla="*/ 1973693 w 2646793"/>
              <a:gd name="connsiteY18" fmla="*/ 3079750 h 4171950"/>
              <a:gd name="connsiteX19" fmla="*/ 2132443 w 2646793"/>
              <a:gd name="connsiteY19" fmla="*/ 3232150 h 4171950"/>
              <a:gd name="connsiteX20" fmla="*/ 2145143 w 2646793"/>
              <a:gd name="connsiteY20" fmla="*/ 3536950 h 4171950"/>
              <a:gd name="connsiteX21" fmla="*/ 2456293 w 2646793"/>
              <a:gd name="connsiteY21" fmla="*/ 3803650 h 4171950"/>
              <a:gd name="connsiteX22" fmla="*/ 2583293 w 2646793"/>
              <a:gd name="connsiteY22" fmla="*/ 4038600 h 4171950"/>
              <a:gd name="connsiteX23" fmla="*/ 2646793 w 2646793"/>
              <a:gd name="connsiteY23" fmla="*/ 4171950 h 4171950"/>
              <a:gd name="connsiteX0" fmla="*/ 1043 w 2646611"/>
              <a:gd name="connsiteY0" fmla="*/ 0 h 4171950"/>
              <a:gd name="connsiteX1" fmla="*/ 28823 w 2646611"/>
              <a:gd name="connsiteY1" fmla="*/ 234950 h 4171950"/>
              <a:gd name="connsiteX2" fmla="*/ 87561 w 2646611"/>
              <a:gd name="connsiteY2" fmla="*/ 336550 h 4171950"/>
              <a:gd name="connsiteX3" fmla="*/ 163761 w 2646611"/>
              <a:gd name="connsiteY3" fmla="*/ 419100 h 4171950"/>
              <a:gd name="connsiteX4" fmla="*/ 195511 w 2646611"/>
              <a:gd name="connsiteY4" fmla="*/ 482600 h 4171950"/>
              <a:gd name="connsiteX5" fmla="*/ 309811 w 2646611"/>
              <a:gd name="connsiteY5" fmla="*/ 812800 h 4171950"/>
              <a:gd name="connsiteX6" fmla="*/ 379661 w 2646611"/>
              <a:gd name="connsiteY6" fmla="*/ 952500 h 4171950"/>
              <a:gd name="connsiteX7" fmla="*/ 436811 w 2646611"/>
              <a:gd name="connsiteY7" fmla="*/ 1041400 h 4171950"/>
              <a:gd name="connsiteX8" fmla="*/ 576511 w 2646611"/>
              <a:gd name="connsiteY8" fmla="*/ 1416050 h 4171950"/>
              <a:gd name="connsiteX9" fmla="*/ 620961 w 2646611"/>
              <a:gd name="connsiteY9" fmla="*/ 1498600 h 4171950"/>
              <a:gd name="connsiteX10" fmla="*/ 659061 w 2646611"/>
              <a:gd name="connsiteY10" fmla="*/ 1733550 h 4171950"/>
              <a:gd name="connsiteX11" fmla="*/ 773361 w 2646611"/>
              <a:gd name="connsiteY11" fmla="*/ 1924050 h 4171950"/>
              <a:gd name="connsiteX12" fmla="*/ 938461 w 2646611"/>
              <a:gd name="connsiteY12" fmla="*/ 1962150 h 4171950"/>
              <a:gd name="connsiteX13" fmla="*/ 1103561 w 2646611"/>
              <a:gd name="connsiteY13" fmla="*/ 1962150 h 4171950"/>
              <a:gd name="connsiteX14" fmla="*/ 1160711 w 2646611"/>
              <a:gd name="connsiteY14" fmla="*/ 2006600 h 4171950"/>
              <a:gd name="connsiteX15" fmla="*/ 1154361 w 2646611"/>
              <a:gd name="connsiteY15" fmla="*/ 2241550 h 4171950"/>
              <a:gd name="connsiteX16" fmla="*/ 1421061 w 2646611"/>
              <a:gd name="connsiteY16" fmla="*/ 2724150 h 4171950"/>
              <a:gd name="connsiteX17" fmla="*/ 1789361 w 2646611"/>
              <a:gd name="connsiteY17" fmla="*/ 3054350 h 4171950"/>
              <a:gd name="connsiteX18" fmla="*/ 1973511 w 2646611"/>
              <a:gd name="connsiteY18" fmla="*/ 3079750 h 4171950"/>
              <a:gd name="connsiteX19" fmla="*/ 2132261 w 2646611"/>
              <a:gd name="connsiteY19" fmla="*/ 3232150 h 4171950"/>
              <a:gd name="connsiteX20" fmla="*/ 2144961 w 2646611"/>
              <a:gd name="connsiteY20" fmla="*/ 3536950 h 4171950"/>
              <a:gd name="connsiteX21" fmla="*/ 2456111 w 2646611"/>
              <a:gd name="connsiteY21" fmla="*/ 3803650 h 4171950"/>
              <a:gd name="connsiteX22" fmla="*/ 2583111 w 2646611"/>
              <a:gd name="connsiteY22" fmla="*/ 4038600 h 4171950"/>
              <a:gd name="connsiteX23" fmla="*/ 2646611 w 2646611"/>
              <a:gd name="connsiteY23" fmla="*/ 4171950 h 4171950"/>
              <a:gd name="connsiteX0" fmla="*/ 1449 w 2647017"/>
              <a:gd name="connsiteY0" fmla="*/ 0 h 4171950"/>
              <a:gd name="connsiteX1" fmla="*/ 29229 w 2647017"/>
              <a:gd name="connsiteY1" fmla="*/ 234950 h 4171950"/>
              <a:gd name="connsiteX2" fmla="*/ 87967 w 2647017"/>
              <a:gd name="connsiteY2" fmla="*/ 336550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8280 w 2647017"/>
              <a:gd name="connsiteY22" fmla="*/ 4038600 h 4171950"/>
              <a:gd name="connsiteX23" fmla="*/ 2647017 w 2647017"/>
              <a:gd name="connsiteY23" fmla="*/ 4171950 h 4171950"/>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9399" h="4160044">
                <a:moveTo>
                  <a:pt x="1449" y="0"/>
                </a:moveTo>
                <a:cubicBezTo>
                  <a:pt x="-5166" y="66410"/>
                  <a:pt x="12031" y="154252"/>
                  <a:pt x="29229" y="234950"/>
                </a:cubicBezTo>
                <a:cubicBezTo>
                  <a:pt x="57540" y="297391"/>
                  <a:pt x="71562" y="297921"/>
                  <a:pt x="92729" y="329406"/>
                </a:cubicBezTo>
                <a:cubicBezTo>
                  <a:pt x="111779" y="360098"/>
                  <a:pt x="145116" y="395553"/>
                  <a:pt x="149879" y="421482"/>
                </a:cubicBezTo>
                <a:cubicBezTo>
                  <a:pt x="164431" y="448205"/>
                  <a:pt x="193271" y="474927"/>
                  <a:pt x="193536" y="501650"/>
                </a:cubicBezTo>
                <a:cubicBezTo>
                  <a:pt x="237192" y="581555"/>
                  <a:pt x="254655" y="699558"/>
                  <a:pt x="295930" y="812800"/>
                </a:cubicBezTo>
                <a:lnTo>
                  <a:pt x="380067" y="952500"/>
                </a:lnTo>
                <a:lnTo>
                  <a:pt x="430073" y="1039019"/>
                </a:lnTo>
                <a:cubicBezTo>
                  <a:pt x="469496" y="1159934"/>
                  <a:pt x="537496" y="1307042"/>
                  <a:pt x="572156" y="1387475"/>
                </a:cubicBezTo>
                <a:lnTo>
                  <a:pt x="611842" y="1498600"/>
                </a:lnTo>
                <a:lnTo>
                  <a:pt x="668992" y="1714500"/>
                </a:lnTo>
                <a:cubicBezTo>
                  <a:pt x="692011" y="1778794"/>
                  <a:pt x="715030" y="1840706"/>
                  <a:pt x="783292" y="1902619"/>
                </a:cubicBezTo>
                <a:cubicBezTo>
                  <a:pt x="851819" y="1962944"/>
                  <a:pt x="889390" y="1942306"/>
                  <a:pt x="941248" y="1955006"/>
                </a:cubicBezTo>
                <a:cubicBezTo>
                  <a:pt x="1038351" y="1938337"/>
                  <a:pt x="1064015" y="1952625"/>
                  <a:pt x="1103967" y="1962150"/>
                </a:cubicBezTo>
                <a:cubicBezTo>
                  <a:pt x="1127779" y="1980142"/>
                  <a:pt x="1144447" y="1986227"/>
                  <a:pt x="1153973" y="2008982"/>
                </a:cubicBezTo>
                <a:cubicBezTo>
                  <a:pt x="1154238" y="2086505"/>
                  <a:pt x="1161646" y="2161645"/>
                  <a:pt x="1173817" y="2241550"/>
                </a:cubicBezTo>
                <a:cubicBezTo>
                  <a:pt x="1246842" y="2435755"/>
                  <a:pt x="1305580" y="2541853"/>
                  <a:pt x="1426230" y="2709863"/>
                </a:cubicBezTo>
                <a:cubicBezTo>
                  <a:pt x="1556934" y="2946135"/>
                  <a:pt x="1687637" y="2984764"/>
                  <a:pt x="1787385" y="3042443"/>
                </a:cubicBezTo>
                <a:lnTo>
                  <a:pt x="1973917" y="3091657"/>
                </a:lnTo>
                <a:cubicBezTo>
                  <a:pt x="2057790" y="3145632"/>
                  <a:pt x="2110706" y="3216275"/>
                  <a:pt x="2132667" y="3258344"/>
                </a:cubicBezTo>
                <a:cubicBezTo>
                  <a:pt x="2160712" y="3367882"/>
                  <a:pt x="2117321" y="3444081"/>
                  <a:pt x="2145367" y="3536950"/>
                </a:cubicBezTo>
                <a:cubicBezTo>
                  <a:pt x="2187171" y="3625850"/>
                  <a:pt x="2388519" y="3729038"/>
                  <a:pt x="2492236" y="3817938"/>
                </a:cubicBezTo>
                <a:cubicBezTo>
                  <a:pt x="2539332" y="3881967"/>
                  <a:pt x="2557853" y="3965046"/>
                  <a:pt x="2588280" y="4038600"/>
                </a:cubicBezTo>
                <a:cubicBezTo>
                  <a:pt x="2608653" y="4079081"/>
                  <a:pt x="2612357" y="4117182"/>
                  <a:pt x="2649399" y="4160044"/>
                </a:cubicBezTo>
              </a:path>
            </a:pathLst>
          </a:custGeom>
          <a:noFill/>
          <a:ln w="38100">
            <a:solidFill>
              <a:srgbClr val="0070C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F8189014-2C20-403F-B482-D474D73C83FE}"/>
              </a:ext>
            </a:extLst>
          </p:cNvPr>
          <p:cNvGrpSpPr/>
          <p:nvPr/>
        </p:nvGrpSpPr>
        <p:grpSpPr>
          <a:xfrm rot="2700000">
            <a:off x="2340510" y="4418004"/>
            <a:ext cx="122400" cy="122400"/>
            <a:chOff x="4103062" y="1775498"/>
            <a:chExt cx="122400" cy="122400"/>
          </a:xfrm>
        </p:grpSpPr>
        <p:cxnSp>
          <p:nvCxnSpPr>
            <p:cNvPr id="45" name="直線コネクタ 44">
              <a:extLst>
                <a:ext uri="{FF2B5EF4-FFF2-40B4-BE49-F238E27FC236}">
                  <a16:creationId xmlns:a16="http://schemas.microsoft.com/office/drawing/2014/main" id="{78CFF2AD-240D-4FCC-BFF2-60B1049D6620}"/>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2854A62D-B6E5-4929-99CB-D2BFAE6FA510}"/>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35C1FE9D-373C-4373-AE64-ADC59FE13625}"/>
              </a:ext>
            </a:extLst>
          </p:cNvPr>
          <p:cNvGrpSpPr/>
          <p:nvPr/>
        </p:nvGrpSpPr>
        <p:grpSpPr>
          <a:xfrm rot="2700000">
            <a:off x="2451285" y="4585410"/>
            <a:ext cx="122400" cy="122400"/>
            <a:chOff x="4103062" y="1775498"/>
            <a:chExt cx="122400" cy="122400"/>
          </a:xfrm>
        </p:grpSpPr>
        <p:cxnSp>
          <p:nvCxnSpPr>
            <p:cNvPr id="48" name="直線コネクタ 47">
              <a:extLst>
                <a:ext uri="{FF2B5EF4-FFF2-40B4-BE49-F238E27FC236}">
                  <a16:creationId xmlns:a16="http://schemas.microsoft.com/office/drawing/2014/main" id="{8C4B8E24-BFF6-4BAE-90C3-AA2BF5FC93E6}"/>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817287B9-26DC-43AF-B7D6-3F69C21E1A78}"/>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11B79534-30CB-4BA7-9D96-30E29309960B}"/>
              </a:ext>
            </a:extLst>
          </p:cNvPr>
          <p:cNvGrpSpPr/>
          <p:nvPr/>
        </p:nvGrpSpPr>
        <p:grpSpPr>
          <a:xfrm rot="2700000">
            <a:off x="2568410" y="4736265"/>
            <a:ext cx="122400" cy="122400"/>
            <a:chOff x="4103062" y="1775498"/>
            <a:chExt cx="122400" cy="122400"/>
          </a:xfrm>
        </p:grpSpPr>
        <p:cxnSp>
          <p:nvCxnSpPr>
            <p:cNvPr id="51" name="直線コネクタ 50">
              <a:extLst>
                <a:ext uri="{FF2B5EF4-FFF2-40B4-BE49-F238E27FC236}">
                  <a16:creationId xmlns:a16="http://schemas.microsoft.com/office/drawing/2014/main" id="{AA5C82D6-8AB5-4055-978F-90322E9BCAC6}"/>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BF97364-1334-4CB0-B5F1-C051E0BAD7CB}"/>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C8DEF2B2-5510-4B70-A71A-E351C4AE0DEF}"/>
              </a:ext>
            </a:extLst>
          </p:cNvPr>
          <p:cNvGrpSpPr/>
          <p:nvPr/>
        </p:nvGrpSpPr>
        <p:grpSpPr>
          <a:xfrm rot="2700000">
            <a:off x="2133648" y="3870614"/>
            <a:ext cx="122400" cy="122400"/>
            <a:chOff x="4103062" y="1775498"/>
            <a:chExt cx="122400" cy="122400"/>
          </a:xfrm>
        </p:grpSpPr>
        <p:cxnSp>
          <p:nvCxnSpPr>
            <p:cNvPr id="54" name="直線コネクタ 53">
              <a:extLst>
                <a:ext uri="{FF2B5EF4-FFF2-40B4-BE49-F238E27FC236}">
                  <a16:creationId xmlns:a16="http://schemas.microsoft.com/office/drawing/2014/main" id="{55E81293-04C0-46DE-91C5-0C03E9139EBB}"/>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038879DB-B212-447E-B448-DE9B3F4476B4}"/>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73C541EF-4DE4-428E-A20D-57E236E94C2E}"/>
              </a:ext>
            </a:extLst>
          </p:cNvPr>
          <p:cNvGrpSpPr/>
          <p:nvPr/>
        </p:nvGrpSpPr>
        <p:grpSpPr>
          <a:xfrm rot="2700000">
            <a:off x="2163507" y="4067309"/>
            <a:ext cx="122400" cy="122400"/>
            <a:chOff x="4103062" y="1775498"/>
            <a:chExt cx="122400" cy="122400"/>
          </a:xfrm>
        </p:grpSpPr>
        <p:cxnSp>
          <p:nvCxnSpPr>
            <p:cNvPr id="57" name="直線コネクタ 56">
              <a:extLst>
                <a:ext uri="{FF2B5EF4-FFF2-40B4-BE49-F238E27FC236}">
                  <a16:creationId xmlns:a16="http://schemas.microsoft.com/office/drawing/2014/main" id="{BDEB2975-6942-4EB5-917E-835FA2171D37}"/>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BB18D0FB-61D7-4B96-BEA8-198EA9C9C5AB}"/>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9" name="グループ化 58">
            <a:extLst>
              <a:ext uri="{FF2B5EF4-FFF2-40B4-BE49-F238E27FC236}">
                <a16:creationId xmlns:a16="http://schemas.microsoft.com/office/drawing/2014/main" id="{63819DC1-4FDF-4350-A099-DB827D38289B}"/>
              </a:ext>
            </a:extLst>
          </p:cNvPr>
          <p:cNvGrpSpPr/>
          <p:nvPr/>
        </p:nvGrpSpPr>
        <p:grpSpPr>
          <a:xfrm rot="2700000">
            <a:off x="1436723" y="2867804"/>
            <a:ext cx="122400" cy="122400"/>
            <a:chOff x="4103062" y="1775498"/>
            <a:chExt cx="122400" cy="122400"/>
          </a:xfrm>
        </p:grpSpPr>
        <p:cxnSp>
          <p:nvCxnSpPr>
            <p:cNvPr id="60" name="直線コネクタ 59">
              <a:extLst>
                <a:ext uri="{FF2B5EF4-FFF2-40B4-BE49-F238E27FC236}">
                  <a16:creationId xmlns:a16="http://schemas.microsoft.com/office/drawing/2014/main" id="{5BF1C7FA-906D-4C27-B317-2DBBA4D21C26}"/>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9B2C2ECC-2E13-4AD3-AFE1-5735E61CEC88}"/>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E53D75FF-0CCB-408D-9A9D-EA8A0218C7B7}"/>
              </a:ext>
            </a:extLst>
          </p:cNvPr>
          <p:cNvGrpSpPr/>
          <p:nvPr/>
        </p:nvGrpSpPr>
        <p:grpSpPr>
          <a:xfrm rot="2700000">
            <a:off x="1487975" y="3044350"/>
            <a:ext cx="122400" cy="122400"/>
            <a:chOff x="4103062" y="1775498"/>
            <a:chExt cx="122400" cy="122400"/>
          </a:xfrm>
        </p:grpSpPr>
        <p:cxnSp>
          <p:nvCxnSpPr>
            <p:cNvPr id="63" name="直線コネクタ 62">
              <a:extLst>
                <a:ext uri="{FF2B5EF4-FFF2-40B4-BE49-F238E27FC236}">
                  <a16:creationId xmlns:a16="http://schemas.microsoft.com/office/drawing/2014/main" id="{244D4C3D-7170-4F90-8B51-FB00322C5514}"/>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EFE327BE-0B1D-4927-AB8C-FCCED4AB7516}"/>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5" name="グループ化 64">
            <a:extLst>
              <a:ext uri="{FF2B5EF4-FFF2-40B4-BE49-F238E27FC236}">
                <a16:creationId xmlns:a16="http://schemas.microsoft.com/office/drawing/2014/main" id="{A6859BF3-6F17-46CD-90F6-DC58059C5B52}"/>
              </a:ext>
            </a:extLst>
          </p:cNvPr>
          <p:cNvGrpSpPr/>
          <p:nvPr/>
        </p:nvGrpSpPr>
        <p:grpSpPr>
          <a:xfrm rot="2700000">
            <a:off x="1576052" y="3237660"/>
            <a:ext cx="122400" cy="122400"/>
            <a:chOff x="4103062" y="1775498"/>
            <a:chExt cx="122400" cy="122400"/>
          </a:xfrm>
        </p:grpSpPr>
        <p:cxnSp>
          <p:nvCxnSpPr>
            <p:cNvPr id="66" name="直線コネクタ 65">
              <a:extLst>
                <a:ext uri="{FF2B5EF4-FFF2-40B4-BE49-F238E27FC236}">
                  <a16:creationId xmlns:a16="http://schemas.microsoft.com/office/drawing/2014/main" id="{ABCEE35C-F288-43EF-9764-1B8F872B8FD9}"/>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BF2997C-76DD-4A4F-B514-F64011357E62}"/>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グループ化 69">
            <a:extLst>
              <a:ext uri="{FF2B5EF4-FFF2-40B4-BE49-F238E27FC236}">
                <a16:creationId xmlns:a16="http://schemas.microsoft.com/office/drawing/2014/main" id="{75A38443-26D7-4A6D-9520-BF6BBAC97D00}"/>
              </a:ext>
            </a:extLst>
          </p:cNvPr>
          <p:cNvGrpSpPr/>
          <p:nvPr/>
        </p:nvGrpSpPr>
        <p:grpSpPr>
          <a:xfrm rot="2700000">
            <a:off x="2986599" y="5028968"/>
            <a:ext cx="122400" cy="122400"/>
            <a:chOff x="4103062" y="1775498"/>
            <a:chExt cx="122400" cy="122400"/>
          </a:xfrm>
        </p:grpSpPr>
        <p:cxnSp>
          <p:nvCxnSpPr>
            <p:cNvPr id="71" name="直線コネクタ 70">
              <a:extLst>
                <a:ext uri="{FF2B5EF4-FFF2-40B4-BE49-F238E27FC236}">
                  <a16:creationId xmlns:a16="http://schemas.microsoft.com/office/drawing/2014/main" id="{B6C5A82B-415A-4F64-A587-A9CCCA62F3D7}"/>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347D81F-A9F4-43A0-AE11-8025370618A4}"/>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グループ化 72">
            <a:extLst>
              <a:ext uri="{FF2B5EF4-FFF2-40B4-BE49-F238E27FC236}">
                <a16:creationId xmlns:a16="http://schemas.microsoft.com/office/drawing/2014/main" id="{5B476144-70FA-4C5E-8548-8C2A7D7E913B}"/>
              </a:ext>
            </a:extLst>
          </p:cNvPr>
          <p:cNvGrpSpPr/>
          <p:nvPr/>
        </p:nvGrpSpPr>
        <p:grpSpPr>
          <a:xfrm rot="2700000">
            <a:off x="2878649" y="4876568"/>
            <a:ext cx="122400" cy="122400"/>
            <a:chOff x="4103062" y="1775498"/>
            <a:chExt cx="122400" cy="122400"/>
          </a:xfrm>
        </p:grpSpPr>
        <p:cxnSp>
          <p:nvCxnSpPr>
            <p:cNvPr id="74" name="直線コネクタ 73">
              <a:extLst>
                <a:ext uri="{FF2B5EF4-FFF2-40B4-BE49-F238E27FC236}">
                  <a16:creationId xmlns:a16="http://schemas.microsoft.com/office/drawing/2014/main" id="{E2C34A12-43F6-4841-AE18-D5E9D48A11DB}"/>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0A69D836-1193-4F6D-BFC0-143930E71E2F}"/>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グループ化 75">
            <a:extLst>
              <a:ext uri="{FF2B5EF4-FFF2-40B4-BE49-F238E27FC236}">
                <a16:creationId xmlns:a16="http://schemas.microsoft.com/office/drawing/2014/main" id="{505D8181-6633-4E5D-8015-2B8F6087B6D2}"/>
              </a:ext>
            </a:extLst>
          </p:cNvPr>
          <p:cNvGrpSpPr/>
          <p:nvPr/>
        </p:nvGrpSpPr>
        <p:grpSpPr>
          <a:xfrm rot="2700000">
            <a:off x="2719459" y="4822983"/>
            <a:ext cx="122400" cy="122400"/>
            <a:chOff x="4103062" y="1775498"/>
            <a:chExt cx="122400" cy="122400"/>
          </a:xfrm>
        </p:grpSpPr>
        <p:cxnSp>
          <p:nvCxnSpPr>
            <p:cNvPr id="77" name="直線コネクタ 76">
              <a:extLst>
                <a:ext uri="{FF2B5EF4-FFF2-40B4-BE49-F238E27FC236}">
                  <a16:creationId xmlns:a16="http://schemas.microsoft.com/office/drawing/2014/main" id="{AC934B2A-B864-4091-AA06-99E6CCA546D2}"/>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A7BEEEB5-3C43-42C1-9976-8D5E0A585A7B}"/>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4" name="直線矢印コネクタ 83">
            <a:extLst>
              <a:ext uri="{FF2B5EF4-FFF2-40B4-BE49-F238E27FC236}">
                <a16:creationId xmlns:a16="http://schemas.microsoft.com/office/drawing/2014/main" id="{BFD34199-5F6A-4F2A-A503-346A8FB5B3D2}"/>
              </a:ext>
            </a:extLst>
          </p:cNvPr>
          <p:cNvCxnSpPr>
            <a:cxnSpLocks/>
          </p:cNvCxnSpPr>
          <p:nvPr/>
        </p:nvCxnSpPr>
        <p:spPr>
          <a:xfrm>
            <a:off x="1182513" y="2697834"/>
            <a:ext cx="127639" cy="183749"/>
          </a:xfrm>
          <a:prstGeom prst="straightConnector1">
            <a:avLst/>
          </a:prstGeom>
          <a:ln w="15875">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7DEFCAFF-4792-4BA9-8CD6-B77881D10040}"/>
              </a:ext>
            </a:extLst>
          </p:cNvPr>
          <p:cNvSpPr txBox="1"/>
          <p:nvPr/>
        </p:nvSpPr>
        <p:spPr>
          <a:xfrm rot="19927662">
            <a:off x="1007293" y="2327196"/>
            <a:ext cx="153888" cy="384721"/>
          </a:xfrm>
          <a:prstGeom prst="rect">
            <a:avLst/>
          </a:prstGeom>
          <a:solidFill>
            <a:schemeClr val="bg1"/>
          </a:solidFill>
          <a:ln>
            <a:noFill/>
          </a:ln>
        </p:spPr>
        <p:txBody>
          <a:bodyPr vert="eaVert" wrap="none" lIns="0" tIns="0" rIns="0" bIns="0" rtlCol="0">
            <a:spAutoFit/>
          </a:bodyPr>
          <a:lstStyle/>
          <a:p>
            <a:r>
              <a:rPr kumimoji="1" lang="ja-JP" altLang="en-US" sz="1000" dirty="0">
                <a:solidFill>
                  <a:srgbClr val="0070C0"/>
                </a:solidFill>
                <a:latin typeface="ＭＳ ゴシック" panose="020B0609070205080204" pitchFamily="49" charset="-128"/>
                <a:ea typeface="ＭＳ ゴシック" panose="020B0609070205080204" pitchFamily="49" charset="-128"/>
              </a:rPr>
              <a:t>檜尾川</a:t>
            </a:r>
          </a:p>
        </p:txBody>
      </p:sp>
      <p:sp>
        <p:nvSpPr>
          <p:cNvPr id="88" name="テキスト ボックス 87">
            <a:extLst>
              <a:ext uri="{FF2B5EF4-FFF2-40B4-BE49-F238E27FC236}">
                <a16:creationId xmlns:a16="http://schemas.microsoft.com/office/drawing/2014/main" id="{87AC1E60-DF80-43D8-ADB8-C87864C70725}"/>
              </a:ext>
            </a:extLst>
          </p:cNvPr>
          <p:cNvSpPr txBox="1"/>
          <p:nvPr/>
        </p:nvSpPr>
        <p:spPr>
          <a:xfrm>
            <a:off x="1993258" y="4653494"/>
            <a:ext cx="384721" cy="153888"/>
          </a:xfrm>
          <a:prstGeom prst="rect">
            <a:avLst/>
          </a:prstGeom>
          <a:solidFill>
            <a:schemeClr val="bg1"/>
          </a:solidFill>
        </p:spPr>
        <p:txBody>
          <a:bodyPr wrap="none" lIns="0" tIns="0" rIns="0" bIns="0" rtlCol="0">
            <a:spAutoFit/>
          </a:bodyPr>
          <a:lstStyle/>
          <a:p>
            <a:r>
              <a:rPr kumimoji="1" lang="zh-TW" altLang="en-US" sz="1000" b="1" dirty="0">
                <a:solidFill>
                  <a:schemeClr val="tx1"/>
                </a:solidFill>
                <a:latin typeface="ＭＳ ゴシック" panose="020B0609070205080204" pitchFamily="49" charset="-128"/>
                <a:ea typeface="ＭＳ ゴシック" panose="020B0609070205080204" pitchFamily="49" charset="-128"/>
              </a:rPr>
              <a:t>磐手</a:t>
            </a:r>
            <a:r>
              <a:rPr lang="ja-JP" altLang="en-US" sz="1000" b="1" u="sng" dirty="0">
                <a:latin typeface="ＭＳ ゴシック" panose="020B0609070205080204" pitchFamily="49" charset="-128"/>
                <a:ea typeface="ＭＳ ゴシック" panose="020B0609070205080204" pitchFamily="49" charset="-128"/>
              </a:rPr>
              <a:t>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89" name="テキスト ボックス 88">
            <a:extLst>
              <a:ext uri="{FF2B5EF4-FFF2-40B4-BE49-F238E27FC236}">
                <a16:creationId xmlns:a16="http://schemas.microsoft.com/office/drawing/2014/main" id="{8F3B48AA-61B4-4A21-B882-83E89EA4DC64}"/>
              </a:ext>
            </a:extLst>
          </p:cNvPr>
          <p:cNvSpPr txBox="1"/>
          <p:nvPr/>
        </p:nvSpPr>
        <p:spPr>
          <a:xfrm>
            <a:off x="1586289" y="3041949"/>
            <a:ext cx="384721" cy="153888"/>
          </a:xfrm>
          <a:prstGeom prst="rect">
            <a:avLst/>
          </a:prstGeom>
          <a:solidFill>
            <a:schemeClr val="bg1"/>
          </a:solidFill>
        </p:spPr>
        <p:txBody>
          <a:bodyPr wrap="none" lIns="0" tIns="0" rIns="0" bIns="0" rtlCol="0">
            <a:spAutoFit/>
          </a:bodyPr>
          <a:lstStyle/>
          <a:p>
            <a:r>
              <a:rPr lang="ja-JP" altLang="en-US" sz="1000" b="1" u="sng" dirty="0">
                <a:latin typeface="ＭＳ ゴシック" panose="020B0609070205080204" pitchFamily="49" charset="-128"/>
                <a:ea typeface="ＭＳ ゴシック" panose="020B0609070205080204" pitchFamily="49" charset="-128"/>
              </a:rPr>
              <a:t>弥生橋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91" name="正方形/長方形 90">
            <a:extLst>
              <a:ext uri="{FF2B5EF4-FFF2-40B4-BE49-F238E27FC236}">
                <a16:creationId xmlns:a16="http://schemas.microsoft.com/office/drawing/2014/main" id="{FCC74F4C-4C56-478E-A179-78A60012D7CD}"/>
              </a:ext>
            </a:extLst>
          </p:cNvPr>
          <p:cNvSpPr/>
          <p:nvPr/>
        </p:nvSpPr>
        <p:spPr bwMode="auto">
          <a:xfrm>
            <a:off x="297709" y="5824359"/>
            <a:ext cx="556339" cy="185860"/>
          </a:xfrm>
          <a:prstGeom prst="rect">
            <a:avLst/>
          </a:prstGeom>
          <a:solidFill>
            <a:schemeClr val="bg1"/>
          </a:solidFill>
          <a:ln w="6350">
            <a:solidFill>
              <a:schemeClr val="tx1"/>
            </a:solidFill>
          </a:ln>
          <a:effectLst/>
        </p:spPr>
        <p:txBody>
          <a:bodyPr lIns="0" tIns="0" rIns="0" bIns="0" rtlCol="0" anchor="b" anchorCtr="0"/>
          <a:lstStyle/>
          <a:p>
            <a:r>
              <a:rPr kumimoji="1" lang="en-US" altLang="ja-JP" sz="500" dirty="0"/>
              <a:t>  0</a:t>
            </a:r>
            <a:r>
              <a:rPr kumimoji="1" lang="ja-JP" altLang="en-US" sz="500" dirty="0"/>
              <a:t>　　　　 　　</a:t>
            </a:r>
            <a:r>
              <a:rPr lang="en-US" altLang="ja-JP" sz="500" dirty="0"/>
              <a:t>2</a:t>
            </a:r>
            <a:r>
              <a:rPr kumimoji="1" lang="en-US" altLang="ja-JP" sz="500" dirty="0"/>
              <a:t>00m</a:t>
            </a:r>
            <a:endParaRPr kumimoji="1" lang="ja-JP" altLang="en-US" sz="500" dirty="0"/>
          </a:p>
        </p:txBody>
      </p:sp>
      <p:sp>
        <p:nvSpPr>
          <p:cNvPr id="92" name="フリーフォーム: 図形 91">
            <a:extLst>
              <a:ext uri="{FF2B5EF4-FFF2-40B4-BE49-F238E27FC236}">
                <a16:creationId xmlns:a16="http://schemas.microsoft.com/office/drawing/2014/main" id="{C29258F7-619F-43EE-A9FD-85020BC56236}"/>
              </a:ext>
            </a:extLst>
          </p:cNvPr>
          <p:cNvSpPr/>
          <p:nvPr/>
        </p:nvSpPr>
        <p:spPr bwMode="auto">
          <a:xfrm>
            <a:off x="339116" y="5858155"/>
            <a:ext cx="394562" cy="50211"/>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nvGrpSpPr>
          <p:cNvPr id="94" name="グループ化 93">
            <a:extLst>
              <a:ext uri="{FF2B5EF4-FFF2-40B4-BE49-F238E27FC236}">
                <a16:creationId xmlns:a16="http://schemas.microsoft.com/office/drawing/2014/main" id="{72F28C9D-1F12-4DC0-B2D9-A1DAD3CF7193}"/>
              </a:ext>
            </a:extLst>
          </p:cNvPr>
          <p:cNvGrpSpPr/>
          <p:nvPr/>
        </p:nvGrpSpPr>
        <p:grpSpPr>
          <a:xfrm>
            <a:off x="8021688" y="1869067"/>
            <a:ext cx="911365" cy="1512000"/>
            <a:chOff x="3475157" y="4829036"/>
            <a:chExt cx="911365" cy="1512000"/>
          </a:xfrm>
        </p:grpSpPr>
        <p:pic>
          <p:nvPicPr>
            <p:cNvPr id="95" name="図 81" descr="浸水深図凡例.jpg">
              <a:extLst>
                <a:ext uri="{FF2B5EF4-FFF2-40B4-BE49-F238E27FC236}">
                  <a16:creationId xmlns:a16="http://schemas.microsoft.com/office/drawing/2014/main" id="{C17C4E4F-4489-40C9-942E-9BA440A4D01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3475157" y="4829036"/>
              <a:ext cx="911365" cy="1512000"/>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96" name="グループ化 95">
              <a:extLst>
                <a:ext uri="{FF2B5EF4-FFF2-40B4-BE49-F238E27FC236}">
                  <a16:creationId xmlns:a16="http://schemas.microsoft.com/office/drawing/2014/main" id="{7CCB9ECA-5915-4BAB-9028-9B385CED1724}"/>
                </a:ext>
              </a:extLst>
            </p:cNvPr>
            <p:cNvGrpSpPr/>
            <p:nvPr/>
          </p:nvGrpSpPr>
          <p:grpSpPr>
            <a:xfrm>
              <a:off x="3566119" y="6211371"/>
              <a:ext cx="110891" cy="96950"/>
              <a:chOff x="4480519" y="2578398"/>
              <a:chExt cx="110891" cy="96950"/>
            </a:xfrm>
          </p:grpSpPr>
          <p:sp>
            <p:nvSpPr>
              <p:cNvPr id="97" name="正方形/長方形 96">
                <a:extLst>
                  <a:ext uri="{FF2B5EF4-FFF2-40B4-BE49-F238E27FC236}">
                    <a16:creationId xmlns:a16="http://schemas.microsoft.com/office/drawing/2014/main" id="{AE646FAE-1FC2-4A7B-9434-8CBDBBD50DE8}"/>
                  </a:ext>
                </a:extLst>
              </p:cNvPr>
              <p:cNvSpPr/>
              <p:nvPr/>
            </p:nvSpPr>
            <p:spPr>
              <a:xfrm>
                <a:off x="4480519" y="2578398"/>
                <a:ext cx="110891" cy="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8" name="グループ化 97">
                <a:extLst>
                  <a:ext uri="{FF2B5EF4-FFF2-40B4-BE49-F238E27FC236}">
                    <a16:creationId xmlns:a16="http://schemas.microsoft.com/office/drawing/2014/main" id="{2494312C-E77D-4D9A-8AA2-B0A86DCCFAB2}"/>
                  </a:ext>
                </a:extLst>
              </p:cNvPr>
              <p:cNvGrpSpPr/>
              <p:nvPr/>
            </p:nvGrpSpPr>
            <p:grpSpPr>
              <a:xfrm rot="2700000">
                <a:off x="4489164" y="2580073"/>
                <a:ext cx="93600" cy="93600"/>
                <a:chOff x="4103062" y="1775498"/>
                <a:chExt cx="122400" cy="122400"/>
              </a:xfrm>
            </p:grpSpPr>
            <p:cxnSp>
              <p:nvCxnSpPr>
                <p:cNvPr id="99" name="直線コネクタ 98">
                  <a:extLst>
                    <a:ext uri="{FF2B5EF4-FFF2-40B4-BE49-F238E27FC236}">
                      <a16:creationId xmlns:a16="http://schemas.microsoft.com/office/drawing/2014/main" id="{434054B4-F752-4CBE-A567-814DA0B20C8E}"/>
                    </a:ext>
                  </a:extLst>
                </p:cNvPr>
                <p:cNvCxnSpPr/>
                <p:nvPr/>
              </p:nvCxnSpPr>
              <p:spPr>
                <a:xfrm>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51942893-6CE2-49DA-ADB0-FE1D5B5D964C}"/>
                    </a:ext>
                  </a:extLst>
                </p:cNvPr>
                <p:cNvCxnSpPr/>
                <p:nvPr/>
              </p:nvCxnSpPr>
              <p:spPr>
                <a:xfrm rot="5400000">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101" name="フリーフォーム: 図形 100">
            <a:extLst>
              <a:ext uri="{FF2B5EF4-FFF2-40B4-BE49-F238E27FC236}">
                <a16:creationId xmlns:a16="http://schemas.microsoft.com/office/drawing/2014/main" id="{E1703549-B5BD-4AA5-9A0D-E846014C2C1A}"/>
              </a:ext>
            </a:extLst>
          </p:cNvPr>
          <p:cNvSpPr/>
          <p:nvPr/>
        </p:nvSpPr>
        <p:spPr bwMode="auto">
          <a:xfrm>
            <a:off x="4918946" y="4664496"/>
            <a:ext cx="3956050" cy="1019175"/>
          </a:xfrm>
          <a:custGeom>
            <a:avLst/>
            <a:gdLst>
              <a:gd name="connsiteX0" fmla="*/ 0 w 3956050"/>
              <a:gd name="connsiteY0" fmla="*/ 285750 h 1025525"/>
              <a:gd name="connsiteX1" fmla="*/ 352425 w 3956050"/>
              <a:gd name="connsiteY1" fmla="*/ 149225 h 1025525"/>
              <a:gd name="connsiteX2" fmla="*/ 736600 w 3956050"/>
              <a:gd name="connsiteY2" fmla="*/ 63500 h 1025525"/>
              <a:gd name="connsiteX3" fmla="*/ 1323975 w 3956050"/>
              <a:gd name="connsiteY3" fmla="*/ 0 h 1025525"/>
              <a:gd name="connsiteX4" fmla="*/ 1943100 w 3956050"/>
              <a:gd name="connsiteY4" fmla="*/ 120650 h 1025525"/>
              <a:gd name="connsiteX5" fmla="*/ 2263775 w 3956050"/>
              <a:gd name="connsiteY5" fmla="*/ 257175 h 1025525"/>
              <a:gd name="connsiteX6" fmla="*/ 2844800 w 3956050"/>
              <a:gd name="connsiteY6" fmla="*/ 600075 h 1025525"/>
              <a:gd name="connsiteX7" fmla="*/ 3206750 w 3956050"/>
              <a:gd name="connsiteY7" fmla="*/ 803275 h 1025525"/>
              <a:gd name="connsiteX8" fmla="*/ 3603625 w 3956050"/>
              <a:gd name="connsiteY8" fmla="*/ 952500 h 1025525"/>
              <a:gd name="connsiteX9" fmla="*/ 3956050 w 3956050"/>
              <a:gd name="connsiteY9" fmla="*/ 1025525 h 1025525"/>
              <a:gd name="connsiteX0" fmla="*/ 0 w 3956050"/>
              <a:gd name="connsiteY0" fmla="*/ 285750 h 1025525"/>
              <a:gd name="connsiteX1" fmla="*/ 352425 w 3956050"/>
              <a:gd name="connsiteY1" fmla="*/ 149225 h 1025525"/>
              <a:gd name="connsiteX2" fmla="*/ 736600 w 3956050"/>
              <a:gd name="connsiteY2" fmla="*/ 63500 h 1025525"/>
              <a:gd name="connsiteX3" fmla="*/ 1323975 w 3956050"/>
              <a:gd name="connsiteY3" fmla="*/ 0 h 1025525"/>
              <a:gd name="connsiteX4" fmla="*/ 1943100 w 3956050"/>
              <a:gd name="connsiteY4" fmla="*/ 120650 h 1025525"/>
              <a:gd name="connsiteX5" fmla="*/ 2263775 w 3956050"/>
              <a:gd name="connsiteY5" fmla="*/ 257175 h 1025525"/>
              <a:gd name="connsiteX6" fmla="*/ 2844800 w 3956050"/>
              <a:gd name="connsiteY6" fmla="*/ 600075 h 1025525"/>
              <a:gd name="connsiteX7" fmla="*/ 3206750 w 3956050"/>
              <a:gd name="connsiteY7" fmla="*/ 803275 h 1025525"/>
              <a:gd name="connsiteX8" fmla="*/ 3603625 w 3956050"/>
              <a:gd name="connsiteY8" fmla="*/ 952500 h 1025525"/>
              <a:gd name="connsiteX9" fmla="*/ 3956050 w 3956050"/>
              <a:gd name="connsiteY9" fmla="*/ 1025525 h 102552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33575 w 3956050"/>
              <a:gd name="connsiteY4" fmla="*/ 117475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33575 w 3956050"/>
              <a:gd name="connsiteY4" fmla="*/ 117475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6050" h="1019175">
                <a:moveTo>
                  <a:pt x="0" y="279400"/>
                </a:moveTo>
                <a:lnTo>
                  <a:pt x="352425" y="142875"/>
                </a:lnTo>
                <a:lnTo>
                  <a:pt x="736600" y="57150"/>
                </a:lnTo>
                <a:cubicBezTo>
                  <a:pt x="938742" y="20108"/>
                  <a:pt x="1118658" y="14817"/>
                  <a:pt x="1323975" y="0"/>
                </a:cubicBezTo>
                <a:cubicBezTo>
                  <a:pt x="1565275" y="31750"/>
                  <a:pt x="1727200" y="79375"/>
                  <a:pt x="1933575" y="117475"/>
                </a:cubicBezTo>
                <a:lnTo>
                  <a:pt x="2263775" y="250825"/>
                </a:lnTo>
                <a:lnTo>
                  <a:pt x="2844800" y="593725"/>
                </a:lnTo>
                <a:lnTo>
                  <a:pt x="3206750" y="796925"/>
                </a:lnTo>
                <a:lnTo>
                  <a:pt x="3603625" y="946150"/>
                </a:lnTo>
                <a:lnTo>
                  <a:pt x="3956050" y="1019175"/>
                </a:lnTo>
              </a:path>
            </a:pathLst>
          </a:custGeom>
          <a:noFill/>
          <a:ln w="28575">
            <a:solidFill>
              <a:srgbClr val="CC00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536399A1-EBC0-4823-96C9-75835D2AE03D}"/>
              </a:ext>
            </a:extLst>
          </p:cNvPr>
          <p:cNvSpPr txBox="1"/>
          <p:nvPr/>
        </p:nvSpPr>
        <p:spPr>
          <a:xfrm rot="20739096">
            <a:off x="5144331" y="4510782"/>
            <a:ext cx="807913" cy="161583"/>
          </a:xfrm>
          <a:prstGeom prst="rect">
            <a:avLst/>
          </a:prstGeom>
          <a:solidFill>
            <a:schemeClr val="bg1"/>
          </a:solidFill>
        </p:spPr>
        <p:txBody>
          <a:bodyPr wrap="none" lIns="0" tIns="0" rIns="0" bIns="0" rtlCol="0">
            <a:spAutoFit/>
          </a:bodyPr>
          <a:lstStyle/>
          <a:p>
            <a:r>
              <a:rPr kumimoji="1" lang="ja-JP" altLang="en-US" sz="1050" dirty="0">
                <a:latin typeface="ＭＳ ゴシック" panose="020B0609070205080204" pitchFamily="49" charset="-128"/>
                <a:ea typeface="ＭＳ ゴシック" panose="020B0609070205080204" pitchFamily="49" charset="-128"/>
              </a:rPr>
              <a:t>名神高速道路</a:t>
            </a:r>
          </a:p>
        </p:txBody>
      </p:sp>
      <p:sp>
        <p:nvSpPr>
          <p:cNvPr id="103" name="フリーフォーム: 図形 102">
            <a:extLst>
              <a:ext uri="{FF2B5EF4-FFF2-40B4-BE49-F238E27FC236}">
                <a16:creationId xmlns:a16="http://schemas.microsoft.com/office/drawing/2014/main" id="{942F7296-2E5B-4AD2-9309-C9EB53CCCF9D}"/>
              </a:ext>
            </a:extLst>
          </p:cNvPr>
          <p:cNvSpPr/>
          <p:nvPr/>
        </p:nvSpPr>
        <p:spPr bwMode="auto">
          <a:xfrm>
            <a:off x="5765208" y="1885452"/>
            <a:ext cx="2640575" cy="4118388"/>
          </a:xfrm>
          <a:custGeom>
            <a:avLst/>
            <a:gdLst>
              <a:gd name="connsiteX0" fmla="*/ 0 w 2647950"/>
              <a:gd name="connsiteY0" fmla="*/ 0 h 4171950"/>
              <a:gd name="connsiteX1" fmla="*/ 25400 w 2647950"/>
              <a:gd name="connsiteY1" fmla="*/ 234950 h 4171950"/>
              <a:gd name="connsiteX2" fmla="*/ 88900 w 2647950"/>
              <a:gd name="connsiteY2" fmla="*/ 336550 h 4171950"/>
              <a:gd name="connsiteX3" fmla="*/ 165100 w 2647950"/>
              <a:gd name="connsiteY3" fmla="*/ 419100 h 4171950"/>
              <a:gd name="connsiteX4" fmla="*/ 196850 w 2647950"/>
              <a:gd name="connsiteY4" fmla="*/ 482600 h 4171950"/>
              <a:gd name="connsiteX5" fmla="*/ 311150 w 2647950"/>
              <a:gd name="connsiteY5" fmla="*/ 812800 h 4171950"/>
              <a:gd name="connsiteX6" fmla="*/ 381000 w 2647950"/>
              <a:gd name="connsiteY6" fmla="*/ 952500 h 4171950"/>
              <a:gd name="connsiteX7" fmla="*/ 438150 w 2647950"/>
              <a:gd name="connsiteY7" fmla="*/ 1041400 h 4171950"/>
              <a:gd name="connsiteX8" fmla="*/ 577850 w 2647950"/>
              <a:gd name="connsiteY8" fmla="*/ 1416050 h 4171950"/>
              <a:gd name="connsiteX9" fmla="*/ 622300 w 2647950"/>
              <a:gd name="connsiteY9" fmla="*/ 1498600 h 4171950"/>
              <a:gd name="connsiteX10" fmla="*/ 660400 w 2647950"/>
              <a:gd name="connsiteY10" fmla="*/ 1733550 h 4171950"/>
              <a:gd name="connsiteX11" fmla="*/ 774700 w 2647950"/>
              <a:gd name="connsiteY11" fmla="*/ 1924050 h 4171950"/>
              <a:gd name="connsiteX12" fmla="*/ 939800 w 2647950"/>
              <a:gd name="connsiteY12" fmla="*/ 1962150 h 4171950"/>
              <a:gd name="connsiteX13" fmla="*/ 1104900 w 2647950"/>
              <a:gd name="connsiteY13" fmla="*/ 1962150 h 4171950"/>
              <a:gd name="connsiteX14" fmla="*/ 1162050 w 2647950"/>
              <a:gd name="connsiteY14" fmla="*/ 2006600 h 4171950"/>
              <a:gd name="connsiteX15" fmla="*/ 1155700 w 2647950"/>
              <a:gd name="connsiteY15" fmla="*/ 2241550 h 4171950"/>
              <a:gd name="connsiteX16" fmla="*/ 1422400 w 2647950"/>
              <a:gd name="connsiteY16" fmla="*/ 2724150 h 4171950"/>
              <a:gd name="connsiteX17" fmla="*/ 1790700 w 2647950"/>
              <a:gd name="connsiteY17" fmla="*/ 3054350 h 4171950"/>
              <a:gd name="connsiteX18" fmla="*/ 1974850 w 2647950"/>
              <a:gd name="connsiteY18" fmla="*/ 3079750 h 4171950"/>
              <a:gd name="connsiteX19" fmla="*/ 2133600 w 2647950"/>
              <a:gd name="connsiteY19" fmla="*/ 3232150 h 4171950"/>
              <a:gd name="connsiteX20" fmla="*/ 2146300 w 2647950"/>
              <a:gd name="connsiteY20" fmla="*/ 3536950 h 4171950"/>
              <a:gd name="connsiteX21" fmla="*/ 2457450 w 2647950"/>
              <a:gd name="connsiteY21" fmla="*/ 3803650 h 4171950"/>
              <a:gd name="connsiteX22" fmla="*/ 2584450 w 2647950"/>
              <a:gd name="connsiteY22" fmla="*/ 4038600 h 4171950"/>
              <a:gd name="connsiteX23" fmla="*/ 2647950 w 2647950"/>
              <a:gd name="connsiteY23" fmla="*/ 4171950 h 4171950"/>
              <a:gd name="connsiteX0" fmla="*/ 0 w 2645568"/>
              <a:gd name="connsiteY0" fmla="*/ 0 h 4171950"/>
              <a:gd name="connsiteX1" fmla="*/ 23018 w 2645568"/>
              <a:gd name="connsiteY1" fmla="*/ 234950 h 4171950"/>
              <a:gd name="connsiteX2" fmla="*/ 86518 w 2645568"/>
              <a:gd name="connsiteY2" fmla="*/ 336550 h 4171950"/>
              <a:gd name="connsiteX3" fmla="*/ 162718 w 2645568"/>
              <a:gd name="connsiteY3" fmla="*/ 419100 h 4171950"/>
              <a:gd name="connsiteX4" fmla="*/ 194468 w 2645568"/>
              <a:gd name="connsiteY4" fmla="*/ 482600 h 4171950"/>
              <a:gd name="connsiteX5" fmla="*/ 308768 w 2645568"/>
              <a:gd name="connsiteY5" fmla="*/ 812800 h 4171950"/>
              <a:gd name="connsiteX6" fmla="*/ 378618 w 2645568"/>
              <a:gd name="connsiteY6" fmla="*/ 952500 h 4171950"/>
              <a:gd name="connsiteX7" fmla="*/ 435768 w 2645568"/>
              <a:gd name="connsiteY7" fmla="*/ 1041400 h 4171950"/>
              <a:gd name="connsiteX8" fmla="*/ 575468 w 2645568"/>
              <a:gd name="connsiteY8" fmla="*/ 1416050 h 4171950"/>
              <a:gd name="connsiteX9" fmla="*/ 619918 w 2645568"/>
              <a:gd name="connsiteY9" fmla="*/ 1498600 h 4171950"/>
              <a:gd name="connsiteX10" fmla="*/ 658018 w 2645568"/>
              <a:gd name="connsiteY10" fmla="*/ 1733550 h 4171950"/>
              <a:gd name="connsiteX11" fmla="*/ 772318 w 2645568"/>
              <a:gd name="connsiteY11" fmla="*/ 1924050 h 4171950"/>
              <a:gd name="connsiteX12" fmla="*/ 937418 w 2645568"/>
              <a:gd name="connsiteY12" fmla="*/ 1962150 h 4171950"/>
              <a:gd name="connsiteX13" fmla="*/ 1102518 w 2645568"/>
              <a:gd name="connsiteY13" fmla="*/ 1962150 h 4171950"/>
              <a:gd name="connsiteX14" fmla="*/ 1159668 w 2645568"/>
              <a:gd name="connsiteY14" fmla="*/ 2006600 h 4171950"/>
              <a:gd name="connsiteX15" fmla="*/ 1153318 w 2645568"/>
              <a:gd name="connsiteY15" fmla="*/ 2241550 h 4171950"/>
              <a:gd name="connsiteX16" fmla="*/ 1420018 w 2645568"/>
              <a:gd name="connsiteY16" fmla="*/ 2724150 h 4171950"/>
              <a:gd name="connsiteX17" fmla="*/ 1788318 w 2645568"/>
              <a:gd name="connsiteY17" fmla="*/ 3054350 h 4171950"/>
              <a:gd name="connsiteX18" fmla="*/ 1972468 w 2645568"/>
              <a:gd name="connsiteY18" fmla="*/ 3079750 h 4171950"/>
              <a:gd name="connsiteX19" fmla="*/ 2131218 w 2645568"/>
              <a:gd name="connsiteY19" fmla="*/ 3232150 h 4171950"/>
              <a:gd name="connsiteX20" fmla="*/ 2143918 w 2645568"/>
              <a:gd name="connsiteY20" fmla="*/ 3536950 h 4171950"/>
              <a:gd name="connsiteX21" fmla="*/ 2455068 w 2645568"/>
              <a:gd name="connsiteY21" fmla="*/ 3803650 h 4171950"/>
              <a:gd name="connsiteX22" fmla="*/ 2582068 w 2645568"/>
              <a:gd name="connsiteY22" fmla="*/ 4038600 h 4171950"/>
              <a:gd name="connsiteX23" fmla="*/ 2645568 w 2645568"/>
              <a:gd name="connsiteY23" fmla="*/ 4171950 h 4171950"/>
              <a:gd name="connsiteX0" fmla="*/ 1225 w 2646793"/>
              <a:gd name="connsiteY0" fmla="*/ 0 h 4171950"/>
              <a:gd name="connsiteX1" fmla="*/ 24243 w 2646793"/>
              <a:gd name="connsiteY1" fmla="*/ 234950 h 4171950"/>
              <a:gd name="connsiteX2" fmla="*/ 87743 w 2646793"/>
              <a:gd name="connsiteY2" fmla="*/ 336550 h 4171950"/>
              <a:gd name="connsiteX3" fmla="*/ 163943 w 2646793"/>
              <a:gd name="connsiteY3" fmla="*/ 419100 h 4171950"/>
              <a:gd name="connsiteX4" fmla="*/ 195693 w 2646793"/>
              <a:gd name="connsiteY4" fmla="*/ 482600 h 4171950"/>
              <a:gd name="connsiteX5" fmla="*/ 309993 w 2646793"/>
              <a:gd name="connsiteY5" fmla="*/ 812800 h 4171950"/>
              <a:gd name="connsiteX6" fmla="*/ 379843 w 2646793"/>
              <a:gd name="connsiteY6" fmla="*/ 952500 h 4171950"/>
              <a:gd name="connsiteX7" fmla="*/ 436993 w 2646793"/>
              <a:gd name="connsiteY7" fmla="*/ 1041400 h 4171950"/>
              <a:gd name="connsiteX8" fmla="*/ 576693 w 2646793"/>
              <a:gd name="connsiteY8" fmla="*/ 1416050 h 4171950"/>
              <a:gd name="connsiteX9" fmla="*/ 621143 w 2646793"/>
              <a:gd name="connsiteY9" fmla="*/ 1498600 h 4171950"/>
              <a:gd name="connsiteX10" fmla="*/ 659243 w 2646793"/>
              <a:gd name="connsiteY10" fmla="*/ 1733550 h 4171950"/>
              <a:gd name="connsiteX11" fmla="*/ 773543 w 2646793"/>
              <a:gd name="connsiteY11" fmla="*/ 1924050 h 4171950"/>
              <a:gd name="connsiteX12" fmla="*/ 938643 w 2646793"/>
              <a:gd name="connsiteY12" fmla="*/ 1962150 h 4171950"/>
              <a:gd name="connsiteX13" fmla="*/ 1103743 w 2646793"/>
              <a:gd name="connsiteY13" fmla="*/ 1962150 h 4171950"/>
              <a:gd name="connsiteX14" fmla="*/ 1160893 w 2646793"/>
              <a:gd name="connsiteY14" fmla="*/ 2006600 h 4171950"/>
              <a:gd name="connsiteX15" fmla="*/ 1154543 w 2646793"/>
              <a:gd name="connsiteY15" fmla="*/ 2241550 h 4171950"/>
              <a:gd name="connsiteX16" fmla="*/ 1421243 w 2646793"/>
              <a:gd name="connsiteY16" fmla="*/ 2724150 h 4171950"/>
              <a:gd name="connsiteX17" fmla="*/ 1789543 w 2646793"/>
              <a:gd name="connsiteY17" fmla="*/ 3054350 h 4171950"/>
              <a:gd name="connsiteX18" fmla="*/ 1973693 w 2646793"/>
              <a:gd name="connsiteY18" fmla="*/ 3079750 h 4171950"/>
              <a:gd name="connsiteX19" fmla="*/ 2132443 w 2646793"/>
              <a:gd name="connsiteY19" fmla="*/ 3232150 h 4171950"/>
              <a:gd name="connsiteX20" fmla="*/ 2145143 w 2646793"/>
              <a:gd name="connsiteY20" fmla="*/ 3536950 h 4171950"/>
              <a:gd name="connsiteX21" fmla="*/ 2456293 w 2646793"/>
              <a:gd name="connsiteY21" fmla="*/ 3803650 h 4171950"/>
              <a:gd name="connsiteX22" fmla="*/ 2583293 w 2646793"/>
              <a:gd name="connsiteY22" fmla="*/ 4038600 h 4171950"/>
              <a:gd name="connsiteX23" fmla="*/ 2646793 w 2646793"/>
              <a:gd name="connsiteY23" fmla="*/ 4171950 h 4171950"/>
              <a:gd name="connsiteX0" fmla="*/ 1043 w 2646611"/>
              <a:gd name="connsiteY0" fmla="*/ 0 h 4171950"/>
              <a:gd name="connsiteX1" fmla="*/ 28823 w 2646611"/>
              <a:gd name="connsiteY1" fmla="*/ 234950 h 4171950"/>
              <a:gd name="connsiteX2" fmla="*/ 87561 w 2646611"/>
              <a:gd name="connsiteY2" fmla="*/ 336550 h 4171950"/>
              <a:gd name="connsiteX3" fmla="*/ 163761 w 2646611"/>
              <a:gd name="connsiteY3" fmla="*/ 419100 h 4171950"/>
              <a:gd name="connsiteX4" fmla="*/ 195511 w 2646611"/>
              <a:gd name="connsiteY4" fmla="*/ 482600 h 4171950"/>
              <a:gd name="connsiteX5" fmla="*/ 309811 w 2646611"/>
              <a:gd name="connsiteY5" fmla="*/ 812800 h 4171950"/>
              <a:gd name="connsiteX6" fmla="*/ 379661 w 2646611"/>
              <a:gd name="connsiteY6" fmla="*/ 952500 h 4171950"/>
              <a:gd name="connsiteX7" fmla="*/ 436811 w 2646611"/>
              <a:gd name="connsiteY7" fmla="*/ 1041400 h 4171950"/>
              <a:gd name="connsiteX8" fmla="*/ 576511 w 2646611"/>
              <a:gd name="connsiteY8" fmla="*/ 1416050 h 4171950"/>
              <a:gd name="connsiteX9" fmla="*/ 620961 w 2646611"/>
              <a:gd name="connsiteY9" fmla="*/ 1498600 h 4171950"/>
              <a:gd name="connsiteX10" fmla="*/ 659061 w 2646611"/>
              <a:gd name="connsiteY10" fmla="*/ 1733550 h 4171950"/>
              <a:gd name="connsiteX11" fmla="*/ 773361 w 2646611"/>
              <a:gd name="connsiteY11" fmla="*/ 1924050 h 4171950"/>
              <a:gd name="connsiteX12" fmla="*/ 938461 w 2646611"/>
              <a:gd name="connsiteY12" fmla="*/ 1962150 h 4171950"/>
              <a:gd name="connsiteX13" fmla="*/ 1103561 w 2646611"/>
              <a:gd name="connsiteY13" fmla="*/ 1962150 h 4171950"/>
              <a:gd name="connsiteX14" fmla="*/ 1160711 w 2646611"/>
              <a:gd name="connsiteY14" fmla="*/ 2006600 h 4171950"/>
              <a:gd name="connsiteX15" fmla="*/ 1154361 w 2646611"/>
              <a:gd name="connsiteY15" fmla="*/ 2241550 h 4171950"/>
              <a:gd name="connsiteX16" fmla="*/ 1421061 w 2646611"/>
              <a:gd name="connsiteY16" fmla="*/ 2724150 h 4171950"/>
              <a:gd name="connsiteX17" fmla="*/ 1789361 w 2646611"/>
              <a:gd name="connsiteY17" fmla="*/ 3054350 h 4171950"/>
              <a:gd name="connsiteX18" fmla="*/ 1973511 w 2646611"/>
              <a:gd name="connsiteY18" fmla="*/ 3079750 h 4171950"/>
              <a:gd name="connsiteX19" fmla="*/ 2132261 w 2646611"/>
              <a:gd name="connsiteY19" fmla="*/ 3232150 h 4171950"/>
              <a:gd name="connsiteX20" fmla="*/ 2144961 w 2646611"/>
              <a:gd name="connsiteY20" fmla="*/ 3536950 h 4171950"/>
              <a:gd name="connsiteX21" fmla="*/ 2456111 w 2646611"/>
              <a:gd name="connsiteY21" fmla="*/ 3803650 h 4171950"/>
              <a:gd name="connsiteX22" fmla="*/ 2583111 w 2646611"/>
              <a:gd name="connsiteY22" fmla="*/ 4038600 h 4171950"/>
              <a:gd name="connsiteX23" fmla="*/ 2646611 w 2646611"/>
              <a:gd name="connsiteY23" fmla="*/ 4171950 h 4171950"/>
              <a:gd name="connsiteX0" fmla="*/ 1449 w 2647017"/>
              <a:gd name="connsiteY0" fmla="*/ 0 h 4171950"/>
              <a:gd name="connsiteX1" fmla="*/ 29229 w 2647017"/>
              <a:gd name="connsiteY1" fmla="*/ 234950 h 4171950"/>
              <a:gd name="connsiteX2" fmla="*/ 87967 w 2647017"/>
              <a:gd name="connsiteY2" fmla="*/ 336550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8280 w 2647017"/>
              <a:gd name="connsiteY22" fmla="*/ 4038600 h 4171950"/>
              <a:gd name="connsiteX23" fmla="*/ 2647017 w 2647017"/>
              <a:gd name="connsiteY23" fmla="*/ 4171950 h 4171950"/>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541833 w 2649399"/>
              <a:gd name="connsiteY7" fmla="*/ 110505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415627 w 2649399"/>
              <a:gd name="connsiteY6" fmla="*/ 957580 h 4160044"/>
              <a:gd name="connsiteX7" fmla="*/ 541833 w 2649399"/>
              <a:gd name="connsiteY7" fmla="*/ 110505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415627 w 2649399"/>
              <a:gd name="connsiteY6" fmla="*/ 957580 h 4160044"/>
              <a:gd name="connsiteX7" fmla="*/ 541833 w 2649399"/>
              <a:gd name="connsiteY7" fmla="*/ 110505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234176 w 2649399"/>
              <a:gd name="connsiteY4" fmla="*/ 506730 h 4160044"/>
              <a:gd name="connsiteX5" fmla="*/ 295930 w 2649399"/>
              <a:gd name="connsiteY5" fmla="*/ 812800 h 4160044"/>
              <a:gd name="connsiteX6" fmla="*/ 415627 w 2649399"/>
              <a:gd name="connsiteY6" fmla="*/ 957580 h 4160044"/>
              <a:gd name="connsiteX7" fmla="*/ 541833 w 2649399"/>
              <a:gd name="connsiteY7" fmla="*/ 110505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75279 w 2649399"/>
              <a:gd name="connsiteY3" fmla="*/ 416402 h 4160044"/>
              <a:gd name="connsiteX4" fmla="*/ 234176 w 2649399"/>
              <a:gd name="connsiteY4" fmla="*/ 506730 h 4160044"/>
              <a:gd name="connsiteX5" fmla="*/ 295930 w 2649399"/>
              <a:gd name="connsiteY5" fmla="*/ 812800 h 4160044"/>
              <a:gd name="connsiteX6" fmla="*/ 415627 w 2649399"/>
              <a:gd name="connsiteY6" fmla="*/ 957580 h 4160044"/>
              <a:gd name="connsiteX7" fmla="*/ 541833 w 2649399"/>
              <a:gd name="connsiteY7" fmla="*/ 110505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173990 h 4160044"/>
              <a:gd name="connsiteX2" fmla="*/ 92729 w 2649399"/>
              <a:gd name="connsiteY2" fmla="*/ 329406 h 4160044"/>
              <a:gd name="connsiteX3" fmla="*/ 175279 w 2649399"/>
              <a:gd name="connsiteY3" fmla="*/ 416402 h 4160044"/>
              <a:gd name="connsiteX4" fmla="*/ 234176 w 2649399"/>
              <a:gd name="connsiteY4" fmla="*/ 506730 h 4160044"/>
              <a:gd name="connsiteX5" fmla="*/ 295930 w 2649399"/>
              <a:gd name="connsiteY5" fmla="*/ 812800 h 4160044"/>
              <a:gd name="connsiteX6" fmla="*/ 415627 w 2649399"/>
              <a:gd name="connsiteY6" fmla="*/ 957580 h 4160044"/>
              <a:gd name="connsiteX7" fmla="*/ 541833 w 2649399"/>
              <a:gd name="connsiteY7" fmla="*/ 110505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2457 w 2640247"/>
              <a:gd name="connsiteY0" fmla="*/ 0 h 4226084"/>
              <a:gd name="connsiteX1" fmla="*/ 20077 w 2640247"/>
              <a:gd name="connsiteY1" fmla="*/ 240030 h 4226084"/>
              <a:gd name="connsiteX2" fmla="*/ 83577 w 2640247"/>
              <a:gd name="connsiteY2" fmla="*/ 395446 h 4226084"/>
              <a:gd name="connsiteX3" fmla="*/ 166127 w 2640247"/>
              <a:gd name="connsiteY3" fmla="*/ 482442 h 4226084"/>
              <a:gd name="connsiteX4" fmla="*/ 225024 w 2640247"/>
              <a:gd name="connsiteY4" fmla="*/ 572770 h 4226084"/>
              <a:gd name="connsiteX5" fmla="*/ 286778 w 2640247"/>
              <a:gd name="connsiteY5" fmla="*/ 878840 h 4226084"/>
              <a:gd name="connsiteX6" fmla="*/ 406475 w 2640247"/>
              <a:gd name="connsiteY6" fmla="*/ 1023620 h 4226084"/>
              <a:gd name="connsiteX7" fmla="*/ 532681 w 2640247"/>
              <a:gd name="connsiteY7" fmla="*/ 1171099 h 4226084"/>
              <a:gd name="connsiteX8" fmla="*/ 563004 w 2640247"/>
              <a:gd name="connsiteY8" fmla="*/ 1453515 h 4226084"/>
              <a:gd name="connsiteX9" fmla="*/ 602690 w 2640247"/>
              <a:gd name="connsiteY9" fmla="*/ 1564640 h 4226084"/>
              <a:gd name="connsiteX10" fmla="*/ 659840 w 2640247"/>
              <a:gd name="connsiteY10" fmla="*/ 1780540 h 4226084"/>
              <a:gd name="connsiteX11" fmla="*/ 774140 w 2640247"/>
              <a:gd name="connsiteY11" fmla="*/ 1968659 h 4226084"/>
              <a:gd name="connsiteX12" fmla="*/ 932096 w 2640247"/>
              <a:gd name="connsiteY12" fmla="*/ 2021046 h 4226084"/>
              <a:gd name="connsiteX13" fmla="*/ 1094815 w 2640247"/>
              <a:gd name="connsiteY13" fmla="*/ 2028190 h 4226084"/>
              <a:gd name="connsiteX14" fmla="*/ 1144821 w 2640247"/>
              <a:gd name="connsiteY14" fmla="*/ 2075022 h 4226084"/>
              <a:gd name="connsiteX15" fmla="*/ 1164665 w 2640247"/>
              <a:gd name="connsiteY15" fmla="*/ 2307590 h 4226084"/>
              <a:gd name="connsiteX16" fmla="*/ 1417078 w 2640247"/>
              <a:gd name="connsiteY16" fmla="*/ 2775903 h 4226084"/>
              <a:gd name="connsiteX17" fmla="*/ 1778233 w 2640247"/>
              <a:gd name="connsiteY17" fmla="*/ 3108483 h 4226084"/>
              <a:gd name="connsiteX18" fmla="*/ 1964765 w 2640247"/>
              <a:gd name="connsiteY18" fmla="*/ 3157697 h 4226084"/>
              <a:gd name="connsiteX19" fmla="*/ 2123515 w 2640247"/>
              <a:gd name="connsiteY19" fmla="*/ 3324384 h 4226084"/>
              <a:gd name="connsiteX20" fmla="*/ 2136215 w 2640247"/>
              <a:gd name="connsiteY20" fmla="*/ 3602990 h 4226084"/>
              <a:gd name="connsiteX21" fmla="*/ 2483084 w 2640247"/>
              <a:gd name="connsiteY21" fmla="*/ 3883978 h 4226084"/>
              <a:gd name="connsiteX22" fmla="*/ 2579128 w 2640247"/>
              <a:gd name="connsiteY22" fmla="*/ 4104640 h 4226084"/>
              <a:gd name="connsiteX23" fmla="*/ 2640247 w 2640247"/>
              <a:gd name="connsiteY23" fmla="*/ 4226084 h 4226084"/>
              <a:gd name="connsiteX0" fmla="*/ 2457 w 2640247"/>
              <a:gd name="connsiteY0" fmla="*/ 0 h 4226084"/>
              <a:gd name="connsiteX1" fmla="*/ 20077 w 2640247"/>
              <a:gd name="connsiteY1" fmla="*/ 240030 h 4226084"/>
              <a:gd name="connsiteX2" fmla="*/ 83577 w 2640247"/>
              <a:gd name="connsiteY2" fmla="*/ 395446 h 4226084"/>
              <a:gd name="connsiteX3" fmla="*/ 166127 w 2640247"/>
              <a:gd name="connsiteY3" fmla="*/ 482442 h 4226084"/>
              <a:gd name="connsiteX4" fmla="*/ 225024 w 2640247"/>
              <a:gd name="connsiteY4" fmla="*/ 572770 h 4226084"/>
              <a:gd name="connsiteX5" fmla="*/ 286778 w 2640247"/>
              <a:gd name="connsiteY5" fmla="*/ 878840 h 4226084"/>
              <a:gd name="connsiteX6" fmla="*/ 406475 w 2640247"/>
              <a:gd name="connsiteY6" fmla="*/ 1023620 h 4226084"/>
              <a:gd name="connsiteX7" fmla="*/ 532681 w 2640247"/>
              <a:gd name="connsiteY7" fmla="*/ 1171099 h 4226084"/>
              <a:gd name="connsiteX8" fmla="*/ 563004 w 2640247"/>
              <a:gd name="connsiteY8" fmla="*/ 1453515 h 4226084"/>
              <a:gd name="connsiteX9" fmla="*/ 602690 w 2640247"/>
              <a:gd name="connsiteY9" fmla="*/ 1564640 h 4226084"/>
              <a:gd name="connsiteX10" fmla="*/ 659840 w 2640247"/>
              <a:gd name="connsiteY10" fmla="*/ 1780540 h 4226084"/>
              <a:gd name="connsiteX11" fmla="*/ 774140 w 2640247"/>
              <a:gd name="connsiteY11" fmla="*/ 1968659 h 4226084"/>
              <a:gd name="connsiteX12" fmla="*/ 952416 w 2640247"/>
              <a:gd name="connsiteY12" fmla="*/ 2051526 h 4226084"/>
              <a:gd name="connsiteX13" fmla="*/ 1094815 w 2640247"/>
              <a:gd name="connsiteY13" fmla="*/ 2028190 h 4226084"/>
              <a:gd name="connsiteX14" fmla="*/ 1144821 w 2640247"/>
              <a:gd name="connsiteY14" fmla="*/ 2075022 h 4226084"/>
              <a:gd name="connsiteX15" fmla="*/ 1164665 w 2640247"/>
              <a:gd name="connsiteY15" fmla="*/ 2307590 h 4226084"/>
              <a:gd name="connsiteX16" fmla="*/ 1417078 w 2640247"/>
              <a:gd name="connsiteY16" fmla="*/ 2775903 h 4226084"/>
              <a:gd name="connsiteX17" fmla="*/ 1778233 w 2640247"/>
              <a:gd name="connsiteY17" fmla="*/ 3108483 h 4226084"/>
              <a:gd name="connsiteX18" fmla="*/ 1964765 w 2640247"/>
              <a:gd name="connsiteY18" fmla="*/ 3157697 h 4226084"/>
              <a:gd name="connsiteX19" fmla="*/ 2123515 w 2640247"/>
              <a:gd name="connsiteY19" fmla="*/ 3324384 h 4226084"/>
              <a:gd name="connsiteX20" fmla="*/ 2136215 w 2640247"/>
              <a:gd name="connsiteY20" fmla="*/ 3602990 h 4226084"/>
              <a:gd name="connsiteX21" fmla="*/ 2483084 w 2640247"/>
              <a:gd name="connsiteY21" fmla="*/ 3883978 h 4226084"/>
              <a:gd name="connsiteX22" fmla="*/ 2579128 w 2640247"/>
              <a:gd name="connsiteY22" fmla="*/ 4104640 h 4226084"/>
              <a:gd name="connsiteX23" fmla="*/ 2640247 w 2640247"/>
              <a:gd name="connsiteY23" fmla="*/ 4226084 h 4226084"/>
              <a:gd name="connsiteX0" fmla="*/ 2457 w 2640247"/>
              <a:gd name="connsiteY0" fmla="*/ 0 h 4226084"/>
              <a:gd name="connsiteX1" fmla="*/ 20077 w 2640247"/>
              <a:gd name="connsiteY1" fmla="*/ 240030 h 4226084"/>
              <a:gd name="connsiteX2" fmla="*/ 83577 w 2640247"/>
              <a:gd name="connsiteY2" fmla="*/ 395446 h 4226084"/>
              <a:gd name="connsiteX3" fmla="*/ 166127 w 2640247"/>
              <a:gd name="connsiteY3" fmla="*/ 482442 h 4226084"/>
              <a:gd name="connsiteX4" fmla="*/ 225024 w 2640247"/>
              <a:gd name="connsiteY4" fmla="*/ 572770 h 4226084"/>
              <a:gd name="connsiteX5" fmla="*/ 286778 w 2640247"/>
              <a:gd name="connsiteY5" fmla="*/ 878840 h 4226084"/>
              <a:gd name="connsiteX6" fmla="*/ 406475 w 2640247"/>
              <a:gd name="connsiteY6" fmla="*/ 1023620 h 4226084"/>
              <a:gd name="connsiteX7" fmla="*/ 532681 w 2640247"/>
              <a:gd name="connsiteY7" fmla="*/ 1171099 h 4226084"/>
              <a:gd name="connsiteX8" fmla="*/ 563004 w 2640247"/>
              <a:gd name="connsiteY8" fmla="*/ 1453515 h 4226084"/>
              <a:gd name="connsiteX9" fmla="*/ 602690 w 2640247"/>
              <a:gd name="connsiteY9" fmla="*/ 1564640 h 4226084"/>
              <a:gd name="connsiteX10" fmla="*/ 659840 w 2640247"/>
              <a:gd name="connsiteY10" fmla="*/ 1780540 h 4226084"/>
              <a:gd name="connsiteX11" fmla="*/ 774140 w 2640247"/>
              <a:gd name="connsiteY11" fmla="*/ 1968659 h 4226084"/>
              <a:gd name="connsiteX12" fmla="*/ 952416 w 2640247"/>
              <a:gd name="connsiteY12" fmla="*/ 2051526 h 4226084"/>
              <a:gd name="connsiteX13" fmla="*/ 1094815 w 2640247"/>
              <a:gd name="connsiteY13" fmla="*/ 2028190 h 4226084"/>
              <a:gd name="connsiteX14" fmla="*/ 1144821 w 2640247"/>
              <a:gd name="connsiteY14" fmla="*/ 2075022 h 4226084"/>
              <a:gd name="connsiteX15" fmla="*/ 1195145 w 2640247"/>
              <a:gd name="connsiteY15" fmla="*/ 2312670 h 4226084"/>
              <a:gd name="connsiteX16" fmla="*/ 1417078 w 2640247"/>
              <a:gd name="connsiteY16" fmla="*/ 2775903 h 4226084"/>
              <a:gd name="connsiteX17" fmla="*/ 1778233 w 2640247"/>
              <a:gd name="connsiteY17" fmla="*/ 3108483 h 4226084"/>
              <a:gd name="connsiteX18" fmla="*/ 1964765 w 2640247"/>
              <a:gd name="connsiteY18" fmla="*/ 3157697 h 4226084"/>
              <a:gd name="connsiteX19" fmla="*/ 2123515 w 2640247"/>
              <a:gd name="connsiteY19" fmla="*/ 3324384 h 4226084"/>
              <a:gd name="connsiteX20" fmla="*/ 2136215 w 2640247"/>
              <a:gd name="connsiteY20" fmla="*/ 3602990 h 4226084"/>
              <a:gd name="connsiteX21" fmla="*/ 2483084 w 2640247"/>
              <a:gd name="connsiteY21" fmla="*/ 3883978 h 4226084"/>
              <a:gd name="connsiteX22" fmla="*/ 2579128 w 2640247"/>
              <a:gd name="connsiteY22" fmla="*/ 4104640 h 4226084"/>
              <a:gd name="connsiteX23" fmla="*/ 2640247 w 2640247"/>
              <a:gd name="connsiteY23" fmla="*/ 4226084 h 4226084"/>
              <a:gd name="connsiteX0" fmla="*/ 2457 w 2640247"/>
              <a:gd name="connsiteY0" fmla="*/ 0 h 4226084"/>
              <a:gd name="connsiteX1" fmla="*/ 20077 w 2640247"/>
              <a:gd name="connsiteY1" fmla="*/ 240030 h 4226084"/>
              <a:gd name="connsiteX2" fmla="*/ 83577 w 2640247"/>
              <a:gd name="connsiteY2" fmla="*/ 395446 h 4226084"/>
              <a:gd name="connsiteX3" fmla="*/ 166127 w 2640247"/>
              <a:gd name="connsiteY3" fmla="*/ 482442 h 4226084"/>
              <a:gd name="connsiteX4" fmla="*/ 225024 w 2640247"/>
              <a:gd name="connsiteY4" fmla="*/ 572770 h 4226084"/>
              <a:gd name="connsiteX5" fmla="*/ 286778 w 2640247"/>
              <a:gd name="connsiteY5" fmla="*/ 878840 h 4226084"/>
              <a:gd name="connsiteX6" fmla="*/ 406475 w 2640247"/>
              <a:gd name="connsiteY6" fmla="*/ 1023620 h 4226084"/>
              <a:gd name="connsiteX7" fmla="*/ 532681 w 2640247"/>
              <a:gd name="connsiteY7" fmla="*/ 1171099 h 4226084"/>
              <a:gd name="connsiteX8" fmla="*/ 563004 w 2640247"/>
              <a:gd name="connsiteY8" fmla="*/ 1453515 h 4226084"/>
              <a:gd name="connsiteX9" fmla="*/ 602690 w 2640247"/>
              <a:gd name="connsiteY9" fmla="*/ 1564640 h 4226084"/>
              <a:gd name="connsiteX10" fmla="*/ 659840 w 2640247"/>
              <a:gd name="connsiteY10" fmla="*/ 1780540 h 4226084"/>
              <a:gd name="connsiteX11" fmla="*/ 774140 w 2640247"/>
              <a:gd name="connsiteY11" fmla="*/ 1968659 h 4226084"/>
              <a:gd name="connsiteX12" fmla="*/ 952416 w 2640247"/>
              <a:gd name="connsiteY12" fmla="*/ 2051526 h 4226084"/>
              <a:gd name="connsiteX13" fmla="*/ 1094815 w 2640247"/>
              <a:gd name="connsiteY13" fmla="*/ 2028190 h 4226084"/>
              <a:gd name="connsiteX14" fmla="*/ 1144821 w 2640247"/>
              <a:gd name="connsiteY14" fmla="*/ 2075022 h 4226084"/>
              <a:gd name="connsiteX15" fmla="*/ 1195145 w 2640247"/>
              <a:gd name="connsiteY15" fmla="*/ 2312670 h 4226084"/>
              <a:gd name="connsiteX16" fmla="*/ 1417078 w 2640247"/>
              <a:gd name="connsiteY16" fmla="*/ 2775903 h 4226084"/>
              <a:gd name="connsiteX17" fmla="*/ 1737593 w 2640247"/>
              <a:gd name="connsiteY17" fmla="*/ 3118643 h 4226084"/>
              <a:gd name="connsiteX18" fmla="*/ 1964765 w 2640247"/>
              <a:gd name="connsiteY18" fmla="*/ 3157697 h 4226084"/>
              <a:gd name="connsiteX19" fmla="*/ 2123515 w 2640247"/>
              <a:gd name="connsiteY19" fmla="*/ 3324384 h 4226084"/>
              <a:gd name="connsiteX20" fmla="*/ 2136215 w 2640247"/>
              <a:gd name="connsiteY20" fmla="*/ 3602990 h 4226084"/>
              <a:gd name="connsiteX21" fmla="*/ 2483084 w 2640247"/>
              <a:gd name="connsiteY21" fmla="*/ 3883978 h 4226084"/>
              <a:gd name="connsiteX22" fmla="*/ 2579128 w 2640247"/>
              <a:gd name="connsiteY22" fmla="*/ 4104640 h 4226084"/>
              <a:gd name="connsiteX23" fmla="*/ 2640247 w 2640247"/>
              <a:gd name="connsiteY23" fmla="*/ 4226084 h 4226084"/>
              <a:gd name="connsiteX0" fmla="*/ 2457 w 2640247"/>
              <a:gd name="connsiteY0" fmla="*/ 0 h 4226084"/>
              <a:gd name="connsiteX1" fmla="*/ 20077 w 2640247"/>
              <a:gd name="connsiteY1" fmla="*/ 240030 h 4226084"/>
              <a:gd name="connsiteX2" fmla="*/ 83577 w 2640247"/>
              <a:gd name="connsiteY2" fmla="*/ 395446 h 4226084"/>
              <a:gd name="connsiteX3" fmla="*/ 166127 w 2640247"/>
              <a:gd name="connsiteY3" fmla="*/ 482442 h 4226084"/>
              <a:gd name="connsiteX4" fmla="*/ 225024 w 2640247"/>
              <a:gd name="connsiteY4" fmla="*/ 572770 h 4226084"/>
              <a:gd name="connsiteX5" fmla="*/ 286778 w 2640247"/>
              <a:gd name="connsiteY5" fmla="*/ 878840 h 4226084"/>
              <a:gd name="connsiteX6" fmla="*/ 406475 w 2640247"/>
              <a:gd name="connsiteY6" fmla="*/ 1023620 h 4226084"/>
              <a:gd name="connsiteX7" fmla="*/ 532681 w 2640247"/>
              <a:gd name="connsiteY7" fmla="*/ 1171099 h 4226084"/>
              <a:gd name="connsiteX8" fmla="*/ 563004 w 2640247"/>
              <a:gd name="connsiteY8" fmla="*/ 1453515 h 4226084"/>
              <a:gd name="connsiteX9" fmla="*/ 602690 w 2640247"/>
              <a:gd name="connsiteY9" fmla="*/ 1564640 h 4226084"/>
              <a:gd name="connsiteX10" fmla="*/ 659840 w 2640247"/>
              <a:gd name="connsiteY10" fmla="*/ 1780540 h 4226084"/>
              <a:gd name="connsiteX11" fmla="*/ 774140 w 2640247"/>
              <a:gd name="connsiteY11" fmla="*/ 1968659 h 4226084"/>
              <a:gd name="connsiteX12" fmla="*/ 952416 w 2640247"/>
              <a:gd name="connsiteY12" fmla="*/ 2051526 h 4226084"/>
              <a:gd name="connsiteX13" fmla="*/ 1094815 w 2640247"/>
              <a:gd name="connsiteY13" fmla="*/ 2028190 h 4226084"/>
              <a:gd name="connsiteX14" fmla="*/ 1144821 w 2640247"/>
              <a:gd name="connsiteY14" fmla="*/ 2075022 h 4226084"/>
              <a:gd name="connsiteX15" fmla="*/ 1195145 w 2640247"/>
              <a:gd name="connsiteY15" fmla="*/ 2312670 h 4226084"/>
              <a:gd name="connsiteX16" fmla="*/ 1417078 w 2640247"/>
              <a:gd name="connsiteY16" fmla="*/ 2775903 h 4226084"/>
              <a:gd name="connsiteX17" fmla="*/ 1737593 w 2640247"/>
              <a:gd name="connsiteY17" fmla="*/ 3118643 h 4226084"/>
              <a:gd name="connsiteX18" fmla="*/ 1964765 w 2640247"/>
              <a:gd name="connsiteY18" fmla="*/ 3188177 h 4226084"/>
              <a:gd name="connsiteX19" fmla="*/ 2123515 w 2640247"/>
              <a:gd name="connsiteY19" fmla="*/ 3324384 h 4226084"/>
              <a:gd name="connsiteX20" fmla="*/ 2136215 w 2640247"/>
              <a:gd name="connsiteY20" fmla="*/ 3602990 h 4226084"/>
              <a:gd name="connsiteX21" fmla="*/ 2483084 w 2640247"/>
              <a:gd name="connsiteY21" fmla="*/ 3883978 h 4226084"/>
              <a:gd name="connsiteX22" fmla="*/ 2579128 w 2640247"/>
              <a:gd name="connsiteY22" fmla="*/ 4104640 h 4226084"/>
              <a:gd name="connsiteX23" fmla="*/ 2640247 w 2640247"/>
              <a:gd name="connsiteY23" fmla="*/ 4226084 h 4226084"/>
              <a:gd name="connsiteX0" fmla="*/ 2457 w 2640247"/>
              <a:gd name="connsiteY0" fmla="*/ 0 h 4226084"/>
              <a:gd name="connsiteX1" fmla="*/ 20077 w 2640247"/>
              <a:gd name="connsiteY1" fmla="*/ 240030 h 4226084"/>
              <a:gd name="connsiteX2" fmla="*/ 83577 w 2640247"/>
              <a:gd name="connsiteY2" fmla="*/ 395446 h 4226084"/>
              <a:gd name="connsiteX3" fmla="*/ 166127 w 2640247"/>
              <a:gd name="connsiteY3" fmla="*/ 482442 h 4226084"/>
              <a:gd name="connsiteX4" fmla="*/ 225024 w 2640247"/>
              <a:gd name="connsiteY4" fmla="*/ 572770 h 4226084"/>
              <a:gd name="connsiteX5" fmla="*/ 286778 w 2640247"/>
              <a:gd name="connsiteY5" fmla="*/ 878840 h 4226084"/>
              <a:gd name="connsiteX6" fmla="*/ 406475 w 2640247"/>
              <a:gd name="connsiteY6" fmla="*/ 1023620 h 4226084"/>
              <a:gd name="connsiteX7" fmla="*/ 532681 w 2640247"/>
              <a:gd name="connsiteY7" fmla="*/ 1171099 h 4226084"/>
              <a:gd name="connsiteX8" fmla="*/ 563004 w 2640247"/>
              <a:gd name="connsiteY8" fmla="*/ 1453515 h 4226084"/>
              <a:gd name="connsiteX9" fmla="*/ 602690 w 2640247"/>
              <a:gd name="connsiteY9" fmla="*/ 1564640 h 4226084"/>
              <a:gd name="connsiteX10" fmla="*/ 659840 w 2640247"/>
              <a:gd name="connsiteY10" fmla="*/ 1780540 h 4226084"/>
              <a:gd name="connsiteX11" fmla="*/ 774140 w 2640247"/>
              <a:gd name="connsiteY11" fmla="*/ 1968659 h 4226084"/>
              <a:gd name="connsiteX12" fmla="*/ 952416 w 2640247"/>
              <a:gd name="connsiteY12" fmla="*/ 2051526 h 4226084"/>
              <a:gd name="connsiteX13" fmla="*/ 1094815 w 2640247"/>
              <a:gd name="connsiteY13" fmla="*/ 2028190 h 4226084"/>
              <a:gd name="connsiteX14" fmla="*/ 1144821 w 2640247"/>
              <a:gd name="connsiteY14" fmla="*/ 2075022 h 4226084"/>
              <a:gd name="connsiteX15" fmla="*/ 1195145 w 2640247"/>
              <a:gd name="connsiteY15" fmla="*/ 2312670 h 4226084"/>
              <a:gd name="connsiteX16" fmla="*/ 1417078 w 2640247"/>
              <a:gd name="connsiteY16" fmla="*/ 2775903 h 4226084"/>
              <a:gd name="connsiteX17" fmla="*/ 1737593 w 2640247"/>
              <a:gd name="connsiteY17" fmla="*/ 3118643 h 4226084"/>
              <a:gd name="connsiteX18" fmla="*/ 1964765 w 2640247"/>
              <a:gd name="connsiteY18" fmla="*/ 3188177 h 4226084"/>
              <a:gd name="connsiteX19" fmla="*/ 2123515 w 2640247"/>
              <a:gd name="connsiteY19" fmla="*/ 3324384 h 4226084"/>
              <a:gd name="connsiteX20" fmla="*/ 2136215 w 2640247"/>
              <a:gd name="connsiteY20" fmla="*/ 3602990 h 4226084"/>
              <a:gd name="connsiteX21" fmla="*/ 2391644 w 2640247"/>
              <a:gd name="connsiteY21" fmla="*/ 3823018 h 4226084"/>
              <a:gd name="connsiteX22" fmla="*/ 2579128 w 2640247"/>
              <a:gd name="connsiteY22" fmla="*/ 4104640 h 4226084"/>
              <a:gd name="connsiteX23" fmla="*/ 2640247 w 2640247"/>
              <a:gd name="connsiteY23" fmla="*/ 4226084 h 4226084"/>
              <a:gd name="connsiteX0" fmla="*/ 2457 w 2640247"/>
              <a:gd name="connsiteY0" fmla="*/ 0 h 4226084"/>
              <a:gd name="connsiteX1" fmla="*/ 20077 w 2640247"/>
              <a:gd name="connsiteY1" fmla="*/ 240030 h 4226084"/>
              <a:gd name="connsiteX2" fmla="*/ 83577 w 2640247"/>
              <a:gd name="connsiteY2" fmla="*/ 395446 h 4226084"/>
              <a:gd name="connsiteX3" fmla="*/ 166127 w 2640247"/>
              <a:gd name="connsiteY3" fmla="*/ 482442 h 4226084"/>
              <a:gd name="connsiteX4" fmla="*/ 225024 w 2640247"/>
              <a:gd name="connsiteY4" fmla="*/ 572770 h 4226084"/>
              <a:gd name="connsiteX5" fmla="*/ 286778 w 2640247"/>
              <a:gd name="connsiteY5" fmla="*/ 878840 h 4226084"/>
              <a:gd name="connsiteX6" fmla="*/ 406475 w 2640247"/>
              <a:gd name="connsiteY6" fmla="*/ 1023620 h 4226084"/>
              <a:gd name="connsiteX7" fmla="*/ 532681 w 2640247"/>
              <a:gd name="connsiteY7" fmla="*/ 1171099 h 4226084"/>
              <a:gd name="connsiteX8" fmla="*/ 563004 w 2640247"/>
              <a:gd name="connsiteY8" fmla="*/ 1453515 h 4226084"/>
              <a:gd name="connsiteX9" fmla="*/ 602690 w 2640247"/>
              <a:gd name="connsiteY9" fmla="*/ 1564640 h 4226084"/>
              <a:gd name="connsiteX10" fmla="*/ 659840 w 2640247"/>
              <a:gd name="connsiteY10" fmla="*/ 1780540 h 4226084"/>
              <a:gd name="connsiteX11" fmla="*/ 774140 w 2640247"/>
              <a:gd name="connsiteY11" fmla="*/ 1968659 h 4226084"/>
              <a:gd name="connsiteX12" fmla="*/ 952416 w 2640247"/>
              <a:gd name="connsiteY12" fmla="*/ 2051526 h 4226084"/>
              <a:gd name="connsiteX13" fmla="*/ 1094815 w 2640247"/>
              <a:gd name="connsiteY13" fmla="*/ 2028190 h 4226084"/>
              <a:gd name="connsiteX14" fmla="*/ 1144821 w 2640247"/>
              <a:gd name="connsiteY14" fmla="*/ 2075022 h 4226084"/>
              <a:gd name="connsiteX15" fmla="*/ 1195145 w 2640247"/>
              <a:gd name="connsiteY15" fmla="*/ 2312670 h 4226084"/>
              <a:gd name="connsiteX16" fmla="*/ 1417078 w 2640247"/>
              <a:gd name="connsiteY16" fmla="*/ 2775903 h 4226084"/>
              <a:gd name="connsiteX17" fmla="*/ 1737593 w 2640247"/>
              <a:gd name="connsiteY17" fmla="*/ 3118643 h 4226084"/>
              <a:gd name="connsiteX18" fmla="*/ 1964765 w 2640247"/>
              <a:gd name="connsiteY18" fmla="*/ 3188177 h 4226084"/>
              <a:gd name="connsiteX19" fmla="*/ 2123515 w 2640247"/>
              <a:gd name="connsiteY19" fmla="*/ 3324384 h 4226084"/>
              <a:gd name="connsiteX20" fmla="*/ 2136215 w 2640247"/>
              <a:gd name="connsiteY20" fmla="*/ 3602990 h 4226084"/>
              <a:gd name="connsiteX21" fmla="*/ 2391644 w 2640247"/>
              <a:gd name="connsiteY21" fmla="*/ 3823018 h 4226084"/>
              <a:gd name="connsiteX22" fmla="*/ 2538488 w 2640247"/>
              <a:gd name="connsiteY22" fmla="*/ 3972560 h 4226084"/>
              <a:gd name="connsiteX23" fmla="*/ 2640247 w 2640247"/>
              <a:gd name="connsiteY23" fmla="*/ 4226084 h 4226084"/>
              <a:gd name="connsiteX0" fmla="*/ 2457 w 2645327"/>
              <a:gd name="connsiteY0" fmla="*/ 0 h 4246404"/>
              <a:gd name="connsiteX1" fmla="*/ 20077 w 2645327"/>
              <a:gd name="connsiteY1" fmla="*/ 240030 h 4246404"/>
              <a:gd name="connsiteX2" fmla="*/ 83577 w 2645327"/>
              <a:gd name="connsiteY2" fmla="*/ 395446 h 4246404"/>
              <a:gd name="connsiteX3" fmla="*/ 166127 w 2645327"/>
              <a:gd name="connsiteY3" fmla="*/ 482442 h 4246404"/>
              <a:gd name="connsiteX4" fmla="*/ 225024 w 2645327"/>
              <a:gd name="connsiteY4" fmla="*/ 572770 h 4246404"/>
              <a:gd name="connsiteX5" fmla="*/ 286778 w 2645327"/>
              <a:gd name="connsiteY5" fmla="*/ 878840 h 4246404"/>
              <a:gd name="connsiteX6" fmla="*/ 406475 w 2645327"/>
              <a:gd name="connsiteY6" fmla="*/ 1023620 h 4246404"/>
              <a:gd name="connsiteX7" fmla="*/ 532681 w 2645327"/>
              <a:gd name="connsiteY7" fmla="*/ 1171099 h 4246404"/>
              <a:gd name="connsiteX8" fmla="*/ 563004 w 2645327"/>
              <a:gd name="connsiteY8" fmla="*/ 1453515 h 4246404"/>
              <a:gd name="connsiteX9" fmla="*/ 602690 w 2645327"/>
              <a:gd name="connsiteY9" fmla="*/ 1564640 h 4246404"/>
              <a:gd name="connsiteX10" fmla="*/ 659840 w 2645327"/>
              <a:gd name="connsiteY10" fmla="*/ 1780540 h 4246404"/>
              <a:gd name="connsiteX11" fmla="*/ 774140 w 2645327"/>
              <a:gd name="connsiteY11" fmla="*/ 1968659 h 4246404"/>
              <a:gd name="connsiteX12" fmla="*/ 952416 w 2645327"/>
              <a:gd name="connsiteY12" fmla="*/ 2051526 h 4246404"/>
              <a:gd name="connsiteX13" fmla="*/ 1094815 w 2645327"/>
              <a:gd name="connsiteY13" fmla="*/ 2028190 h 4246404"/>
              <a:gd name="connsiteX14" fmla="*/ 1144821 w 2645327"/>
              <a:gd name="connsiteY14" fmla="*/ 2075022 h 4246404"/>
              <a:gd name="connsiteX15" fmla="*/ 1195145 w 2645327"/>
              <a:gd name="connsiteY15" fmla="*/ 2312670 h 4246404"/>
              <a:gd name="connsiteX16" fmla="*/ 1417078 w 2645327"/>
              <a:gd name="connsiteY16" fmla="*/ 2775903 h 4246404"/>
              <a:gd name="connsiteX17" fmla="*/ 1737593 w 2645327"/>
              <a:gd name="connsiteY17" fmla="*/ 3118643 h 4246404"/>
              <a:gd name="connsiteX18" fmla="*/ 1964765 w 2645327"/>
              <a:gd name="connsiteY18" fmla="*/ 3188177 h 4246404"/>
              <a:gd name="connsiteX19" fmla="*/ 2123515 w 2645327"/>
              <a:gd name="connsiteY19" fmla="*/ 3324384 h 4246404"/>
              <a:gd name="connsiteX20" fmla="*/ 2136215 w 2645327"/>
              <a:gd name="connsiteY20" fmla="*/ 3602990 h 4246404"/>
              <a:gd name="connsiteX21" fmla="*/ 2391644 w 2645327"/>
              <a:gd name="connsiteY21" fmla="*/ 3823018 h 4246404"/>
              <a:gd name="connsiteX22" fmla="*/ 2538488 w 2645327"/>
              <a:gd name="connsiteY22" fmla="*/ 3972560 h 4246404"/>
              <a:gd name="connsiteX23" fmla="*/ 2645327 w 2645327"/>
              <a:gd name="connsiteY23" fmla="*/ 4246404 h 4246404"/>
              <a:gd name="connsiteX0" fmla="*/ 2457 w 2645327"/>
              <a:gd name="connsiteY0" fmla="*/ 0 h 4246404"/>
              <a:gd name="connsiteX1" fmla="*/ 20077 w 2645327"/>
              <a:gd name="connsiteY1" fmla="*/ 240030 h 4246404"/>
              <a:gd name="connsiteX2" fmla="*/ 83577 w 2645327"/>
              <a:gd name="connsiteY2" fmla="*/ 395446 h 4246404"/>
              <a:gd name="connsiteX3" fmla="*/ 166127 w 2645327"/>
              <a:gd name="connsiteY3" fmla="*/ 482442 h 4246404"/>
              <a:gd name="connsiteX4" fmla="*/ 225024 w 2645327"/>
              <a:gd name="connsiteY4" fmla="*/ 572770 h 4246404"/>
              <a:gd name="connsiteX5" fmla="*/ 286778 w 2645327"/>
              <a:gd name="connsiteY5" fmla="*/ 878840 h 4246404"/>
              <a:gd name="connsiteX6" fmla="*/ 406475 w 2645327"/>
              <a:gd name="connsiteY6" fmla="*/ 1023620 h 4246404"/>
              <a:gd name="connsiteX7" fmla="*/ 532681 w 2645327"/>
              <a:gd name="connsiteY7" fmla="*/ 1171099 h 4246404"/>
              <a:gd name="connsiteX8" fmla="*/ 563004 w 2645327"/>
              <a:gd name="connsiteY8" fmla="*/ 1453515 h 4246404"/>
              <a:gd name="connsiteX9" fmla="*/ 602690 w 2645327"/>
              <a:gd name="connsiteY9" fmla="*/ 1564640 h 4246404"/>
              <a:gd name="connsiteX10" fmla="*/ 659840 w 2645327"/>
              <a:gd name="connsiteY10" fmla="*/ 1780540 h 4246404"/>
              <a:gd name="connsiteX11" fmla="*/ 774140 w 2645327"/>
              <a:gd name="connsiteY11" fmla="*/ 1968659 h 4246404"/>
              <a:gd name="connsiteX12" fmla="*/ 952416 w 2645327"/>
              <a:gd name="connsiteY12" fmla="*/ 2051526 h 4246404"/>
              <a:gd name="connsiteX13" fmla="*/ 1094815 w 2645327"/>
              <a:gd name="connsiteY13" fmla="*/ 2028190 h 4246404"/>
              <a:gd name="connsiteX14" fmla="*/ 1180381 w 2645327"/>
              <a:gd name="connsiteY14" fmla="*/ 2069942 h 4246404"/>
              <a:gd name="connsiteX15" fmla="*/ 1195145 w 2645327"/>
              <a:gd name="connsiteY15" fmla="*/ 2312670 h 4246404"/>
              <a:gd name="connsiteX16" fmla="*/ 1417078 w 2645327"/>
              <a:gd name="connsiteY16" fmla="*/ 2775903 h 4246404"/>
              <a:gd name="connsiteX17" fmla="*/ 1737593 w 2645327"/>
              <a:gd name="connsiteY17" fmla="*/ 3118643 h 4246404"/>
              <a:gd name="connsiteX18" fmla="*/ 1964765 w 2645327"/>
              <a:gd name="connsiteY18" fmla="*/ 3188177 h 4246404"/>
              <a:gd name="connsiteX19" fmla="*/ 2123515 w 2645327"/>
              <a:gd name="connsiteY19" fmla="*/ 3324384 h 4246404"/>
              <a:gd name="connsiteX20" fmla="*/ 2136215 w 2645327"/>
              <a:gd name="connsiteY20" fmla="*/ 3602990 h 4246404"/>
              <a:gd name="connsiteX21" fmla="*/ 2391644 w 2645327"/>
              <a:gd name="connsiteY21" fmla="*/ 3823018 h 4246404"/>
              <a:gd name="connsiteX22" fmla="*/ 2538488 w 2645327"/>
              <a:gd name="connsiteY22" fmla="*/ 3972560 h 4246404"/>
              <a:gd name="connsiteX23" fmla="*/ 2645327 w 2645327"/>
              <a:gd name="connsiteY23" fmla="*/ 4246404 h 4246404"/>
              <a:gd name="connsiteX0" fmla="*/ 3801 w 2640575"/>
              <a:gd name="connsiteY0" fmla="*/ 0 h 4118388"/>
              <a:gd name="connsiteX1" fmla="*/ 15325 w 2640575"/>
              <a:gd name="connsiteY1" fmla="*/ 112014 h 4118388"/>
              <a:gd name="connsiteX2" fmla="*/ 78825 w 2640575"/>
              <a:gd name="connsiteY2" fmla="*/ 267430 h 4118388"/>
              <a:gd name="connsiteX3" fmla="*/ 161375 w 2640575"/>
              <a:gd name="connsiteY3" fmla="*/ 354426 h 4118388"/>
              <a:gd name="connsiteX4" fmla="*/ 220272 w 2640575"/>
              <a:gd name="connsiteY4" fmla="*/ 444754 h 4118388"/>
              <a:gd name="connsiteX5" fmla="*/ 282026 w 2640575"/>
              <a:gd name="connsiteY5" fmla="*/ 750824 h 4118388"/>
              <a:gd name="connsiteX6" fmla="*/ 401723 w 2640575"/>
              <a:gd name="connsiteY6" fmla="*/ 895604 h 4118388"/>
              <a:gd name="connsiteX7" fmla="*/ 527929 w 2640575"/>
              <a:gd name="connsiteY7" fmla="*/ 1043083 h 4118388"/>
              <a:gd name="connsiteX8" fmla="*/ 558252 w 2640575"/>
              <a:gd name="connsiteY8" fmla="*/ 1325499 h 4118388"/>
              <a:gd name="connsiteX9" fmla="*/ 597938 w 2640575"/>
              <a:gd name="connsiteY9" fmla="*/ 1436624 h 4118388"/>
              <a:gd name="connsiteX10" fmla="*/ 655088 w 2640575"/>
              <a:gd name="connsiteY10" fmla="*/ 1652524 h 4118388"/>
              <a:gd name="connsiteX11" fmla="*/ 769388 w 2640575"/>
              <a:gd name="connsiteY11" fmla="*/ 1840643 h 4118388"/>
              <a:gd name="connsiteX12" fmla="*/ 947664 w 2640575"/>
              <a:gd name="connsiteY12" fmla="*/ 1923510 h 4118388"/>
              <a:gd name="connsiteX13" fmla="*/ 1090063 w 2640575"/>
              <a:gd name="connsiteY13" fmla="*/ 1900174 h 4118388"/>
              <a:gd name="connsiteX14" fmla="*/ 1175629 w 2640575"/>
              <a:gd name="connsiteY14" fmla="*/ 1941926 h 4118388"/>
              <a:gd name="connsiteX15" fmla="*/ 1190393 w 2640575"/>
              <a:gd name="connsiteY15" fmla="*/ 2184654 h 4118388"/>
              <a:gd name="connsiteX16" fmla="*/ 1412326 w 2640575"/>
              <a:gd name="connsiteY16" fmla="*/ 2647887 h 4118388"/>
              <a:gd name="connsiteX17" fmla="*/ 1732841 w 2640575"/>
              <a:gd name="connsiteY17" fmla="*/ 2990627 h 4118388"/>
              <a:gd name="connsiteX18" fmla="*/ 1960013 w 2640575"/>
              <a:gd name="connsiteY18" fmla="*/ 3060161 h 4118388"/>
              <a:gd name="connsiteX19" fmla="*/ 2118763 w 2640575"/>
              <a:gd name="connsiteY19" fmla="*/ 3196368 h 4118388"/>
              <a:gd name="connsiteX20" fmla="*/ 2131463 w 2640575"/>
              <a:gd name="connsiteY20" fmla="*/ 3474974 h 4118388"/>
              <a:gd name="connsiteX21" fmla="*/ 2386892 w 2640575"/>
              <a:gd name="connsiteY21" fmla="*/ 3695002 h 4118388"/>
              <a:gd name="connsiteX22" fmla="*/ 2533736 w 2640575"/>
              <a:gd name="connsiteY22" fmla="*/ 3844544 h 4118388"/>
              <a:gd name="connsiteX23" fmla="*/ 2640575 w 2640575"/>
              <a:gd name="connsiteY23" fmla="*/ 4118388 h 4118388"/>
              <a:gd name="connsiteX0" fmla="*/ 3801 w 2640575"/>
              <a:gd name="connsiteY0" fmla="*/ 0 h 4118388"/>
              <a:gd name="connsiteX1" fmla="*/ 15325 w 2640575"/>
              <a:gd name="connsiteY1" fmla="*/ 112014 h 4118388"/>
              <a:gd name="connsiteX2" fmla="*/ 78825 w 2640575"/>
              <a:gd name="connsiteY2" fmla="*/ 267430 h 4118388"/>
              <a:gd name="connsiteX3" fmla="*/ 161375 w 2640575"/>
              <a:gd name="connsiteY3" fmla="*/ 354426 h 4118388"/>
              <a:gd name="connsiteX4" fmla="*/ 220272 w 2640575"/>
              <a:gd name="connsiteY4" fmla="*/ 444754 h 4118388"/>
              <a:gd name="connsiteX5" fmla="*/ 282026 w 2640575"/>
              <a:gd name="connsiteY5" fmla="*/ 750824 h 4118388"/>
              <a:gd name="connsiteX6" fmla="*/ 401723 w 2640575"/>
              <a:gd name="connsiteY6" fmla="*/ 895604 h 4118388"/>
              <a:gd name="connsiteX7" fmla="*/ 527929 w 2640575"/>
              <a:gd name="connsiteY7" fmla="*/ 1043083 h 4118388"/>
              <a:gd name="connsiteX8" fmla="*/ 558252 w 2640575"/>
              <a:gd name="connsiteY8" fmla="*/ 1325499 h 4118388"/>
              <a:gd name="connsiteX9" fmla="*/ 597938 w 2640575"/>
              <a:gd name="connsiteY9" fmla="*/ 1436624 h 4118388"/>
              <a:gd name="connsiteX10" fmla="*/ 655088 w 2640575"/>
              <a:gd name="connsiteY10" fmla="*/ 1652524 h 4118388"/>
              <a:gd name="connsiteX11" fmla="*/ 769388 w 2640575"/>
              <a:gd name="connsiteY11" fmla="*/ 1840643 h 4118388"/>
              <a:gd name="connsiteX12" fmla="*/ 947664 w 2640575"/>
              <a:gd name="connsiteY12" fmla="*/ 1923510 h 4118388"/>
              <a:gd name="connsiteX13" fmla="*/ 1090063 w 2640575"/>
              <a:gd name="connsiteY13" fmla="*/ 1900174 h 4118388"/>
              <a:gd name="connsiteX14" fmla="*/ 1175629 w 2640575"/>
              <a:gd name="connsiteY14" fmla="*/ 1941926 h 4118388"/>
              <a:gd name="connsiteX15" fmla="*/ 1190393 w 2640575"/>
              <a:gd name="connsiteY15" fmla="*/ 2184654 h 4118388"/>
              <a:gd name="connsiteX16" fmla="*/ 1412326 w 2640575"/>
              <a:gd name="connsiteY16" fmla="*/ 2647887 h 4118388"/>
              <a:gd name="connsiteX17" fmla="*/ 1732841 w 2640575"/>
              <a:gd name="connsiteY17" fmla="*/ 2990627 h 4118388"/>
              <a:gd name="connsiteX18" fmla="*/ 1827933 w 2640575"/>
              <a:gd name="connsiteY18" fmla="*/ 3177001 h 4118388"/>
              <a:gd name="connsiteX19" fmla="*/ 2118763 w 2640575"/>
              <a:gd name="connsiteY19" fmla="*/ 3196368 h 4118388"/>
              <a:gd name="connsiteX20" fmla="*/ 2131463 w 2640575"/>
              <a:gd name="connsiteY20" fmla="*/ 3474974 h 4118388"/>
              <a:gd name="connsiteX21" fmla="*/ 2386892 w 2640575"/>
              <a:gd name="connsiteY21" fmla="*/ 3695002 h 4118388"/>
              <a:gd name="connsiteX22" fmla="*/ 2533736 w 2640575"/>
              <a:gd name="connsiteY22" fmla="*/ 3844544 h 4118388"/>
              <a:gd name="connsiteX23" fmla="*/ 2640575 w 2640575"/>
              <a:gd name="connsiteY23" fmla="*/ 4118388 h 4118388"/>
              <a:gd name="connsiteX0" fmla="*/ 3801 w 2640575"/>
              <a:gd name="connsiteY0" fmla="*/ 0 h 4118388"/>
              <a:gd name="connsiteX1" fmla="*/ 15325 w 2640575"/>
              <a:gd name="connsiteY1" fmla="*/ 112014 h 4118388"/>
              <a:gd name="connsiteX2" fmla="*/ 78825 w 2640575"/>
              <a:gd name="connsiteY2" fmla="*/ 267430 h 4118388"/>
              <a:gd name="connsiteX3" fmla="*/ 161375 w 2640575"/>
              <a:gd name="connsiteY3" fmla="*/ 354426 h 4118388"/>
              <a:gd name="connsiteX4" fmla="*/ 220272 w 2640575"/>
              <a:gd name="connsiteY4" fmla="*/ 444754 h 4118388"/>
              <a:gd name="connsiteX5" fmla="*/ 282026 w 2640575"/>
              <a:gd name="connsiteY5" fmla="*/ 750824 h 4118388"/>
              <a:gd name="connsiteX6" fmla="*/ 401723 w 2640575"/>
              <a:gd name="connsiteY6" fmla="*/ 895604 h 4118388"/>
              <a:gd name="connsiteX7" fmla="*/ 527929 w 2640575"/>
              <a:gd name="connsiteY7" fmla="*/ 1043083 h 4118388"/>
              <a:gd name="connsiteX8" fmla="*/ 558252 w 2640575"/>
              <a:gd name="connsiteY8" fmla="*/ 1325499 h 4118388"/>
              <a:gd name="connsiteX9" fmla="*/ 597938 w 2640575"/>
              <a:gd name="connsiteY9" fmla="*/ 1436624 h 4118388"/>
              <a:gd name="connsiteX10" fmla="*/ 655088 w 2640575"/>
              <a:gd name="connsiteY10" fmla="*/ 1652524 h 4118388"/>
              <a:gd name="connsiteX11" fmla="*/ 769388 w 2640575"/>
              <a:gd name="connsiteY11" fmla="*/ 1840643 h 4118388"/>
              <a:gd name="connsiteX12" fmla="*/ 947664 w 2640575"/>
              <a:gd name="connsiteY12" fmla="*/ 1923510 h 4118388"/>
              <a:gd name="connsiteX13" fmla="*/ 1090063 w 2640575"/>
              <a:gd name="connsiteY13" fmla="*/ 1900174 h 4118388"/>
              <a:gd name="connsiteX14" fmla="*/ 1175629 w 2640575"/>
              <a:gd name="connsiteY14" fmla="*/ 1941926 h 4118388"/>
              <a:gd name="connsiteX15" fmla="*/ 1190393 w 2640575"/>
              <a:gd name="connsiteY15" fmla="*/ 2184654 h 4118388"/>
              <a:gd name="connsiteX16" fmla="*/ 1412326 w 2640575"/>
              <a:gd name="connsiteY16" fmla="*/ 2647887 h 4118388"/>
              <a:gd name="connsiteX17" fmla="*/ 1732841 w 2640575"/>
              <a:gd name="connsiteY17" fmla="*/ 2990627 h 4118388"/>
              <a:gd name="connsiteX18" fmla="*/ 1827933 w 2640575"/>
              <a:gd name="connsiteY18" fmla="*/ 3177001 h 4118388"/>
              <a:gd name="connsiteX19" fmla="*/ 2024783 w 2640575"/>
              <a:gd name="connsiteY19" fmla="*/ 3290348 h 4118388"/>
              <a:gd name="connsiteX20" fmla="*/ 2131463 w 2640575"/>
              <a:gd name="connsiteY20" fmla="*/ 3474974 h 4118388"/>
              <a:gd name="connsiteX21" fmla="*/ 2386892 w 2640575"/>
              <a:gd name="connsiteY21" fmla="*/ 3695002 h 4118388"/>
              <a:gd name="connsiteX22" fmla="*/ 2533736 w 2640575"/>
              <a:gd name="connsiteY22" fmla="*/ 3844544 h 4118388"/>
              <a:gd name="connsiteX23" fmla="*/ 2640575 w 2640575"/>
              <a:gd name="connsiteY23" fmla="*/ 4118388 h 4118388"/>
              <a:gd name="connsiteX0" fmla="*/ 3801 w 2640575"/>
              <a:gd name="connsiteY0" fmla="*/ 0 h 4118388"/>
              <a:gd name="connsiteX1" fmla="*/ 15325 w 2640575"/>
              <a:gd name="connsiteY1" fmla="*/ 112014 h 4118388"/>
              <a:gd name="connsiteX2" fmla="*/ 78825 w 2640575"/>
              <a:gd name="connsiteY2" fmla="*/ 267430 h 4118388"/>
              <a:gd name="connsiteX3" fmla="*/ 161375 w 2640575"/>
              <a:gd name="connsiteY3" fmla="*/ 354426 h 4118388"/>
              <a:gd name="connsiteX4" fmla="*/ 220272 w 2640575"/>
              <a:gd name="connsiteY4" fmla="*/ 444754 h 4118388"/>
              <a:gd name="connsiteX5" fmla="*/ 282026 w 2640575"/>
              <a:gd name="connsiteY5" fmla="*/ 750824 h 4118388"/>
              <a:gd name="connsiteX6" fmla="*/ 401723 w 2640575"/>
              <a:gd name="connsiteY6" fmla="*/ 895604 h 4118388"/>
              <a:gd name="connsiteX7" fmla="*/ 527929 w 2640575"/>
              <a:gd name="connsiteY7" fmla="*/ 1043083 h 4118388"/>
              <a:gd name="connsiteX8" fmla="*/ 558252 w 2640575"/>
              <a:gd name="connsiteY8" fmla="*/ 1325499 h 4118388"/>
              <a:gd name="connsiteX9" fmla="*/ 597938 w 2640575"/>
              <a:gd name="connsiteY9" fmla="*/ 1436624 h 4118388"/>
              <a:gd name="connsiteX10" fmla="*/ 655088 w 2640575"/>
              <a:gd name="connsiteY10" fmla="*/ 1652524 h 4118388"/>
              <a:gd name="connsiteX11" fmla="*/ 769388 w 2640575"/>
              <a:gd name="connsiteY11" fmla="*/ 1840643 h 4118388"/>
              <a:gd name="connsiteX12" fmla="*/ 947664 w 2640575"/>
              <a:gd name="connsiteY12" fmla="*/ 1923510 h 4118388"/>
              <a:gd name="connsiteX13" fmla="*/ 1090063 w 2640575"/>
              <a:gd name="connsiteY13" fmla="*/ 1900174 h 4118388"/>
              <a:gd name="connsiteX14" fmla="*/ 1175629 w 2640575"/>
              <a:gd name="connsiteY14" fmla="*/ 1941926 h 4118388"/>
              <a:gd name="connsiteX15" fmla="*/ 1190393 w 2640575"/>
              <a:gd name="connsiteY15" fmla="*/ 2184654 h 4118388"/>
              <a:gd name="connsiteX16" fmla="*/ 1412326 w 2640575"/>
              <a:gd name="connsiteY16" fmla="*/ 2647887 h 4118388"/>
              <a:gd name="connsiteX17" fmla="*/ 1732841 w 2640575"/>
              <a:gd name="connsiteY17" fmla="*/ 2990627 h 4118388"/>
              <a:gd name="connsiteX18" fmla="*/ 1827933 w 2640575"/>
              <a:gd name="connsiteY18" fmla="*/ 3177001 h 4118388"/>
              <a:gd name="connsiteX19" fmla="*/ 2139083 w 2640575"/>
              <a:gd name="connsiteY19" fmla="*/ 3226848 h 4118388"/>
              <a:gd name="connsiteX20" fmla="*/ 2131463 w 2640575"/>
              <a:gd name="connsiteY20" fmla="*/ 3474974 h 4118388"/>
              <a:gd name="connsiteX21" fmla="*/ 2386892 w 2640575"/>
              <a:gd name="connsiteY21" fmla="*/ 3695002 h 4118388"/>
              <a:gd name="connsiteX22" fmla="*/ 2533736 w 2640575"/>
              <a:gd name="connsiteY22" fmla="*/ 3844544 h 4118388"/>
              <a:gd name="connsiteX23" fmla="*/ 2640575 w 2640575"/>
              <a:gd name="connsiteY23" fmla="*/ 4118388 h 4118388"/>
              <a:gd name="connsiteX0" fmla="*/ 3801 w 2640575"/>
              <a:gd name="connsiteY0" fmla="*/ 0 h 4118388"/>
              <a:gd name="connsiteX1" fmla="*/ 15325 w 2640575"/>
              <a:gd name="connsiteY1" fmla="*/ 112014 h 4118388"/>
              <a:gd name="connsiteX2" fmla="*/ 78825 w 2640575"/>
              <a:gd name="connsiteY2" fmla="*/ 267430 h 4118388"/>
              <a:gd name="connsiteX3" fmla="*/ 161375 w 2640575"/>
              <a:gd name="connsiteY3" fmla="*/ 354426 h 4118388"/>
              <a:gd name="connsiteX4" fmla="*/ 220272 w 2640575"/>
              <a:gd name="connsiteY4" fmla="*/ 444754 h 4118388"/>
              <a:gd name="connsiteX5" fmla="*/ 282026 w 2640575"/>
              <a:gd name="connsiteY5" fmla="*/ 750824 h 4118388"/>
              <a:gd name="connsiteX6" fmla="*/ 401723 w 2640575"/>
              <a:gd name="connsiteY6" fmla="*/ 895604 h 4118388"/>
              <a:gd name="connsiteX7" fmla="*/ 527929 w 2640575"/>
              <a:gd name="connsiteY7" fmla="*/ 1043083 h 4118388"/>
              <a:gd name="connsiteX8" fmla="*/ 558252 w 2640575"/>
              <a:gd name="connsiteY8" fmla="*/ 1325499 h 4118388"/>
              <a:gd name="connsiteX9" fmla="*/ 597938 w 2640575"/>
              <a:gd name="connsiteY9" fmla="*/ 1436624 h 4118388"/>
              <a:gd name="connsiteX10" fmla="*/ 655088 w 2640575"/>
              <a:gd name="connsiteY10" fmla="*/ 1652524 h 4118388"/>
              <a:gd name="connsiteX11" fmla="*/ 769388 w 2640575"/>
              <a:gd name="connsiteY11" fmla="*/ 1840643 h 4118388"/>
              <a:gd name="connsiteX12" fmla="*/ 947664 w 2640575"/>
              <a:gd name="connsiteY12" fmla="*/ 1923510 h 4118388"/>
              <a:gd name="connsiteX13" fmla="*/ 1090063 w 2640575"/>
              <a:gd name="connsiteY13" fmla="*/ 1900174 h 4118388"/>
              <a:gd name="connsiteX14" fmla="*/ 1175629 w 2640575"/>
              <a:gd name="connsiteY14" fmla="*/ 1941926 h 4118388"/>
              <a:gd name="connsiteX15" fmla="*/ 1190393 w 2640575"/>
              <a:gd name="connsiteY15" fmla="*/ 2184654 h 4118388"/>
              <a:gd name="connsiteX16" fmla="*/ 1412326 w 2640575"/>
              <a:gd name="connsiteY16" fmla="*/ 2647887 h 4118388"/>
              <a:gd name="connsiteX17" fmla="*/ 1732841 w 2640575"/>
              <a:gd name="connsiteY17" fmla="*/ 2990627 h 4118388"/>
              <a:gd name="connsiteX18" fmla="*/ 1987953 w 2640575"/>
              <a:gd name="connsiteY18" fmla="*/ 3093181 h 4118388"/>
              <a:gd name="connsiteX19" fmla="*/ 2139083 w 2640575"/>
              <a:gd name="connsiteY19" fmla="*/ 3226848 h 4118388"/>
              <a:gd name="connsiteX20" fmla="*/ 2131463 w 2640575"/>
              <a:gd name="connsiteY20" fmla="*/ 3474974 h 4118388"/>
              <a:gd name="connsiteX21" fmla="*/ 2386892 w 2640575"/>
              <a:gd name="connsiteY21" fmla="*/ 3695002 h 4118388"/>
              <a:gd name="connsiteX22" fmla="*/ 2533736 w 2640575"/>
              <a:gd name="connsiteY22" fmla="*/ 3844544 h 4118388"/>
              <a:gd name="connsiteX23" fmla="*/ 2640575 w 2640575"/>
              <a:gd name="connsiteY23" fmla="*/ 4118388 h 4118388"/>
              <a:gd name="connsiteX0" fmla="*/ 3801 w 2640575"/>
              <a:gd name="connsiteY0" fmla="*/ 0 h 4118388"/>
              <a:gd name="connsiteX1" fmla="*/ 15325 w 2640575"/>
              <a:gd name="connsiteY1" fmla="*/ 112014 h 4118388"/>
              <a:gd name="connsiteX2" fmla="*/ 78825 w 2640575"/>
              <a:gd name="connsiteY2" fmla="*/ 267430 h 4118388"/>
              <a:gd name="connsiteX3" fmla="*/ 161375 w 2640575"/>
              <a:gd name="connsiteY3" fmla="*/ 354426 h 4118388"/>
              <a:gd name="connsiteX4" fmla="*/ 220272 w 2640575"/>
              <a:gd name="connsiteY4" fmla="*/ 444754 h 4118388"/>
              <a:gd name="connsiteX5" fmla="*/ 282026 w 2640575"/>
              <a:gd name="connsiteY5" fmla="*/ 750824 h 4118388"/>
              <a:gd name="connsiteX6" fmla="*/ 401723 w 2640575"/>
              <a:gd name="connsiteY6" fmla="*/ 895604 h 4118388"/>
              <a:gd name="connsiteX7" fmla="*/ 527929 w 2640575"/>
              <a:gd name="connsiteY7" fmla="*/ 1043083 h 4118388"/>
              <a:gd name="connsiteX8" fmla="*/ 558252 w 2640575"/>
              <a:gd name="connsiteY8" fmla="*/ 1325499 h 4118388"/>
              <a:gd name="connsiteX9" fmla="*/ 597938 w 2640575"/>
              <a:gd name="connsiteY9" fmla="*/ 1436624 h 4118388"/>
              <a:gd name="connsiteX10" fmla="*/ 655088 w 2640575"/>
              <a:gd name="connsiteY10" fmla="*/ 1652524 h 4118388"/>
              <a:gd name="connsiteX11" fmla="*/ 769388 w 2640575"/>
              <a:gd name="connsiteY11" fmla="*/ 1840643 h 4118388"/>
              <a:gd name="connsiteX12" fmla="*/ 947664 w 2640575"/>
              <a:gd name="connsiteY12" fmla="*/ 1923510 h 4118388"/>
              <a:gd name="connsiteX13" fmla="*/ 1090063 w 2640575"/>
              <a:gd name="connsiteY13" fmla="*/ 1900174 h 4118388"/>
              <a:gd name="connsiteX14" fmla="*/ 1175629 w 2640575"/>
              <a:gd name="connsiteY14" fmla="*/ 1941926 h 4118388"/>
              <a:gd name="connsiteX15" fmla="*/ 1190393 w 2640575"/>
              <a:gd name="connsiteY15" fmla="*/ 2184654 h 4118388"/>
              <a:gd name="connsiteX16" fmla="*/ 1412326 w 2640575"/>
              <a:gd name="connsiteY16" fmla="*/ 2647887 h 4118388"/>
              <a:gd name="connsiteX17" fmla="*/ 1732841 w 2640575"/>
              <a:gd name="connsiteY17" fmla="*/ 2990627 h 4118388"/>
              <a:gd name="connsiteX18" fmla="*/ 1961283 w 2640575"/>
              <a:gd name="connsiteY18" fmla="*/ 3135091 h 4118388"/>
              <a:gd name="connsiteX19" fmla="*/ 2139083 w 2640575"/>
              <a:gd name="connsiteY19" fmla="*/ 3226848 h 4118388"/>
              <a:gd name="connsiteX20" fmla="*/ 2131463 w 2640575"/>
              <a:gd name="connsiteY20" fmla="*/ 3474974 h 4118388"/>
              <a:gd name="connsiteX21" fmla="*/ 2386892 w 2640575"/>
              <a:gd name="connsiteY21" fmla="*/ 3695002 h 4118388"/>
              <a:gd name="connsiteX22" fmla="*/ 2533736 w 2640575"/>
              <a:gd name="connsiteY22" fmla="*/ 3844544 h 4118388"/>
              <a:gd name="connsiteX23" fmla="*/ 2640575 w 2640575"/>
              <a:gd name="connsiteY23" fmla="*/ 4118388 h 4118388"/>
              <a:gd name="connsiteX0" fmla="*/ 3801 w 2640575"/>
              <a:gd name="connsiteY0" fmla="*/ 0 h 4118388"/>
              <a:gd name="connsiteX1" fmla="*/ 15325 w 2640575"/>
              <a:gd name="connsiteY1" fmla="*/ 112014 h 4118388"/>
              <a:gd name="connsiteX2" fmla="*/ 78825 w 2640575"/>
              <a:gd name="connsiteY2" fmla="*/ 267430 h 4118388"/>
              <a:gd name="connsiteX3" fmla="*/ 161375 w 2640575"/>
              <a:gd name="connsiteY3" fmla="*/ 354426 h 4118388"/>
              <a:gd name="connsiteX4" fmla="*/ 220272 w 2640575"/>
              <a:gd name="connsiteY4" fmla="*/ 444754 h 4118388"/>
              <a:gd name="connsiteX5" fmla="*/ 282026 w 2640575"/>
              <a:gd name="connsiteY5" fmla="*/ 750824 h 4118388"/>
              <a:gd name="connsiteX6" fmla="*/ 401723 w 2640575"/>
              <a:gd name="connsiteY6" fmla="*/ 895604 h 4118388"/>
              <a:gd name="connsiteX7" fmla="*/ 527929 w 2640575"/>
              <a:gd name="connsiteY7" fmla="*/ 1043083 h 4118388"/>
              <a:gd name="connsiteX8" fmla="*/ 558252 w 2640575"/>
              <a:gd name="connsiteY8" fmla="*/ 1325499 h 4118388"/>
              <a:gd name="connsiteX9" fmla="*/ 597938 w 2640575"/>
              <a:gd name="connsiteY9" fmla="*/ 1436624 h 4118388"/>
              <a:gd name="connsiteX10" fmla="*/ 655088 w 2640575"/>
              <a:gd name="connsiteY10" fmla="*/ 1652524 h 4118388"/>
              <a:gd name="connsiteX11" fmla="*/ 769388 w 2640575"/>
              <a:gd name="connsiteY11" fmla="*/ 1840643 h 4118388"/>
              <a:gd name="connsiteX12" fmla="*/ 947664 w 2640575"/>
              <a:gd name="connsiteY12" fmla="*/ 1923510 h 4118388"/>
              <a:gd name="connsiteX13" fmla="*/ 1090063 w 2640575"/>
              <a:gd name="connsiteY13" fmla="*/ 1900174 h 4118388"/>
              <a:gd name="connsiteX14" fmla="*/ 1175629 w 2640575"/>
              <a:gd name="connsiteY14" fmla="*/ 1941926 h 4118388"/>
              <a:gd name="connsiteX15" fmla="*/ 1190393 w 2640575"/>
              <a:gd name="connsiteY15" fmla="*/ 2184654 h 4118388"/>
              <a:gd name="connsiteX16" fmla="*/ 1412326 w 2640575"/>
              <a:gd name="connsiteY16" fmla="*/ 2647887 h 4118388"/>
              <a:gd name="connsiteX17" fmla="*/ 1732841 w 2640575"/>
              <a:gd name="connsiteY17" fmla="*/ 2990627 h 4118388"/>
              <a:gd name="connsiteX18" fmla="*/ 1993668 w 2640575"/>
              <a:gd name="connsiteY18" fmla="*/ 3093181 h 4118388"/>
              <a:gd name="connsiteX19" fmla="*/ 2139083 w 2640575"/>
              <a:gd name="connsiteY19" fmla="*/ 3226848 h 4118388"/>
              <a:gd name="connsiteX20" fmla="*/ 2131463 w 2640575"/>
              <a:gd name="connsiteY20" fmla="*/ 3474974 h 4118388"/>
              <a:gd name="connsiteX21" fmla="*/ 2386892 w 2640575"/>
              <a:gd name="connsiteY21" fmla="*/ 3695002 h 4118388"/>
              <a:gd name="connsiteX22" fmla="*/ 2533736 w 2640575"/>
              <a:gd name="connsiteY22" fmla="*/ 3844544 h 4118388"/>
              <a:gd name="connsiteX23" fmla="*/ 2640575 w 2640575"/>
              <a:gd name="connsiteY23" fmla="*/ 4118388 h 4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0575" h="4118388">
                <a:moveTo>
                  <a:pt x="3801" y="0"/>
                </a:moveTo>
                <a:cubicBezTo>
                  <a:pt x="-2814" y="66410"/>
                  <a:pt x="-1873" y="31316"/>
                  <a:pt x="15325" y="112014"/>
                </a:cubicBezTo>
                <a:cubicBezTo>
                  <a:pt x="43636" y="174455"/>
                  <a:pt x="57658" y="235945"/>
                  <a:pt x="78825" y="267430"/>
                </a:cubicBezTo>
                <a:cubicBezTo>
                  <a:pt x="97875" y="298122"/>
                  <a:pt x="156612" y="328497"/>
                  <a:pt x="161375" y="354426"/>
                </a:cubicBezTo>
                <a:cubicBezTo>
                  <a:pt x="175927" y="381149"/>
                  <a:pt x="220007" y="418031"/>
                  <a:pt x="220272" y="444754"/>
                </a:cubicBezTo>
                <a:cubicBezTo>
                  <a:pt x="263928" y="524659"/>
                  <a:pt x="240751" y="637582"/>
                  <a:pt x="282026" y="750824"/>
                </a:cubicBezTo>
                <a:lnTo>
                  <a:pt x="401723" y="895604"/>
                </a:lnTo>
                <a:cubicBezTo>
                  <a:pt x="418392" y="924444"/>
                  <a:pt x="511260" y="1014243"/>
                  <a:pt x="527929" y="1043083"/>
                </a:cubicBezTo>
                <a:cubicBezTo>
                  <a:pt x="567352" y="1163998"/>
                  <a:pt x="523592" y="1245066"/>
                  <a:pt x="558252" y="1325499"/>
                </a:cubicBezTo>
                <a:lnTo>
                  <a:pt x="597938" y="1436624"/>
                </a:lnTo>
                <a:lnTo>
                  <a:pt x="655088" y="1652524"/>
                </a:lnTo>
                <a:cubicBezTo>
                  <a:pt x="678107" y="1716818"/>
                  <a:pt x="701126" y="1778730"/>
                  <a:pt x="769388" y="1840643"/>
                </a:cubicBezTo>
                <a:cubicBezTo>
                  <a:pt x="837915" y="1900968"/>
                  <a:pt x="895806" y="1910810"/>
                  <a:pt x="947664" y="1923510"/>
                </a:cubicBezTo>
                <a:cubicBezTo>
                  <a:pt x="1044767" y="1906841"/>
                  <a:pt x="1050111" y="1890649"/>
                  <a:pt x="1090063" y="1900174"/>
                </a:cubicBezTo>
                <a:cubicBezTo>
                  <a:pt x="1113875" y="1918166"/>
                  <a:pt x="1166103" y="1919171"/>
                  <a:pt x="1175629" y="1941926"/>
                </a:cubicBezTo>
                <a:cubicBezTo>
                  <a:pt x="1175894" y="2019449"/>
                  <a:pt x="1178222" y="2104749"/>
                  <a:pt x="1190393" y="2184654"/>
                </a:cubicBezTo>
                <a:cubicBezTo>
                  <a:pt x="1263418" y="2378859"/>
                  <a:pt x="1291676" y="2479877"/>
                  <a:pt x="1412326" y="2647887"/>
                </a:cubicBezTo>
                <a:cubicBezTo>
                  <a:pt x="1543030" y="2884159"/>
                  <a:pt x="1633093" y="2932948"/>
                  <a:pt x="1732841" y="2990627"/>
                </a:cubicBezTo>
                <a:lnTo>
                  <a:pt x="1993668" y="3093181"/>
                </a:lnTo>
                <a:cubicBezTo>
                  <a:pt x="2077541" y="3147156"/>
                  <a:pt x="2117122" y="3184779"/>
                  <a:pt x="2139083" y="3226848"/>
                </a:cubicBezTo>
                <a:cubicBezTo>
                  <a:pt x="2167128" y="3336386"/>
                  <a:pt x="2103417" y="3382105"/>
                  <a:pt x="2131463" y="3474974"/>
                </a:cubicBezTo>
                <a:cubicBezTo>
                  <a:pt x="2173267" y="3563874"/>
                  <a:pt x="2283175" y="3606102"/>
                  <a:pt x="2386892" y="3695002"/>
                </a:cubicBezTo>
                <a:cubicBezTo>
                  <a:pt x="2433988" y="3759031"/>
                  <a:pt x="2503309" y="3770990"/>
                  <a:pt x="2533736" y="3844544"/>
                </a:cubicBezTo>
                <a:cubicBezTo>
                  <a:pt x="2554109" y="3885025"/>
                  <a:pt x="2603533" y="4075526"/>
                  <a:pt x="2640575" y="4118388"/>
                </a:cubicBezTo>
              </a:path>
            </a:pathLst>
          </a:custGeom>
          <a:noFill/>
          <a:ln w="38100">
            <a:solidFill>
              <a:srgbClr val="0070C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cxnSp>
        <p:nvCxnSpPr>
          <p:cNvPr id="137" name="直線矢印コネクタ 136">
            <a:extLst>
              <a:ext uri="{FF2B5EF4-FFF2-40B4-BE49-F238E27FC236}">
                <a16:creationId xmlns:a16="http://schemas.microsoft.com/office/drawing/2014/main" id="{04EBBDBE-5136-4BAE-BB0F-281EBD5A62FF}"/>
              </a:ext>
            </a:extLst>
          </p:cNvPr>
          <p:cNvCxnSpPr>
            <a:cxnSpLocks/>
          </p:cNvCxnSpPr>
          <p:nvPr/>
        </p:nvCxnSpPr>
        <p:spPr>
          <a:xfrm>
            <a:off x="5930776" y="2630625"/>
            <a:ext cx="127639" cy="183749"/>
          </a:xfrm>
          <a:prstGeom prst="straightConnector1">
            <a:avLst/>
          </a:prstGeom>
          <a:ln w="15875">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138" name="テキスト ボックス 137">
            <a:extLst>
              <a:ext uri="{FF2B5EF4-FFF2-40B4-BE49-F238E27FC236}">
                <a16:creationId xmlns:a16="http://schemas.microsoft.com/office/drawing/2014/main" id="{79755410-0FEB-433D-A699-1890D7A60A9C}"/>
              </a:ext>
            </a:extLst>
          </p:cNvPr>
          <p:cNvSpPr txBox="1"/>
          <p:nvPr/>
        </p:nvSpPr>
        <p:spPr>
          <a:xfrm rot="19927662">
            <a:off x="5755556" y="2259987"/>
            <a:ext cx="153888" cy="384721"/>
          </a:xfrm>
          <a:prstGeom prst="rect">
            <a:avLst/>
          </a:prstGeom>
          <a:solidFill>
            <a:schemeClr val="bg1"/>
          </a:solidFill>
          <a:ln>
            <a:noFill/>
          </a:ln>
        </p:spPr>
        <p:txBody>
          <a:bodyPr vert="eaVert" wrap="none" lIns="0" tIns="0" rIns="0" bIns="0" rtlCol="0">
            <a:spAutoFit/>
          </a:bodyPr>
          <a:lstStyle/>
          <a:p>
            <a:r>
              <a:rPr kumimoji="1" lang="ja-JP" altLang="en-US" sz="1000" dirty="0">
                <a:solidFill>
                  <a:srgbClr val="0070C0"/>
                </a:solidFill>
                <a:latin typeface="ＭＳ ゴシック" panose="020B0609070205080204" pitchFamily="49" charset="-128"/>
                <a:ea typeface="ＭＳ ゴシック" panose="020B0609070205080204" pitchFamily="49" charset="-128"/>
              </a:rPr>
              <a:t>檜尾川</a:t>
            </a:r>
          </a:p>
        </p:txBody>
      </p:sp>
      <p:sp>
        <p:nvSpPr>
          <p:cNvPr id="139" name="テキスト ボックス 138">
            <a:extLst>
              <a:ext uri="{FF2B5EF4-FFF2-40B4-BE49-F238E27FC236}">
                <a16:creationId xmlns:a16="http://schemas.microsoft.com/office/drawing/2014/main" id="{4C34D509-A4BA-49B8-9329-036A2EBE0F16}"/>
              </a:ext>
            </a:extLst>
          </p:cNvPr>
          <p:cNvSpPr txBox="1"/>
          <p:nvPr/>
        </p:nvSpPr>
        <p:spPr>
          <a:xfrm>
            <a:off x="6753655" y="4530447"/>
            <a:ext cx="384721" cy="153888"/>
          </a:xfrm>
          <a:prstGeom prst="rect">
            <a:avLst/>
          </a:prstGeom>
          <a:solidFill>
            <a:schemeClr val="bg1"/>
          </a:solidFill>
        </p:spPr>
        <p:txBody>
          <a:bodyPr wrap="none" lIns="0" tIns="0" rIns="0" bIns="0" rtlCol="0">
            <a:spAutoFit/>
          </a:bodyPr>
          <a:lstStyle/>
          <a:p>
            <a:r>
              <a:rPr kumimoji="1" lang="zh-TW" altLang="en-US" sz="1000" b="1" dirty="0">
                <a:solidFill>
                  <a:schemeClr val="tx1"/>
                </a:solidFill>
                <a:latin typeface="ＭＳ ゴシック" panose="020B0609070205080204" pitchFamily="49" charset="-128"/>
                <a:ea typeface="ＭＳ ゴシック" panose="020B0609070205080204" pitchFamily="49" charset="-128"/>
              </a:rPr>
              <a:t>磐手</a:t>
            </a:r>
            <a:r>
              <a:rPr lang="ja-JP" altLang="en-US" sz="1000" b="1" u="sng" dirty="0">
                <a:latin typeface="ＭＳ ゴシック" panose="020B0609070205080204" pitchFamily="49" charset="-128"/>
                <a:ea typeface="ＭＳ ゴシック" panose="020B0609070205080204" pitchFamily="49" charset="-128"/>
              </a:rPr>
              <a:t>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140" name="テキスト ボックス 139">
            <a:extLst>
              <a:ext uri="{FF2B5EF4-FFF2-40B4-BE49-F238E27FC236}">
                <a16:creationId xmlns:a16="http://schemas.microsoft.com/office/drawing/2014/main" id="{D0BB485B-67FF-4F94-A35D-3A82060D26CF}"/>
              </a:ext>
            </a:extLst>
          </p:cNvPr>
          <p:cNvSpPr txBox="1"/>
          <p:nvPr/>
        </p:nvSpPr>
        <p:spPr>
          <a:xfrm>
            <a:off x="6354488" y="2975500"/>
            <a:ext cx="384721" cy="153888"/>
          </a:xfrm>
          <a:prstGeom prst="rect">
            <a:avLst/>
          </a:prstGeom>
          <a:solidFill>
            <a:schemeClr val="bg1"/>
          </a:solidFill>
        </p:spPr>
        <p:txBody>
          <a:bodyPr wrap="none" lIns="0" tIns="0" rIns="0" bIns="0" rtlCol="0">
            <a:spAutoFit/>
          </a:bodyPr>
          <a:lstStyle/>
          <a:p>
            <a:r>
              <a:rPr lang="ja-JP" altLang="en-US" sz="1000" b="1" u="sng" dirty="0">
                <a:latin typeface="ＭＳ ゴシック" panose="020B0609070205080204" pitchFamily="49" charset="-128"/>
                <a:ea typeface="ＭＳ ゴシック" panose="020B0609070205080204" pitchFamily="49" charset="-128"/>
              </a:rPr>
              <a:t>弥生橋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141" name="正方形/長方形 140">
            <a:extLst>
              <a:ext uri="{FF2B5EF4-FFF2-40B4-BE49-F238E27FC236}">
                <a16:creationId xmlns:a16="http://schemas.microsoft.com/office/drawing/2014/main" id="{B999D6DD-9B01-45EB-B333-024B1F6F1B64}"/>
              </a:ext>
            </a:extLst>
          </p:cNvPr>
          <p:cNvSpPr/>
          <p:nvPr/>
        </p:nvSpPr>
        <p:spPr bwMode="auto">
          <a:xfrm>
            <a:off x="5045972" y="5757150"/>
            <a:ext cx="556339" cy="185860"/>
          </a:xfrm>
          <a:prstGeom prst="rect">
            <a:avLst/>
          </a:prstGeom>
          <a:solidFill>
            <a:schemeClr val="bg1"/>
          </a:solidFill>
          <a:ln w="6350">
            <a:solidFill>
              <a:schemeClr val="tx1"/>
            </a:solidFill>
          </a:ln>
          <a:effectLst/>
        </p:spPr>
        <p:txBody>
          <a:bodyPr lIns="0" tIns="0" rIns="0" bIns="0" rtlCol="0" anchor="b" anchorCtr="0"/>
          <a:lstStyle/>
          <a:p>
            <a:r>
              <a:rPr kumimoji="1" lang="en-US" altLang="ja-JP" sz="500" dirty="0"/>
              <a:t>  0</a:t>
            </a:r>
            <a:r>
              <a:rPr kumimoji="1" lang="ja-JP" altLang="en-US" sz="500" dirty="0"/>
              <a:t>　　　　 　　</a:t>
            </a:r>
            <a:r>
              <a:rPr lang="en-US" altLang="ja-JP" sz="500" dirty="0"/>
              <a:t>2</a:t>
            </a:r>
            <a:r>
              <a:rPr kumimoji="1" lang="en-US" altLang="ja-JP" sz="500" dirty="0"/>
              <a:t>00m</a:t>
            </a:r>
            <a:endParaRPr kumimoji="1" lang="ja-JP" altLang="en-US" sz="500" dirty="0"/>
          </a:p>
        </p:txBody>
      </p:sp>
      <p:sp>
        <p:nvSpPr>
          <p:cNvPr id="142" name="フリーフォーム: 図形 141">
            <a:extLst>
              <a:ext uri="{FF2B5EF4-FFF2-40B4-BE49-F238E27FC236}">
                <a16:creationId xmlns:a16="http://schemas.microsoft.com/office/drawing/2014/main" id="{ECDAB267-9DE8-4968-94E7-3A910823147B}"/>
              </a:ext>
            </a:extLst>
          </p:cNvPr>
          <p:cNvSpPr/>
          <p:nvPr/>
        </p:nvSpPr>
        <p:spPr bwMode="auto">
          <a:xfrm>
            <a:off x="5087379" y="5790946"/>
            <a:ext cx="394562" cy="50211"/>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53" name="テキスト ボックス 152">
            <a:extLst>
              <a:ext uri="{FF2B5EF4-FFF2-40B4-BE49-F238E27FC236}">
                <a16:creationId xmlns:a16="http://schemas.microsoft.com/office/drawing/2014/main" id="{E696917D-4A00-4C16-BAFE-EED436686D89}"/>
              </a:ext>
            </a:extLst>
          </p:cNvPr>
          <p:cNvSpPr txBox="1"/>
          <p:nvPr/>
        </p:nvSpPr>
        <p:spPr>
          <a:xfrm>
            <a:off x="148010" y="1589817"/>
            <a:ext cx="4239943" cy="215444"/>
          </a:xfrm>
          <a:prstGeom prst="rect">
            <a:avLst/>
          </a:prstGeom>
          <a:solidFill>
            <a:schemeClr val="bg1"/>
          </a:solidFill>
          <a:ln>
            <a:noFill/>
          </a:ln>
        </p:spPr>
        <p:txBody>
          <a:bodyPr wrap="none" lIns="0" tIns="0" rIns="0" bIns="0" rtlCol="0">
            <a:spAutoFit/>
          </a:bodyPr>
          <a:lstStyle/>
          <a:p>
            <a:pPr algn="ctr"/>
            <a:r>
              <a:rPr lang="ja-JP" altLang="en-US" sz="1400" b="1" dirty="0">
                <a:latin typeface="+mj-ea"/>
                <a:ea typeface="+mj-ea"/>
              </a:rPr>
              <a:t>事業着手時点（</a:t>
            </a:r>
            <a:r>
              <a:rPr lang="en-US" altLang="ja-JP" sz="1400" b="1" dirty="0">
                <a:latin typeface="+mj-ea"/>
                <a:ea typeface="+mj-ea"/>
              </a:rPr>
              <a:t>H26</a:t>
            </a:r>
            <a:r>
              <a:rPr lang="ja-JP" altLang="en-US" sz="1400" b="1" dirty="0">
                <a:latin typeface="+mj-ea"/>
                <a:ea typeface="+mj-ea"/>
              </a:rPr>
              <a:t>）檜尾川洪水リスク</a:t>
            </a:r>
            <a:r>
              <a:rPr lang="en-US" altLang="ja-JP" sz="1400" b="1" dirty="0">
                <a:latin typeface="+mj-ea"/>
                <a:ea typeface="+mj-ea"/>
              </a:rPr>
              <a:t>【1/100</a:t>
            </a:r>
            <a:r>
              <a:rPr lang="ja-JP" altLang="en-US" sz="1400" b="1" dirty="0">
                <a:latin typeface="+mj-ea"/>
                <a:ea typeface="+mj-ea"/>
              </a:rPr>
              <a:t>確率降雨</a:t>
            </a:r>
            <a:r>
              <a:rPr lang="en-US" altLang="ja-JP" sz="1400" b="1" dirty="0">
                <a:latin typeface="+mj-ea"/>
                <a:ea typeface="+mj-ea"/>
              </a:rPr>
              <a:t>】</a:t>
            </a:r>
          </a:p>
        </p:txBody>
      </p:sp>
      <p:sp>
        <p:nvSpPr>
          <p:cNvPr id="155" name="矢印: 右 154">
            <a:extLst>
              <a:ext uri="{FF2B5EF4-FFF2-40B4-BE49-F238E27FC236}">
                <a16:creationId xmlns:a16="http://schemas.microsoft.com/office/drawing/2014/main" id="{D96F8BBB-F843-4BBC-A4A0-D96AB85B7D31}"/>
              </a:ext>
            </a:extLst>
          </p:cNvPr>
          <p:cNvSpPr/>
          <p:nvPr/>
        </p:nvSpPr>
        <p:spPr>
          <a:xfrm>
            <a:off x="4313367" y="3000451"/>
            <a:ext cx="456539" cy="1862726"/>
          </a:xfrm>
          <a:prstGeom prst="rightArrow">
            <a:avLst/>
          </a:prstGeom>
          <a:solidFill>
            <a:schemeClr val="accent5">
              <a:lumMod val="7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6" name="テキスト ボックス 155">
            <a:extLst>
              <a:ext uri="{FF2B5EF4-FFF2-40B4-BE49-F238E27FC236}">
                <a16:creationId xmlns:a16="http://schemas.microsoft.com/office/drawing/2014/main" id="{CEAD3F41-B748-414D-B1E4-F7CF5462FDBA}"/>
              </a:ext>
            </a:extLst>
          </p:cNvPr>
          <p:cNvSpPr txBox="1"/>
          <p:nvPr/>
        </p:nvSpPr>
        <p:spPr>
          <a:xfrm>
            <a:off x="5214618" y="1591231"/>
            <a:ext cx="3364704" cy="215444"/>
          </a:xfrm>
          <a:prstGeom prst="rect">
            <a:avLst/>
          </a:prstGeom>
          <a:solidFill>
            <a:schemeClr val="bg1"/>
          </a:solidFill>
          <a:ln>
            <a:noFill/>
          </a:ln>
        </p:spPr>
        <p:txBody>
          <a:bodyPr wrap="none" lIns="0" tIns="0" rIns="0" bIns="0" rtlCol="0">
            <a:spAutoFit/>
          </a:bodyPr>
          <a:lstStyle/>
          <a:p>
            <a:pPr algn="ctr"/>
            <a:r>
              <a:rPr lang="en-US" altLang="ja-JP" sz="1400" b="1" dirty="0">
                <a:latin typeface="+mj-ea"/>
                <a:ea typeface="+mj-ea"/>
              </a:rPr>
              <a:t>R2</a:t>
            </a:r>
            <a:r>
              <a:rPr lang="ja-JP" altLang="en-US" sz="1400" b="1" dirty="0">
                <a:latin typeface="+mj-ea"/>
                <a:ea typeface="+mj-ea"/>
              </a:rPr>
              <a:t>時点檜尾川洪水リスク</a:t>
            </a:r>
            <a:r>
              <a:rPr lang="en-US" altLang="ja-JP" sz="1400" b="1" dirty="0">
                <a:latin typeface="+mj-ea"/>
                <a:ea typeface="+mj-ea"/>
              </a:rPr>
              <a:t>【1/100</a:t>
            </a:r>
            <a:r>
              <a:rPr lang="ja-JP" altLang="en-US" sz="1400" b="1" dirty="0">
                <a:latin typeface="+mj-ea"/>
                <a:ea typeface="+mj-ea"/>
              </a:rPr>
              <a:t>確率降雨</a:t>
            </a:r>
            <a:r>
              <a:rPr lang="en-US" altLang="ja-JP" sz="1400" b="1" dirty="0">
                <a:latin typeface="+mj-ea"/>
                <a:ea typeface="+mj-ea"/>
              </a:rPr>
              <a:t>】</a:t>
            </a:r>
          </a:p>
        </p:txBody>
      </p:sp>
    </p:spTree>
    <p:extLst>
      <p:ext uri="{BB962C8B-B14F-4D97-AF65-F5344CB8AC3E}">
        <p14:creationId xmlns:p14="http://schemas.microsoft.com/office/powerpoint/2010/main" val="1293228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384"/>
            <a:ext cx="9144000" cy="46166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fontAlgn="base">
              <a:spcBef>
                <a:spcPct val="0"/>
              </a:spcBef>
              <a:spcAft>
                <a:spcPct val="0"/>
              </a:spcAft>
              <a:buFontTx/>
              <a:buNone/>
              <a:defRPr kumimoji="0" sz="2400">
                <a:solidFill>
                  <a:srgbClr val="FFFFFF"/>
                </a:solidFill>
                <a:latin typeface="HGｺﾞｼｯｸE" panose="020B0909000000000000" pitchFamily="49" charset="-128"/>
                <a:ea typeface="HGｺﾞｼｯｸE" panose="020B0909000000000000" pitchFamily="49" charset="-128"/>
              </a:defRPr>
            </a:lvl1pPr>
            <a:lvl2pPr marL="742950" indent="-285750" fontAlgn="base">
              <a:spcBef>
                <a:spcPct val="20000"/>
              </a:spcBef>
              <a:spcAft>
                <a:spcPct val="0"/>
              </a:spcAft>
              <a:buChar char="–"/>
              <a:defRPr sz="2900">
                <a:latin typeface="Arial" panose="020B0604020202020204" pitchFamily="34" charset="0"/>
                <a:ea typeface="ＭＳ Ｐゴシック" panose="020B0600070205080204" pitchFamily="50" charset="-128"/>
              </a:defRPr>
            </a:lvl2pPr>
            <a:lvl3pPr marL="1143000" indent="-228600" fontAlgn="base">
              <a:spcBef>
                <a:spcPct val="20000"/>
              </a:spcBef>
              <a:spcAft>
                <a:spcPct val="0"/>
              </a:spcAft>
              <a:buChar char="•"/>
              <a:defRPr sz="2500">
                <a:latin typeface="Arial" panose="020B0604020202020204" pitchFamily="34" charset="0"/>
                <a:ea typeface="ＭＳ Ｐゴシック" panose="020B0600070205080204" pitchFamily="50" charset="-128"/>
              </a:defRPr>
            </a:lvl3pPr>
            <a:lvl4pPr marL="1600200" indent="-228600" fontAlgn="base">
              <a:spcBef>
                <a:spcPct val="20000"/>
              </a:spcBef>
              <a:spcAft>
                <a:spcPct val="0"/>
              </a:spcAft>
              <a:buChar char="–"/>
              <a:defRPr sz="2100">
                <a:latin typeface="Arial" panose="020B0604020202020204" pitchFamily="34" charset="0"/>
                <a:ea typeface="ＭＳ Ｐゴシック" panose="020B0600070205080204" pitchFamily="50" charset="-128"/>
              </a:defRPr>
            </a:lvl4pPr>
            <a:lvl5pPr marL="2057400" indent="-228600" fontAlgn="base">
              <a:spcBef>
                <a:spcPct val="20000"/>
              </a:spcBef>
              <a:spcAft>
                <a:spcPct val="0"/>
              </a:spcAft>
              <a:buChar char="»"/>
              <a:defRPr sz="21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9pPr>
          </a:lstStyle>
          <a:p>
            <a:r>
              <a:rPr lang="ja-JP" altLang="en-US" dirty="0"/>
              <a:t>３．事業費の変動要因</a:t>
            </a:r>
          </a:p>
        </p:txBody>
      </p:sp>
      <p:sp>
        <p:nvSpPr>
          <p:cNvPr id="2" name="角丸四角形 1"/>
          <p:cNvSpPr/>
          <p:nvPr/>
        </p:nvSpPr>
        <p:spPr>
          <a:xfrm>
            <a:off x="94383" y="470745"/>
            <a:ext cx="3254245" cy="298927"/>
          </a:xfrm>
          <a:prstGeom prst="roundRect">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p>
            <a:pPr algn="ctr" fontAlgn="base">
              <a:spcBef>
                <a:spcPct val="0"/>
              </a:spcBef>
              <a:spcAft>
                <a:spcPct val="0"/>
              </a:spcAft>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事業費（前回評価と今回評価の比較）</a:t>
            </a:r>
          </a:p>
        </p:txBody>
      </p:sp>
      <p:graphicFrame>
        <p:nvGraphicFramePr>
          <p:cNvPr id="6" name="表 5">
            <a:extLst>
              <a:ext uri="{FF2B5EF4-FFF2-40B4-BE49-F238E27FC236}">
                <a16:creationId xmlns:a16="http://schemas.microsoft.com/office/drawing/2014/main" id="{DC91D94F-765A-F22F-BEF0-E2022FCE1D38}"/>
              </a:ext>
            </a:extLst>
          </p:cNvPr>
          <p:cNvGraphicFramePr>
            <a:graphicFrameLocks noGrp="1"/>
          </p:cNvGraphicFramePr>
          <p:nvPr>
            <p:extLst>
              <p:ext uri="{D42A27DB-BD31-4B8C-83A1-F6EECF244321}">
                <p14:modId xmlns:p14="http://schemas.microsoft.com/office/powerpoint/2010/main" val="1551491410"/>
              </p:ext>
            </p:extLst>
          </p:nvPr>
        </p:nvGraphicFramePr>
        <p:xfrm>
          <a:off x="1331810" y="856641"/>
          <a:ext cx="7493851" cy="1280416"/>
        </p:xfrm>
        <a:graphic>
          <a:graphicData uri="http://schemas.openxmlformats.org/drawingml/2006/table">
            <a:tbl>
              <a:tblPr firstRow="1" bandRow="1">
                <a:tableStyleId>{F5AB1C69-6EDB-4FF4-983F-18BD219EF322}</a:tableStyleId>
              </a:tblPr>
              <a:tblGrid>
                <a:gridCol w="1517187">
                  <a:extLst>
                    <a:ext uri="{9D8B030D-6E8A-4147-A177-3AD203B41FA5}">
                      <a16:colId xmlns:a16="http://schemas.microsoft.com/office/drawing/2014/main" val="20000"/>
                    </a:ext>
                  </a:extLst>
                </a:gridCol>
                <a:gridCol w="1656184">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tblGrid>
              <a:tr h="0">
                <a:tc>
                  <a:txBody>
                    <a:bodyPr/>
                    <a:lstStyle/>
                    <a:p>
                      <a:endParaRPr kumimoji="1" lang="ja-JP" altLang="en-US" sz="1200" b="0" dirty="0">
                        <a:solidFill>
                          <a:schemeClr val="tx1"/>
                        </a:solidFill>
                        <a:latin typeface="+mn-ea"/>
                        <a:ea typeface="+mn-ea"/>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tc>
                  <a:txBody>
                    <a:bodyPr/>
                    <a:lstStyle/>
                    <a:p>
                      <a:pPr marL="0" indent="0" algn="ctr">
                        <a:spcAft>
                          <a:spcPts val="0"/>
                        </a:spcAft>
                      </a:pPr>
                      <a:r>
                        <a:rPr lang="ja-JP" altLang="en-US" sz="1200" b="0" kern="100" dirty="0">
                          <a:solidFill>
                            <a:schemeClr val="tx1"/>
                          </a:solidFill>
                          <a:latin typeface="+mn-ea"/>
                          <a:ea typeface="+mn-ea"/>
                          <a:cs typeface="Times New Roman"/>
                        </a:rPr>
                        <a:t>全体事業費</a:t>
                      </a:r>
                      <a:endParaRPr lang="ja-JP" sz="1200" b="0" kern="100" dirty="0">
                        <a:solidFill>
                          <a:schemeClr val="tx1"/>
                        </a:solidFill>
                        <a:latin typeface="+mn-ea"/>
                        <a:ea typeface="+mn-ea"/>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latin typeface="+mn-ea"/>
                          <a:ea typeface="+mn-ea"/>
                          <a:cs typeface="Times New Roman"/>
                        </a:rPr>
                        <a:t>工事費</a:t>
                      </a:r>
                      <a:endParaRPr lang="ja-JP" altLang="ja-JP" sz="1200" b="0" kern="100" dirty="0">
                        <a:solidFill>
                          <a:schemeClr val="tx1"/>
                        </a:solidFill>
                        <a:latin typeface="+mn-ea"/>
                        <a:ea typeface="+mn-ea"/>
                        <a:cs typeface="Times New Roman"/>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latin typeface="+mn-ea"/>
                          <a:ea typeface="+mn-ea"/>
                          <a:cs typeface="Times New Roman"/>
                        </a:rPr>
                        <a:t>用地費</a:t>
                      </a:r>
                      <a:endParaRPr lang="ja-JP" altLang="ja-JP" sz="1200" b="0" kern="100" dirty="0">
                        <a:solidFill>
                          <a:schemeClr val="tx1"/>
                        </a:solidFill>
                        <a:latin typeface="+mn-ea"/>
                        <a:ea typeface="+mn-ea"/>
                        <a:cs typeface="Times New Roman"/>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latin typeface="+mn-ea"/>
                          <a:ea typeface="+mn-ea"/>
                          <a:cs typeface="Times New Roman"/>
                        </a:rPr>
                        <a:t>調査費</a:t>
                      </a:r>
                      <a:endParaRPr lang="ja-JP" altLang="ja-JP" sz="1200" b="0" kern="100" dirty="0">
                        <a:solidFill>
                          <a:schemeClr val="tx1"/>
                        </a:solidFill>
                        <a:latin typeface="+mn-ea"/>
                        <a:ea typeface="+mn-ea"/>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extLst>
                  <a:ext uri="{0D108BD9-81ED-4DB2-BD59-A6C34878D82A}">
                    <a16:rowId xmlns:a16="http://schemas.microsoft.com/office/drawing/2014/main" val="10000"/>
                  </a:ext>
                </a:extLst>
              </a:tr>
              <a:tr h="143036">
                <a:tc>
                  <a:txBody>
                    <a:bodyPr/>
                    <a:lstStyle/>
                    <a:p>
                      <a:pPr algn="ctr"/>
                      <a:r>
                        <a:rPr kumimoji="1" lang="ja-JP" altLang="en-US" sz="1200" b="0" dirty="0">
                          <a:solidFill>
                            <a:schemeClr val="tx1"/>
                          </a:solidFill>
                          <a:latin typeface="+mn-ea"/>
                          <a:ea typeface="+mn-ea"/>
                        </a:rPr>
                        <a:t>前回評価時</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116</a:t>
                      </a:r>
                      <a:r>
                        <a:rPr kumimoji="1" lang="ja-JP" altLang="en-US" sz="1200" b="0" dirty="0">
                          <a:solidFill>
                            <a:schemeClr val="tx1"/>
                          </a:solidFill>
                          <a:latin typeface="+mn-ea"/>
                          <a:ea typeface="+mn-ea"/>
                        </a:rPr>
                        <a:t>億円</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114</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7820">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今回評価</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124</a:t>
                      </a:r>
                      <a:r>
                        <a:rPr kumimoji="1" lang="ja-JP" altLang="en-US" sz="1200" b="0" dirty="0">
                          <a:solidFill>
                            <a:schemeClr val="tx1"/>
                          </a:solidFill>
                          <a:latin typeface="+mn-ea"/>
                          <a:ea typeface="+mn-ea"/>
                        </a:rPr>
                        <a:t>億円</a:t>
                      </a:r>
                      <a:endParaRPr kumimoji="1" lang="en-US" altLang="ja-JP" sz="1200" b="0" dirty="0">
                        <a:solidFill>
                          <a:schemeClr val="tx1"/>
                        </a:solidFill>
                        <a:latin typeface="+mn-ea"/>
                        <a:ea typeface="+mn-ea"/>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4.3</a:t>
                      </a:r>
                      <a:r>
                        <a:rPr kumimoji="1" lang="ja-JP" altLang="en-US" sz="1200" b="0" dirty="0">
                          <a:solidFill>
                            <a:schemeClr val="tx1"/>
                          </a:solidFill>
                          <a:latin typeface="+mn-ea"/>
                          <a:ea typeface="+mn-ea"/>
                        </a:rPr>
                        <a:t>億円）</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122</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4.2</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0</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0.1</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452488"/>
                  </a:ext>
                </a:extLst>
              </a:tr>
              <a:tr h="158796">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増減</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8</a:t>
                      </a:r>
                      <a:r>
                        <a:rPr kumimoji="1" lang="ja-JP" altLang="en-US" sz="1200" b="0" dirty="0">
                          <a:solidFill>
                            <a:schemeClr val="tx1"/>
                          </a:solidFill>
                          <a:latin typeface="+mn-ea"/>
                          <a:ea typeface="+mn-ea"/>
                        </a:rPr>
                        <a:t>億円</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8</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n-ea"/>
                          <a:ea typeface="+mn-ea"/>
                          <a:cs typeface="+mn-cs"/>
                        </a:rPr>
                        <a:t>0</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n-ea"/>
                          <a:ea typeface="+mn-ea"/>
                          <a:cs typeface="+mn-cs"/>
                        </a:rPr>
                        <a:t>0</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7156829"/>
                  </a:ext>
                </a:extLst>
              </a:tr>
            </a:tbl>
          </a:graphicData>
        </a:graphic>
      </p:graphicFrame>
      <p:sp>
        <p:nvSpPr>
          <p:cNvPr id="8" name="テキスト ボックス 2">
            <a:extLst>
              <a:ext uri="{FF2B5EF4-FFF2-40B4-BE49-F238E27FC236}">
                <a16:creationId xmlns:a16="http://schemas.microsoft.com/office/drawing/2014/main" id="{ECD375EC-DBB7-72E0-173A-B271F67C3C46}"/>
              </a:ext>
            </a:extLst>
          </p:cNvPr>
          <p:cNvSpPr txBox="1">
            <a:spLocks noChangeArrowheads="1"/>
          </p:cNvSpPr>
          <p:nvPr/>
        </p:nvSpPr>
        <p:spPr bwMode="auto">
          <a:xfrm>
            <a:off x="165767" y="764704"/>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dirty="0">
                <a:latin typeface="ＭＳ ゴシック" panose="020B0609070205080204" pitchFamily="49" charset="-128"/>
                <a:ea typeface="ＭＳ ゴシック" panose="020B0609070205080204" pitchFamily="49" charset="-128"/>
              </a:rPr>
              <a:t>&lt;</a:t>
            </a:r>
            <a:r>
              <a:rPr lang="ja-JP" altLang="en-US" sz="1600" dirty="0">
                <a:latin typeface="ＭＳ ゴシック" panose="020B0609070205080204" pitchFamily="49" charset="-128"/>
                <a:ea typeface="ＭＳ ゴシック" panose="020B0609070205080204" pitchFamily="49" charset="-128"/>
              </a:rPr>
              <a:t>芥川</a:t>
            </a:r>
            <a:r>
              <a:rPr lang="en-US" altLang="ja-JP" sz="1600" dirty="0">
                <a:latin typeface="ＭＳ ゴシック" panose="020B0609070205080204" pitchFamily="49" charset="-128"/>
                <a:ea typeface="ＭＳ ゴシック" panose="020B0609070205080204" pitchFamily="49" charset="-128"/>
              </a:rPr>
              <a:t>&gt;</a:t>
            </a:r>
            <a:endParaRPr lang="ja-JP" altLang="en-US" sz="1600" dirty="0">
              <a:latin typeface="ＭＳ ゴシック" panose="020B0609070205080204" pitchFamily="49" charset="-128"/>
              <a:ea typeface="ＭＳ ゴシック" panose="020B0609070205080204" pitchFamily="49" charset="-128"/>
            </a:endParaRPr>
          </a:p>
        </p:txBody>
      </p:sp>
      <p:sp>
        <p:nvSpPr>
          <p:cNvPr id="10" name="テキスト ボックス 2">
            <a:extLst>
              <a:ext uri="{FF2B5EF4-FFF2-40B4-BE49-F238E27FC236}">
                <a16:creationId xmlns:a16="http://schemas.microsoft.com/office/drawing/2014/main" id="{D5231C4B-7975-D968-4981-08F6593AC800}"/>
              </a:ext>
            </a:extLst>
          </p:cNvPr>
          <p:cNvSpPr txBox="1">
            <a:spLocks noChangeArrowheads="1"/>
          </p:cNvSpPr>
          <p:nvPr/>
        </p:nvSpPr>
        <p:spPr bwMode="auto">
          <a:xfrm>
            <a:off x="94383" y="2310597"/>
            <a:ext cx="12313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600" dirty="0">
                <a:latin typeface="ＭＳ ゴシック" panose="020B0609070205080204" pitchFamily="49" charset="-128"/>
                <a:ea typeface="ＭＳ ゴシック" panose="020B0609070205080204" pitchFamily="49" charset="-128"/>
              </a:rPr>
              <a:t>&lt;</a:t>
            </a:r>
            <a:r>
              <a:rPr lang="ja-JP" altLang="en-US" sz="1600" dirty="0">
                <a:latin typeface="ＭＳ ゴシック" panose="020B0609070205080204" pitchFamily="49" charset="-128"/>
                <a:ea typeface="ＭＳ ゴシック" panose="020B0609070205080204" pitchFamily="49" charset="-128"/>
              </a:rPr>
              <a:t>東檜尾川</a:t>
            </a:r>
            <a:r>
              <a:rPr lang="en-US" altLang="ja-JP" sz="1600" dirty="0">
                <a:latin typeface="ＭＳ ゴシック" panose="020B0609070205080204" pitchFamily="49" charset="-128"/>
                <a:ea typeface="ＭＳ ゴシック" panose="020B0609070205080204" pitchFamily="49" charset="-128"/>
              </a:rPr>
              <a:t>&gt;</a:t>
            </a:r>
            <a:endParaRPr lang="ja-JP" altLang="en-US" sz="1600" dirty="0">
              <a:latin typeface="ＭＳ ゴシック" panose="020B0609070205080204" pitchFamily="49" charset="-128"/>
              <a:ea typeface="ＭＳ ゴシック" panose="020B0609070205080204" pitchFamily="49" charset="-128"/>
            </a:endParaRPr>
          </a:p>
        </p:txBody>
      </p:sp>
      <p:graphicFrame>
        <p:nvGraphicFramePr>
          <p:cNvPr id="12" name="表 11">
            <a:extLst>
              <a:ext uri="{FF2B5EF4-FFF2-40B4-BE49-F238E27FC236}">
                <a16:creationId xmlns:a16="http://schemas.microsoft.com/office/drawing/2014/main" id="{C74216A5-D801-FB8E-7AF4-6BCB4F79EF4C}"/>
              </a:ext>
            </a:extLst>
          </p:cNvPr>
          <p:cNvGraphicFramePr>
            <a:graphicFrameLocks noGrp="1"/>
          </p:cNvGraphicFramePr>
          <p:nvPr>
            <p:extLst>
              <p:ext uri="{D42A27DB-BD31-4B8C-83A1-F6EECF244321}">
                <p14:modId xmlns:p14="http://schemas.microsoft.com/office/powerpoint/2010/main" val="4292747559"/>
              </p:ext>
            </p:extLst>
          </p:nvPr>
        </p:nvGraphicFramePr>
        <p:xfrm>
          <a:off x="1325765" y="2432916"/>
          <a:ext cx="7560001" cy="1280416"/>
        </p:xfrm>
        <a:graphic>
          <a:graphicData uri="http://schemas.openxmlformats.org/drawingml/2006/table">
            <a:tbl>
              <a:tblPr firstRow="1" bandRow="1">
                <a:tableStyleId>{F5AB1C69-6EDB-4FF4-983F-18BD219EF322}</a:tableStyleId>
              </a:tblPr>
              <a:tblGrid>
                <a:gridCol w="1532119">
                  <a:extLst>
                    <a:ext uri="{9D8B030D-6E8A-4147-A177-3AD203B41FA5}">
                      <a16:colId xmlns:a16="http://schemas.microsoft.com/office/drawing/2014/main" val="20000"/>
                    </a:ext>
                  </a:extLst>
                </a:gridCol>
                <a:gridCol w="1663853">
                  <a:extLst>
                    <a:ext uri="{9D8B030D-6E8A-4147-A177-3AD203B41FA5}">
                      <a16:colId xmlns:a16="http://schemas.microsoft.com/office/drawing/2014/main" val="20002"/>
                    </a:ext>
                  </a:extLst>
                </a:gridCol>
                <a:gridCol w="1451682">
                  <a:extLst>
                    <a:ext uri="{9D8B030D-6E8A-4147-A177-3AD203B41FA5}">
                      <a16:colId xmlns:a16="http://schemas.microsoft.com/office/drawing/2014/main" val="20003"/>
                    </a:ext>
                  </a:extLst>
                </a:gridCol>
                <a:gridCol w="1473390">
                  <a:extLst>
                    <a:ext uri="{9D8B030D-6E8A-4147-A177-3AD203B41FA5}">
                      <a16:colId xmlns:a16="http://schemas.microsoft.com/office/drawing/2014/main" val="20004"/>
                    </a:ext>
                  </a:extLst>
                </a:gridCol>
                <a:gridCol w="1438957">
                  <a:extLst>
                    <a:ext uri="{9D8B030D-6E8A-4147-A177-3AD203B41FA5}">
                      <a16:colId xmlns:a16="http://schemas.microsoft.com/office/drawing/2014/main" val="20005"/>
                    </a:ext>
                  </a:extLst>
                </a:gridCol>
              </a:tblGrid>
              <a:tr h="152205">
                <a:tc>
                  <a:txBody>
                    <a:bodyPr/>
                    <a:lstStyle/>
                    <a:p>
                      <a:endParaRPr kumimoji="1" lang="ja-JP" altLang="en-US" sz="1200" b="0" dirty="0">
                        <a:solidFill>
                          <a:schemeClr val="tx1"/>
                        </a:solidFill>
                        <a:latin typeface="+mn-ea"/>
                        <a:ea typeface="+mn-ea"/>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tc>
                  <a:txBody>
                    <a:bodyPr/>
                    <a:lstStyle/>
                    <a:p>
                      <a:pPr marL="0" indent="0" algn="ctr">
                        <a:spcAft>
                          <a:spcPts val="0"/>
                        </a:spcAft>
                      </a:pPr>
                      <a:r>
                        <a:rPr lang="ja-JP" altLang="en-US" sz="1200" b="0" kern="100" dirty="0">
                          <a:solidFill>
                            <a:schemeClr val="tx1"/>
                          </a:solidFill>
                          <a:latin typeface="+mn-ea"/>
                          <a:ea typeface="+mn-ea"/>
                          <a:cs typeface="Times New Roman"/>
                        </a:rPr>
                        <a:t>全体事業費</a:t>
                      </a:r>
                      <a:endParaRPr lang="ja-JP" sz="1200" b="0" kern="100" dirty="0">
                        <a:solidFill>
                          <a:schemeClr val="tx1"/>
                        </a:solidFill>
                        <a:latin typeface="+mn-ea"/>
                        <a:ea typeface="+mn-ea"/>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latin typeface="+mn-ea"/>
                          <a:ea typeface="+mn-ea"/>
                          <a:cs typeface="Times New Roman"/>
                        </a:rPr>
                        <a:t>工事費</a:t>
                      </a:r>
                      <a:endParaRPr lang="ja-JP" altLang="ja-JP" sz="1200" b="0" kern="100" dirty="0">
                        <a:solidFill>
                          <a:schemeClr val="tx1"/>
                        </a:solidFill>
                        <a:latin typeface="+mn-ea"/>
                        <a:ea typeface="+mn-ea"/>
                        <a:cs typeface="Times New Roman"/>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latin typeface="+mn-ea"/>
                          <a:ea typeface="+mn-ea"/>
                          <a:cs typeface="Times New Roman"/>
                        </a:rPr>
                        <a:t>用地費</a:t>
                      </a:r>
                      <a:endParaRPr lang="ja-JP" altLang="ja-JP" sz="1200" b="0" kern="100" dirty="0">
                        <a:solidFill>
                          <a:schemeClr val="tx1"/>
                        </a:solidFill>
                        <a:latin typeface="+mn-ea"/>
                        <a:ea typeface="+mn-ea"/>
                        <a:cs typeface="Times New Roman"/>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latin typeface="+mn-ea"/>
                          <a:ea typeface="+mn-ea"/>
                          <a:cs typeface="Times New Roman"/>
                        </a:rPr>
                        <a:t>調査費</a:t>
                      </a:r>
                      <a:endParaRPr lang="ja-JP" altLang="ja-JP" sz="1200" b="0" kern="100" dirty="0">
                        <a:solidFill>
                          <a:schemeClr val="tx1"/>
                        </a:solidFill>
                        <a:latin typeface="+mn-ea"/>
                        <a:ea typeface="+mn-ea"/>
                        <a:cs typeface="Times New Roman"/>
                      </a:endParaRP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E0E3"/>
                    </a:solidFill>
                  </a:tcPr>
                </a:tc>
                <a:extLst>
                  <a:ext uri="{0D108BD9-81ED-4DB2-BD59-A6C34878D82A}">
                    <a16:rowId xmlns:a16="http://schemas.microsoft.com/office/drawing/2014/main" val="10000"/>
                  </a:ext>
                </a:extLst>
              </a:tr>
              <a:tr h="0">
                <a:tc>
                  <a:txBody>
                    <a:bodyPr/>
                    <a:lstStyle/>
                    <a:p>
                      <a:pPr algn="ctr"/>
                      <a:r>
                        <a:rPr kumimoji="1" lang="ja-JP" altLang="en-US" sz="1200" b="0" dirty="0">
                          <a:solidFill>
                            <a:schemeClr val="tx1"/>
                          </a:solidFill>
                          <a:latin typeface="+mn-ea"/>
                          <a:ea typeface="+mn-ea"/>
                        </a:rPr>
                        <a:t>前回評価時</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16</a:t>
                      </a:r>
                      <a:r>
                        <a:rPr kumimoji="1" lang="ja-JP" altLang="en-US" sz="1200" b="0" dirty="0">
                          <a:solidFill>
                            <a:schemeClr val="tx1"/>
                          </a:solidFill>
                          <a:latin typeface="+mn-ea"/>
                          <a:ea typeface="+mn-ea"/>
                        </a:rPr>
                        <a:t>億円</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14</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2</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0.1</a:t>
                      </a:r>
                      <a:r>
                        <a:rPr kumimoji="1" lang="ja-JP" altLang="en-US" sz="1200" b="0" dirty="0">
                          <a:solidFill>
                            <a:schemeClr val="tx1"/>
                          </a:solidFill>
                          <a:latin typeface="+mn-ea"/>
                          <a:ea typeface="+mn-ea"/>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今回評価</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17</a:t>
                      </a:r>
                      <a:r>
                        <a:rPr kumimoji="1" lang="ja-JP" altLang="en-US" sz="1200" b="0" dirty="0">
                          <a:solidFill>
                            <a:schemeClr val="tx1"/>
                          </a:solidFill>
                          <a:latin typeface="+mn-ea"/>
                          <a:ea typeface="+mn-ea"/>
                        </a:rPr>
                        <a:t>億円</a:t>
                      </a:r>
                      <a:endParaRPr kumimoji="1" lang="en-US" altLang="ja-JP" sz="1200" b="0" dirty="0">
                        <a:solidFill>
                          <a:schemeClr val="tx1"/>
                        </a:solidFill>
                        <a:latin typeface="+mn-ea"/>
                        <a:ea typeface="+mn-ea"/>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10.6</a:t>
                      </a:r>
                      <a:r>
                        <a:rPr kumimoji="1" lang="ja-JP" altLang="en-US" sz="1200" b="0" dirty="0">
                          <a:solidFill>
                            <a:schemeClr val="tx1"/>
                          </a:solidFill>
                          <a:latin typeface="+mn-ea"/>
                          <a:ea typeface="+mn-ea"/>
                        </a:rPr>
                        <a:t>億円）</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15</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8.5</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2</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2</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0.1</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0.1</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452488"/>
                  </a:ext>
                </a:extLst>
              </a:tr>
              <a:tr h="0">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増減</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約</a:t>
                      </a:r>
                      <a:r>
                        <a:rPr kumimoji="1" lang="en-US" altLang="ja-JP" sz="1200" b="0" dirty="0">
                          <a:solidFill>
                            <a:schemeClr val="tx1"/>
                          </a:solidFill>
                          <a:latin typeface="+mn-ea"/>
                          <a:ea typeface="+mn-ea"/>
                        </a:rPr>
                        <a:t>1</a:t>
                      </a:r>
                      <a:r>
                        <a:rPr kumimoji="1" lang="ja-JP" altLang="en-US" sz="1200" b="0" dirty="0">
                          <a:solidFill>
                            <a:schemeClr val="tx1"/>
                          </a:solidFill>
                          <a:latin typeface="+mn-ea"/>
                          <a:ea typeface="+mn-ea"/>
                        </a:rPr>
                        <a:t>億円</a:t>
                      </a:r>
                    </a:p>
                  </a:txBody>
                  <a:tcPr marL="61778" marR="617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n-ea"/>
                          <a:ea typeface="+mn-ea"/>
                          <a:cs typeface="+mn-cs"/>
                        </a:rPr>
                        <a:t>0</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41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n-ea"/>
                          <a:ea typeface="+mn-ea"/>
                          <a:cs typeface="+mn-cs"/>
                        </a:rPr>
                        <a:t>0</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億円</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txBody>
                  <a:tcPr marL="91453" marR="91453" marT="45752" marB="4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7156829"/>
                  </a:ext>
                </a:extLst>
              </a:tr>
            </a:tbl>
          </a:graphicData>
        </a:graphic>
      </p:graphicFrame>
      <p:sp>
        <p:nvSpPr>
          <p:cNvPr id="15" name="AutoShape 6">
            <a:extLst>
              <a:ext uri="{FF2B5EF4-FFF2-40B4-BE49-F238E27FC236}">
                <a16:creationId xmlns:a16="http://schemas.microsoft.com/office/drawing/2014/main" id="{2B676637-E83E-8BD9-D8D9-F3DBB3B41814}"/>
              </a:ext>
            </a:extLst>
          </p:cNvPr>
          <p:cNvSpPr>
            <a:spLocks noChangeArrowheads="1"/>
          </p:cNvSpPr>
          <p:nvPr/>
        </p:nvSpPr>
        <p:spPr bwMode="auto">
          <a:xfrm>
            <a:off x="94383" y="3892541"/>
            <a:ext cx="1690777" cy="298927"/>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事業費の変更理由</a:t>
            </a:r>
          </a:p>
        </p:txBody>
      </p:sp>
      <p:sp>
        <p:nvSpPr>
          <p:cNvPr id="19" name="テキスト ボックス 18">
            <a:extLst>
              <a:ext uri="{FF2B5EF4-FFF2-40B4-BE49-F238E27FC236}">
                <a16:creationId xmlns:a16="http://schemas.microsoft.com/office/drawing/2014/main" id="{EBE87162-2B9A-414D-8FA4-2E31B32C28CB}"/>
              </a:ext>
            </a:extLst>
          </p:cNvPr>
          <p:cNvSpPr txBox="1"/>
          <p:nvPr/>
        </p:nvSpPr>
        <p:spPr>
          <a:xfrm>
            <a:off x="245925" y="4247048"/>
            <a:ext cx="8490230" cy="461665"/>
          </a:xfrm>
          <a:prstGeom prst="rect">
            <a:avLst/>
          </a:prstGeom>
          <a:noFill/>
          <a:ln>
            <a:solidFill>
              <a:schemeClr val="tx1"/>
            </a:solidFill>
          </a:ln>
        </p:spPr>
        <p:txBody>
          <a:bodyPr wrap="square" rtlCol="0">
            <a:spAutoFit/>
          </a:bodyPr>
          <a:lstStyle/>
          <a:p>
            <a:r>
              <a:rPr lang="en-US" altLang="ja-JP" sz="1200" b="1" dirty="0"/>
              <a:t>【</a:t>
            </a:r>
            <a:r>
              <a:rPr lang="ja-JP" altLang="en-US" sz="1200" b="1" dirty="0"/>
              <a:t>事業費変動要因の状況</a:t>
            </a:r>
            <a:r>
              <a:rPr lang="en-US" altLang="ja-JP" sz="1200" b="1" dirty="0"/>
              <a:t>】</a:t>
            </a:r>
          </a:p>
          <a:p>
            <a:pPr marL="266700" indent="-266700">
              <a:buFont typeface="Wingdings" panose="05000000000000000000" pitchFamily="2" charset="2"/>
              <a:buChar char="Ø"/>
            </a:pPr>
            <a:r>
              <a:rPr lang="ja-JP" altLang="ja-JP" sz="1200" b="1" kern="100" dirty="0">
                <a:effectLst/>
                <a:latin typeface="+mn-ea"/>
                <a:cs typeface="Times New Roman" panose="02020603050405020304" pitchFamily="18" charset="0"/>
              </a:rPr>
              <a:t>社会的要因（</a:t>
            </a:r>
            <a:r>
              <a:rPr lang="ja-JP" altLang="en-US" sz="1200" b="1" kern="100" dirty="0">
                <a:effectLst/>
                <a:latin typeface="+mn-ea"/>
                <a:cs typeface="Times New Roman" panose="02020603050405020304" pitchFamily="18" charset="0"/>
              </a:rPr>
              <a:t>物価、</a:t>
            </a:r>
            <a:r>
              <a:rPr lang="ja-JP" altLang="ja-JP" sz="1200" b="1" kern="100" dirty="0">
                <a:effectLst/>
                <a:latin typeface="+mn-ea"/>
                <a:cs typeface="Times New Roman" panose="02020603050405020304" pitchFamily="18" charset="0"/>
              </a:rPr>
              <a:t>人件費等の上昇）による事業費の増加</a:t>
            </a:r>
            <a:endParaRPr lang="en-US" altLang="ja-JP" sz="1200" b="1" kern="100" dirty="0">
              <a:effectLst/>
              <a:latin typeface="+mn-ea"/>
              <a:cs typeface="Times New Roman" panose="02020603050405020304" pitchFamily="18" charset="0"/>
            </a:endParaRPr>
          </a:p>
        </p:txBody>
      </p:sp>
      <p:sp>
        <p:nvSpPr>
          <p:cNvPr id="11" name="スライド番号プレースホルダー 10">
            <a:extLst>
              <a:ext uri="{FF2B5EF4-FFF2-40B4-BE49-F238E27FC236}">
                <a16:creationId xmlns:a16="http://schemas.microsoft.com/office/drawing/2014/main" id="{DAB02337-DA9D-41C0-9CDC-85878C50CB81}"/>
              </a:ext>
            </a:extLst>
          </p:cNvPr>
          <p:cNvSpPr>
            <a:spLocks noGrp="1"/>
          </p:cNvSpPr>
          <p:nvPr>
            <p:ph type="sldNum" sz="quarter" idx="12"/>
          </p:nvPr>
        </p:nvSpPr>
        <p:spPr/>
        <p:txBody>
          <a:bodyPr/>
          <a:lstStyle/>
          <a:p>
            <a:fld id="{45901F59-53DD-4A45-BE4E-4DD99D049D8B}" type="slidenum">
              <a:rPr lang="en-US" altLang="ja-JP" sz="1800" smtClean="0">
                <a:latin typeface="+mj-ea"/>
                <a:ea typeface="+mj-ea"/>
              </a:rPr>
              <a:pPr/>
              <a:t>10</a:t>
            </a:fld>
            <a:endParaRPr lang="en-US" altLang="ja-JP" sz="1800">
              <a:latin typeface="+mj-ea"/>
              <a:ea typeface="+mj-ea"/>
            </a:endParaRPr>
          </a:p>
        </p:txBody>
      </p:sp>
      <p:sp>
        <p:nvSpPr>
          <p:cNvPr id="13" name="テキスト ボックス 12">
            <a:extLst>
              <a:ext uri="{FF2B5EF4-FFF2-40B4-BE49-F238E27FC236}">
                <a16:creationId xmlns:a16="http://schemas.microsoft.com/office/drawing/2014/main" id="{127CA1AC-4208-46C3-9ABD-8B1FA3454F37}"/>
              </a:ext>
            </a:extLst>
          </p:cNvPr>
          <p:cNvSpPr txBox="1"/>
          <p:nvPr/>
        </p:nvSpPr>
        <p:spPr>
          <a:xfrm>
            <a:off x="7447637" y="2105606"/>
            <a:ext cx="1512168" cy="276999"/>
          </a:xfrm>
          <a:prstGeom prst="rect">
            <a:avLst/>
          </a:prstGeom>
          <a:noFill/>
          <a:ln>
            <a:noFill/>
          </a:ln>
        </p:spPr>
        <p:txBody>
          <a:bodyPr wrap="square" rtlCol="0">
            <a:spAutoFit/>
          </a:bodyPr>
          <a:lstStyle/>
          <a:p>
            <a:r>
              <a:rPr lang="ja-JP" altLang="en-US" sz="1200" kern="100" dirty="0">
                <a:effectLst/>
                <a:latin typeface="+mn-ea"/>
                <a:cs typeface="Times New Roman" panose="02020603050405020304" pitchFamily="18" charset="0"/>
              </a:rPr>
              <a:t>（　　）は投資済み額</a:t>
            </a:r>
            <a:endParaRPr lang="en-US" altLang="ja-JP" sz="1200" kern="100" dirty="0">
              <a:effectLst/>
              <a:latin typeface="+mn-ea"/>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6D00BC78-30BF-4272-B9E1-255DA6944A19}"/>
              </a:ext>
            </a:extLst>
          </p:cNvPr>
          <p:cNvSpPr txBox="1"/>
          <p:nvPr/>
        </p:nvSpPr>
        <p:spPr>
          <a:xfrm>
            <a:off x="7466947" y="3676274"/>
            <a:ext cx="1512168" cy="276999"/>
          </a:xfrm>
          <a:prstGeom prst="rect">
            <a:avLst/>
          </a:prstGeom>
          <a:noFill/>
          <a:ln>
            <a:noFill/>
          </a:ln>
        </p:spPr>
        <p:txBody>
          <a:bodyPr wrap="square" rtlCol="0">
            <a:spAutoFit/>
          </a:bodyPr>
          <a:lstStyle/>
          <a:p>
            <a:r>
              <a:rPr lang="ja-JP" altLang="en-US" sz="1200" kern="100" dirty="0">
                <a:effectLst/>
                <a:latin typeface="+mn-ea"/>
                <a:cs typeface="Times New Roman" panose="02020603050405020304" pitchFamily="18" charset="0"/>
              </a:rPr>
              <a:t>（　　）は投資済み額</a:t>
            </a:r>
            <a:endParaRPr lang="en-US" altLang="ja-JP" sz="1200" kern="100" dirty="0">
              <a:effectLst/>
              <a:latin typeface="+mn-ea"/>
              <a:cs typeface="Times New Roman" panose="02020603050405020304" pitchFamily="18" charset="0"/>
            </a:endParaRPr>
          </a:p>
        </p:txBody>
      </p:sp>
      <p:sp>
        <p:nvSpPr>
          <p:cNvPr id="23" name="正方形/長方形 22">
            <a:extLst>
              <a:ext uri="{FF2B5EF4-FFF2-40B4-BE49-F238E27FC236}">
                <a16:creationId xmlns:a16="http://schemas.microsoft.com/office/drawing/2014/main" id="{417ABB5D-272C-4685-9D65-76F1B429CEFF}"/>
              </a:ext>
            </a:extLst>
          </p:cNvPr>
          <p:cNvSpPr/>
          <p:nvPr/>
        </p:nvSpPr>
        <p:spPr>
          <a:xfrm>
            <a:off x="245925" y="4782641"/>
            <a:ext cx="5398943" cy="276999"/>
          </a:xfrm>
          <a:prstGeom prst="rect">
            <a:avLst/>
          </a:prstGeom>
          <a:solidFill>
            <a:schemeClr val="accent3">
              <a:lumMod val="40000"/>
              <a:lumOff val="60000"/>
            </a:schemeClr>
          </a:solidFill>
          <a:ln w="12700" cmpd="sng">
            <a:noFill/>
          </a:ln>
        </p:spPr>
        <p:txBody>
          <a:bodyPr wrap="square">
            <a:spAutoFit/>
          </a:bodyPr>
          <a:lstStyle/>
          <a:p>
            <a:pPr marL="85725">
              <a:defRPr/>
            </a:pPr>
            <a:r>
              <a:rPr lang="ja-JP" altLang="en-US" sz="1200" dirty="0">
                <a:latin typeface="ＭＳ Ｐゴシック" pitchFamily="50" charset="-128"/>
              </a:rPr>
              <a:t>＜参考＞資材・人件費単価の状況について</a:t>
            </a:r>
            <a:endParaRPr lang="en-US" altLang="ja-JP" sz="1200" dirty="0">
              <a:latin typeface="ＭＳ Ｐゴシック" pitchFamily="50" charset="-128"/>
            </a:endParaRPr>
          </a:p>
        </p:txBody>
      </p:sp>
      <p:pic>
        <p:nvPicPr>
          <p:cNvPr id="24" name="図 23">
            <a:extLst>
              <a:ext uri="{FF2B5EF4-FFF2-40B4-BE49-F238E27FC236}">
                <a16:creationId xmlns:a16="http://schemas.microsoft.com/office/drawing/2014/main" id="{B2348C84-5CBA-47A4-AEB5-30B687F3B3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592" y="5116227"/>
            <a:ext cx="5431445" cy="1716430"/>
          </a:xfrm>
          <a:prstGeom prst="rect">
            <a:avLst/>
          </a:prstGeom>
        </p:spPr>
      </p:pic>
      <p:sp>
        <p:nvSpPr>
          <p:cNvPr id="25" name="正方形/長方形 24">
            <a:extLst>
              <a:ext uri="{FF2B5EF4-FFF2-40B4-BE49-F238E27FC236}">
                <a16:creationId xmlns:a16="http://schemas.microsoft.com/office/drawing/2014/main" id="{7BE52158-C7BC-4BF2-817E-12120D5D7F71}"/>
              </a:ext>
            </a:extLst>
          </p:cNvPr>
          <p:cNvSpPr/>
          <p:nvPr/>
        </p:nvSpPr>
        <p:spPr>
          <a:xfrm>
            <a:off x="561575" y="5025108"/>
            <a:ext cx="8258897" cy="1807550"/>
          </a:xfrm>
          <a:prstGeom prst="rect">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Text Box 9">
            <a:extLst>
              <a:ext uri="{FF2B5EF4-FFF2-40B4-BE49-F238E27FC236}">
                <a16:creationId xmlns:a16="http://schemas.microsoft.com/office/drawing/2014/main" id="{FD47ECFB-940F-487E-BE9C-01D5B93FA0EB}"/>
              </a:ext>
            </a:extLst>
          </p:cNvPr>
          <p:cNvSpPr txBox="1">
            <a:spLocks noChangeArrowheads="1"/>
          </p:cNvSpPr>
          <p:nvPr/>
        </p:nvSpPr>
        <p:spPr bwMode="auto">
          <a:xfrm>
            <a:off x="6151385" y="5697443"/>
            <a:ext cx="2669087" cy="553998"/>
          </a:xfrm>
          <a:prstGeom prst="rect">
            <a:avLst/>
          </a:prstGeom>
          <a:noFill/>
          <a:ln w="9525">
            <a:solidFill>
              <a:schemeClr val="tx1">
                <a:alpha val="0"/>
              </a:schemeClr>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4670" indent="0" defTabSz="390997" fontAlgn="auto">
              <a:spcBef>
                <a:spcPct val="0"/>
              </a:spcBef>
              <a:spcAft>
                <a:spcPts val="0"/>
              </a:spcAft>
              <a:buNone/>
            </a:pPr>
            <a:r>
              <a:rPr lang="ja-JP" altLang="en-US" sz="1000" dirty="0"/>
              <a:t>コンクリート単価は、前回評価より</a:t>
            </a:r>
            <a:r>
              <a:rPr lang="ja-JP" altLang="en-US" sz="1000" b="1" u="sng" dirty="0"/>
              <a:t>約</a:t>
            </a:r>
            <a:r>
              <a:rPr lang="en-US" altLang="ja-JP" sz="1000" b="1" u="sng" dirty="0"/>
              <a:t>1.37</a:t>
            </a:r>
            <a:r>
              <a:rPr lang="ja-JP" altLang="en-US" sz="1000" b="1" u="sng" dirty="0"/>
              <a:t>倍</a:t>
            </a:r>
            <a:endParaRPr lang="en-US" altLang="ja-JP" sz="1000" b="1" u="sng" dirty="0"/>
          </a:p>
          <a:p>
            <a:pPr marL="74670" indent="0" defTabSz="390997" fontAlgn="auto">
              <a:spcBef>
                <a:spcPct val="0"/>
              </a:spcBef>
              <a:spcAft>
                <a:spcPts val="0"/>
              </a:spcAft>
              <a:buNone/>
            </a:pPr>
            <a:r>
              <a:rPr lang="ja-JP" altLang="en-US" sz="1000" dirty="0"/>
              <a:t>矢板の資材単価は、前回評価より</a:t>
            </a:r>
            <a:r>
              <a:rPr lang="ja-JP" altLang="en-US" sz="1000" b="1" u="sng" dirty="0"/>
              <a:t>約</a:t>
            </a:r>
            <a:r>
              <a:rPr lang="en-US" altLang="ja-JP" sz="1000" b="1" u="sng" dirty="0"/>
              <a:t>1.44</a:t>
            </a:r>
            <a:r>
              <a:rPr lang="ja-JP" altLang="en-US" sz="1000" b="1" u="sng" dirty="0"/>
              <a:t>倍</a:t>
            </a:r>
            <a:endParaRPr lang="en-US" altLang="ja-JP" sz="1000" b="1" u="sng" dirty="0"/>
          </a:p>
          <a:p>
            <a:pPr marL="74670" indent="0" defTabSz="390997" fontAlgn="auto">
              <a:spcBef>
                <a:spcPct val="0"/>
              </a:spcBef>
              <a:spcAft>
                <a:spcPts val="0"/>
              </a:spcAft>
              <a:buNone/>
            </a:pPr>
            <a:r>
              <a:rPr lang="ja-JP" altLang="en-US" sz="1000" dirty="0"/>
              <a:t>人件費単価は、前回評価より</a:t>
            </a:r>
            <a:r>
              <a:rPr lang="ja-JP" altLang="en-US" sz="1000" b="1" u="sng" dirty="0"/>
              <a:t>約</a:t>
            </a:r>
            <a:r>
              <a:rPr lang="en-US" altLang="ja-JP" sz="1000" b="1" u="sng" dirty="0"/>
              <a:t>1.22</a:t>
            </a:r>
            <a:r>
              <a:rPr lang="ja-JP" altLang="en-US" sz="1000" b="1" u="sng" dirty="0"/>
              <a:t>倍</a:t>
            </a:r>
            <a:endParaRPr lang="en-US" altLang="ja-JP" sz="1000" b="1" u="sng" dirty="0"/>
          </a:p>
        </p:txBody>
      </p:sp>
    </p:spTree>
    <p:extLst>
      <p:ext uri="{BB962C8B-B14F-4D97-AF65-F5344CB8AC3E}">
        <p14:creationId xmlns:p14="http://schemas.microsoft.com/office/powerpoint/2010/main" val="104301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384"/>
            <a:ext cx="9144000" cy="46166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fontAlgn="base">
              <a:spcBef>
                <a:spcPct val="0"/>
              </a:spcBef>
              <a:spcAft>
                <a:spcPct val="0"/>
              </a:spcAft>
              <a:buFontTx/>
              <a:buNone/>
              <a:defRPr kumimoji="0" sz="2400">
                <a:solidFill>
                  <a:srgbClr val="FFFFFF"/>
                </a:solidFill>
                <a:latin typeface="HGｺﾞｼｯｸE" panose="020B0909000000000000" pitchFamily="49" charset="-128"/>
                <a:ea typeface="HGｺﾞｼｯｸE" panose="020B0909000000000000" pitchFamily="49" charset="-128"/>
              </a:defRPr>
            </a:lvl1pPr>
            <a:lvl2pPr marL="742950" indent="-285750" fontAlgn="base">
              <a:spcBef>
                <a:spcPct val="20000"/>
              </a:spcBef>
              <a:spcAft>
                <a:spcPct val="0"/>
              </a:spcAft>
              <a:buChar char="–"/>
              <a:defRPr sz="2900">
                <a:latin typeface="Arial" panose="020B0604020202020204" pitchFamily="34" charset="0"/>
                <a:ea typeface="ＭＳ Ｐゴシック" panose="020B0600070205080204" pitchFamily="50" charset="-128"/>
              </a:defRPr>
            </a:lvl2pPr>
            <a:lvl3pPr marL="1143000" indent="-228600" fontAlgn="base">
              <a:spcBef>
                <a:spcPct val="20000"/>
              </a:spcBef>
              <a:spcAft>
                <a:spcPct val="0"/>
              </a:spcAft>
              <a:buChar char="•"/>
              <a:defRPr sz="2500">
                <a:latin typeface="Arial" panose="020B0604020202020204" pitchFamily="34" charset="0"/>
                <a:ea typeface="ＭＳ Ｐゴシック" panose="020B0600070205080204" pitchFamily="50" charset="-128"/>
              </a:defRPr>
            </a:lvl3pPr>
            <a:lvl4pPr marL="1600200" indent="-228600" fontAlgn="base">
              <a:spcBef>
                <a:spcPct val="20000"/>
              </a:spcBef>
              <a:spcAft>
                <a:spcPct val="0"/>
              </a:spcAft>
              <a:buChar char="–"/>
              <a:defRPr sz="2100">
                <a:latin typeface="Arial" panose="020B0604020202020204" pitchFamily="34" charset="0"/>
                <a:ea typeface="ＭＳ Ｐゴシック" panose="020B0600070205080204" pitchFamily="50" charset="-128"/>
              </a:defRPr>
            </a:lvl4pPr>
            <a:lvl5pPr marL="2057400" indent="-228600" fontAlgn="base">
              <a:spcBef>
                <a:spcPct val="20000"/>
              </a:spcBef>
              <a:spcAft>
                <a:spcPct val="0"/>
              </a:spcAft>
              <a:buChar char="»"/>
              <a:defRPr sz="21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9pPr>
          </a:lstStyle>
          <a:p>
            <a:r>
              <a:rPr lang="ja-JP" altLang="en-US" dirty="0"/>
              <a:t>４．事業の投資効果と進捗状況</a:t>
            </a:r>
          </a:p>
        </p:txBody>
      </p:sp>
      <p:sp>
        <p:nvSpPr>
          <p:cNvPr id="12" name="テキスト ボックス 11"/>
          <p:cNvSpPr txBox="1"/>
          <p:nvPr/>
        </p:nvSpPr>
        <p:spPr>
          <a:xfrm>
            <a:off x="57752" y="976451"/>
            <a:ext cx="9028496" cy="1754326"/>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Ø"/>
            </a:pPr>
            <a:r>
              <a:rPr lang="ja-JP" altLang="en-US" sz="1200" dirty="0"/>
              <a:t>「治水経済調査マニュアル（案）」国土交通省 水管理・国土保全局、</a:t>
            </a:r>
            <a:r>
              <a:rPr lang="ja-JP" altLang="en-US" sz="1200" dirty="0">
                <a:latin typeface="+mn-ea"/>
              </a:rPr>
              <a:t>令和６年</a:t>
            </a:r>
            <a:r>
              <a:rPr lang="ja-JP" altLang="en-US" sz="1200" dirty="0"/>
              <a:t>４月）に基づいて、被害軽減効果を河川改修事業の効果（便益）として算出行った。前回評価時は平成１７年４月の旧マニュアルを用いて被害額を算出している。</a:t>
            </a:r>
            <a:r>
              <a:rPr lang="ja-JP" altLang="en-US" sz="1200" dirty="0">
                <a:latin typeface="ＭＳ Ｐゴシック" pitchFamily="50" charset="-128"/>
              </a:rPr>
              <a:t>新マニュアルでは近年の水害データをもとに被害率等が更新されており、近年の水害被害実態に基づく、より確からしい算定方法に見直された。</a:t>
            </a:r>
            <a:endParaRPr lang="en-US" altLang="ja-JP" sz="1200" dirty="0">
              <a:latin typeface="ＭＳ Ｐゴシック" pitchFamily="50" charset="-128"/>
            </a:endParaRPr>
          </a:p>
          <a:p>
            <a:pPr marL="355600"/>
            <a:r>
              <a:rPr lang="en-US" altLang="ja-JP" sz="1100" dirty="0">
                <a:latin typeface="ＭＳ Ｐゴシック" pitchFamily="50" charset="-128"/>
              </a:rPr>
              <a:t>※B/C</a:t>
            </a:r>
            <a:r>
              <a:rPr lang="ja-JP" altLang="en-US" sz="1100" dirty="0">
                <a:latin typeface="ＭＳ Ｐゴシック" pitchFamily="50" charset="-128"/>
              </a:rPr>
              <a:t>根拠資料</a:t>
            </a:r>
            <a:r>
              <a:rPr lang="en-US" altLang="ja-JP" sz="1100" dirty="0">
                <a:latin typeface="ＭＳ Ｐゴシック" pitchFamily="50" charset="-128"/>
              </a:rPr>
              <a:t>P8</a:t>
            </a:r>
            <a:r>
              <a:rPr lang="ja-JP" altLang="en-US" sz="1100" dirty="0">
                <a:latin typeface="ＭＳ Ｐゴシック" pitchFamily="50" charset="-128"/>
              </a:rPr>
              <a:t>～</a:t>
            </a:r>
            <a:r>
              <a:rPr lang="en-US" altLang="ja-JP" sz="1100" dirty="0">
                <a:latin typeface="ＭＳ Ｐゴシック" pitchFamily="50" charset="-128"/>
              </a:rPr>
              <a:t>9〈</a:t>
            </a:r>
            <a:r>
              <a:rPr lang="ja-JP" altLang="en-US" sz="1100" dirty="0">
                <a:latin typeface="ＭＳ Ｐゴシック" pitchFamily="50" charset="-128"/>
              </a:rPr>
              <a:t>前回評価時の年平均被害軽減期待額との比較</a:t>
            </a:r>
            <a:r>
              <a:rPr lang="en-US" altLang="ja-JP" sz="1100" dirty="0">
                <a:latin typeface="ＭＳ Ｐゴシック" pitchFamily="50" charset="-128"/>
              </a:rPr>
              <a:t>〉</a:t>
            </a:r>
            <a:r>
              <a:rPr lang="ja-JP" altLang="en-US" sz="1100" dirty="0">
                <a:latin typeface="ＭＳ Ｐゴシック" pitchFamily="50" charset="-128"/>
              </a:rPr>
              <a:t>より</a:t>
            </a:r>
          </a:p>
          <a:p>
            <a:pPr marL="285750" indent="-285750">
              <a:buFont typeface="Wingdings" panose="05000000000000000000" pitchFamily="2" charset="2"/>
              <a:buChar char="Ø"/>
            </a:pPr>
            <a:r>
              <a:rPr lang="ja-JP" altLang="en-US" sz="1200" dirty="0"/>
              <a:t>算定方法の見直しに伴い、家屋被害額等の一般資産被害額は増加したが、浸水域内に農地・田畑が少ないことから、公共土木施設被害額（農地被害額）が減少し、総計で便益総額が減少する結果となった。</a:t>
            </a:r>
            <a:endParaRPr lang="en-US" altLang="ja-JP" sz="1200" dirty="0"/>
          </a:p>
          <a:p>
            <a:pPr marL="285750" indent="-285750">
              <a:buFont typeface="Wingdings" panose="05000000000000000000" pitchFamily="2" charset="2"/>
              <a:buChar char="Ø"/>
            </a:pPr>
            <a:r>
              <a:rPr lang="ja-JP" altLang="en-US" sz="1200" dirty="0"/>
              <a:t>被害軽減効果の算定にあたっては、費用や完成予定年の更新、評価基準年の更新、デフレータの更新を行い、Ｂ／Ｃを算定した。便益は、被害軽減効果に治水施設の残存価値を加算し、算出した。</a:t>
            </a:r>
            <a:endParaRPr lang="en-US" altLang="ja-JP" sz="1200" dirty="0"/>
          </a:p>
          <a:p>
            <a:pPr marL="285750" indent="-285750">
              <a:buFont typeface="Wingdings" panose="05000000000000000000" pitchFamily="2" charset="2"/>
              <a:buChar char="Ø"/>
            </a:pPr>
            <a:r>
              <a:rPr lang="ja-JP" altLang="en-US" sz="1200" dirty="0"/>
              <a:t>今回評価におけるＢ／Ｃは、芥川</a:t>
            </a:r>
            <a:r>
              <a:rPr lang="en-US" altLang="ja-JP" sz="1200" dirty="0"/>
              <a:t>25.7</a:t>
            </a:r>
            <a:r>
              <a:rPr lang="ja-JP" altLang="en-US" sz="1200" dirty="0"/>
              <a:t>で、東檜尾川</a:t>
            </a:r>
            <a:r>
              <a:rPr lang="en-US" altLang="ja-JP" sz="1200" dirty="0"/>
              <a:t>1.1</a:t>
            </a:r>
            <a:r>
              <a:rPr lang="ja-JP" altLang="en-US" sz="1200" dirty="0"/>
              <a:t>の値となった。</a:t>
            </a:r>
          </a:p>
        </p:txBody>
      </p:sp>
      <p:graphicFrame>
        <p:nvGraphicFramePr>
          <p:cNvPr id="7" name="表 6"/>
          <p:cNvGraphicFramePr>
            <a:graphicFrameLocks noGrp="1"/>
          </p:cNvGraphicFramePr>
          <p:nvPr>
            <p:extLst>
              <p:ext uri="{D42A27DB-BD31-4B8C-83A1-F6EECF244321}">
                <p14:modId xmlns:p14="http://schemas.microsoft.com/office/powerpoint/2010/main" val="678754998"/>
              </p:ext>
            </p:extLst>
          </p:nvPr>
        </p:nvGraphicFramePr>
        <p:xfrm>
          <a:off x="119640" y="2852936"/>
          <a:ext cx="8916856" cy="2926080"/>
        </p:xfrm>
        <a:graphic>
          <a:graphicData uri="http://schemas.openxmlformats.org/drawingml/2006/table">
            <a:tbl>
              <a:tblPr firstRow="1" bandRow="1">
                <a:tableStyleId>{21E4AEA4-8DFA-4A89-87EB-49C32662AFE0}</a:tableStyleId>
              </a:tblPr>
              <a:tblGrid>
                <a:gridCol w="1112841">
                  <a:extLst>
                    <a:ext uri="{9D8B030D-6E8A-4147-A177-3AD203B41FA5}">
                      <a16:colId xmlns:a16="http://schemas.microsoft.com/office/drawing/2014/main" val="20000"/>
                    </a:ext>
                  </a:extLst>
                </a:gridCol>
                <a:gridCol w="1333179">
                  <a:extLst>
                    <a:ext uri="{9D8B030D-6E8A-4147-A177-3AD203B41FA5}">
                      <a16:colId xmlns:a16="http://schemas.microsoft.com/office/drawing/2014/main" val="20001"/>
                    </a:ext>
                  </a:extLst>
                </a:gridCol>
                <a:gridCol w="3099335">
                  <a:extLst>
                    <a:ext uri="{9D8B030D-6E8A-4147-A177-3AD203B41FA5}">
                      <a16:colId xmlns:a16="http://schemas.microsoft.com/office/drawing/2014/main" val="20002"/>
                    </a:ext>
                  </a:extLst>
                </a:gridCol>
                <a:gridCol w="3371501">
                  <a:extLst>
                    <a:ext uri="{9D8B030D-6E8A-4147-A177-3AD203B41FA5}">
                      <a16:colId xmlns:a16="http://schemas.microsoft.com/office/drawing/2014/main" val="20003"/>
                    </a:ext>
                  </a:extLst>
                </a:gridCol>
              </a:tblGrid>
              <a:tr h="370840">
                <a:tc>
                  <a:txBody>
                    <a:bodyPr/>
                    <a:lstStyle/>
                    <a:p>
                      <a:pPr algn="ctr"/>
                      <a:r>
                        <a:rPr kumimoji="1" lang="ja-JP" altLang="en-US" sz="1200" dirty="0">
                          <a:solidFill>
                            <a:schemeClr val="bg1"/>
                          </a:solidFill>
                          <a:latin typeface="ＭＳ ゴシック" panose="020B0609070205080204" pitchFamily="49" charset="-128"/>
                          <a:ea typeface="ＭＳ ゴシック" panose="020B0609070205080204" pitchFamily="49" charset="-128"/>
                        </a:rPr>
                        <a:t>河川名</a:t>
                      </a:r>
                    </a:p>
                  </a:txBody>
                  <a:tcPr anchor="ctr"/>
                </a:tc>
                <a:tc>
                  <a:txBody>
                    <a:bodyPr/>
                    <a:lstStyle/>
                    <a:p>
                      <a:pPr algn="ctr"/>
                      <a:r>
                        <a:rPr kumimoji="1" lang="ja-JP" altLang="en-US" sz="1200" dirty="0">
                          <a:solidFill>
                            <a:schemeClr val="bg1"/>
                          </a:solidFill>
                          <a:latin typeface="ＭＳ ゴシック" panose="020B0609070205080204" pitchFamily="49" charset="-128"/>
                          <a:ea typeface="ＭＳ ゴシック" panose="020B0609070205080204" pitchFamily="49" charset="-128"/>
                        </a:rPr>
                        <a:t>項目</a:t>
                      </a:r>
                    </a:p>
                  </a:txBody>
                  <a:tcPr anchor="ctr"/>
                </a:tc>
                <a:tc>
                  <a:txBody>
                    <a:bodyPr/>
                    <a:lstStyle/>
                    <a:p>
                      <a:pPr algn="ctr"/>
                      <a:r>
                        <a:rPr kumimoji="1" lang="ja-JP" altLang="en-US" sz="1200" dirty="0">
                          <a:solidFill>
                            <a:schemeClr val="bg1"/>
                          </a:solidFill>
                          <a:latin typeface="ＭＳ ゴシック" panose="020B0609070205080204" pitchFamily="49" charset="-128"/>
                          <a:ea typeface="ＭＳ ゴシック" panose="020B0609070205080204" pitchFamily="49" charset="-128"/>
                        </a:rPr>
                        <a:t>前回評価時</a:t>
                      </a:r>
                      <a:endParaRPr kumimoji="1" lang="en-US" altLang="ja-JP" sz="1200" dirty="0">
                        <a:solidFill>
                          <a:schemeClr val="bg1"/>
                        </a:solidFill>
                        <a:latin typeface="ＭＳ ゴシック" panose="020B0609070205080204" pitchFamily="49" charset="-128"/>
                        <a:ea typeface="ＭＳ ゴシック" panose="020B0609070205080204" pitchFamily="49" charset="-128"/>
                      </a:endParaRPr>
                    </a:p>
                    <a:p>
                      <a:pPr algn="ctr"/>
                      <a:r>
                        <a:rPr kumimoji="1" lang="ja-JP" altLang="en-US" sz="1200" dirty="0">
                          <a:solidFill>
                            <a:schemeClr val="bg1"/>
                          </a:solidFill>
                          <a:latin typeface="ＭＳ ゴシック" panose="020B0609070205080204" pitchFamily="49" charset="-128"/>
                          <a:ea typeface="ＭＳ ゴシック" panose="020B0609070205080204" pitchFamily="49" charset="-128"/>
                        </a:rPr>
                        <a:t>（</a:t>
                      </a:r>
                      <a:r>
                        <a:rPr kumimoji="1" lang="en-US" altLang="ja-JP" sz="1200" dirty="0">
                          <a:solidFill>
                            <a:schemeClr val="bg1"/>
                          </a:solidFill>
                          <a:latin typeface="ＭＳ ゴシック" panose="020B0609070205080204" pitchFamily="49" charset="-128"/>
                          <a:ea typeface="ＭＳ ゴシック" panose="020B0609070205080204" pitchFamily="49" charset="-128"/>
                        </a:rPr>
                        <a:t>R1</a:t>
                      </a:r>
                      <a:r>
                        <a:rPr kumimoji="1" lang="ja-JP" altLang="en-US" sz="1200" dirty="0">
                          <a:solidFill>
                            <a:schemeClr val="bg1"/>
                          </a:solidFill>
                          <a:latin typeface="ＭＳ ゴシック" panose="020B0609070205080204" pitchFamily="49" charset="-128"/>
                          <a:ea typeface="ＭＳ ゴシック" panose="020B0609070205080204" pitchFamily="49" charset="-128"/>
                        </a:rPr>
                        <a:t>）</a:t>
                      </a:r>
                    </a:p>
                  </a:txBody>
                  <a:tcPr anchor="ctr"/>
                </a:tc>
                <a:tc>
                  <a:txBody>
                    <a:bodyPr/>
                    <a:lstStyle/>
                    <a:p>
                      <a:pPr algn="ctr"/>
                      <a:r>
                        <a:rPr kumimoji="1" lang="ja-JP" altLang="en-US" sz="1200" dirty="0">
                          <a:solidFill>
                            <a:schemeClr val="bg1"/>
                          </a:solidFill>
                          <a:latin typeface="ＭＳ ゴシック" panose="020B0609070205080204" pitchFamily="49" charset="-128"/>
                          <a:ea typeface="ＭＳ ゴシック" panose="020B0609070205080204" pitchFamily="49" charset="-128"/>
                        </a:rPr>
                        <a:t>今回評価</a:t>
                      </a:r>
                      <a:endParaRPr kumimoji="1" lang="en-US" altLang="ja-JP" sz="1200" dirty="0">
                        <a:solidFill>
                          <a:schemeClr val="bg1"/>
                        </a:solidFill>
                        <a:latin typeface="ＭＳ ゴシック" panose="020B0609070205080204" pitchFamily="49" charset="-128"/>
                        <a:ea typeface="ＭＳ ゴシック" panose="020B0609070205080204" pitchFamily="49" charset="-128"/>
                      </a:endParaRPr>
                    </a:p>
                    <a:p>
                      <a:pPr algn="ctr"/>
                      <a:r>
                        <a:rPr kumimoji="1" lang="ja-JP" altLang="en-US" sz="1200" dirty="0">
                          <a:solidFill>
                            <a:schemeClr val="bg1"/>
                          </a:solidFill>
                          <a:latin typeface="ＭＳ ゴシック" panose="020B0609070205080204" pitchFamily="49" charset="-128"/>
                          <a:ea typeface="ＭＳ ゴシック" panose="020B0609070205080204" pitchFamily="49" charset="-128"/>
                        </a:rPr>
                        <a:t>（</a:t>
                      </a:r>
                      <a:r>
                        <a:rPr kumimoji="1" lang="en-US" altLang="ja-JP" sz="1200" b="1" kern="1200" dirty="0">
                          <a:solidFill>
                            <a:schemeClr val="bg1"/>
                          </a:solidFill>
                          <a:latin typeface="ＭＳ ゴシック" panose="020B0609070205080204" pitchFamily="49" charset="-128"/>
                          <a:ea typeface="ＭＳ ゴシック" panose="020B0609070205080204" pitchFamily="49" charset="-128"/>
                        </a:rPr>
                        <a:t>R6</a:t>
                      </a:r>
                      <a:r>
                        <a:rPr kumimoji="1" lang="ja-JP" altLang="en-US" sz="1200" dirty="0">
                          <a:solidFill>
                            <a:schemeClr val="bg1"/>
                          </a:solidFill>
                          <a:latin typeface="ＭＳ ゴシック" panose="020B0609070205080204" pitchFamily="49" charset="-128"/>
                          <a:ea typeface="ＭＳ ゴシック" panose="020B0609070205080204" pitchFamily="49" charset="-128"/>
                        </a:rPr>
                        <a:t>）</a:t>
                      </a:r>
                    </a:p>
                  </a:txBody>
                  <a:tcPr anchor="ctr"/>
                </a:tc>
                <a:extLst>
                  <a:ext uri="{0D108BD9-81ED-4DB2-BD59-A6C34878D82A}">
                    <a16:rowId xmlns:a16="http://schemas.microsoft.com/office/drawing/2014/main" val="10000"/>
                  </a:ext>
                </a:extLst>
              </a:tr>
              <a:tr h="836195">
                <a:tc>
                  <a:txBody>
                    <a:bodyPr/>
                    <a:lstStyle/>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芥川</a:t>
                      </a:r>
                    </a:p>
                  </a:txBody>
                  <a:tcPr/>
                </a:tc>
                <a:tc>
                  <a:txBody>
                    <a:bodyPr/>
                    <a:lstStyle/>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Ｂ／Ｃ</a:t>
                      </a:r>
                      <a:endParaRPr kumimoji="1" lang="zh-TW" altLang="en-US" sz="1200" b="1" dirty="0">
                        <a:solidFill>
                          <a:schemeClr val="tx1"/>
                        </a:solidFill>
                        <a:latin typeface="ＭＳ ゴシック" panose="020B0609070205080204" pitchFamily="49" charset="-128"/>
                        <a:ea typeface="ＭＳ ゴシック" panose="020B0609070205080204" pitchFamily="49" charset="-128"/>
                      </a:endParaRPr>
                    </a:p>
                  </a:txBody>
                  <a:tcPr/>
                </a:tc>
                <a:tc>
                  <a:txBody>
                    <a:bodyPr/>
                    <a:lstStyle/>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・Ｂ／Ｃ＝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41.0</a:t>
                      </a:r>
                      <a:endParaRPr kumimoji="1" lang="ja-JP" altLang="en-US" sz="1200" b="1" dirty="0">
                        <a:solidFill>
                          <a:schemeClr val="tx1"/>
                        </a:solidFill>
                        <a:latin typeface="ＭＳ ゴシック" panose="020B0609070205080204" pitchFamily="49" charset="-128"/>
                        <a:ea typeface="ＭＳ ゴシック" panose="020B0609070205080204" pitchFamily="49" charset="-128"/>
                      </a:endParaRP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Ｂ＝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2544.44</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 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Ｃ＝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62.06</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 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建設費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55.48</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 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維持管理費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6.58</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 億円</a:t>
                      </a:r>
                    </a:p>
                  </a:txBody>
                  <a:tcPr/>
                </a:tc>
                <a:tc>
                  <a:txBody>
                    <a:bodyPr/>
                    <a:lstStyle/>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・Ｂ／Ｃ＝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25.7</a:t>
                      </a:r>
                      <a:endParaRPr kumimoji="1" lang="ja-JP" altLang="en-US" sz="1200" b="1" dirty="0">
                        <a:solidFill>
                          <a:schemeClr val="tx1"/>
                        </a:solidFill>
                        <a:latin typeface="ＭＳ ゴシック" panose="020B0609070205080204" pitchFamily="49" charset="-128"/>
                        <a:ea typeface="ＭＳ ゴシック" panose="020B0609070205080204" pitchFamily="49" charset="-128"/>
                      </a:endParaRP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Ｂ＝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2077.75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Ｃ＝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80.77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建設費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72.58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維持管理費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 8.19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txBody>
                  <a:tcPr/>
                </a:tc>
                <a:extLst>
                  <a:ext uri="{0D108BD9-81ED-4DB2-BD59-A6C34878D82A}">
                    <a16:rowId xmlns:a16="http://schemas.microsoft.com/office/drawing/2014/main" val="10001"/>
                  </a:ext>
                </a:extLst>
              </a:tr>
              <a:tr h="370840">
                <a:tc>
                  <a:txBody>
                    <a:bodyPr/>
                    <a:lstStyle/>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東檜尾川</a:t>
                      </a:r>
                    </a:p>
                  </a:txBody>
                  <a:tcPr/>
                </a:tc>
                <a:tc>
                  <a:txBody>
                    <a:bodyPr/>
                    <a:lstStyle/>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Ｂ／Ｃ</a:t>
                      </a:r>
                      <a:endParaRPr kumimoji="1" lang="zh-TW" altLang="en-US" sz="1200" b="1" dirty="0">
                        <a:solidFill>
                          <a:schemeClr val="tx1"/>
                        </a:solidFill>
                        <a:latin typeface="ＭＳ ゴシック" panose="020B0609070205080204" pitchFamily="49" charset="-128"/>
                        <a:ea typeface="ＭＳ ゴシック" panose="020B0609070205080204" pitchFamily="49" charset="-128"/>
                      </a:endParaRPr>
                    </a:p>
                  </a:txBody>
                  <a:tcPr/>
                </a:tc>
                <a:tc>
                  <a:txBody>
                    <a:bodyPr/>
                    <a:lstStyle/>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・Ｂ／Ｃ＝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1.6</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Ｂ＝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33.79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Ｃ＝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21.25</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 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建設費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18.64</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 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維持管理費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2.61</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 億円</a:t>
                      </a:r>
                    </a:p>
                  </a:txBody>
                  <a:tcPr/>
                </a:tc>
                <a:tc>
                  <a:txBody>
                    <a:bodyPr/>
                    <a:lstStyle/>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・Ｂ／Ｃ＝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1.1</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Ｂ＝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32.22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Ｃ＝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28.24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建設費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25.63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p>
                      <a:pPr algn="l"/>
                      <a:r>
                        <a:rPr kumimoji="1" lang="ja-JP" altLang="en-US" sz="1200" b="1" dirty="0">
                          <a:solidFill>
                            <a:schemeClr val="tx1"/>
                          </a:solidFill>
                          <a:latin typeface="ＭＳ ゴシック" panose="020B0609070205080204" pitchFamily="49" charset="-128"/>
                          <a:ea typeface="ＭＳ ゴシック" panose="020B0609070205080204" pitchFamily="49" charset="-128"/>
                        </a:rPr>
                        <a:t>　維持管理費　 </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2.61 </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億円</a:t>
                      </a:r>
                    </a:p>
                  </a:txBody>
                  <a:tcPr/>
                </a:tc>
                <a:extLst>
                  <a:ext uri="{0D108BD9-81ED-4DB2-BD59-A6C34878D82A}">
                    <a16:rowId xmlns:a16="http://schemas.microsoft.com/office/drawing/2014/main" val="10003"/>
                  </a:ext>
                </a:extLst>
              </a:tr>
              <a:tr h="370840">
                <a:tc gridSpan="2">
                  <a:txBody>
                    <a:bodyPr/>
                    <a:lstStyle/>
                    <a:p>
                      <a:pPr marL="0" algn="ctr" defTabSz="914400" rtl="0" eaLnBrk="1" latinLnBrk="0" hangingPunct="1"/>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マニュアル</a:t>
                      </a:r>
                      <a:endParaRPr kumimoji="1" lang="en-US" altLang="ja-JP" sz="1200" kern="1200" dirty="0">
                        <a:solidFill>
                          <a:schemeClr val="tx1"/>
                        </a:solidFill>
                        <a:latin typeface="ＭＳ ゴシック" panose="020B0609070205080204" pitchFamily="49" charset="-128"/>
                        <a:ea typeface="ＭＳ ゴシック" panose="020B0609070205080204" pitchFamily="49" charset="-128"/>
                        <a:cs typeface="+mn-cs"/>
                      </a:endParaRPr>
                    </a:p>
                  </a:txBody>
                  <a:tcPr anchor="ctr"/>
                </a:tc>
                <a:tc hMerge="1">
                  <a:txBody>
                    <a:bodyPr/>
                    <a:lstStyle/>
                    <a:p>
                      <a:pPr algn="l"/>
                      <a:endParaRPr kumimoji="1" lang="zh-TW" altLang="en-US" sz="1200" dirty="0">
                        <a:solidFill>
                          <a:schemeClr val="tx1"/>
                        </a:solidFill>
                        <a:latin typeface="ＭＳ Ｐゴシック" panose="020B0600070205080204" pitchFamily="50" charset="-128"/>
                        <a:ea typeface="ＭＳ Ｐゴシック" panose="020B060007020508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6A6A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「治水経済調査マニュアル</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案</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国土交通省河川局、平成</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17</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年</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4</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月</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a:t>
                      </a:r>
                      <a:endParaRPr kumimoji="1" lang="ja-JP" altLang="en-US" sz="1200" kern="1200" dirty="0">
                        <a:solidFill>
                          <a:schemeClr val="tx1"/>
                        </a:solidFill>
                        <a:latin typeface="ＭＳ ゴシック" panose="020B0609070205080204" pitchFamily="49" charset="-128"/>
                        <a:ea typeface="ＭＳ ゴシック" panose="020B0609070205080204" pitchFamily="49" charset="-128"/>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「治水経済調査マニュアル</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案</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国土交通省水管理･国土保全局、令和</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6</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年</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4</a:t>
                      </a:r>
                      <a:r>
                        <a:rPr kumimoji="1" lang="ja-JP" altLang="en-US" sz="1200" kern="1200" dirty="0">
                          <a:solidFill>
                            <a:schemeClr val="tx1"/>
                          </a:solidFill>
                          <a:latin typeface="ＭＳ ゴシック" panose="020B0609070205080204" pitchFamily="49" charset="-128"/>
                          <a:ea typeface="ＭＳ ゴシック" panose="020B0609070205080204" pitchFamily="49" charset="-128"/>
                        </a:rPr>
                        <a:t>月</a:t>
                      </a:r>
                      <a:r>
                        <a:rPr kumimoji="1" lang="en-US" altLang="ja-JP" sz="1200" kern="1200" dirty="0">
                          <a:solidFill>
                            <a:schemeClr val="tx1"/>
                          </a:solidFill>
                          <a:latin typeface="ＭＳ ゴシック" panose="020B0609070205080204" pitchFamily="49" charset="-128"/>
                          <a:ea typeface="ＭＳ ゴシック" panose="020B0609070205080204" pitchFamily="49" charset="-128"/>
                        </a:rPr>
                        <a:t>)</a:t>
                      </a:r>
                      <a:endParaRPr kumimoji="1" lang="ja-JP" altLang="en-US" sz="1200" kern="1200" dirty="0">
                        <a:solidFill>
                          <a:schemeClr val="tx1"/>
                        </a:solidFill>
                        <a:latin typeface="ＭＳ ゴシック" panose="020B0609070205080204" pitchFamily="49" charset="-128"/>
                        <a:ea typeface="ＭＳ ゴシック" panose="020B0609070205080204" pitchFamily="49" charset="-128"/>
                        <a:cs typeface="+mn-cs"/>
                      </a:endParaRPr>
                    </a:p>
                  </a:txBody>
                  <a:tcPr/>
                </a:tc>
                <a:extLst>
                  <a:ext uri="{0D108BD9-81ED-4DB2-BD59-A6C34878D82A}">
                    <a16:rowId xmlns:a16="http://schemas.microsoft.com/office/drawing/2014/main" val="166349426"/>
                  </a:ext>
                </a:extLst>
              </a:tr>
            </a:tbl>
          </a:graphicData>
        </a:graphic>
      </p:graphicFrame>
      <p:sp>
        <p:nvSpPr>
          <p:cNvPr id="3" name="AutoShape 6">
            <a:extLst>
              <a:ext uri="{FF2B5EF4-FFF2-40B4-BE49-F238E27FC236}">
                <a16:creationId xmlns:a16="http://schemas.microsoft.com/office/drawing/2014/main" id="{685AD1C9-5AFA-1260-3BBE-47D822BBE5E0}"/>
              </a:ext>
            </a:extLst>
          </p:cNvPr>
          <p:cNvSpPr>
            <a:spLocks noChangeArrowheads="1"/>
          </p:cNvSpPr>
          <p:nvPr/>
        </p:nvSpPr>
        <p:spPr bwMode="auto">
          <a:xfrm>
            <a:off x="119640" y="471366"/>
            <a:ext cx="2484000" cy="46800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wrap="none" lIns="91429" tIns="45715" rIns="91429" bIns="45715" anchor="ctr">
            <a:spAutoFit/>
          </a:bodyP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事業の投資効果</a:t>
            </a:r>
            <a:endParaRPr lang="en-US" altLang="ja-JP" sz="14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400" dirty="0">
                <a:solidFill>
                  <a:srgbClr val="000000"/>
                </a:solidFill>
                <a:latin typeface="HG丸ｺﾞｼｯｸM-PRO" panose="020F0600000000000000" pitchFamily="50" charset="-128"/>
                <a:ea typeface="HG丸ｺﾞｼｯｸM-PRO" panose="020F0600000000000000" pitchFamily="50" charset="-128"/>
              </a:rPr>
              <a:t>　</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r>
              <a:rPr lang="ja-JP" altLang="en-US" sz="1400" dirty="0">
                <a:solidFill>
                  <a:srgbClr val="000000"/>
                </a:solidFill>
                <a:latin typeface="HG丸ｺﾞｼｯｸM-PRO" panose="020F0600000000000000" pitchFamily="50" charset="-128"/>
                <a:ea typeface="HG丸ｺﾞｼｯｸM-PRO" panose="020F0600000000000000" pitchFamily="50" charset="-128"/>
              </a:rPr>
              <a:t>費用便益分析（</a:t>
            </a:r>
            <a:r>
              <a:rPr lang="en-US" altLang="ja-JP" sz="1400" dirty="0">
                <a:solidFill>
                  <a:srgbClr val="000000"/>
                </a:solidFill>
                <a:latin typeface="HG丸ｺﾞｼｯｸM-PRO" panose="020F0600000000000000" pitchFamily="50" charset="-128"/>
                <a:ea typeface="HG丸ｺﾞｼｯｸM-PRO" panose="020F0600000000000000" pitchFamily="50" charset="-128"/>
              </a:rPr>
              <a:t>B/C</a:t>
            </a:r>
            <a:r>
              <a:rPr lang="ja-JP" altLang="en-US" sz="1400" dirty="0">
                <a:solidFill>
                  <a:srgbClr val="000000"/>
                </a:solidFill>
                <a:latin typeface="HG丸ｺﾞｼｯｸM-PRO" panose="020F0600000000000000" pitchFamily="50" charset="-128"/>
                <a:ea typeface="HG丸ｺﾞｼｯｸM-PRO" panose="020F0600000000000000" pitchFamily="50" charset="-128"/>
              </a:rPr>
              <a:t>） </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4FAC82B0-9B3B-4AB5-86EE-C1A6077CED05}"/>
              </a:ext>
            </a:extLst>
          </p:cNvPr>
          <p:cNvSpPr>
            <a:spLocks noGrp="1"/>
          </p:cNvSpPr>
          <p:nvPr>
            <p:ph type="sldNum" sz="quarter" idx="12"/>
          </p:nvPr>
        </p:nvSpPr>
        <p:spPr/>
        <p:txBody>
          <a:bodyPr/>
          <a:lstStyle/>
          <a:p>
            <a:fld id="{45901F59-53DD-4A45-BE4E-4DD99D049D8B}" type="slidenum">
              <a:rPr lang="en-US" altLang="ja-JP" sz="1800" smtClean="0">
                <a:latin typeface="+mj-ea"/>
                <a:ea typeface="+mj-ea"/>
              </a:rPr>
              <a:pPr/>
              <a:t>11</a:t>
            </a:fld>
            <a:endParaRPr lang="en-US" altLang="ja-JP" sz="1800" dirty="0">
              <a:latin typeface="+mj-ea"/>
              <a:ea typeface="+mj-ea"/>
            </a:endParaRPr>
          </a:p>
        </p:txBody>
      </p:sp>
    </p:spTree>
    <p:extLst>
      <p:ext uri="{BB962C8B-B14F-4D97-AF65-F5344CB8AC3E}">
        <p14:creationId xmlns:p14="http://schemas.microsoft.com/office/powerpoint/2010/main" val="762672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2"/>
          <p:cNvSpPr txBox="1">
            <a:spLocks noChangeArrowheads="1"/>
          </p:cNvSpPr>
          <p:nvPr/>
        </p:nvSpPr>
        <p:spPr bwMode="auto">
          <a:xfrm>
            <a:off x="6267662" y="4149080"/>
            <a:ext cx="21932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200" dirty="0"/>
              <a:t>※</a:t>
            </a:r>
            <a:r>
              <a:rPr lang="ja-JP" altLang="en-US" sz="1200" dirty="0"/>
              <a:t>　　事業費ベースでの進捗率</a:t>
            </a:r>
            <a:endParaRPr lang="en-US" altLang="ja-JP" sz="1200" dirty="0"/>
          </a:p>
        </p:txBody>
      </p:sp>
      <p:sp>
        <p:nvSpPr>
          <p:cNvPr id="10" name="正方形/長方形 9">
            <a:extLst>
              <a:ext uri="{FF2B5EF4-FFF2-40B4-BE49-F238E27FC236}">
                <a16:creationId xmlns:a16="http://schemas.microsoft.com/office/drawing/2014/main" id="{F80A82B1-6A23-0DCB-28A4-0DC30C8D3C8B}"/>
              </a:ext>
            </a:extLst>
          </p:cNvPr>
          <p:cNvSpPr/>
          <p:nvPr/>
        </p:nvSpPr>
        <p:spPr>
          <a:xfrm>
            <a:off x="107504" y="935888"/>
            <a:ext cx="8784976" cy="584775"/>
          </a:xfrm>
          <a:prstGeom prst="rect">
            <a:avLst/>
          </a:prstGeom>
          <a:solidFill>
            <a:schemeClr val="accent3">
              <a:lumMod val="40000"/>
              <a:lumOff val="60000"/>
            </a:schemeClr>
          </a:solidFill>
          <a:ln w="12700" cmpd="sng">
            <a:solidFill>
              <a:schemeClr val="tx1"/>
            </a:solidFill>
          </a:ln>
        </p:spPr>
        <p:txBody>
          <a:bodyPr wrap="square">
            <a:spAutoFit/>
          </a:bodyPr>
          <a:lstStyle/>
          <a:p>
            <a:pPr marL="285750" indent="-285750">
              <a:buFont typeface="Wingdings" panose="05000000000000000000" pitchFamily="2" charset="2"/>
              <a:buChar char="Ø"/>
              <a:defRPr/>
            </a:pPr>
            <a:r>
              <a:rPr lang="ja-JP" altLang="en-US" sz="1600" dirty="0">
                <a:latin typeface="ＭＳ Ｐゴシック" pitchFamily="50" charset="-128"/>
              </a:rPr>
              <a:t>淀川水系淀川右岸ブロック河川整備計画（</a:t>
            </a:r>
            <a:r>
              <a:rPr lang="en-US" altLang="ja-JP" sz="1600" dirty="0">
                <a:latin typeface="ＭＳ Ｐゴシック" pitchFamily="50" charset="-128"/>
              </a:rPr>
              <a:t>H30.7</a:t>
            </a:r>
            <a:r>
              <a:rPr lang="ja-JP" altLang="en-US" sz="1600" dirty="0">
                <a:latin typeface="ＭＳ Ｐゴシック" pitchFamily="50" charset="-128"/>
              </a:rPr>
              <a:t>策定）及び大阪府都市整備中期計画（</a:t>
            </a:r>
            <a:r>
              <a:rPr lang="en-US" altLang="ja-JP" sz="1600" dirty="0">
                <a:latin typeface="ＭＳ Ｐゴシック" pitchFamily="50" charset="-128"/>
              </a:rPr>
              <a:t>R3.3</a:t>
            </a:r>
            <a:r>
              <a:rPr lang="ja-JP" altLang="en-US" sz="1600" dirty="0">
                <a:latin typeface="ＭＳ Ｐゴシック" pitchFamily="50" charset="-128"/>
              </a:rPr>
              <a:t>）に位置付けて事業を進めており、令和５年度末で、事業の進捗率は芥川で４</a:t>
            </a:r>
            <a:r>
              <a:rPr lang="en-US" altLang="ja-JP" sz="1600" dirty="0">
                <a:latin typeface="ＭＳ Ｐゴシック" pitchFamily="50" charset="-128"/>
              </a:rPr>
              <a:t>%</a:t>
            </a:r>
            <a:r>
              <a:rPr lang="ja-JP" altLang="en-US" sz="1600" dirty="0">
                <a:latin typeface="ＭＳ Ｐゴシック" pitchFamily="50" charset="-128"/>
              </a:rPr>
              <a:t>、東檜尾川で６３</a:t>
            </a:r>
            <a:r>
              <a:rPr lang="en-US" altLang="ja-JP" sz="1600" dirty="0">
                <a:latin typeface="ＭＳ Ｐゴシック" pitchFamily="50" charset="-128"/>
              </a:rPr>
              <a:t>%</a:t>
            </a:r>
            <a:r>
              <a:rPr lang="ja-JP" altLang="en-US" sz="1600" dirty="0">
                <a:latin typeface="ＭＳ Ｐゴシック" pitchFamily="50" charset="-128"/>
              </a:rPr>
              <a:t>である。</a:t>
            </a:r>
            <a:endParaRPr lang="en-US" altLang="ja-JP" sz="1600" dirty="0">
              <a:latin typeface="ＭＳ Ｐゴシック" pitchFamily="50" charset="-128"/>
            </a:endParaRPr>
          </a:p>
        </p:txBody>
      </p:sp>
      <p:sp>
        <p:nvSpPr>
          <p:cNvPr id="13" name="正方形/長方形 12">
            <a:extLst>
              <a:ext uri="{FF2B5EF4-FFF2-40B4-BE49-F238E27FC236}">
                <a16:creationId xmlns:a16="http://schemas.microsoft.com/office/drawing/2014/main" id="{F80A82B1-6A23-0DCB-28A4-0DC30C8D3C8B}"/>
              </a:ext>
            </a:extLst>
          </p:cNvPr>
          <p:cNvSpPr/>
          <p:nvPr/>
        </p:nvSpPr>
        <p:spPr>
          <a:xfrm>
            <a:off x="179512" y="5339048"/>
            <a:ext cx="8516080" cy="830997"/>
          </a:xfrm>
          <a:prstGeom prst="rect">
            <a:avLst/>
          </a:prstGeom>
          <a:solidFill>
            <a:schemeClr val="accent3">
              <a:lumMod val="40000"/>
              <a:lumOff val="60000"/>
            </a:schemeClr>
          </a:solidFill>
          <a:ln w="12700" cmpd="sng">
            <a:solidFill>
              <a:schemeClr val="tx1"/>
            </a:solidFill>
          </a:ln>
        </p:spPr>
        <p:txBody>
          <a:bodyPr wrap="square">
            <a:spAutoFit/>
          </a:bodyPr>
          <a:lstStyle/>
          <a:p>
            <a:pPr marL="285750" indent="-285750">
              <a:buFont typeface="Wingdings" panose="05000000000000000000" pitchFamily="2" charset="2"/>
              <a:buChar char="Ø"/>
              <a:defRPr/>
            </a:pPr>
            <a:r>
              <a:rPr lang="ja-JP" altLang="en-US" sz="1600" dirty="0"/>
              <a:t>工事による建設発生土の工事間流用を検討することで残土処分費のコスト縮減を図る。</a:t>
            </a:r>
            <a:endParaRPr lang="en-US" altLang="ja-JP" sz="1600" dirty="0"/>
          </a:p>
          <a:p>
            <a:pPr marL="285750" indent="-285750">
              <a:buFont typeface="Wingdings" panose="05000000000000000000" pitchFamily="2" charset="2"/>
              <a:buChar char="Ø"/>
              <a:defRPr/>
            </a:pPr>
            <a:r>
              <a:rPr lang="ja-JP" altLang="en-US" sz="1600" dirty="0">
                <a:latin typeface="ＭＳ Ｐゴシック" pitchFamily="50" charset="-128"/>
              </a:rPr>
              <a:t>改修工事にあわせて河川への恒久坂路を設置することにより、コスト縮減及び施工効率の向上を図る。</a:t>
            </a:r>
          </a:p>
        </p:txBody>
      </p:sp>
      <p:sp>
        <p:nvSpPr>
          <p:cNvPr id="14" name="AutoShape 6">
            <a:extLst>
              <a:ext uri="{FF2B5EF4-FFF2-40B4-BE49-F238E27FC236}">
                <a16:creationId xmlns:a16="http://schemas.microsoft.com/office/drawing/2014/main" id="{0C24ED10-2AAA-0C80-F930-D5A947EFE762}"/>
              </a:ext>
            </a:extLst>
          </p:cNvPr>
          <p:cNvSpPr>
            <a:spLocks noChangeArrowheads="1"/>
          </p:cNvSpPr>
          <p:nvPr/>
        </p:nvSpPr>
        <p:spPr bwMode="auto">
          <a:xfrm>
            <a:off x="107504" y="515565"/>
            <a:ext cx="2300288"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事業の進捗状況、進捗率</a:t>
            </a:r>
          </a:p>
        </p:txBody>
      </p:sp>
      <p:sp>
        <p:nvSpPr>
          <p:cNvPr id="15" name="Rectangle 2"/>
          <p:cNvSpPr>
            <a:spLocks noChangeArrowheads="1"/>
          </p:cNvSpPr>
          <p:nvPr/>
        </p:nvSpPr>
        <p:spPr bwMode="auto">
          <a:xfrm>
            <a:off x="0" y="4869160"/>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５．コスト縮減や代替案立案等の可能性の視点</a:t>
            </a:r>
          </a:p>
        </p:txBody>
      </p:sp>
      <p:graphicFrame>
        <p:nvGraphicFramePr>
          <p:cNvPr id="2" name="表 1">
            <a:extLst>
              <a:ext uri="{FF2B5EF4-FFF2-40B4-BE49-F238E27FC236}">
                <a16:creationId xmlns:a16="http://schemas.microsoft.com/office/drawing/2014/main" id="{48D8CEEB-73B7-6003-619A-ACDCF82C6787}"/>
              </a:ext>
            </a:extLst>
          </p:cNvPr>
          <p:cNvGraphicFramePr>
            <a:graphicFrameLocks noGrp="1"/>
          </p:cNvGraphicFramePr>
          <p:nvPr>
            <p:extLst>
              <p:ext uri="{D42A27DB-BD31-4B8C-83A1-F6EECF244321}">
                <p14:modId xmlns:p14="http://schemas.microsoft.com/office/powerpoint/2010/main" val="2254629631"/>
              </p:ext>
            </p:extLst>
          </p:nvPr>
        </p:nvGraphicFramePr>
        <p:xfrm>
          <a:off x="179512" y="1988840"/>
          <a:ext cx="8640961" cy="2103120"/>
        </p:xfrm>
        <a:graphic>
          <a:graphicData uri="http://schemas.openxmlformats.org/drawingml/2006/table">
            <a:tbl>
              <a:tblPr firstRow="1" bandRow="1">
                <a:tableStyleId>{5C22544A-7EE6-4342-B048-85BDC9FD1C3A}</a:tableStyleId>
              </a:tblPr>
              <a:tblGrid>
                <a:gridCol w="1637292">
                  <a:extLst>
                    <a:ext uri="{9D8B030D-6E8A-4147-A177-3AD203B41FA5}">
                      <a16:colId xmlns:a16="http://schemas.microsoft.com/office/drawing/2014/main" val="20000"/>
                    </a:ext>
                  </a:extLst>
                </a:gridCol>
                <a:gridCol w="2439481">
                  <a:extLst>
                    <a:ext uri="{9D8B030D-6E8A-4147-A177-3AD203B41FA5}">
                      <a16:colId xmlns:a16="http://schemas.microsoft.com/office/drawing/2014/main" val="20001"/>
                    </a:ext>
                  </a:extLst>
                </a:gridCol>
                <a:gridCol w="2282094">
                  <a:extLst>
                    <a:ext uri="{9D8B030D-6E8A-4147-A177-3AD203B41FA5}">
                      <a16:colId xmlns:a16="http://schemas.microsoft.com/office/drawing/2014/main" val="20002"/>
                    </a:ext>
                  </a:extLst>
                </a:gridCol>
                <a:gridCol w="2282094">
                  <a:extLst>
                    <a:ext uri="{9D8B030D-6E8A-4147-A177-3AD203B41FA5}">
                      <a16:colId xmlns:a16="http://schemas.microsoft.com/office/drawing/2014/main" val="20003"/>
                    </a:ext>
                  </a:extLst>
                </a:gridCol>
              </a:tblGrid>
              <a:tr h="215597">
                <a:tc>
                  <a:txBody>
                    <a:bodyPr/>
                    <a:lstStyle/>
                    <a:p>
                      <a:pPr algn="ctr"/>
                      <a:r>
                        <a:rPr kumimoji="1" lang="ja-JP" altLang="en-US" sz="1200" dirty="0">
                          <a:solidFill>
                            <a:schemeClr val="bg1"/>
                          </a:solidFill>
                        </a:rPr>
                        <a:t>河川名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99FF"/>
                    </a:solidFill>
                  </a:tcPr>
                </a:tc>
                <a:tc>
                  <a:txBody>
                    <a:bodyPr/>
                    <a:lstStyle/>
                    <a:p>
                      <a:pPr algn="ctr"/>
                      <a:r>
                        <a:rPr kumimoji="1" lang="ja-JP" altLang="en-US" sz="1200" dirty="0">
                          <a:solidFill>
                            <a:schemeClr val="bg1"/>
                          </a:solidFill>
                        </a:rPr>
                        <a:t>項目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99FF"/>
                    </a:solidFill>
                  </a:tcPr>
                </a:tc>
                <a:tc>
                  <a:txBody>
                    <a:bodyPr/>
                    <a:lstStyle/>
                    <a:p>
                      <a:pPr algn="ctr"/>
                      <a:r>
                        <a:rPr kumimoji="1" lang="ja-JP" altLang="en-US" sz="1200" dirty="0">
                          <a:solidFill>
                            <a:schemeClr val="bg1"/>
                          </a:solidFill>
                        </a:rPr>
                        <a:t>前回評価時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99FF"/>
                    </a:solidFill>
                  </a:tcPr>
                </a:tc>
                <a:tc>
                  <a:txBody>
                    <a:bodyPr/>
                    <a:lstStyle/>
                    <a:p>
                      <a:pPr algn="ctr"/>
                      <a:r>
                        <a:rPr kumimoji="1" lang="ja-JP" altLang="en-US" sz="1200" dirty="0">
                          <a:solidFill>
                            <a:schemeClr val="bg1"/>
                          </a:solidFill>
                        </a:rPr>
                        <a:t>今回評価</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99FF"/>
                    </a:solidFill>
                  </a:tcPr>
                </a:tc>
                <a:extLst>
                  <a:ext uri="{0D108BD9-81ED-4DB2-BD59-A6C34878D82A}">
                    <a16:rowId xmlns:a16="http://schemas.microsoft.com/office/drawing/2014/main" val="10000"/>
                  </a:ext>
                </a:extLst>
              </a:tr>
              <a:tr h="494605">
                <a:tc rowSpan="2">
                  <a:txBody>
                    <a:bodyPr/>
                    <a:lstStyle/>
                    <a:p>
                      <a:pPr algn="l"/>
                      <a:r>
                        <a:rPr kumimoji="1" lang="ja-JP" altLang="en-US" sz="1200" b="1" dirty="0">
                          <a:solidFill>
                            <a:schemeClr val="tx1"/>
                          </a:solidFill>
                        </a:rPr>
                        <a:t>芥川</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①事業採択年度</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②事業着工年度</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③完成予定年度</a:t>
                      </a:r>
                      <a:endParaRPr kumimoji="1" lang="zh-TW" altLang="en-US" sz="12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l"/>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①</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H26(2014</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a:t>
                      </a:r>
                    </a:p>
                    <a:p>
                      <a:pPr algn="l"/>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②</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H29(2017</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a:t>
                      </a:r>
                    </a:p>
                    <a:p>
                      <a:pPr algn="l"/>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③</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R30(2048</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a:t>
                      </a:r>
                      <a:endPar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l"/>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①</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H26(2014</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a:t>
                      </a:r>
                    </a:p>
                    <a:p>
                      <a:pPr algn="l"/>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②</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H29(2017</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a:t>
                      </a:r>
                    </a:p>
                    <a:p>
                      <a:pPr algn="l"/>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③</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R30(2048</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r>
                        <a:rPr kumimoji="1" lang="en-US" altLang="ja-JP" sz="1200" dirty="0">
                          <a:solidFill>
                            <a:schemeClr val="tx1"/>
                          </a:solidFill>
                          <a:latin typeface="ＭＳ Ｐゴシック" panose="020B0600070205080204" pitchFamily="50" charset="-128"/>
                          <a:ea typeface="+mn-ea"/>
                        </a:rPr>
                        <a:t>)</a:t>
                      </a:r>
                      <a:endParaRPr kumimoji="1" lang="ja-JP" altLang="en-US" sz="1200" dirty="0">
                        <a:solidFill>
                          <a:schemeClr val="tx1"/>
                        </a:solidFill>
                        <a:latin typeface="ＭＳ Ｐゴシック" panose="020B0600070205080204" pitchFamily="50" charset="-128"/>
                        <a:ea typeface="+mn-ea"/>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15597">
                <a:tc vMerge="1">
                  <a:txBody>
                    <a:bodyPr/>
                    <a:lstStyle/>
                    <a:p>
                      <a:endParaRPr kumimoji="1" lang="ja-JP" altLang="en-US"/>
                    </a:p>
                  </a:txBody>
                  <a:tcPr/>
                </a:tc>
                <a:tc>
                  <a:txBody>
                    <a:bodyPr/>
                    <a:lstStyle/>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進捗率（全体）</a:t>
                      </a:r>
                      <a:r>
                        <a:rPr kumimoji="1" lang="en-US" altLang="ja-JP" sz="1200" baseline="30000" dirty="0">
                          <a:solidFill>
                            <a:schemeClr val="tx1"/>
                          </a:solidFill>
                          <a:latin typeface="ＭＳ Ｐゴシック" panose="020B0600070205080204" pitchFamily="50" charset="-128"/>
                          <a:ea typeface="ＭＳ Ｐゴシック" panose="020B0600070205080204" pitchFamily="50" charset="-128"/>
                        </a:rPr>
                        <a:t>※</a:t>
                      </a:r>
                      <a:endParaRPr kumimoji="1" lang="zh-TW" altLang="en-US" sz="1200" baseline="300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CC"/>
                    </a:solidFill>
                  </a:tcPr>
                </a:tc>
                <a:tc>
                  <a:txBody>
                    <a:bodyP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１％</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CC"/>
                    </a:solidFill>
                  </a:tcPr>
                </a:tc>
                <a:tc>
                  <a:txBody>
                    <a:bodyP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４％</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CC"/>
                    </a:solidFill>
                  </a:tcPr>
                </a:tc>
                <a:extLst>
                  <a:ext uri="{0D108BD9-81ED-4DB2-BD59-A6C34878D82A}">
                    <a16:rowId xmlns:a16="http://schemas.microsoft.com/office/drawing/2014/main" val="10002"/>
                  </a:ext>
                </a:extLst>
              </a:tr>
              <a:tr h="215597">
                <a:tc rowSpan="2">
                  <a:txBody>
                    <a:bodyPr/>
                    <a:lstStyle/>
                    <a:p>
                      <a:pPr algn="l"/>
                      <a:r>
                        <a:rPr kumimoji="1" lang="ja-JP" altLang="en-US" sz="1200" b="1" dirty="0">
                          <a:solidFill>
                            <a:schemeClr val="tx1"/>
                          </a:solidFill>
                        </a:rPr>
                        <a:t>東檜尾川</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①事業採択年度</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②事業着工年度</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③完成予定年度</a:t>
                      </a:r>
                      <a:endParaRPr kumimoji="1" lang="zh-TW" altLang="en-US" sz="12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①</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H17</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2005</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endPar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endParaRPr>
                    </a:p>
                    <a:p>
                      <a:pPr marL="0" algn="l" defTabSz="914400" rtl="0" eaLnBrk="1" latinLnBrk="0" hangingPunct="1"/>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②</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H17</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2005</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endPar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③</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R5(2023</a:t>
                      </a:r>
                      <a:r>
                        <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rPr>
                        <a:t>年</a:t>
                      </a:r>
                      <a:r>
                        <a:rPr kumimoji="1" lang="en-US" altLang="ja-JP" sz="1200" kern="1200" dirty="0">
                          <a:solidFill>
                            <a:schemeClr val="tx1"/>
                          </a:solidFill>
                          <a:latin typeface="ＭＳ Ｐゴシック" panose="020B0600070205080204" pitchFamily="50" charset="-128"/>
                          <a:ea typeface="ＭＳ Ｐゴシック" panose="020B0600070205080204" pitchFamily="50" charset="-128"/>
                          <a:cs typeface="+mn-cs"/>
                        </a:rPr>
                        <a:t>)</a:t>
                      </a:r>
                      <a:endParaRPr kumimoji="1" lang="ja-JP" altLang="en-US" sz="1200" kern="1200" dirty="0">
                        <a:solidFill>
                          <a:schemeClr val="tx1"/>
                        </a:solidFill>
                        <a:latin typeface="ＭＳ Ｐゴシック" panose="020B0600070205080204" pitchFamily="50" charset="-128"/>
                        <a:ea typeface="ＭＳ Ｐゴシック" panose="020B0600070205080204" pitchFamily="50" charset="-128"/>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①</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H17(2005</a:t>
                      </a:r>
                      <a:r>
                        <a:rPr kumimoji="1" lang="ja-JP" altLang="en-US" sz="12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a:t>
                      </a:r>
                    </a:p>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②</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H17(2005</a:t>
                      </a:r>
                      <a:r>
                        <a:rPr kumimoji="1" lang="ja-JP" altLang="en-US" sz="12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a:t>
                      </a:r>
                    </a:p>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③</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R12(2030</a:t>
                      </a:r>
                      <a:r>
                        <a:rPr kumimoji="1" lang="ja-JP" altLang="en-US" sz="12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extLst>
                  <a:ext uri="{0D108BD9-81ED-4DB2-BD59-A6C34878D82A}">
                    <a16:rowId xmlns:a16="http://schemas.microsoft.com/office/drawing/2014/main" val="741772075"/>
                  </a:ext>
                </a:extLst>
              </a:tr>
              <a:tr h="215597">
                <a:tc vMerge="1">
                  <a:txBody>
                    <a:bodyPr/>
                    <a:lstStyle/>
                    <a:p>
                      <a:endParaRPr kumimoji="1" lang="ja-JP" alt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l"/>
                      <a:r>
                        <a:rPr kumimoji="1" lang="ja-JP" altLang="en-US" sz="1200" dirty="0">
                          <a:solidFill>
                            <a:schemeClr val="tx1"/>
                          </a:solidFill>
                          <a:latin typeface="ＭＳ Ｐゴシック" panose="020B0600070205080204" pitchFamily="50" charset="-128"/>
                          <a:ea typeface="ＭＳ Ｐゴシック" panose="020B0600070205080204" pitchFamily="50" charset="-128"/>
                        </a:rPr>
                        <a:t>進捗率（全体）</a:t>
                      </a:r>
                      <a:r>
                        <a:rPr kumimoji="1" lang="en-US" altLang="ja-JP" sz="1200" baseline="30000" dirty="0">
                          <a:solidFill>
                            <a:schemeClr val="tx1"/>
                          </a:solidFill>
                          <a:latin typeface="ＭＳ Ｐゴシック" panose="020B0600070205080204" pitchFamily="50" charset="-128"/>
                          <a:ea typeface="ＭＳ Ｐゴシック" panose="020B0600070205080204" pitchFamily="50" charset="-128"/>
                        </a:rPr>
                        <a:t>※</a:t>
                      </a:r>
                      <a:endParaRPr kumimoji="1" lang="zh-TW" altLang="en-US" sz="1200" baseline="300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CC"/>
                    </a:solidFill>
                  </a:tcPr>
                </a:tc>
                <a:tc>
                  <a:txBody>
                    <a:bodyP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６１％</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CC"/>
                    </a:solidFill>
                  </a:tcPr>
                </a:tc>
                <a:tc>
                  <a:txBody>
                    <a:bodyP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６３％</a:t>
                      </a:r>
                      <a:endParaRPr kumimoji="1" lang="ja-JP" altLang="en-US" sz="1200" baseline="300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CC"/>
                    </a:solidFill>
                  </a:tcPr>
                </a:tc>
                <a:extLst>
                  <a:ext uri="{0D108BD9-81ED-4DB2-BD59-A6C34878D82A}">
                    <a16:rowId xmlns:a16="http://schemas.microsoft.com/office/drawing/2014/main" val="588008712"/>
                  </a:ext>
                </a:extLst>
              </a:tr>
            </a:tbl>
          </a:graphicData>
        </a:graphic>
      </p:graphicFrame>
      <p:sp>
        <p:nvSpPr>
          <p:cNvPr id="11" name="テキスト ボックス 10">
            <a:extLst>
              <a:ext uri="{FF2B5EF4-FFF2-40B4-BE49-F238E27FC236}">
                <a16:creationId xmlns:a16="http://schemas.microsoft.com/office/drawing/2014/main" id="{375DE7A1-984B-4D37-A051-D7139DB86BD3}"/>
              </a:ext>
            </a:extLst>
          </p:cNvPr>
          <p:cNvSpPr txBox="1"/>
          <p:nvPr/>
        </p:nvSpPr>
        <p:spPr>
          <a:xfrm>
            <a:off x="0" y="-27384"/>
            <a:ext cx="9144000" cy="461665"/>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fontAlgn="base">
              <a:spcBef>
                <a:spcPct val="0"/>
              </a:spcBef>
              <a:spcAft>
                <a:spcPct val="0"/>
              </a:spcAft>
              <a:buFontTx/>
              <a:buNone/>
              <a:defRPr kumimoji="0" sz="2400">
                <a:solidFill>
                  <a:srgbClr val="FFFFFF"/>
                </a:solidFill>
                <a:latin typeface="HGｺﾞｼｯｸE" panose="020B0909000000000000" pitchFamily="49" charset="-128"/>
                <a:ea typeface="HGｺﾞｼｯｸE" panose="020B0909000000000000" pitchFamily="49" charset="-128"/>
              </a:defRPr>
            </a:lvl1pPr>
            <a:lvl2pPr marL="742950" indent="-285750" fontAlgn="base">
              <a:spcBef>
                <a:spcPct val="20000"/>
              </a:spcBef>
              <a:spcAft>
                <a:spcPct val="0"/>
              </a:spcAft>
              <a:buChar char="–"/>
              <a:defRPr sz="2900">
                <a:latin typeface="Arial" panose="020B0604020202020204" pitchFamily="34" charset="0"/>
                <a:ea typeface="ＭＳ Ｐゴシック" panose="020B0600070205080204" pitchFamily="50" charset="-128"/>
              </a:defRPr>
            </a:lvl2pPr>
            <a:lvl3pPr marL="1143000" indent="-228600" fontAlgn="base">
              <a:spcBef>
                <a:spcPct val="20000"/>
              </a:spcBef>
              <a:spcAft>
                <a:spcPct val="0"/>
              </a:spcAft>
              <a:buChar char="•"/>
              <a:defRPr sz="2500">
                <a:latin typeface="Arial" panose="020B0604020202020204" pitchFamily="34" charset="0"/>
                <a:ea typeface="ＭＳ Ｐゴシック" panose="020B0600070205080204" pitchFamily="50" charset="-128"/>
              </a:defRPr>
            </a:lvl3pPr>
            <a:lvl4pPr marL="1600200" indent="-228600" fontAlgn="base">
              <a:spcBef>
                <a:spcPct val="20000"/>
              </a:spcBef>
              <a:spcAft>
                <a:spcPct val="0"/>
              </a:spcAft>
              <a:buChar char="–"/>
              <a:defRPr sz="2100">
                <a:latin typeface="Arial" panose="020B0604020202020204" pitchFamily="34" charset="0"/>
                <a:ea typeface="ＭＳ Ｐゴシック" panose="020B0600070205080204" pitchFamily="50" charset="-128"/>
              </a:defRPr>
            </a:lvl4pPr>
            <a:lvl5pPr marL="2057400" indent="-228600" fontAlgn="base">
              <a:spcBef>
                <a:spcPct val="20000"/>
              </a:spcBef>
              <a:spcAft>
                <a:spcPct val="0"/>
              </a:spcAft>
              <a:buChar char="»"/>
              <a:defRPr sz="21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100">
                <a:latin typeface="Arial" panose="020B0604020202020204" pitchFamily="34" charset="0"/>
                <a:ea typeface="ＭＳ Ｐゴシック" panose="020B0600070205080204" pitchFamily="50" charset="-128"/>
              </a:defRPr>
            </a:lvl9pPr>
          </a:lstStyle>
          <a:p>
            <a:r>
              <a:rPr lang="ja-JP" altLang="en-US" dirty="0"/>
              <a:t>４．事業の投資効果と進捗状況</a:t>
            </a:r>
          </a:p>
        </p:txBody>
      </p:sp>
      <p:sp>
        <p:nvSpPr>
          <p:cNvPr id="5" name="スライド番号プレースホルダー 4">
            <a:extLst>
              <a:ext uri="{FF2B5EF4-FFF2-40B4-BE49-F238E27FC236}">
                <a16:creationId xmlns:a16="http://schemas.microsoft.com/office/drawing/2014/main" id="{79F36FE1-9C10-42D6-A61A-B4FA2218671F}"/>
              </a:ext>
            </a:extLst>
          </p:cNvPr>
          <p:cNvSpPr>
            <a:spLocks noGrp="1"/>
          </p:cNvSpPr>
          <p:nvPr>
            <p:ph type="sldNum" sz="quarter" idx="12"/>
          </p:nvPr>
        </p:nvSpPr>
        <p:spPr/>
        <p:txBody>
          <a:bodyPr/>
          <a:lstStyle/>
          <a:p>
            <a:fld id="{A088D243-6A5E-433C-BDEE-365485ED4E63}" type="slidenum">
              <a:rPr lang="ja-JP" altLang="en-US" sz="1800" smtClean="0">
                <a:latin typeface="ＭＳ Ｐゴシック" panose="020B0600070205080204" pitchFamily="50" charset="-128"/>
                <a:ea typeface="ＭＳ Ｐゴシック" panose="020B0600070205080204" pitchFamily="50" charset="-128"/>
              </a:rPr>
              <a:pPr/>
              <a:t>12</a:t>
            </a:fld>
            <a:endParaRPr lang="en-US" altLang="ja-JP" sz="1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1824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a:spLocks noChangeArrowheads="1"/>
          </p:cNvSpPr>
          <p:nvPr/>
        </p:nvSpPr>
        <p:spPr bwMode="auto">
          <a:xfrm>
            <a:off x="51861" y="945515"/>
            <a:ext cx="8966759" cy="13849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dirty="0"/>
              <a:t>「アドプト・リバー・プログラム」を活用し、淀川水系右岸ブロックでは</a:t>
            </a:r>
            <a:r>
              <a:rPr lang="en-US" altLang="ja-JP" dirty="0"/>
              <a:t>5</a:t>
            </a:r>
            <a:r>
              <a:rPr lang="ja-JP" altLang="en-US" dirty="0"/>
              <a:t>のアドプト団体により、遊歩道等の美観の維持するための美化活動が実施されている。</a:t>
            </a:r>
            <a:endParaRPr lang="en-US" altLang="ja-JP" dirty="0"/>
          </a:p>
          <a:p>
            <a:pPr marL="285750" indent="-285750">
              <a:buFont typeface="Wingdings" panose="05000000000000000000" pitchFamily="2" charset="2"/>
              <a:buChar char="Ø"/>
            </a:pPr>
            <a:r>
              <a:rPr lang="ja-JP" altLang="en-US" i="0" dirty="0">
                <a:effectLst/>
                <a:latin typeface="ＭＳ Ｐゴシック" panose="020B0600070205080204" pitchFamily="50" charset="-128"/>
              </a:rPr>
              <a:t>地域で活動する多くの団体で構成</a:t>
            </a:r>
            <a:r>
              <a:rPr lang="ja-JP" altLang="en-US" dirty="0">
                <a:latin typeface="ＭＳ Ｐゴシック" panose="020B0600070205080204" pitchFamily="50" charset="-128"/>
              </a:rPr>
              <a:t>される</a:t>
            </a:r>
            <a:r>
              <a:rPr lang="ja-JP" altLang="en-US" i="0" dirty="0">
                <a:effectLst/>
                <a:latin typeface="ＭＳ Ｐゴシック" panose="020B0600070205080204" pitchFamily="50" charset="-128"/>
              </a:rPr>
              <a:t>「芥川・ひとと魚にやさしい川づくりネットワーク」など地域住民の協力を得て、芥川の堰や落差工に整備した魚道の維持管理に取組んでいる。</a:t>
            </a:r>
            <a:endParaRPr lang="en-US" altLang="ja-JP" i="0" dirty="0">
              <a:effectLst/>
              <a:latin typeface="ＭＳ Ｐゴシック" panose="020B0600070205080204" pitchFamily="50" charset="-128"/>
            </a:endParaRPr>
          </a:p>
          <a:p>
            <a:pPr marL="285750" indent="-285750">
              <a:buFont typeface="Wingdings" panose="05000000000000000000" pitchFamily="2" charset="2"/>
              <a:buChar char="Ø"/>
            </a:pPr>
            <a:r>
              <a:rPr lang="ja-JP" altLang="en-US" dirty="0">
                <a:latin typeface="ＭＳ Ｐゴシック" panose="020B0600070205080204" pitchFamily="50" charset="-128"/>
              </a:rPr>
              <a:t>災害発生時にまず自分の命を守る「自助」と地域の助け合い「共助」を推進するために、ワークショップを通じてコミュニティタイムラインを作成し</a:t>
            </a:r>
            <a:r>
              <a:rPr kumimoji="1" lang="ja-JP" altLang="en-US" sz="1400" dirty="0">
                <a:latin typeface="ＭＳ ゴシック" panose="020B0609070205080204" pitchFamily="49" charset="-128"/>
                <a:ea typeface="ＭＳ ゴシック" panose="020B0609070205080204" pitchFamily="49" charset="-128"/>
              </a:rPr>
              <a:t>、</a:t>
            </a:r>
            <a:r>
              <a:rPr lang="ja-JP" altLang="en-US" dirty="0">
                <a:latin typeface="+mj-ea"/>
                <a:ea typeface="+mj-ea"/>
              </a:rPr>
              <a:t>防災意識の向上に取り組んでいる。</a:t>
            </a:r>
            <a:endParaRPr lang="ja-JP" altLang="en-US" dirty="0">
              <a:latin typeface="ＭＳ Ｐゴシック" panose="020B0600070205080204" pitchFamily="50" charset="-128"/>
            </a:endParaRPr>
          </a:p>
        </p:txBody>
      </p:sp>
      <p:sp>
        <p:nvSpPr>
          <p:cNvPr id="33"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６．事業効果の定性的分析</a:t>
            </a:r>
          </a:p>
        </p:txBody>
      </p:sp>
      <p:sp>
        <p:nvSpPr>
          <p:cNvPr id="34" name="AutoShape 6">
            <a:extLst>
              <a:ext uri="{FF2B5EF4-FFF2-40B4-BE49-F238E27FC236}">
                <a16:creationId xmlns:a16="http://schemas.microsoft.com/office/drawing/2014/main" id="{7F0A28EA-FA58-23D1-5D68-ACAB2507306D}"/>
              </a:ext>
            </a:extLst>
          </p:cNvPr>
          <p:cNvSpPr>
            <a:spLocks noChangeArrowheads="1"/>
          </p:cNvSpPr>
          <p:nvPr/>
        </p:nvSpPr>
        <p:spPr bwMode="auto">
          <a:xfrm>
            <a:off x="58962" y="534832"/>
            <a:ext cx="1863951"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地元等の協力体制等</a:t>
            </a:r>
          </a:p>
        </p:txBody>
      </p:sp>
      <p:sp>
        <p:nvSpPr>
          <p:cNvPr id="13" name="テキスト ボックス 12"/>
          <p:cNvSpPr txBox="1"/>
          <p:nvPr/>
        </p:nvSpPr>
        <p:spPr>
          <a:xfrm>
            <a:off x="1058175" y="5250070"/>
            <a:ext cx="1261884" cy="276999"/>
          </a:xfrm>
          <a:prstGeom prst="rect">
            <a:avLst/>
          </a:prstGeom>
          <a:noFill/>
        </p:spPr>
        <p:txBody>
          <a:bodyPr wrap="none" rtlCol="0">
            <a:spAutoFit/>
          </a:bodyPr>
          <a:lstStyle/>
          <a:p>
            <a:r>
              <a:rPr lang="ja-JP" altLang="en-US" sz="1200" dirty="0"/>
              <a:t>魚道の維持管理</a:t>
            </a:r>
          </a:p>
        </p:txBody>
      </p:sp>
      <p:pic>
        <p:nvPicPr>
          <p:cNvPr id="1032" name="Picture 8" descr="小わざ魚道補修状況">
            <a:extLst>
              <a:ext uri="{FF2B5EF4-FFF2-40B4-BE49-F238E27FC236}">
                <a16:creationId xmlns:a16="http://schemas.microsoft.com/office/drawing/2014/main" id="{7DA3C987-A6C1-A351-7302-0265F714ED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007" y="3186398"/>
            <a:ext cx="2676710" cy="1994149"/>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30553BAB-6E11-4EF5-BED3-CD0B7954262F}"/>
              </a:ext>
            </a:extLst>
          </p:cNvPr>
          <p:cNvSpPr txBox="1"/>
          <p:nvPr/>
        </p:nvSpPr>
        <p:spPr>
          <a:xfrm>
            <a:off x="3582750" y="5231655"/>
            <a:ext cx="2000869" cy="276999"/>
          </a:xfrm>
          <a:prstGeom prst="rect">
            <a:avLst/>
          </a:prstGeom>
          <a:noFill/>
        </p:spPr>
        <p:txBody>
          <a:bodyPr wrap="none" rtlCol="0">
            <a:spAutoFit/>
          </a:bodyPr>
          <a:lstStyle/>
          <a:p>
            <a:r>
              <a:rPr lang="ja-JP" altLang="en-US" sz="1200" dirty="0"/>
              <a:t>アドプト団体による美化活動</a:t>
            </a:r>
          </a:p>
        </p:txBody>
      </p:sp>
      <p:pic>
        <p:nvPicPr>
          <p:cNvPr id="32" name="Picture 7">
            <a:extLst>
              <a:ext uri="{FF2B5EF4-FFF2-40B4-BE49-F238E27FC236}">
                <a16:creationId xmlns:a16="http://schemas.microsoft.com/office/drawing/2014/main" id="{95BD0B88-3DDC-4A07-98C5-19B8D88280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0647" y="3169670"/>
            <a:ext cx="2685076" cy="201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BBF225BD-A58D-471E-931E-A6228EE2AD14}"/>
              </a:ext>
            </a:extLst>
          </p:cNvPr>
          <p:cNvSpPr>
            <a:spLocks noGrp="1"/>
          </p:cNvSpPr>
          <p:nvPr>
            <p:ph type="sldNum" sz="quarter" idx="12"/>
          </p:nvPr>
        </p:nvSpPr>
        <p:spPr/>
        <p:txBody>
          <a:bodyPr/>
          <a:lstStyle/>
          <a:p>
            <a:fld id="{A088D243-6A5E-433C-BDEE-365485ED4E63}" type="slidenum">
              <a:rPr lang="ja-JP" altLang="en-US" sz="1800" smtClean="0">
                <a:latin typeface="ＭＳ Ｐゴシック" panose="020B0600070205080204" pitchFamily="50" charset="-128"/>
                <a:ea typeface="ＭＳ Ｐゴシック" panose="020B0600070205080204" pitchFamily="50" charset="-128"/>
              </a:rPr>
              <a:pPr/>
              <a:t>13</a:t>
            </a:fld>
            <a:endParaRPr lang="en-US" altLang="ja-JP" sz="1800" dirty="0">
              <a:latin typeface="ＭＳ Ｐゴシック" panose="020B0600070205080204" pitchFamily="50" charset="-128"/>
              <a:ea typeface="ＭＳ Ｐゴシック" panose="020B0600070205080204" pitchFamily="50" charset="-128"/>
            </a:endParaRPr>
          </a:p>
        </p:txBody>
      </p:sp>
      <p:pic>
        <p:nvPicPr>
          <p:cNvPr id="27" name="Picture 2" descr="ワークショップの様子">
            <a:extLst>
              <a:ext uri="{FF2B5EF4-FFF2-40B4-BE49-F238E27FC236}">
                <a16:creationId xmlns:a16="http://schemas.microsoft.com/office/drawing/2014/main" id="{DDCE2DF2-679F-4AF7-84CB-24BDE623013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93653" y="3185774"/>
            <a:ext cx="2626819" cy="1994773"/>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1280BC1D-F70A-4949-86C5-DBFBC57D8A37}"/>
              </a:ext>
            </a:extLst>
          </p:cNvPr>
          <p:cNvSpPr txBox="1"/>
          <p:nvPr/>
        </p:nvSpPr>
        <p:spPr>
          <a:xfrm>
            <a:off x="6419332" y="5231654"/>
            <a:ext cx="2316660" cy="276999"/>
          </a:xfrm>
          <a:prstGeom prst="rect">
            <a:avLst/>
          </a:prstGeom>
          <a:noFill/>
        </p:spPr>
        <p:txBody>
          <a:bodyPr wrap="none" rtlCol="0">
            <a:spAutoFit/>
          </a:bodyPr>
          <a:lstStyle/>
          <a:p>
            <a:r>
              <a:rPr lang="ja-JP" altLang="en-US" sz="1200" dirty="0"/>
              <a:t>高槻市柳川地区のワークショップ</a:t>
            </a:r>
          </a:p>
        </p:txBody>
      </p:sp>
    </p:spTree>
    <p:extLst>
      <p:ext uri="{BB962C8B-B14F-4D97-AF65-F5344CB8AC3E}">
        <p14:creationId xmlns:p14="http://schemas.microsoft.com/office/powerpoint/2010/main" val="60081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AC7E06D-08A1-845A-C6F0-BDCB77BDCD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1947" y="4452893"/>
            <a:ext cx="2897775" cy="2173332"/>
          </a:xfrm>
          <a:prstGeom prst="rect">
            <a:avLst/>
          </a:prstGeom>
          <a:ln>
            <a:noFill/>
          </a:ln>
          <a:effectLst/>
        </p:spPr>
      </p:pic>
      <p:sp>
        <p:nvSpPr>
          <p:cNvPr id="21" name="テキスト ボックス 9"/>
          <p:cNvSpPr txBox="1">
            <a:spLocks noChangeArrowheads="1"/>
          </p:cNvSpPr>
          <p:nvPr/>
        </p:nvSpPr>
        <p:spPr bwMode="auto">
          <a:xfrm>
            <a:off x="40818" y="908720"/>
            <a:ext cx="8917298" cy="9541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dirty="0"/>
              <a:t>芥川では「かわまちづくり」計画に基づき遊歩道整備や親水護岸、魚道等の水辺空間の整備を行っている。</a:t>
            </a:r>
            <a:endParaRPr lang="en-US" altLang="ja-JP" dirty="0"/>
          </a:p>
          <a:p>
            <a:pPr marL="285750" indent="-285750">
              <a:buFont typeface="Wingdings" panose="05000000000000000000" pitchFamily="2" charset="2"/>
              <a:buChar char="Ø"/>
            </a:pPr>
            <a:r>
              <a:rPr lang="ja-JP" altLang="en-US" dirty="0"/>
              <a:t>芥川に整備された魚道は地域住民協力のもと維持管理されており、小学校の総合学習（水環境、河川の生態系、治水、川の安全な利用法の授業）の場として活用されている</a:t>
            </a:r>
            <a:endParaRPr lang="en-US" altLang="ja-JP" dirty="0"/>
          </a:p>
          <a:p>
            <a:pPr marL="285750" indent="-285750">
              <a:buFont typeface="Wingdings" panose="05000000000000000000" pitchFamily="2" charset="2"/>
              <a:buChar char="Ø"/>
            </a:pPr>
            <a:r>
              <a:rPr lang="ja-JP" altLang="en-US" dirty="0"/>
              <a:t>河川敷に整備された芥川桜堤公園では毎年</a:t>
            </a:r>
            <a:r>
              <a:rPr lang="en-US" altLang="ja-JP" dirty="0"/>
              <a:t>GW</a:t>
            </a:r>
            <a:r>
              <a:rPr lang="ja-JP" altLang="en-US" dirty="0"/>
              <a:t>に「こいのぼりフェスタ」が開催されるなど、賑わいを創出している</a:t>
            </a:r>
            <a:endParaRPr lang="en-US" altLang="ja-JP" dirty="0"/>
          </a:p>
        </p:txBody>
      </p:sp>
      <p:sp>
        <p:nvSpPr>
          <p:cNvPr id="29" name="テキスト ボックス 28"/>
          <p:cNvSpPr txBox="1"/>
          <p:nvPr/>
        </p:nvSpPr>
        <p:spPr>
          <a:xfrm>
            <a:off x="5840018" y="6606055"/>
            <a:ext cx="1834156" cy="276999"/>
          </a:xfrm>
          <a:prstGeom prst="rect">
            <a:avLst/>
          </a:prstGeom>
          <a:noFill/>
        </p:spPr>
        <p:txBody>
          <a:bodyPr wrap="none" rtlCol="0">
            <a:spAutoFit/>
          </a:bodyPr>
          <a:lstStyle/>
          <a:p>
            <a:r>
              <a:rPr kumimoji="1" lang="ja-JP" altLang="en-US" sz="1200" dirty="0"/>
              <a:t>こいのぼりフェスタの様子</a:t>
            </a:r>
          </a:p>
        </p:txBody>
      </p:sp>
      <p:sp>
        <p:nvSpPr>
          <p:cNvPr id="33"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６．事業効果の定性的分析</a:t>
            </a:r>
          </a:p>
        </p:txBody>
      </p:sp>
      <p:sp>
        <p:nvSpPr>
          <p:cNvPr id="35" name="AutoShape 6">
            <a:extLst>
              <a:ext uri="{FF2B5EF4-FFF2-40B4-BE49-F238E27FC236}">
                <a16:creationId xmlns:a16="http://schemas.microsoft.com/office/drawing/2014/main" id="{A731F1C6-21E9-0428-380B-C6DB2A8A1C69}"/>
              </a:ext>
            </a:extLst>
          </p:cNvPr>
          <p:cNvSpPr>
            <a:spLocks noChangeArrowheads="1"/>
          </p:cNvSpPr>
          <p:nvPr/>
        </p:nvSpPr>
        <p:spPr bwMode="auto">
          <a:xfrm>
            <a:off x="55497" y="476672"/>
            <a:ext cx="3649208" cy="347752"/>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事業効果の定性的分析</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r>
              <a:rPr lang="ja-JP" altLang="en-US" sz="1400" dirty="0">
                <a:solidFill>
                  <a:srgbClr val="000000"/>
                </a:solidFill>
                <a:latin typeface="HG丸ｺﾞｼｯｸM-PRO" panose="020F0600000000000000" pitchFamily="50" charset="-128"/>
                <a:ea typeface="HG丸ｺﾞｼｯｸM-PRO" panose="020F0600000000000000" pitchFamily="50" charset="-128"/>
              </a:rPr>
              <a:t>活力・快適性</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1038" name="Picture 14" descr="水辺の楽校">
            <a:extLst>
              <a:ext uri="{FF2B5EF4-FFF2-40B4-BE49-F238E27FC236}">
                <a16:creationId xmlns:a16="http://schemas.microsoft.com/office/drawing/2014/main" id="{E9401C1A-0434-F914-4947-B341E19D4E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9923" y="1962251"/>
            <a:ext cx="2897775" cy="2158842"/>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D781D80B-24A2-41E3-D221-ABB581E7A376}"/>
              </a:ext>
            </a:extLst>
          </p:cNvPr>
          <p:cNvSpPr txBox="1"/>
          <p:nvPr/>
        </p:nvSpPr>
        <p:spPr>
          <a:xfrm>
            <a:off x="5535063" y="4111008"/>
            <a:ext cx="2287806" cy="276999"/>
          </a:xfrm>
          <a:prstGeom prst="rect">
            <a:avLst/>
          </a:prstGeom>
          <a:noFill/>
        </p:spPr>
        <p:txBody>
          <a:bodyPr wrap="none" rtlCol="0">
            <a:spAutoFit/>
          </a:bodyPr>
          <a:lstStyle/>
          <a:p>
            <a:r>
              <a:rPr kumimoji="1" lang="ja-JP" altLang="en-US" sz="1200" dirty="0"/>
              <a:t>水辺の楽校</a:t>
            </a:r>
            <a:r>
              <a:rPr kumimoji="1" lang="en-US" altLang="ja-JP" sz="1200" dirty="0"/>
              <a:t>(</a:t>
            </a:r>
            <a:r>
              <a:rPr lang="ja-JP" altLang="en-US" sz="1200" dirty="0"/>
              <a:t>小学校の総合学習</a:t>
            </a:r>
            <a:r>
              <a:rPr kumimoji="1" lang="en-US" altLang="ja-JP" sz="1200" dirty="0"/>
              <a:t>)</a:t>
            </a:r>
            <a:endParaRPr kumimoji="1" lang="ja-JP" altLang="en-US" sz="1200" dirty="0"/>
          </a:p>
        </p:txBody>
      </p:sp>
      <p:sp>
        <p:nvSpPr>
          <p:cNvPr id="4" name="スライド番号プレースホルダー 3">
            <a:extLst>
              <a:ext uri="{FF2B5EF4-FFF2-40B4-BE49-F238E27FC236}">
                <a16:creationId xmlns:a16="http://schemas.microsoft.com/office/drawing/2014/main" id="{BBF225BD-A58D-471E-931E-A6228EE2AD14}"/>
              </a:ext>
            </a:extLst>
          </p:cNvPr>
          <p:cNvSpPr>
            <a:spLocks noGrp="1"/>
          </p:cNvSpPr>
          <p:nvPr>
            <p:ph type="sldNum" sz="quarter" idx="12"/>
          </p:nvPr>
        </p:nvSpPr>
        <p:spPr/>
        <p:txBody>
          <a:bodyPr/>
          <a:lstStyle/>
          <a:p>
            <a:r>
              <a:rPr lang="en-US" altLang="ja-JP" sz="1800" dirty="0">
                <a:latin typeface="ＭＳ Ｐゴシック" panose="020B0600070205080204" pitchFamily="50" charset="-128"/>
                <a:ea typeface="ＭＳ Ｐゴシック" panose="020B0600070205080204" pitchFamily="50" charset="-128"/>
              </a:rPr>
              <a:t>14</a:t>
            </a:r>
          </a:p>
        </p:txBody>
      </p:sp>
      <p:pic>
        <p:nvPicPr>
          <p:cNvPr id="3" name="図 2">
            <a:extLst>
              <a:ext uri="{FF2B5EF4-FFF2-40B4-BE49-F238E27FC236}">
                <a16:creationId xmlns:a16="http://schemas.microsoft.com/office/drawing/2014/main" id="{8C27B399-AE97-404D-B207-3BD4A2B10F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746" y="1959827"/>
            <a:ext cx="4727731" cy="4666398"/>
          </a:xfrm>
          <a:prstGeom prst="rect">
            <a:avLst/>
          </a:prstGeom>
        </p:spPr>
      </p:pic>
      <p:sp>
        <p:nvSpPr>
          <p:cNvPr id="42" name="テキスト ボックス 41">
            <a:extLst>
              <a:ext uri="{FF2B5EF4-FFF2-40B4-BE49-F238E27FC236}">
                <a16:creationId xmlns:a16="http://schemas.microsoft.com/office/drawing/2014/main" id="{6EAC7B6E-B1E3-47CC-8ECA-45289F89F133}"/>
              </a:ext>
            </a:extLst>
          </p:cNvPr>
          <p:cNvSpPr txBox="1"/>
          <p:nvPr/>
        </p:nvSpPr>
        <p:spPr>
          <a:xfrm>
            <a:off x="1570817" y="6581001"/>
            <a:ext cx="1733167" cy="276999"/>
          </a:xfrm>
          <a:prstGeom prst="rect">
            <a:avLst/>
          </a:prstGeom>
          <a:noFill/>
        </p:spPr>
        <p:txBody>
          <a:bodyPr wrap="none" rtlCol="0">
            <a:spAutoFit/>
          </a:bodyPr>
          <a:lstStyle/>
          <a:p>
            <a:r>
              <a:rPr lang="ja-JP" altLang="en-US" sz="1200" dirty="0"/>
              <a:t>芥川かわまちづくり計画</a:t>
            </a:r>
            <a:endParaRPr kumimoji="1" lang="ja-JP" altLang="en-US" sz="1200" dirty="0"/>
          </a:p>
        </p:txBody>
      </p:sp>
    </p:spTree>
    <p:extLst>
      <p:ext uri="{BB962C8B-B14F-4D97-AF65-F5344CB8AC3E}">
        <p14:creationId xmlns:p14="http://schemas.microsoft.com/office/powerpoint/2010/main" val="2118431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4528E9B0-295C-80ED-E40D-4AF12B905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4582" y="606594"/>
            <a:ext cx="4006012" cy="2121777"/>
          </a:xfrm>
          <a:prstGeom prst="rect">
            <a:avLst/>
          </a:prstGeom>
        </p:spPr>
      </p:pic>
      <p:sp>
        <p:nvSpPr>
          <p:cNvPr id="12" name="Rectangle 2">
            <a:extLst>
              <a:ext uri="{FF2B5EF4-FFF2-40B4-BE49-F238E27FC236}">
                <a16:creationId xmlns:a16="http://schemas.microsoft.com/office/drawing/2014/main" id="{B733BBAE-F491-1EA7-C902-BD34DBC8D24D}"/>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７．特記事項</a:t>
            </a:r>
          </a:p>
        </p:txBody>
      </p:sp>
      <p:sp>
        <p:nvSpPr>
          <p:cNvPr id="14" name="AutoShape 6">
            <a:extLst>
              <a:ext uri="{FF2B5EF4-FFF2-40B4-BE49-F238E27FC236}">
                <a16:creationId xmlns:a16="http://schemas.microsoft.com/office/drawing/2014/main" id="{0C24ED10-2AAA-0C80-F930-D5A947EFE762}"/>
              </a:ext>
            </a:extLst>
          </p:cNvPr>
          <p:cNvSpPr>
            <a:spLocks noChangeArrowheads="1"/>
          </p:cNvSpPr>
          <p:nvPr/>
        </p:nvSpPr>
        <p:spPr bwMode="auto">
          <a:xfrm>
            <a:off x="72719" y="477014"/>
            <a:ext cx="2592288"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自然環境への影響とその対策</a:t>
            </a:r>
          </a:p>
        </p:txBody>
      </p:sp>
      <p:grpSp>
        <p:nvGrpSpPr>
          <p:cNvPr id="52" name="グループ化 51">
            <a:extLst>
              <a:ext uri="{FF2B5EF4-FFF2-40B4-BE49-F238E27FC236}">
                <a16:creationId xmlns:a16="http://schemas.microsoft.com/office/drawing/2014/main" id="{3C33AB52-090E-F0BF-AA1D-DB570FC6607E}"/>
              </a:ext>
            </a:extLst>
          </p:cNvPr>
          <p:cNvGrpSpPr/>
          <p:nvPr/>
        </p:nvGrpSpPr>
        <p:grpSpPr>
          <a:xfrm>
            <a:off x="5065943" y="2913313"/>
            <a:ext cx="4020943" cy="3944688"/>
            <a:chOff x="4750818" y="2708921"/>
            <a:chExt cx="4020943" cy="3944688"/>
          </a:xfrm>
        </p:grpSpPr>
        <p:pic>
          <p:nvPicPr>
            <p:cNvPr id="4" name="図 3">
              <a:extLst>
                <a:ext uri="{FF2B5EF4-FFF2-40B4-BE49-F238E27FC236}">
                  <a16:creationId xmlns:a16="http://schemas.microsoft.com/office/drawing/2014/main" id="{2B8498C2-6429-6AB8-515E-A78734CA84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9020" y="2708921"/>
              <a:ext cx="2803241" cy="3944688"/>
            </a:xfrm>
            <a:prstGeom prst="rect">
              <a:avLst/>
            </a:prstGeom>
          </p:spPr>
        </p:pic>
        <p:sp>
          <p:nvSpPr>
            <p:cNvPr id="5" name="楕円 4">
              <a:extLst>
                <a:ext uri="{FF2B5EF4-FFF2-40B4-BE49-F238E27FC236}">
                  <a16:creationId xmlns:a16="http://schemas.microsoft.com/office/drawing/2014/main" id="{52C589AE-D1FD-3B32-4547-7B9C2BB24174}"/>
                </a:ext>
              </a:extLst>
            </p:cNvPr>
            <p:cNvSpPr>
              <a:spLocks noChangeAspect="1"/>
            </p:cNvSpPr>
            <p:nvPr/>
          </p:nvSpPr>
          <p:spPr>
            <a:xfrm>
              <a:off x="6462140" y="4515501"/>
              <a:ext cx="34560" cy="3456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6" name="楕円 5">
              <a:extLst>
                <a:ext uri="{FF2B5EF4-FFF2-40B4-BE49-F238E27FC236}">
                  <a16:creationId xmlns:a16="http://schemas.microsoft.com/office/drawing/2014/main" id="{EB6BE772-0F15-29AE-F6FC-79D6ADDDBED7}"/>
                </a:ext>
              </a:extLst>
            </p:cNvPr>
            <p:cNvSpPr>
              <a:spLocks noChangeAspect="1"/>
            </p:cNvSpPr>
            <p:nvPr/>
          </p:nvSpPr>
          <p:spPr>
            <a:xfrm>
              <a:off x="6252591" y="5198918"/>
              <a:ext cx="34560" cy="3456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C1A846AA-738D-C1FF-426B-D66D9F56B95C}"/>
                </a:ext>
              </a:extLst>
            </p:cNvPr>
            <p:cNvSpPr/>
            <p:nvPr/>
          </p:nvSpPr>
          <p:spPr>
            <a:xfrm>
              <a:off x="6776463" y="6337153"/>
              <a:ext cx="72000" cy="72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53EB959-125C-945D-4DD3-66BC29419E8F}"/>
                </a:ext>
              </a:extLst>
            </p:cNvPr>
            <p:cNvSpPr>
              <a:spLocks noChangeAspect="1"/>
            </p:cNvSpPr>
            <p:nvPr/>
          </p:nvSpPr>
          <p:spPr>
            <a:xfrm>
              <a:off x="6927508" y="4986992"/>
              <a:ext cx="32212" cy="3221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楕円 10">
              <a:extLst>
                <a:ext uri="{FF2B5EF4-FFF2-40B4-BE49-F238E27FC236}">
                  <a16:creationId xmlns:a16="http://schemas.microsoft.com/office/drawing/2014/main" id="{813674DC-BA24-12EF-D835-5956AF594007}"/>
                </a:ext>
              </a:extLst>
            </p:cNvPr>
            <p:cNvSpPr>
              <a:spLocks noChangeAspect="1"/>
            </p:cNvSpPr>
            <p:nvPr/>
          </p:nvSpPr>
          <p:spPr>
            <a:xfrm>
              <a:off x="6874121" y="5129487"/>
              <a:ext cx="34560" cy="3456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BC856157-4F68-B4C2-61A4-83C97409B4DD}"/>
                </a:ext>
              </a:extLst>
            </p:cNvPr>
            <p:cNvSpPr>
              <a:spLocks noChangeAspect="1"/>
            </p:cNvSpPr>
            <p:nvPr/>
          </p:nvSpPr>
          <p:spPr>
            <a:xfrm>
              <a:off x="7256874" y="5684693"/>
              <a:ext cx="34560" cy="3456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B98D14DA-3D1D-11E4-E579-F9AD5702BAD9}"/>
                </a:ext>
              </a:extLst>
            </p:cNvPr>
            <p:cNvSpPr txBox="1"/>
            <p:nvPr/>
          </p:nvSpPr>
          <p:spPr>
            <a:xfrm>
              <a:off x="4750818" y="3530529"/>
              <a:ext cx="1296000" cy="360000"/>
            </a:xfrm>
            <a:prstGeom prst="rect">
              <a:avLst/>
            </a:prstGeom>
            <a:solidFill>
              <a:schemeClr val="bg1"/>
            </a:solidFill>
            <a:ln>
              <a:solidFill>
                <a:schemeClr val="tx1"/>
              </a:solidFill>
            </a:ln>
          </p:spPr>
          <p:txBody>
            <a:bodyPr wrap="none" rtlCol="0">
              <a:spAutoFit/>
            </a:bodyPr>
            <a:lstStyle/>
            <a:p>
              <a:pPr algn="ct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原大橋</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淀芥茨</a:t>
              </a:r>
              <a:r>
                <a:rPr kumimoji="1" lang="en-US" altLang="ja-JP" sz="600" dirty="0">
                  <a:latin typeface="ＭＳ ゴシック" panose="020B0609070205080204" pitchFamily="49" charset="-128"/>
                  <a:ea typeface="ＭＳ ゴシック" panose="020B0609070205080204" pitchFamily="49" charset="-128"/>
                </a:rPr>
                <a:t>3)】</a:t>
              </a:r>
            </a:p>
            <a:p>
              <a:pPr algn="ctr"/>
              <a:r>
                <a:rPr kumimoji="1" lang="ja-JP" altLang="en-US" sz="600" dirty="0">
                  <a:latin typeface="ＭＳ ゴシック" panose="020B0609070205080204" pitchFamily="49" charset="-128"/>
                  <a:ea typeface="ＭＳ ゴシック" panose="020B0609070205080204" pitchFamily="49" charset="-128"/>
                </a:rPr>
                <a:t>オイカワ</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カワムツ</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タカハヤ</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latin typeface="ＭＳ ゴシック" panose="020B0609070205080204" pitchFamily="49" charset="-128"/>
                  <a:ea typeface="ＭＳ ゴシック" panose="020B0609070205080204" pitchFamily="49" charset="-128"/>
                </a:rPr>
                <a:t>カマツカ</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カワヨシノボリ</a:t>
              </a:r>
              <a:endParaRPr kumimoji="1" lang="en-US" altLang="ja-JP" sz="600" dirty="0">
                <a:latin typeface="ＭＳ ゴシック" panose="020B0609070205080204" pitchFamily="49" charset="-128"/>
                <a:ea typeface="ＭＳ ゴシック" panose="020B0609070205080204" pitchFamily="49" charset="-128"/>
              </a:endParaRPr>
            </a:p>
            <a:p>
              <a:pPr algn="ctr"/>
              <a:endParaRPr kumimoji="1" lang="en-US" altLang="ja-JP" sz="600" dirty="0">
                <a:latin typeface="ＭＳ ゴシック" panose="020B0609070205080204" pitchFamily="49" charset="-128"/>
                <a:ea typeface="ＭＳ ゴシック" panose="020B0609070205080204" pitchFamily="49" charset="-128"/>
              </a:endParaRPr>
            </a:p>
            <a:p>
              <a:endParaRPr kumimoji="1" lang="ja-JP" altLang="en-US" sz="600" dirty="0">
                <a:latin typeface="ＭＳ ゴシック" panose="020B0609070205080204" pitchFamily="49" charset="-128"/>
                <a:ea typeface="ＭＳ ゴシック" panose="020B0609070205080204" pitchFamily="49" charset="-128"/>
              </a:endParaRPr>
            </a:p>
          </p:txBody>
        </p:sp>
        <p:sp>
          <p:nvSpPr>
            <p:cNvPr id="19" name="テキスト ボックス 18">
              <a:extLst>
                <a:ext uri="{FF2B5EF4-FFF2-40B4-BE49-F238E27FC236}">
                  <a16:creationId xmlns:a16="http://schemas.microsoft.com/office/drawing/2014/main" id="{78BC4637-CB61-209F-7CAE-476E3920AB14}"/>
                </a:ext>
              </a:extLst>
            </p:cNvPr>
            <p:cNvSpPr txBox="1"/>
            <p:nvPr/>
          </p:nvSpPr>
          <p:spPr>
            <a:xfrm>
              <a:off x="4757582" y="4046550"/>
              <a:ext cx="1296000" cy="540000"/>
            </a:xfrm>
            <a:prstGeom prst="rect">
              <a:avLst/>
            </a:prstGeom>
            <a:solidFill>
              <a:schemeClr val="bg1"/>
            </a:solidFill>
            <a:ln>
              <a:solidFill>
                <a:schemeClr val="tx1"/>
              </a:solidFill>
            </a:ln>
          </p:spPr>
          <p:txBody>
            <a:bodyPr wrap="none" rtlCol="0">
              <a:spAutoFit/>
            </a:bodyPr>
            <a:lstStyle/>
            <a:p>
              <a:pPr algn="ct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西之川原橋</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淀芥茨</a:t>
              </a:r>
              <a:r>
                <a:rPr kumimoji="1" lang="en-US" altLang="ja-JP" sz="600" dirty="0">
                  <a:latin typeface="ＭＳ ゴシック" panose="020B0609070205080204" pitchFamily="49" charset="-128"/>
                  <a:ea typeface="ＭＳ ゴシック" panose="020B0609070205080204" pitchFamily="49" charset="-128"/>
                </a:rPr>
                <a:t>2)】</a:t>
              </a:r>
            </a:p>
            <a:p>
              <a:pPr algn="ctr"/>
              <a:r>
                <a:rPr kumimoji="1" lang="ja-JP" altLang="en-US" sz="600" dirty="0">
                  <a:latin typeface="ＭＳ ゴシック" panose="020B0609070205080204" pitchFamily="49" charset="-128"/>
                  <a:ea typeface="ＭＳ ゴシック" panose="020B0609070205080204" pitchFamily="49" charset="-128"/>
                </a:rPr>
                <a:t>オイカワ</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カワムツ</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カマツカ</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solidFill>
                    <a:srgbClr val="FF0000"/>
                  </a:solidFill>
                  <a:latin typeface="ＭＳ ゴシック" panose="020B0609070205080204" pitchFamily="49" charset="-128"/>
                  <a:ea typeface="ＭＳ ゴシック" panose="020B0609070205080204" pitchFamily="49" charset="-128"/>
                </a:rPr>
                <a:t>オオシマドジョウ</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a:p>
              <a:pPr algn="ctr"/>
              <a:r>
                <a:rPr kumimoji="1" lang="ja-JP" altLang="en-US" sz="600" dirty="0">
                  <a:latin typeface="ＭＳ ゴシック" panose="020B0609070205080204" pitchFamily="49" charset="-128"/>
                  <a:ea typeface="ＭＳ ゴシック" panose="020B0609070205080204" pitchFamily="49" charset="-128"/>
                </a:rPr>
                <a:t>アユ</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solidFill>
                    <a:srgbClr val="FF0000"/>
                  </a:solidFill>
                  <a:latin typeface="ＭＳ ゴシック" panose="020B0609070205080204" pitchFamily="49" charset="-128"/>
                  <a:ea typeface="ＭＳ ゴシック" panose="020B0609070205080204" pitchFamily="49" charset="-128"/>
                </a:rPr>
                <a:t>ミナミメダカ</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a:p>
              <a:pPr algn="ctr"/>
              <a:r>
                <a:rPr kumimoji="1" lang="ja-JP" altLang="en-US" sz="600" dirty="0">
                  <a:latin typeface="ＭＳ ゴシック" panose="020B0609070205080204" pitchFamily="49" charset="-128"/>
                  <a:ea typeface="ＭＳ ゴシック" panose="020B0609070205080204" pitchFamily="49" charset="-128"/>
                </a:rPr>
                <a:t>ドンコ</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カワヨシノボリ</a:t>
              </a:r>
              <a:endParaRPr kumimoji="1" lang="en-US" altLang="ja-JP" sz="600" dirty="0">
                <a:latin typeface="ＭＳ ゴシック" panose="020B0609070205080204" pitchFamily="49" charset="-128"/>
                <a:ea typeface="ＭＳ ゴシック" panose="020B0609070205080204" pitchFamily="49" charset="-128"/>
              </a:endParaRPr>
            </a:p>
            <a:p>
              <a:pPr algn="ctr"/>
              <a:endParaRPr kumimoji="1" lang="en-US" altLang="ja-JP" sz="600" dirty="0">
                <a:latin typeface="ＭＳ ゴシック" panose="020B0609070205080204" pitchFamily="49" charset="-128"/>
                <a:ea typeface="ＭＳ ゴシック" panose="020B0609070205080204" pitchFamily="49" charset="-128"/>
              </a:endParaRPr>
            </a:p>
            <a:p>
              <a:endParaRPr kumimoji="1" lang="ja-JP" altLang="en-US" sz="600" dirty="0">
                <a:latin typeface="ＭＳ ゴシック" panose="020B0609070205080204" pitchFamily="49" charset="-128"/>
                <a:ea typeface="ＭＳ ゴシック" panose="020B0609070205080204" pitchFamily="49" charset="-128"/>
              </a:endParaRPr>
            </a:p>
          </p:txBody>
        </p:sp>
        <p:sp>
          <p:nvSpPr>
            <p:cNvPr id="20" name="テキスト ボックス 19">
              <a:extLst>
                <a:ext uri="{FF2B5EF4-FFF2-40B4-BE49-F238E27FC236}">
                  <a16:creationId xmlns:a16="http://schemas.microsoft.com/office/drawing/2014/main" id="{04348D07-3668-8AD6-5BCA-6A3CB0D9BC3D}"/>
                </a:ext>
              </a:extLst>
            </p:cNvPr>
            <p:cNvSpPr txBox="1"/>
            <p:nvPr/>
          </p:nvSpPr>
          <p:spPr>
            <a:xfrm>
              <a:off x="4759479" y="4925821"/>
              <a:ext cx="1296000" cy="612000"/>
            </a:xfrm>
            <a:prstGeom prst="rect">
              <a:avLst/>
            </a:prstGeom>
            <a:solidFill>
              <a:schemeClr val="bg1"/>
            </a:solidFill>
            <a:ln>
              <a:solidFill>
                <a:schemeClr val="tx1"/>
              </a:solidFill>
            </a:ln>
          </p:spPr>
          <p:txBody>
            <a:bodyPr wrap="none" rtlCol="0">
              <a:spAutoFit/>
            </a:bodyPr>
            <a:lstStyle/>
            <a:p>
              <a:pPr algn="ct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鷺打橋</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淀芥茨</a:t>
              </a:r>
              <a:r>
                <a:rPr kumimoji="1" lang="en-US" altLang="ja-JP" sz="600" dirty="0">
                  <a:latin typeface="ＭＳ ゴシック" panose="020B0609070205080204" pitchFamily="49" charset="-128"/>
                  <a:ea typeface="ＭＳ ゴシック" panose="020B0609070205080204" pitchFamily="49" charset="-128"/>
                </a:rPr>
                <a:t>1)】</a:t>
              </a:r>
            </a:p>
            <a:p>
              <a:pPr algn="ctr"/>
              <a:r>
                <a:rPr kumimoji="1" lang="ja-JP" altLang="en-US" sz="600" dirty="0">
                  <a:latin typeface="ＭＳ ゴシック" panose="020B0609070205080204" pitchFamily="49" charset="-128"/>
                  <a:ea typeface="ＭＳ ゴシック" panose="020B0609070205080204" pitchFamily="49" charset="-128"/>
                </a:rPr>
                <a:t>コイ</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飼育型</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オイカワ</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カワムツ属</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solidFill>
                    <a:srgbClr val="FF0000"/>
                  </a:solidFill>
                  <a:latin typeface="ＭＳ ゴシック" panose="020B0609070205080204" pitchFamily="49" charset="-128"/>
                  <a:ea typeface="ＭＳ ゴシック" panose="020B0609070205080204" pitchFamily="49" charset="-128"/>
                </a:rPr>
                <a:t>タモロコ</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カマツカ</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ニゴイ属</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latin typeface="ＭＳ ゴシック" panose="020B0609070205080204" pitchFamily="49" charset="-128"/>
                  <a:ea typeface="ＭＳ ゴシック" panose="020B0609070205080204" pitchFamily="49" charset="-128"/>
                </a:rPr>
                <a:t>ドジョウ</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中国大陸系統</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カダヤシ</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latin typeface="ＭＳ ゴシック" panose="020B0609070205080204" pitchFamily="49" charset="-128"/>
                  <a:ea typeface="ＭＳ ゴシック" panose="020B0609070205080204" pitchFamily="49" charset="-128"/>
                </a:rPr>
                <a:t>ブルーギル</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オオクチバス</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latin typeface="ＭＳ ゴシック" panose="020B0609070205080204" pitchFamily="49" charset="-128"/>
                  <a:ea typeface="ＭＳ ゴシック" panose="020B0609070205080204" pitchFamily="49" charset="-128"/>
                </a:rPr>
                <a:t>カワヨシノボリ</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カムルチー</a:t>
              </a:r>
              <a:endParaRPr kumimoji="1" lang="en-US" altLang="ja-JP" sz="600" dirty="0">
                <a:latin typeface="ＭＳ ゴシック" panose="020B0609070205080204" pitchFamily="49" charset="-128"/>
                <a:ea typeface="ＭＳ ゴシック" panose="020B0609070205080204" pitchFamily="49" charset="-128"/>
              </a:endParaRPr>
            </a:p>
            <a:p>
              <a:pPr algn="ctr"/>
              <a:endParaRPr kumimoji="1" lang="en-US" altLang="ja-JP" sz="600" dirty="0">
                <a:latin typeface="ＭＳ ゴシック" panose="020B0609070205080204" pitchFamily="49" charset="-128"/>
                <a:ea typeface="ＭＳ ゴシック" panose="020B0609070205080204" pitchFamily="49" charset="-128"/>
              </a:endParaRPr>
            </a:p>
            <a:p>
              <a:endParaRPr kumimoji="1" lang="ja-JP" altLang="en-US" sz="600" dirty="0">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07F81B1B-F46A-F5F4-3627-A2D0A1801811}"/>
                </a:ext>
              </a:extLst>
            </p:cNvPr>
            <p:cNvSpPr txBox="1"/>
            <p:nvPr/>
          </p:nvSpPr>
          <p:spPr>
            <a:xfrm>
              <a:off x="7475761" y="5874363"/>
              <a:ext cx="1296000" cy="360000"/>
            </a:xfrm>
            <a:prstGeom prst="rect">
              <a:avLst/>
            </a:prstGeom>
            <a:solidFill>
              <a:schemeClr val="bg1"/>
            </a:solidFill>
            <a:ln>
              <a:solidFill>
                <a:schemeClr val="tx1"/>
              </a:solidFill>
            </a:ln>
          </p:spPr>
          <p:txBody>
            <a:bodyPr wrap="none" rtlCol="0">
              <a:spAutoFit/>
            </a:bodyPr>
            <a:lstStyle/>
            <a:p>
              <a:pPr algn="ct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中堤橋</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淀桧茨</a:t>
              </a:r>
              <a:r>
                <a:rPr kumimoji="1" lang="en-US" altLang="ja-JP" sz="600" dirty="0">
                  <a:latin typeface="ＭＳ ゴシック" panose="020B0609070205080204" pitchFamily="49" charset="-128"/>
                  <a:ea typeface="ＭＳ ゴシック" panose="020B0609070205080204" pitchFamily="49" charset="-128"/>
                </a:rPr>
                <a:t>1)】</a:t>
              </a:r>
            </a:p>
            <a:p>
              <a:pPr algn="ctr"/>
              <a:r>
                <a:rPr kumimoji="1" lang="ja-JP" altLang="en-US" sz="600" dirty="0">
                  <a:latin typeface="ＭＳ ゴシック" panose="020B0609070205080204" pitchFamily="49" charset="-128"/>
                  <a:ea typeface="ＭＳ ゴシック" panose="020B0609070205080204" pitchFamily="49" charset="-128"/>
                </a:rPr>
                <a:t>カワムツ属</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ドジョウ</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中国大陸系統</a:t>
              </a:r>
              <a:r>
                <a:rPr kumimoji="1" lang="en-US" altLang="ja-JP" sz="600" dirty="0">
                  <a:latin typeface="ＭＳ ゴシック" panose="020B0609070205080204" pitchFamily="49" charset="-128"/>
                  <a:ea typeface="ＭＳ ゴシック" panose="020B0609070205080204" pitchFamily="49" charset="-128"/>
                </a:rPr>
                <a:t>)</a:t>
              </a:r>
            </a:p>
            <a:p>
              <a:pPr algn="ctr"/>
              <a:r>
                <a:rPr kumimoji="1" lang="ja-JP" altLang="en-US" sz="600" dirty="0">
                  <a:solidFill>
                    <a:srgbClr val="FF0000"/>
                  </a:solidFill>
                  <a:latin typeface="ＭＳ ゴシック" panose="020B0609070205080204" pitchFamily="49" charset="-128"/>
                  <a:ea typeface="ＭＳ ゴシック" panose="020B0609070205080204" pitchFamily="49" charset="-128"/>
                </a:rPr>
                <a:t>ミナミメダカ</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solidFill>
                    <a:srgbClr val="FF0000"/>
                  </a:solidFill>
                  <a:latin typeface="ＭＳ ゴシック" panose="020B0609070205080204" pitchFamily="49" charset="-128"/>
                  <a:ea typeface="ＭＳ ゴシック" panose="020B0609070205080204" pitchFamily="49" charset="-128"/>
                </a:rPr>
                <a:t>シマヒレヨシノボリ</a:t>
              </a:r>
              <a:endParaRPr kumimoji="1" lang="en-US" altLang="ja-JP" sz="600" dirty="0">
                <a:solidFill>
                  <a:srgbClr val="FF0000"/>
                </a:solidFill>
                <a:latin typeface="ＭＳ ゴシック" panose="020B0609070205080204" pitchFamily="49" charset="-128"/>
                <a:ea typeface="ＭＳ ゴシック" panose="020B0609070205080204" pitchFamily="49" charset="-128"/>
              </a:endParaRPr>
            </a:p>
            <a:p>
              <a:endParaRPr kumimoji="1" lang="ja-JP" altLang="en-US" sz="600" dirty="0">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DCE49D3-C112-ACBC-84BC-191204108453}"/>
                </a:ext>
              </a:extLst>
            </p:cNvPr>
            <p:cNvSpPr txBox="1"/>
            <p:nvPr/>
          </p:nvSpPr>
          <p:spPr>
            <a:xfrm>
              <a:off x="7475386" y="4338590"/>
              <a:ext cx="1296000" cy="432000"/>
            </a:xfrm>
            <a:prstGeom prst="rect">
              <a:avLst/>
            </a:prstGeom>
            <a:solidFill>
              <a:schemeClr val="bg1"/>
            </a:solidFill>
            <a:ln>
              <a:solidFill>
                <a:schemeClr val="tx1"/>
              </a:solidFill>
            </a:ln>
          </p:spPr>
          <p:txBody>
            <a:bodyPr wrap="none" rtlCol="0">
              <a:spAutoFit/>
            </a:bodyPr>
            <a:lstStyle/>
            <a:p>
              <a:pPr algn="ct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東檜尾川合流前</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淀桧茨</a:t>
              </a:r>
              <a:r>
                <a:rPr kumimoji="1" lang="en-US" altLang="ja-JP" sz="600" dirty="0">
                  <a:latin typeface="ＭＳ ゴシック" panose="020B0609070205080204" pitchFamily="49" charset="-128"/>
                  <a:ea typeface="ＭＳ ゴシック" panose="020B0609070205080204" pitchFamily="49" charset="-128"/>
                </a:rPr>
                <a:t>2)】</a:t>
              </a:r>
            </a:p>
            <a:p>
              <a:pPr algn="ctr"/>
              <a:r>
                <a:rPr kumimoji="1" lang="ja-JP" altLang="en-US" sz="600" dirty="0">
                  <a:latin typeface="ＭＳ ゴシック" panose="020B0609070205080204" pitchFamily="49" charset="-128"/>
                  <a:ea typeface="ＭＳ ゴシック" panose="020B0609070205080204" pitchFamily="49" charset="-128"/>
                </a:rPr>
                <a:t>オイカワ</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カワムツ</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モツゴ</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solidFill>
                    <a:srgbClr val="FF0000"/>
                  </a:solidFill>
                  <a:latin typeface="ＭＳ ゴシック" panose="020B0609070205080204" pitchFamily="49" charset="-128"/>
                  <a:ea typeface="ＭＳ ゴシック" panose="020B0609070205080204" pitchFamily="49" charset="-128"/>
                </a:rPr>
                <a:t>ミナミメダカ</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ドンコ</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latin typeface="ＭＳ ゴシック" panose="020B0609070205080204" pitchFamily="49" charset="-128"/>
                  <a:ea typeface="ＭＳ ゴシック" panose="020B0609070205080204" pitchFamily="49" charset="-128"/>
                </a:rPr>
                <a:t>カワヨシノボリ</a:t>
              </a:r>
              <a:endParaRPr kumimoji="1" lang="en-US" altLang="ja-JP" sz="600" dirty="0">
                <a:latin typeface="ＭＳ ゴシック" panose="020B0609070205080204" pitchFamily="49" charset="-128"/>
                <a:ea typeface="ＭＳ ゴシック" panose="020B0609070205080204" pitchFamily="49" charset="-128"/>
              </a:endParaRPr>
            </a:p>
            <a:p>
              <a:endParaRPr kumimoji="1" lang="ja-JP" altLang="en-US" sz="600" dirty="0">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05509C28-C5AB-A65D-7607-291E98F80D34}"/>
                </a:ext>
              </a:extLst>
            </p:cNvPr>
            <p:cNvSpPr txBox="1"/>
            <p:nvPr/>
          </p:nvSpPr>
          <p:spPr>
            <a:xfrm>
              <a:off x="7471300" y="3954082"/>
              <a:ext cx="1296000" cy="360000"/>
            </a:xfrm>
            <a:prstGeom prst="rect">
              <a:avLst/>
            </a:prstGeom>
            <a:solidFill>
              <a:schemeClr val="bg1"/>
            </a:solidFill>
            <a:ln>
              <a:solidFill>
                <a:schemeClr val="tx1"/>
              </a:solidFill>
            </a:ln>
          </p:spPr>
          <p:txBody>
            <a:bodyPr wrap="none" rtlCol="0">
              <a:spAutoFit/>
            </a:bodyPr>
            <a:lstStyle/>
            <a:p>
              <a:pPr algn="ct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地獄谷川合流後</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淀東茨</a:t>
              </a:r>
              <a:r>
                <a:rPr kumimoji="1" lang="en-US" altLang="ja-JP" sz="600" dirty="0">
                  <a:latin typeface="ＭＳ ゴシック" panose="020B0609070205080204" pitchFamily="49" charset="-128"/>
                  <a:ea typeface="ＭＳ ゴシック" panose="020B0609070205080204" pitchFamily="49" charset="-128"/>
                </a:rPr>
                <a:t>2)】</a:t>
              </a:r>
            </a:p>
            <a:p>
              <a:pPr algn="ctr"/>
              <a:r>
                <a:rPr kumimoji="1" lang="ja-JP" altLang="en-US" sz="600" dirty="0">
                  <a:latin typeface="ＭＳ ゴシック" panose="020B0609070205080204" pitchFamily="49" charset="-128"/>
                  <a:ea typeface="ＭＳ ゴシック" panose="020B0609070205080204" pitchFamily="49" charset="-128"/>
                </a:rPr>
                <a:t>カワムツ</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タカハヤ</a:t>
              </a:r>
              <a:endParaRPr kumimoji="1" lang="en-US" altLang="ja-JP" sz="600" dirty="0">
                <a:latin typeface="ＭＳ ゴシック" panose="020B0609070205080204" pitchFamily="49" charset="-128"/>
                <a:ea typeface="ＭＳ ゴシック" panose="020B0609070205080204" pitchFamily="49" charset="-128"/>
              </a:endParaRPr>
            </a:p>
            <a:p>
              <a:pPr algn="ctr"/>
              <a:r>
                <a:rPr kumimoji="1" lang="ja-JP" altLang="en-US" sz="600" dirty="0">
                  <a:latin typeface="ＭＳ ゴシック" panose="020B0609070205080204" pitchFamily="49" charset="-128"/>
                  <a:ea typeface="ＭＳ ゴシック" panose="020B0609070205080204" pitchFamily="49" charset="-128"/>
                </a:rPr>
                <a:t>モツゴ</a:t>
              </a:r>
              <a:r>
                <a:rPr kumimoji="1" lang="en-US" altLang="ja-JP" sz="600" dirty="0">
                  <a:latin typeface="ＭＳ ゴシック" panose="020B0609070205080204" pitchFamily="49" charset="-128"/>
                  <a:ea typeface="ＭＳ ゴシック" panose="020B0609070205080204" pitchFamily="49" charset="-128"/>
                </a:rPr>
                <a:t>,</a:t>
              </a:r>
              <a:r>
                <a:rPr kumimoji="1" lang="ja-JP" altLang="en-US" sz="600" dirty="0">
                  <a:latin typeface="ＭＳ ゴシック" panose="020B0609070205080204" pitchFamily="49" charset="-128"/>
                  <a:ea typeface="ＭＳ ゴシック" panose="020B0609070205080204" pitchFamily="49" charset="-128"/>
                </a:rPr>
                <a:t>カワヨシノボリ</a:t>
              </a:r>
              <a:endParaRPr kumimoji="1" lang="en-US" altLang="ja-JP" sz="600" dirty="0">
                <a:latin typeface="ＭＳ ゴシック" panose="020B0609070205080204" pitchFamily="49" charset="-128"/>
                <a:ea typeface="ＭＳ ゴシック" panose="020B0609070205080204" pitchFamily="49" charset="-128"/>
              </a:endParaRPr>
            </a:p>
            <a:p>
              <a:endParaRPr kumimoji="1" lang="ja-JP" altLang="en-US" sz="600" dirty="0">
                <a:latin typeface="ＭＳ ゴシック" panose="020B0609070205080204" pitchFamily="49" charset="-128"/>
                <a:ea typeface="ＭＳ ゴシック" panose="020B0609070205080204" pitchFamily="49" charset="-128"/>
              </a:endParaRPr>
            </a:p>
          </p:txBody>
        </p:sp>
        <p:cxnSp>
          <p:nvCxnSpPr>
            <p:cNvPr id="24" name="直線コネクタ 23">
              <a:extLst>
                <a:ext uri="{FF2B5EF4-FFF2-40B4-BE49-F238E27FC236}">
                  <a16:creationId xmlns:a16="http://schemas.microsoft.com/office/drawing/2014/main" id="{9A7A5763-452D-F8F6-7600-CC6AE55C2C93}"/>
                </a:ext>
              </a:extLst>
            </p:cNvPr>
            <p:cNvCxnSpPr>
              <a:cxnSpLocks/>
              <a:endCxn id="5" idx="1"/>
            </p:cNvCxnSpPr>
            <p:nvPr/>
          </p:nvCxnSpPr>
          <p:spPr>
            <a:xfrm>
              <a:off x="6046818" y="3890529"/>
              <a:ext cx="420383" cy="630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62ACC85-F98E-EC0D-5925-97BE9786FAB4}"/>
                </a:ext>
              </a:extLst>
            </p:cNvPr>
            <p:cNvCxnSpPr>
              <a:cxnSpLocks/>
              <a:endCxn id="6" idx="1"/>
            </p:cNvCxnSpPr>
            <p:nvPr/>
          </p:nvCxnSpPr>
          <p:spPr>
            <a:xfrm>
              <a:off x="6047240" y="4586550"/>
              <a:ext cx="210412" cy="6174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BF979EFB-CC62-08C1-6C90-7E94A6967901}"/>
                </a:ext>
              </a:extLst>
            </p:cNvPr>
            <p:cNvCxnSpPr>
              <a:cxnSpLocks/>
              <a:endCxn id="7" idx="1"/>
            </p:cNvCxnSpPr>
            <p:nvPr/>
          </p:nvCxnSpPr>
          <p:spPr>
            <a:xfrm>
              <a:off x="6049612" y="5539043"/>
              <a:ext cx="737395" cy="8086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18F1654-C902-2D69-61E8-E650F88691B0}"/>
                </a:ext>
              </a:extLst>
            </p:cNvPr>
            <p:cNvCxnSpPr>
              <a:cxnSpLocks/>
              <a:stCxn id="8" idx="6"/>
            </p:cNvCxnSpPr>
            <p:nvPr/>
          </p:nvCxnSpPr>
          <p:spPr>
            <a:xfrm flipV="1">
              <a:off x="6959720" y="4314093"/>
              <a:ext cx="511580" cy="6890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7BD5B69-9417-7A52-B129-4FCEA097D291}"/>
                </a:ext>
              </a:extLst>
            </p:cNvPr>
            <p:cNvCxnSpPr>
              <a:cxnSpLocks/>
              <a:stCxn id="17" idx="6"/>
            </p:cNvCxnSpPr>
            <p:nvPr/>
          </p:nvCxnSpPr>
          <p:spPr>
            <a:xfrm>
              <a:off x="7291434" y="5701973"/>
              <a:ext cx="183299" cy="17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0B428D98-2B90-12A2-BFBD-B5F9930581A6}"/>
                </a:ext>
              </a:extLst>
            </p:cNvPr>
            <p:cNvCxnSpPr>
              <a:cxnSpLocks/>
              <a:stCxn id="11" idx="0"/>
            </p:cNvCxnSpPr>
            <p:nvPr/>
          </p:nvCxnSpPr>
          <p:spPr>
            <a:xfrm flipV="1">
              <a:off x="6891401" y="4773339"/>
              <a:ext cx="579899" cy="356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1" name="図 30">
            <a:extLst>
              <a:ext uri="{FF2B5EF4-FFF2-40B4-BE49-F238E27FC236}">
                <a16:creationId xmlns:a16="http://schemas.microsoft.com/office/drawing/2014/main" id="{99036710-E0A9-B737-7604-BEC062FBD8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5943" y="2799817"/>
            <a:ext cx="1238331" cy="885303"/>
          </a:xfrm>
          <a:prstGeom prst="rect">
            <a:avLst/>
          </a:prstGeom>
        </p:spPr>
      </p:pic>
      <p:sp>
        <p:nvSpPr>
          <p:cNvPr id="32" name="テキスト ボックス 31">
            <a:extLst>
              <a:ext uri="{FF2B5EF4-FFF2-40B4-BE49-F238E27FC236}">
                <a16:creationId xmlns:a16="http://schemas.microsoft.com/office/drawing/2014/main" id="{EFF1A7CD-BF6E-8933-006C-395744BCB848}"/>
              </a:ext>
            </a:extLst>
          </p:cNvPr>
          <p:cNvSpPr txBox="1"/>
          <p:nvPr/>
        </p:nvSpPr>
        <p:spPr>
          <a:xfrm>
            <a:off x="5065943" y="2790994"/>
            <a:ext cx="359073" cy="107722"/>
          </a:xfrm>
          <a:prstGeom prst="rect">
            <a:avLst/>
          </a:prstGeom>
          <a:solidFill>
            <a:schemeClr val="bg1"/>
          </a:solidFill>
        </p:spPr>
        <p:txBody>
          <a:bodyPr wrap="none" lIns="0" tIns="0" rIns="0" bIns="0" rtlCol="0">
            <a:spAutoFit/>
          </a:bodyPr>
          <a:lstStyle/>
          <a:p>
            <a:r>
              <a:rPr kumimoji="1" lang="ja-JP" altLang="en-US" sz="700" dirty="0">
                <a:latin typeface="ＭＳ ゴシック" panose="020B0609070205080204" pitchFamily="49" charset="-128"/>
                <a:ea typeface="ＭＳ ゴシック" panose="020B0609070205080204" pitchFamily="49" charset="-128"/>
              </a:rPr>
              <a:t>カマツカ</a:t>
            </a:r>
          </a:p>
        </p:txBody>
      </p:sp>
      <p:pic>
        <p:nvPicPr>
          <p:cNvPr id="34" name="図 33">
            <a:extLst>
              <a:ext uri="{FF2B5EF4-FFF2-40B4-BE49-F238E27FC236}">
                <a16:creationId xmlns:a16="http://schemas.microsoft.com/office/drawing/2014/main" id="{705B4EEE-263A-A92A-97AD-83842D19F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0688" y="2784113"/>
            <a:ext cx="1238330" cy="890634"/>
          </a:xfrm>
          <a:prstGeom prst="rect">
            <a:avLst/>
          </a:prstGeom>
        </p:spPr>
      </p:pic>
      <p:sp>
        <p:nvSpPr>
          <p:cNvPr id="35" name="テキスト ボックス 34">
            <a:extLst>
              <a:ext uri="{FF2B5EF4-FFF2-40B4-BE49-F238E27FC236}">
                <a16:creationId xmlns:a16="http://schemas.microsoft.com/office/drawing/2014/main" id="{758D218D-09BF-CCE0-2F88-21636AB35E09}"/>
              </a:ext>
            </a:extLst>
          </p:cNvPr>
          <p:cNvSpPr txBox="1"/>
          <p:nvPr/>
        </p:nvSpPr>
        <p:spPr>
          <a:xfrm>
            <a:off x="6464129" y="2768179"/>
            <a:ext cx="538609" cy="107722"/>
          </a:xfrm>
          <a:prstGeom prst="rect">
            <a:avLst/>
          </a:prstGeom>
          <a:solidFill>
            <a:schemeClr val="bg1"/>
          </a:solidFill>
        </p:spPr>
        <p:txBody>
          <a:bodyPr wrap="none" lIns="0" tIns="0" rIns="0" bIns="0" rtlCol="0">
            <a:spAutoFit/>
          </a:bodyPr>
          <a:lstStyle/>
          <a:p>
            <a:r>
              <a:rPr lang="ja-JP" altLang="en-US" sz="700" dirty="0">
                <a:latin typeface="ＭＳ ゴシック" panose="020B0609070205080204" pitchFamily="49" charset="-128"/>
                <a:ea typeface="ＭＳ ゴシック" panose="020B0609070205080204" pitchFamily="49" charset="-128"/>
              </a:rPr>
              <a:t>ミナミメダカ</a:t>
            </a:r>
            <a:endParaRPr kumimoji="1" lang="ja-JP" altLang="en-US" sz="700" dirty="0">
              <a:latin typeface="ＭＳ ゴシック" panose="020B0609070205080204" pitchFamily="49" charset="-128"/>
              <a:ea typeface="ＭＳ ゴシック" panose="020B0609070205080204" pitchFamily="49" charset="-128"/>
            </a:endParaRPr>
          </a:p>
        </p:txBody>
      </p:sp>
      <p:pic>
        <p:nvPicPr>
          <p:cNvPr id="37" name="図 36">
            <a:extLst>
              <a:ext uri="{FF2B5EF4-FFF2-40B4-BE49-F238E27FC236}">
                <a16:creationId xmlns:a16="http://schemas.microsoft.com/office/drawing/2014/main" id="{0901FF6D-7F14-EBC6-3967-97A44DD072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66361" y="2776719"/>
            <a:ext cx="1246102" cy="890633"/>
          </a:xfrm>
          <a:prstGeom prst="rect">
            <a:avLst/>
          </a:prstGeom>
        </p:spPr>
      </p:pic>
      <p:sp>
        <p:nvSpPr>
          <p:cNvPr id="38" name="テキスト ボックス 37">
            <a:extLst>
              <a:ext uri="{FF2B5EF4-FFF2-40B4-BE49-F238E27FC236}">
                <a16:creationId xmlns:a16="http://schemas.microsoft.com/office/drawing/2014/main" id="{869C8F0C-1A13-AAA9-BEB5-099C4206AE73}"/>
              </a:ext>
            </a:extLst>
          </p:cNvPr>
          <p:cNvSpPr txBox="1"/>
          <p:nvPr/>
        </p:nvSpPr>
        <p:spPr>
          <a:xfrm>
            <a:off x="7862314" y="2776719"/>
            <a:ext cx="359073" cy="107722"/>
          </a:xfrm>
          <a:prstGeom prst="rect">
            <a:avLst/>
          </a:prstGeom>
          <a:solidFill>
            <a:schemeClr val="bg1"/>
          </a:solidFill>
        </p:spPr>
        <p:txBody>
          <a:bodyPr wrap="none" lIns="0" tIns="0" rIns="0" bIns="0" rtlCol="0">
            <a:spAutoFit/>
          </a:bodyPr>
          <a:lstStyle/>
          <a:p>
            <a:r>
              <a:rPr kumimoji="1" lang="ja-JP" altLang="en-US" sz="700" dirty="0">
                <a:latin typeface="ＭＳ ゴシック" panose="020B0609070205080204" pitchFamily="49" charset="-128"/>
                <a:ea typeface="ＭＳ ゴシック" panose="020B0609070205080204" pitchFamily="49" charset="-128"/>
              </a:rPr>
              <a:t>タモロコ</a:t>
            </a:r>
          </a:p>
        </p:txBody>
      </p:sp>
      <p:sp>
        <p:nvSpPr>
          <p:cNvPr id="10" name="正方形/長方形 9">
            <a:extLst>
              <a:ext uri="{FF2B5EF4-FFF2-40B4-BE49-F238E27FC236}">
                <a16:creationId xmlns:a16="http://schemas.microsoft.com/office/drawing/2014/main" id="{F80A82B1-6A23-0DCB-28A4-0DC30C8D3C8B}"/>
              </a:ext>
            </a:extLst>
          </p:cNvPr>
          <p:cNvSpPr/>
          <p:nvPr/>
        </p:nvSpPr>
        <p:spPr>
          <a:xfrm>
            <a:off x="63542" y="866791"/>
            <a:ext cx="4964196" cy="2277547"/>
          </a:xfrm>
          <a:prstGeom prst="rect">
            <a:avLst/>
          </a:prstGeom>
          <a:solidFill>
            <a:schemeClr val="accent3">
              <a:lumMod val="40000"/>
              <a:lumOff val="60000"/>
            </a:schemeClr>
          </a:solidFill>
          <a:ln w="12700" cmpd="sng">
            <a:solidFill>
              <a:schemeClr val="tx1"/>
            </a:solidFill>
          </a:ln>
        </p:spPr>
        <p:txBody>
          <a:bodyPr wrap="square">
            <a:spAutoFit/>
          </a:bodyPr>
          <a:lstStyle/>
          <a:p>
            <a:pPr>
              <a:defRPr/>
            </a:pPr>
            <a:r>
              <a:rPr lang="ja-JP" altLang="en-US" sz="1200" b="1" u="sng" dirty="0">
                <a:latin typeface="ＭＳ Ｐゴシック" pitchFamily="50" charset="-128"/>
              </a:rPr>
              <a:t>多様な生物の生息について</a:t>
            </a:r>
            <a:endParaRPr lang="en-US" altLang="ja-JP" sz="1200" b="1" u="sng" dirty="0">
              <a:latin typeface="ＭＳ Ｐゴシック" pitchFamily="50" charset="-128"/>
            </a:endParaRPr>
          </a:p>
          <a:p>
            <a:pPr marL="182563" indent="-182563">
              <a:buFont typeface="Wingdings" panose="05000000000000000000" pitchFamily="2" charset="2"/>
              <a:buChar char="Ø"/>
              <a:defRPr/>
            </a:pPr>
            <a:r>
              <a:rPr lang="ja-JP" altLang="en-US" sz="1050" dirty="0">
                <a:latin typeface="ＭＳ Ｐゴシック" pitchFamily="50" charset="-128"/>
              </a:rPr>
              <a:t>魚類は</a:t>
            </a:r>
            <a:r>
              <a:rPr lang="en-US" altLang="ja-JP" sz="1050" dirty="0">
                <a:latin typeface="ＭＳ Ｐゴシック" pitchFamily="50" charset="-128"/>
              </a:rPr>
              <a:t>42</a:t>
            </a:r>
            <a:r>
              <a:rPr lang="ja-JP" altLang="en-US" sz="1050" dirty="0">
                <a:latin typeface="ＭＳ Ｐゴシック" pitchFamily="50" charset="-128"/>
              </a:rPr>
              <a:t>種、底生動物は</a:t>
            </a:r>
            <a:r>
              <a:rPr lang="en-US" altLang="ja-JP" sz="1050" dirty="0">
                <a:latin typeface="ＭＳ Ｐゴシック" pitchFamily="50" charset="-128"/>
              </a:rPr>
              <a:t>170</a:t>
            </a:r>
            <a:r>
              <a:rPr lang="ja-JP" altLang="en-US" sz="1050" dirty="0">
                <a:latin typeface="ＭＳ Ｐゴシック" pitchFamily="50" charset="-128"/>
              </a:rPr>
              <a:t>種の生育が確認されている。魚類は純淡水魚が主体である。</a:t>
            </a:r>
            <a:endParaRPr lang="en-US" altLang="ja-JP" sz="1050" dirty="0">
              <a:latin typeface="ＭＳ Ｐゴシック" pitchFamily="50" charset="-128"/>
            </a:endParaRPr>
          </a:p>
          <a:p>
            <a:pPr marL="182563" indent="-182563">
              <a:buFont typeface="Wingdings" panose="05000000000000000000" pitchFamily="2" charset="2"/>
              <a:buChar char="Ø"/>
              <a:defRPr/>
            </a:pPr>
            <a:r>
              <a:rPr lang="ja-JP" altLang="en-US" sz="1050" dirty="0">
                <a:latin typeface="ＭＳ Ｐゴシック" pitchFamily="50" charset="-128"/>
              </a:rPr>
              <a:t>重要種として、魚類ではタモロコ、オオシマドジョウ、ミナミメダカ、底生動物ではヒラマキミズマイマイ、アオサナエなどが確認されている。</a:t>
            </a:r>
          </a:p>
          <a:p>
            <a:pPr>
              <a:spcBef>
                <a:spcPts val="300"/>
              </a:spcBef>
              <a:defRPr/>
            </a:pPr>
            <a:r>
              <a:rPr lang="ja-JP" altLang="en-US" sz="1200" b="1" u="sng" dirty="0">
                <a:latin typeface="ＭＳ Ｐゴシック" pitchFamily="50" charset="-128"/>
              </a:rPr>
              <a:t>多様な生物の生息・生育環境を保全するための対策（水質保全）</a:t>
            </a:r>
          </a:p>
          <a:p>
            <a:pPr marL="182563" indent="-182563">
              <a:buFont typeface="Wingdings" panose="05000000000000000000" pitchFamily="2" charset="2"/>
              <a:buChar char="Ø"/>
              <a:defRPr/>
            </a:pPr>
            <a:r>
              <a:rPr lang="ja-JP" altLang="en-US" sz="1050" dirty="0">
                <a:latin typeface="ＭＳ Ｐゴシック" pitchFamily="50" charset="-128"/>
              </a:rPr>
              <a:t>流域市町の環境部局による行政指導や、下水道施設の整備等により水質は改善されてきている。また、地域住民、学校、</a:t>
            </a:r>
            <a:r>
              <a:rPr lang="en-US" altLang="ja-JP" sz="1050" dirty="0">
                <a:latin typeface="ＭＳ Ｐゴシック" pitchFamily="50" charset="-128"/>
              </a:rPr>
              <a:t>NPO</a:t>
            </a:r>
            <a:r>
              <a:rPr lang="ja-JP" altLang="en-US" sz="1050" dirty="0">
                <a:latin typeface="ＭＳ Ｐゴシック" pitchFamily="50" charset="-128"/>
              </a:rPr>
              <a:t>等と連携し、生活排水による河川への負荷軽減に向けた環境教育・学習の推進及び啓発活動等を進めることにより水質の保全に努めている。</a:t>
            </a:r>
            <a:endParaRPr lang="ja-JP" altLang="en-US" sz="1050" dirty="0">
              <a:solidFill>
                <a:srgbClr val="FF0000"/>
              </a:solidFill>
              <a:latin typeface="ＭＳ Ｐゴシック" pitchFamily="50" charset="-128"/>
            </a:endParaRPr>
          </a:p>
          <a:p>
            <a:pPr marL="182563" indent="-182563">
              <a:buFont typeface="Wingdings" panose="05000000000000000000" pitchFamily="2" charset="2"/>
              <a:buChar char="Ø"/>
              <a:defRPr/>
            </a:pPr>
            <a:r>
              <a:rPr lang="ja-JP" altLang="en-US" sz="1050" dirty="0">
                <a:latin typeface="ＭＳ Ｐゴシック" pitchFamily="50" charset="-128"/>
              </a:rPr>
              <a:t>水質汚濁に関わる環境基準は、芥川鷺打橋、檜尾川磐手社神社では</a:t>
            </a:r>
            <a:r>
              <a:rPr lang="en-US" altLang="ja-JP" sz="1050" dirty="0">
                <a:latin typeface="ＭＳ Ｐゴシック" pitchFamily="50" charset="-128"/>
              </a:rPr>
              <a:t>A</a:t>
            </a:r>
            <a:r>
              <a:rPr lang="ja-JP" altLang="en-US" sz="1050" dirty="0">
                <a:latin typeface="ＭＳ Ｐゴシック" pitchFamily="50" charset="-128"/>
              </a:rPr>
              <a:t>類型、芥川塚脇橋では</a:t>
            </a:r>
            <a:r>
              <a:rPr lang="en-US" altLang="ja-JP" sz="1050" dirty="0">
                <a:latin typeface="ＭＳ Ｐゴシック" pitchFamily="50" charset="-128"/>
              </a:rPr>
              <a:t>AA</a:t>
            </a:r>
            <a:r>
              <a:rPr lang="ja-JP" altLang="en-US" sz="1050" dirty="0">
                <a:latin typeface="ＭＳ Ｐゴシック" pitchFamily="50" charset="-128"/>
              </a:rPr>
              <a:t>類型に指定されており、</a:t>
            </a:r>
            <a:r>
              <a:rPr lang="en-US" altLang="ja-JP" sz="1050" dirty="0">
                <a:latin typeface="ＭＳ Ｐゴシック" pitchFamily="50" charset="-128"/>
              </a:rPr>
              <a:t>BOD75%</a:t>
            </a:r>
            <a:r>
              <a:rPr lang="ja-JP" altLang="en-US" sz="1050" dirty="0">
                <a:latin typeface="ＭＳ Ｐゴシック" pitchFamily="50" charset="-128"/>
              </a:rPr>
              <a:t>値（令和</a:t>
            </a:r>
            <a:r>
              <a:rPr lang="en-US" altLang="ja-JP" sz="1050" dirty="0">
                <a:latin typeface="ＭＳ Ｐゴシック" pitchFamily="50" charset="-128"/>
              </a:rPr>
              <a:t>4</a:t>
            </a:r>
            <a:r>
              <a:rPr lang="ja-JP" altLang="en-US" sz="1050" dirty="0">
                <a:latin typeface="ＭＳ Ｐゴシック" pitchFamily="50" charset="-128"/>
              </a:rPr>
              <a:t>年度調査）が環境基準を達成している。</a:t>
            </a:r>
            <a:endParaRPr kumimoji="1" lang="en-US" altLang="ja-JP" sz="1050" dirty="0">
              <a:solidFill>
                <a:schemeClr val="accent4"/>
              </a:solidFill>
            </a:endParaRPr>
          </a:p>
        </p:txBody>
      </p:sp>
      <p:sp>
        <p:nvSpPr>
          <p:cNvPr id="67" name="正方形/長方形 66">
            <a:extLst>
              <a:ext uri="{FF2B5EF4-FFF2-40B4-BE49-F238E27FC236}">
                <a16:creationId xmlns:a16="http://schemas.microsoft.com/office/drawing/2014/main" id="{D6D96BB4-B538-8EA5-BF15-AE839E9B2958}"/>
              </a:ext>
            </a:extLst>
          </p:cNvPr>
          <p:cNvSpPr/>
          <p:nvPr/>
        </p:nvSpPr>
        <p:spPr>
          <a:xfrm>
            <a:off x="2162273" y="6525344"/>
            <a:ext cx="2902956" cy="353943"/>
          </a:xfrm>
          <a:prstGeom prst="rect">
            <a:avLst/>
          </a:prstGeom>
          <a:noFill/>
          <a:ln w="12700" cmpd="sng">
            <a:noFill/>
          </a:ln>
        </p:spPr>
        <p:txBody>
          <a:bodyPr wrap="square">
            <a:spAutoFit/>
          </a:bodyPr>
          <a:lstStyle/>
          <a:p>
            <a:pPr algn="r">
              <a:defRPr/>
            </a:pPr>
            <a:r>
              <a:rPr kumimoji="1" lang="en-US" altLang="ja-JP" sz="800" dirty="0">
                <a:solidFill>
                  <a:schemeClr val="accent4"/>
                </a:solidFill>
                <a:latin typeface="ＭＳ Ｐゴシック" pitchFamily="50" charset="-128"/>
              </a:rPr>
              <a:t>※</a:t>
            </a:r>
            <a:r>
              <a:rPr lang="ja-JP" altLang="en-US" sz="800" dirty="0">
                <a:solidFill>
                  <a:schemeClr val="accent4"/>
                </a:solidFill>
                <a:latin typeface="ＭＳ Ｐゴシック" pitchFamily="50" charset="-128"/>
              </a:rPr>
              <a:t>○印は、</a:t>
            </a:r>
            <a:r>
              <a:rPr kumimoji="1" lang="ja-JP" altLang="en-US" sz="800" dirty="0">
                <a:solidFill>
                  <a:schemeClr val="accent4"/>
                </a:solidFill>
                <a:latin typeface="ＭＳ Ｐゴシック" pitchFamily="50" charset="-128"/>
              </a:rPr>
              <a:t>目視確認した魚類</a:t>
            </a:r>
            <a:r>
              <a:rPr lang="ja-JP" altLang="en-US" sz="800" dirty="0">
                <a:solidFill>
                  <a:schemeClr val="accent4"/>
                </a:solidFill>
                <a:latin typeface="ＭＳ Ｐゴシック" pitchFamily="50" charset="-128"/>
              </a:rPr>
              <a:t>。</a:t>
            </a:r>
            <a:endParaRPr kumimoji="1" lang="en-US" altLang="ja-JP" sz="800" dirty="0">
              <a:solidFill>
                <a:schemeClr val="accent4"/>
              </a:solidFill>
              <a:latin typeface="ＭＳ Ｐゴシック" pitchFamily="50" charset="-128"/>
            </a:endParaRPr>
          </a:p>
          <a:p>
            <a:pPr algn="r">
              <a:defRPr/>
            </a:pPr>
            <a:r>
              <a:rPr kumimoji="1" lang="ja-JP" altLang="en-US" sz="900" dirty="0">
                <a:solidFill>
                  <a:schemeClr val="accent4"/>
                </a:solidFill>
              </a:rPr>
              <a:t>出典：一級河川　芥川外　河川水辺環境調査委託（</a:t>
            </a:r>
            <a:r>
              <a:rPr kumimoji="1" lang="en-US" altLang="ja-JP" sz="900" dirty="0">
                <a:solidFill>
                  <a:schemeClr val="accent4"/>
                </a:solidFill>
              </a:rPr>
              <a:t>R</a:t>
            </a:r>
            <a:r>
              <a:rPr kumimoji="1" lang="ja-JP" altLang="en-US" sz="900" dirty="0">
                <a:solidFill>
                  <a:schemeClr val="accent4"/>
                </a:solidFill>
              </a:rPr>
              <a:t>５）</a:t>
            </a:r>
            <a:endParaRPr kumimoji="1" lang="en-US" altLang="ja-JP" sz="800" dirty="0">
              <a:solidFill>
                <a:schemeClr val="accent4"/>
              </a:solidFill>
            </a:endParaRPr>
          </a:p>
        </p:txBody>
      </p:sp>
      <p:sp>
        <p:nvSpPr>
          <p:cNvPr id="68" name="正方形/長方形 67">
            <a:extLst>
              <a:ext uri="{FF2B5EF4-FFF2-40B4-BE49-F238E27FC236}">
                <a16:creationId xmlns:a16="http://schemas.microsoft.com/office/drawing/2014/main" id="{113AF4E3-4F02-23C8-7BE5-C843D77041C9}"/>
              </a:ext>
            </a:extLst>
          </p:cNvPr>
          <p:cNvSpPr/>
          <p:nvPr/>
        </p:nvSpPr>
        <p:spPr>
          <a:xfrm>
            <a:off x="5566047" y="6651065"/>
            <a:ext cx="3254894" cy="215444"/>
          </a:xfrm>
          <a:prstGeom prst="rect">
            <a:avLst/>
          </a:prstGeom>
          <a:solidFill>
            <a:schemeClr val="accent3">
              <a:lumMod val="40000"/>
              <a:lumOff val="60000"/>
            </a:schemeClr>
          </a:solidFill>
          <a:ln w="12700" cmpd="sng">
            <a:noFill/>
          </a:ln>
        </p:spPr>
        <p:txBody>
          <a:bodyPr wrap="square">
            <a:spAutoFit/>
          </a:bodyPr>
          <a:lstStyle/>
          <a:p>
            <a:pPr>
              <a:defRPr/>
            </a:pPr>
            <a:r>
              <a:rPr kumimoji="1" lang="ja-JP" altLang="en-US" sz="800" dirty="0">
                <a:solidFill>
                  <a:srgbClr val="FF0000"/>
                </a:solidFill>
              </a:rPr>
              <a:t>赤字</a:t>
            </a:r>
            <a:r>
              <a:rPr kumimoji="1" lang="ja-JP" altLang="en-US" sz="800" dirty="0">
                <a:solidFill>
                  <a:schemeClr val="accent4"/>
                </a:solidFill>
              </a:rPr>
              <a:t>：重要種</a:t>
            </a:r>
            <a:r>
              <a:rPr kumimoji="1" lang="en-US" altLang="ja-JP" sz="800" dirty="0">
                <a:solidFill>
                  <a:schemeClr val="accent4"/>
                </a:solidFill>
              </a:rPr>
              <a:t>(</a:t>
            </a:r>
            <a:r>
              <a:rPr kumimoji="1" lang="ja-JP" altLang="en-US" sz="800" dirty="0">
                <a:solidFill>
                  <a:schemeClr val="accent4"/>
                </a:solidFill>
              </a:rPr>
              <a:t>環境省</a:t>
            </a:r>
            <a:r>
              <a:rPr kumimoji="1" lang="en-US" altLang="ja-JP" sz="800" dirty="0">
                <a:solidFill>
                  <a:schemeClr val="accent4"/>
                </a:solidFill>
              </a:rPr>
              <a:t>RL2020/</a:t>
            </a:r>
            <a:r>
              <a:rPr kumimoji="1" lang="ja-JP" altLang="en-US" sz="800" dirty="0">
                <a:solidFill>
                  <a:schemeClr val="accent4"/>
                </a:solidFill>
              </a:rPr>
              <a:t>大阪府</a:t>
            </a:r>
            <a:r>
              <a:rPr kumimoji="1" lang="en-US" altLang="ja-JP" sz="800" dirty="0">
                <a:solidFill>
                  <a:schemeClr val="accent4"/>
                </a:solidFill>
              </a:rPr>
              <a:t>RDB2014</a:t>
            </a:r>
            <a:r>
              <a:rPr kumimoji="1" lang="ja-JP" altLang="en-US" sz="800" dirty="0">
                <a:solidFill>
                  <a:schemeClr val="accent4"/>
                </a:solidFill>
              </a:rPr>
              <a:t>に記載されている魚類</a:t>
            </a:r>
            <a:endParaRPr kumimoji="1" lang="en-US" altLang="ja-JP" sz="800" dirty="0">
              <a:solidFill>
                <a:schemeClr val="accent4"/>
              </a:solidFill>
            </a:endParaRPr>
          </a:p>
        </p:txBody>
      </p:sp>
      <p:sp>
        <p:nvSpPr>
          <p:cNvPr id="70" name="正方形/長方形 69">
            <a:extLst>
              <a:ext uri="{FF2B5EF4-FFF2-40B4-BE49-F238E27FC236}">
                <a16:creationId xmlns:a16="http://schemas.microsoft.com/office/drawing/2014/main" id="{470BBAF4-EE40-2506-6979-9F89DDFB2D63}"/>
              </a:ext>
            </a:extLst>
          </p:cNvPr>
          <p:cNvSpPr/>
          <p:nvPr/>
        </p:nvSpPr>
        <p:spPr>
          <a:xfrm>
            <a:off x="8358364" y="433769"/>
            <a:ext cx="745314" cy="230832"/>
          </a:xfrm>
          <a:prstGeom prst="rect">
            <a:avLst/>
          </a:prstGeom>
          <a:solidFill>
            <a:schemeClr val="accent3">
              <a:lumMod val="40000"/>
              <a:lumOff val="60000"/>
            </a:schemeClr>
          </a:solidFill>
          <a:ln w="12700" cmpd="sng">
            <a:noFill/>
          </a:ln>
        </p:spPr>
        <p:txBody>
          <a:bodyPr wrap="square">
            <a:spAutoFit/>
          </a:bodyPr>
          <a:lstStyle/>
          <a:p>
            <a:pPr>
              <a:defRPr/>
            </a:pPr>
            <a:r>
              <a:rPr kumimoji="1" lang="ja-JP" altLang="en-US" sz="900" b="1" u="sng" dirty="0">
                <a:latin typeface="ＭＳ ゴシック" panose="020B0609070205080204" pitchFamily="49" charset="-128"/>
                <a:ea typeface="ＭＳ ゴシック" panose="020B0609070205080204" pitchFamily="49" charset="-128"/>
              </a:rPr>
              <a:t>水質</a:t>
            </a:r>
            <a:r>
              <a:rPr kumimoji="1" lang="en-US" altLang="ja-JP" sz="900" b="1" u="sng" dirty="0">
                <a:latin typeface="ＭＳ ゴシック" panose="020B0609070205080204" pitchFamily="49" charset="-128"/>
                <a:ea typeface="ＭＳ ゴシック" panose="020B0609070205080204" pitchFamily="49" charset="-128"/>
              </a:rPr>
              <a:t>(BOD)</a:t>
            </a:r>
          </a:p>
        </p:txBody>
      </p:sp>
      <p:pic>
        <p:nvPicPr>
          <p:cNvPr id="3" name="図 2">
            <a:extLst>
              <a:ext uri="{FF2B5EF4-FFF2-40B4-BE49-F238E27FC236}">
                <a16:creationId xmlns:a16="http://schemas.microsoft.com/office/drawing/2014/main" id="{A30331D3-83E2-6782-6B94-77D3E682BB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705" y="3304265"/>
            <a:ext cx="4735941" cy="3237698"/>
          </a:xfrm>
          <a:prstGeom prst="rect">
            <a:avLst/>
          </a:prstGeom>
        </p:spPr>
      </p:pic>
      <p:sp>
        <p:nvSpPr>
          <p:cNvPr id="9" name="正方形/長方形 8">
            <a:extLst>
              <a:ext uri="{FF2B5EF4-FFF2-40B4-BE49-F238E27FC236}">
                <a16:creationId xmlns:a16="http://schemas.microsoft.com/office/drawing/2014/main" id="{F75EA15F-F2E7-B996-6494-506BDAEB6A2F}"/>
              </a:ext>
            </a:extLst>
          </p:cNvPr>
          <p:cNvSpPr/>
          <p:nvPr/>
        </p:nvSpPr>
        <p:spPr>
          <a:xfrm>
            <a:off x="5076056" y="6382713"/>
            <a:ext cx="1214626" cy="230832"/>
          </a:xfrm>
          <a:prstGeom prst="rect">
            <a:avLst/>
          </a:prstGeom>
          <a:solidFill>
            <a:schemeClr val="accent3">
              <a:lumMod val="40000"/>
              <a:lumOff val="60000"/>
            </a:schemeClr>
          </a:solidFill>
          <a:ln w="12700" cmpd="sng">
            <a:noFill/>
          </a:ln>
        </p:spPr>
        <p:txBody>
          <a:bodyPr wrap="square">
            <a:spAutoFit/>
          </a:bodyPr>
          <a:lstStyle/>
          <a:p>
            <a:r>
              <a:rPr lang="en-US" altLang="ja-JP" sz="900" b="1" u="sng" dirty="0">
                <a:latin typeface="ＭＳ ゴシック" panose="020B0609070205080204" pitchFamily="49" charset="-128"/>
                <a:ea typeface="ＭＳ ゴシック" panose="020B0609070205080204" pitchFamily="49" charset="-128"/>
              </a:rPr>
              <a:t>2023</a:t>
            </a:r>
            <a:r>
              <a:rPr lang="ja-JP" altLang="en-US" sz="900" b="1" u="sng" dirty="0">
                <a:latin typeface="ＭＳ ゴシック" panose="020B0609070205080204" pitchFamily="49" charset="-128"/>
                <a:ea typeface="ＭＳ ゴシック" panose="020B0609070205080204" pitchFamily="49" charset="-128"/>
              </a:rPr>
              <a:t>年魚類調査結果</a:t>
            </a:r>
            <a:endParaRPr lang="en-US" altLang="ja-JP" sz="900" b="1" u="sng" dirty="0">
              <a:latin typeface="ＭＳ ゴシック" panose="020B0609070205080204" pitchFamily="49" charset="-128"/>
              <a:ea typeface="ＭＳ ゴシック" panose="020B0609070205080204" pitchFamily="49" charset="-128"/>
            </a:endParaRPr>
          </a:p>
        </p:txBody>
      </p:sp>
      <p:sp>
        <p:nvSpPr>
          <p:cNvPr id="13" name="正方形/長方形 12">
            <a:extLst>
              <a:ext uri="{FF2B5EF4-FFF2-40B4-BE49-F238E27FC236}">
                <a16:creationId xmlns:a16="http://schemas.microsoft.com/office/drawing/2014/main" id="{9623D407-074D-38BE-95C8-E48DA7FD753D}"/>
              </a:ext>
            </a:extLst>
          </p:cNvPr>
          <p:cNvSpPr/>
          <p:nvPr/>
        </p:nvSpPr>
        <p:spPr>
          <a:xfrm>
            <a:off x="2159" y="3106619"/>
            <a:ext cx="877163" cy="230832"/>
          </a:xfrm>
          <a:prstGeom prst="rect">
            <a:avLst/>
          </a:prstGeom>
          <a:noFill/>
          <a:ln w="12700" cmpd="sng">
            <a:noFill/>
          </a:ln>
        </p:spPr>
        <p:txBody>
          <a:bodyPr wrap="none">
            <a:spAutoFit/>
          </a:bodyPr>
          <a:lstStyle/>
          <a:p>
            <a:pPr>
              <a:defRPr/>
            </a:pPr>
            <a:r>
              <a:rPr kumimoji="1" lang="ja-JP" altLang="en-US" sz="900" b="1" u="sng" dirty="0">
                <a:latin typeface="ＭＳ ゴシック" panose="020B0609070205080204" pitchFamily="49" charset="-128"/>
                <a:ea typeface="ＭＳ ゴシック" panose="020B0609070205080204" pitchFamily="49" charset="-128"/>
              </a:rPr>
              <a:t>魚類調査結果</a:t>
            </a:r>
            <a:endParaRPr kumimoji="1" lang="en-US" altLang="ja-JP" sz="900" b="1" u="sng" dirty="0">
              <a:latin typeface="ＭＳ ゴシック" panose="020B0609070205080204" pitchFamily="49" charset="-128"/>
              <a:ea typeface="ＭＳ ゴシック" panose="020B0609070205080204" pitchFamily="49" charset="-128"/>
            </a:endParaRPr>
          </a:p>
        </p:txBody>
      </p:sp>
      <p:sp>
        <p:nvSpPr>
          <p:cNvPr id="33" name="スライド番号プレースホルダー 32">
            <a:extLst>
              <a:ext uri="{FF2B5EF4-FFF2-40B4-BE49-F238E27FC236}">
                <a16:creationId xmlns:a16="http://schemas.microsoft.com/office/drawing/2014/main" id="{7333A758-C373-4A44-81E1-FF3B2E25B3AC}"/>
              </a:ext>
            </a:extLst>
          </p:cNvPr>
          <p:cNvSpPr>
            <a:spLocks noGrp="1"/>
          </p:cNvSpPr>
          <p:nvPr>
            <p:ph type="sldNum" sz="quarter" idx="12"/>
          </p:nvPr>
        </p:nvSpPr>
        <p:spPr/>
        <p:txBody>
          <a:bodyPr/>
          <a:lstStyle/>
          <a:p>
            <a:fld id="{A088D243-6A5E-433C-BDEE-365485ED4E63}" type="slidenum">
              <a:rPr lang="ja-JP" altLang="en-US" sz="1800" smtClean="0">
                <a:latin typeface="ＭＳ Ｐゴシック" panose="020B0600070205080204" pitchFamily="50" charset="-128"/>
                <a:ea typeface="ＭＳ Ｐゴシック" panose="020B0600070205080204" pitchFamily="50" charset="-128"/>
              </a:rPr>
              <a:pPr/>
              <a:t>15</a:t>
            </a:fld>
            <a:endParaRPr lang="en-US" altLang="ja-JP" sz="1800" dirty="0">
              <a:latin typeface="ＭＳ Ｐゴシック" panose="020B0600070205080204" pitchFamily="50" charset="-128"/>
              <a:ea typeface="ＭＳ Ｐゴシック" panose="020B0600070205080204" pitchFamily="50" charset="-128"/>
            </a:endParaRPr>
          </a:p>
        </p:txBody>
      </p:sp>
      <p:cxnSp>
        <p:nvCxnSpPr>
          <p:cNvPr id="16" name="直線コネクタ 15">
            <a:extLst>
              <a:ext uri="{FF2B5EF4-FFF2-40B4-BE49-F238E27FC236}">
                <a16:creationId xmlns:a16="http://schemas.microsoft.com/office/drawing/2014/main" id="{265EEF76-DFC1-421F-942B-BE89BCA9338E}"/>
              </a:ext>
            </a:extLst>
          </p:cNvPr>
          <p:cNvCxnSpPr>
            <a:cxnSpLocks/>
          </p:cNvCxnSpPr>
          <p:nvPr/>
        </p:nvCxnSpPr>
        <p:spPr>
          <a:xfrm>
            <a:off x="6928912" y="5837031"/>
            <a:ext cx="41834" cy="1132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5E92046D-FF93-417B-B6F5-2B38642DB20F}"/>
              </a:ext>
            </a:extLst>
          </p:cNvPr>
          <p:cNvCxnSpPr>
            <a:cxnSpLocks/>
          </p:cNvCxnSpPr>
          <p:nvPr/>
        </p:nvCxnSpPr>
        <p:spPr>
          <a:xfrm>
            <a:off x="7262708" y="5306550"/>
            <a:ext cx="12137" cy="536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AE86FD3-52FA-4285-9E29-E152442E802A}"/>
              </a:ext>
            </a:extLst>
          </p:cNvPr>
          <p:cNvCxnSpPr>
            <a:cxnSpLocks/>
          </p:cNvCxnSpPr>
          <p:nvPr/>
        </p:nvCxnSpPr>
        <p:spPr>
          <a:xfrm>
            <a:off x="7308304" y="5462086"/>
            <a:ext cx="72008" cy="547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1BC38E4D-3864-4364-A14D-0C4131277790}"/>
              </a:ext>
            </a:extLst>
          </p:cNvPr>
          <p:cNvSpPr/>
          <p:nvPr/>
        </p:nvSpPr>
        <p:spPr>
          <a:xfrm>
            <a:off x="8116409" y="5494159"/>
            <a:ext cx="819644" cy="215444"/>
          </a:xfrm>
          <a:prstGeom prst="rect">
            <a:avLst/>
          </a:prstGeom>
          <a:solidFill>
            <a:schemeClr val="accent3">
              <a:lumMod val="40000"/>
              <a:lumOff val="60000"/>
            </a:schemeClr>
          </a:solidFill>
          <a:ln w="12700" cmpd="sng">
            <a:solidFill>
              <a:schemeClr val="tx1"/>
            </a:solidFill>
          </a:ln>
        </p:spPr>
        <p:txBody>
          <a:bodyPr wrap="square">
            <a:spAutoFit/>
          </a:bodyPr>
          <a:lstStyle/>
          <a:p>
            <a:pPr algn="ctr">
              <a:defRPr/>
            </a:pPr>
            <a:r>
              <a:rPr kumimoji="1" lang="ja-JP" altLang="en-US" sz="800" dirty="0">
                <a:solidFill>
                  <a:schemeClr val="accent4"/>
                </a:solidFill>
              </a:rPr>
              <a:t>工事実施箇所</a:t>
            </a:r>
            <a:endParaRPr kumimoji="1" lang="en-US" altLang="ja-JP" sz="800" dirty="0">
              <a:solidFill>
                <a:schemeClr val="accent4"/>
              </a:solidFill>
            </a:endParaRPr>
          </a:p>
        </p:txBody>
      </p:sp>
      <p:cxnSp>
        <p:nvCxnSpPr>
          <p:cNvPr id="54" name="直線コネクタ 53">
            <a:extLst>
              <a:ext uri="{FF2B5EF4-FFF2-40B4-BE49-F238E27FC236}">
                <a16:creationId xmlns:a16="http://schemas.microsoft.com/office/drawing/2014/main" id="{72954206-7135-4C15-A215-E1842D2BE31B}"/>
              </a:ext>
            </a:extLst>
          </p:cNvPr>
          <p:cNvCxnSpPr>
            <a:cxnSpLocks/>
          </p:cNvCxnSpPr>
          <p:nvPr/>
        </p:nvCxnSpPr>
        <p:spPr>
          <a:xfrm>
            <a:off x="7358926" y="5486279"/>
            <a:ext cx="735563" cy="1295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FB91E8A7-1EFB-4247-8596-53182750A961}"/>
              </a:ext>
            </a:extLst>
          </p:cNvPr>
          <p:cNvCxnSpPr>
            <a:cxnSpLocks/>
          </p:cNvCxnSpPr>
          <p:nvPr/>
        </p:nvCxnSpPr>
        <p:spPr>
          <a:xfrm>
            <a:off x="7274845" y="5335318"/>
            <a:ext cx="819644" cy="2804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FF245EB2-F8EE-43A5-8A36-96E61C1EB371}"/>
              </a:ext>
            </a:extLst>
          </p:cNvPr>
          <p:cNvCxnSpPr>
            <a:cxnSpLocks/>
          </p:cNvCxnSpPr>
          <p:nvPr/>
        </p:nvCxnSpPr>
        <p:spPr>
          <a:xfrm flipV="1">
            <a:off x="6954947" y="5617033"/>
            <a:ext cx="1122161" cy="2698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A7CC922-89E2-4CAF-A4CC-B79A5BF7581A}"/>
              </a:ext>
            </a:extLst>
          </p:cNvPr>
          <p:cNvSpPr txBox="1"/>
          <p:nvPr/>
        </p:nvSpPr>
        <p:spPr>
          <a:xfrm>
            <a:off x="7452321" y="6309321"/>
            <a:ext cx="266698" cy="311288"/>
          </a:xfrm>
          <a:prstGeom prst="rect">
            <a:avLst/>
          </a:prstGeom>
          <a:noFill/>
        </p:spPr>
        <p:txBody>
          <a:bodyPr wrap="square" rtlCol="0">
            <a:normAutofit/>
          </a:bodyPr>
          <a:lstStyle/>
          <a:p>
            <a:r>
              <a:rPr kumimoji="1" lang="ja-JP" altLang="en-US" sz="700" dirty="0">
                <a:solidFill>
                  <a:srgbClr val="0000FF"/>
                </a:solidFill>
              </a:rPr>
              <a:t>淀</a:t>
            </a:r>
            <a:endParaRPr kumimoji="1" lang="en-US" altLang="ja-JP" sz="700" dirty="0">
              <a:solidFill>
                <a:srgbClr val="0000FF"/>
              </a:solidFill>
            </a:endParaRPr>
          </a:p>
          <a:p>
            <a:r>
              <a:rPr kumimoji="1" lang="ja-JP" altLang="en-US" sz="700" dirty="0">
                <a:solidFill>
                  <a:srgbClr val="0000FF"/>
                </a:solidFill>
              </a:rPr>
              <a:t>川</a:t>
            </a:r>
          </a:p>
        </p:txBody>
      </p:sp>
      <p:grpSp>
        <p:nvGrpSpPr>
          <p:cNvPr id="50" name="グループ化 49">
            <a:extLst>
              <a:ext uri="{FF2B5EF4-FFF2-40B4-BE49-F238E27FC236}">
                <a16:creationId xmlns:a16="http://schemas.microsoft.com/office/drawing/2014/main" id="{43102C8F-9997-47B6-BAD6-4B3E67F4940B}"/>
              </a:ext>
            </a:extLst>
          </p:cNvPr>
          <p:cNvGrpSpPr>
            <a:grpSpLocks noChangeAspect="1"/>
          </p:cNvGrpSpPr>
          <p:nvPr/>
        </p:nvGrpSpPr>
        <p:grpSpPr>
          <a:xfrm>
            <a:off x="8211478" y="6468650"/>
            <a:ext cx="395702" cy="185860"/>
            <a:chOff x="8776267" y="6225704"/>
            <a:chExt cx="420358" cy="197441"/>
          </a:xfrm>
        </p:grpSpPr>
        <p:sp>
          <p:nvSpPr>
            <p:cNvPr id="51" name="正方形/長方形 50">
              <a:extLst>
                <a:ext uri="{FF2B5EF4-FFF2-40B4-BE49-F238E27FC236}">
                  <a16:creationId xmlns:a16="http://schemas.microsoft.com/office/drawing/2014/main" id="{9A13374D-57A7-459E-BC79-2BB0D22FA6D7}"/>
                </a:ext>
              </a:extLst>
            </p:cNvPr>
            <p:cNvSpPr/>
            <p:nvPr/>
          </p:nvSpPr>
          <p:spPr bwMode="auto">
            <a:xfrm>
              <a:off x="8776267" y="6225704"/>
              <a:ext cx="420358" cy="197441"/>
            </a:xfrm>
            <a:prstGeom prst="rect">
              <a:avLst/>
            </a:prstGeom>
            <a:solidFill>
              <a:schemeClr val="bg1"/>
            </a:solidFill>
            <a:ln w="6350">
              <a:solidFill>
                <a:schemeClr val="tx1"/>
              </a:solidFill>
            </a:ln>
            <a:effectLst/>
          </p:spPr>
          <p:txBody>
            <a:bodyPr lIns="0" tIns="0" rIns="0" bIns="0" rtlCol="0" anchor="b" anchorCtr="0"/>
            <a:lstStyle/>
            <a:p>
              <a:r>
                <a:rPr kumimoji="1" lang="en-US" altLang="ja-JP" sz="500" dirty="0"/>
                <a:t>  0</a:t>
              </a:r>
              <a:r>
                <a:rPr kumimoji="1" lang="ja-JP" altLang="en-US" sz="500" dirty="0"/>
                <a:t>　　　　</a:t>
              </a:r>
              <a:r>
                <a:rPr kumimoji="1" lang="en-US" altLang="ja-JP" sz="500" dirty="0"/>
                <a:t>1km</a:t>
              </a:r>
              <a:endParaRPr kumimoji="1" lang="ja-JP" altLang="en-US" sz="500" dirty="0"/>
            </a:p>
          </p:txBody>
        </p:sp>
        <p:sp>
          <p:nvSpPr>
            <p:cNvPr id="56" name="フリーフォーム: 図形 55">
              <a:extLst>
                <a:ext uri="{FF2B5EF4-FFF2-40B4-BE49-F238E27FC236}">
                  <a16:creationId xmlns:a16="http://schemas.microsoft.com/office/drawing/2014/main" id="{84FFE24C-5847-49C9-B863-FFAD54FDC746}"/>
                </a:ext>
              </a:extLst>
            </p:cNvPr>
            <p:cNvSpPr/>
            <p:nvPr/>
          </p:nvSpPr>
          <p:spPr bwMode="auto">
            <a:xfrm>
              <a:off x="8835606" y="6280811"/>
              <a:ext cx="203441" cy="48568"/>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spTree>
    <p:extLst>
      <p:ext uri="{BB962C8B-B14F-4D97-AF65-F5344CB8AC3E}">
        <p14:creationId xmlns:p14="http://schemas.microsoft.com/office/powerpoint/2010/main" val="2075650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B733BBAE-F491-1EA7-C902-BD34DBC8D24D}"/>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７．特記事項</a:t>
            </a:r>
          </a:p>
        </p:txBody>
      </p:sp>
      <p:sp>
        <p:nvSpPr>
          <p:cNvPr id="14" name="AutoShape 6">
            <a:extLst>
              <a:ext uri="{FF2B5EF4-FFF2-40B4-BE49-F238E27FC236}">
                <a16:creationId xmlns:a16="http://schemas.microsoft.com/office/drawing/2014/main" id="{0C24ED10-2AAA-0C80-F930-D5A947EFE762}"/>
              </a:ext>
            </a:extLst>
          </p:cNvPr>
          <p:cNvSpPr>
            <a:spLocks noChangeArrowheads="1"/>
          </p:cNvSpPr>
          <p:nvPr/>
        </p:nvSpPr>
        <p:spPr bwMode="auto">
          <a:xfrm>
            <a:off x="72719" y="477014"/>
            <a:ext cx="2592288"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自然環境への影響とその対策</a:t>
            </a:r>
          </a:p>
        </p:txBody>
      </p:sp>
      <p:sp>
        <p:nvSpPr>
          <p:cNvPr id="10" name="正方形/長方形 9">
            <a:extLst>
              <a:ext uri="{FF2B5EF4-FFF2-40B4-BE49-F238E27FC236}">
                <a16:creationId xmlns:a16="http://schemas.microsoft.com/office/drawing/2014/main" id="{F80A82B1-6A23-0DCB-28A4-0DC30C8D3C8B}"/>
              </a:ext>
            </a:extLst>
          </p:cNvPr>
          <p:cNvSpPr/>
          <p:nvPr/>
        </p:nvSpPr>
        <p:spPr>
          <a:xfrm>
            <a:off x="63542" y="866791"/>
            <a:ext cx="8972954" cy="923330"/>
          </a:xfrm>
          <a:prstGeom prst="rect">
            <a:avLst/>
          </a:prstGeom>
          <a:solidFill>
            <a:schemeClr val="accent3">
              <a:lumMod val="40000"/>
              <a:lumOff val="60000"/>
            </a:schemeClr>
          </a:solidFill>
          <a:ln w="12700" cmpd="sng">
            <a:solidFill>
              <a:schemeClr val="tx1"/>
            </a:solidFill>
          </a:ln>
        </p:spPr>
        <p:txBody>
          <a:bodyPr wrap="square">
            <a:spAutoFit/>
          </a:bodyPr>
          <a:lstStyle/>
          <a:p>
            <a:pPr>
              <a:defRPr/>
            </a:pPr>
            <a:r>
              <a:rPr lang="ja-JP" altLang="en-US" sz="1200" b="1" u="sng" dirty="0">
                <a:latin typeface="ＭＳ Ｐゴシック" pitchFamily="50" charset="-128"/>
              </a:rPr>
              <a:t>芥川の魚道整備・調査ついて</a:t>
            </a:r>
            <a:endParaRPr lang="en-US" altLang="ja-JP" sz="1200" b="1" u="sng" dirty="0">
              <a:latin typeface="ＭＳ Ｐゴシック" pitchFamily="50" charset="-128"/>
            </a:endParaRPr>
          </a:p>
          <a:p>
            <a:pPr marL="171450" indent="-171450" algn="l">
              <a:buFont typeface="Wingdings" panose="05000000000000000000" pitchFamily="2" charset="2"/>
              <a:buChar char="Ø"/>
            </a:pPr>
            <a:r>
              <a:rPr lang="ja-JP" altLang="en-US" sz="1050" dirty="0">
                <a:latin typeface="MS-Mincho"/>
              </a:rPr>
              <a:t>芥川では魚類</a:t>
            </a:r>
            <a:r>
              <a:rPr lang="ja-JP" altLang="en-US" sz="1050" b="0" i="0" u="none" strike="noStrike" baseline="0" dirty="0">
                <a:latin typeface="MS-Mincho"/>
              </a:rPr>
              <a:t>調査の最下流地区から最上流地区の間に</a:t>
            </a:r>
            <a:r>
              <a:rPr lang="en-US" altLang="ja-JP" sz="1050" b="0" i="0" u="none" strike="noStrike" baseline="0" dirty="0">
                <a:latin typeface="MS-Mincho"/>
              </a:rPr>
              <a:t>10 </a:t>
            </a:r>
            <a:r>
              <a:rPr lang="ja-JP" altLang="en-US" sz="1050" b="0" i="0" u="none" strike="noStrike" baseline="0" dirty="0">
                <a:latin typeface="MS-Mincho"/>
              </a:rPr>
              <a:t>箇所の魚道が整備されている</a:t>
            </a:r>
            <a:endParaRPr lang="en-US" altLang="ja-JP" sz="1050" b="0" i="0" u="none" strike="noStrike" baseline="0" dirty="0">
              <a:latin typeface="MS-Mincho"/>
            </a:endParaRPr>
          </a:p>
          <a:p>
            <a:pPr marL="171450" indent="-171450" algn="l">
              <a:buFont typeface="Wingdings" panose="05000000000000000000" pitchFamily="2" charset="2"/>
              <a:buChar char="Ø"/>
            </a:pPr>
            <a:r>
              <a:rPr lang="ja-JP" altLang="en-US" sz="1050" i="0" dirty="0">
                <a:effectLst/>
                <a:latin typeface="ＭＳ Ｐゴシック" panose="020B0600070205080204" pitchFamily="50" charset="-128"/>
              </a:rPr>
              <a:t>地域で活動する多くの団体で構成</a:t>
            </a:r>
            <a:r>
              <a:rPr lang="ja-JP" altLang="en-US" sz="1050" dirty="0">
                <a:latin typeface="ＭＳ Ｐゴシック" panose="020B0600070205080204" pitchFamily="50" charset="-128"/>
              </a:rPr>
              <a:t>される</a:t>
            </a:r>
            <a:r>
              <a:rPr lang="ja-JP" altLang="en-US" sz="1050" i="0" dirty="0">
                <a:effectLst/>
                <a:latin typeface="ＭＳ Ｐゴシック" panose="020B0600070205080204" pitchFamily="50" charset="-128"/>
              </a:rPr>
              <a:t>「芥川・ひとと魚にやさしい川づくりネットワーク」</a:t>
            </a:r>
            <a:r>
              <a:rPr lang="ja-JP" altLang="en-US" sz="1050" dirty="0">
                <a:latin typeface="ＭＳ ゴシック" panose="020B0609070205080204" pitchFamily="49" charset="-128"/>
                <a:ea typeface="ＭＳ ゴシック" panose="020B0609070205080204" pitchFamily="49" charset="-128"/>
              </a:rPr>
              <a:t>により、魚類の遡上調査やアユの分布調査が行われている</a:t>
            </a:r>
            <a:endParaRPr lang="en-US" altLang="ja-JP" sz="1050" b="0" i="0" u="none" strike="noStrike" baseline="0" dirty="0">
              <a:latin typeface="ＭＳ ゴシック" panose="020B0609070205080204" pitchFamily="49" charset="-128"/>
              <a:ea typeface="ＭＳ ゴシック" panose="020B0609070205080204" pitchFamily="49" charset="-128"/>
            </a:endParaRPr>
          </a:p>
          <a:p>
            <a:pPr marL="171450" indent="-171450" algn="l">
              <a:buFont typeface="Wingdings" panose="05000000000000000000" pitchFamily="2" charset="2"/>
              <a:buChar char="Ø"/>
            </a:pPr>
            <a:r>
              <a:rPr lang="ja-JP" altLang="en-US" sz="1050" b="0" i="0" u="none" strike="noStrike" baseline="0" dirty="0">
                <a:latin typeface="ＭＳ ゴシック" panose="020B0609070205080204" pitchFamily="49" charset="-128"/>
                <a:ea typeface="ＭＳ ゴシック" panose="020B0609070205080204" pitchFamily="49" charset="-128"/>
              </a:rPr>
              <a:t>団体によるアユの分布調査では、大蔵司橋下流の魚道が完成した</a:t>
            </a:r>
            <a:r>
              <a:rPr lang="ja-JP" altLang="en-US" sz="1050" dirty="0">
                <a:latin typeface="ＭＳ ゴシック" panose="020B0609070205080204" pitchFamily="49" charset="-128"/>
                <a:ea typeface="ＭＳ ゴシック" panose="020B0609070205080204" pitchFamily="49" charset="-128"/>
              </a:rPr>
              <a:t>平成</a:t>
            </a:r>
            <a:r>
              <a:rPr lang="en-US" altLang="ja-JP" sz="1050" dirty="0">
                <a:latin typeface="ＭＳ ゴシック" panose="020B0609070205080204" pitchFamily="49" charset="-128"/>
                <a:ea typeface="ＭＳ ゴシック" panose="020B0609070205080204" pitchFamily="49" charset="-128"/>
              </a:rPr>
              <a:t>30</a:t>
            </a:r>
            <a:r>
              <a:rPr lang="ja-JP" altLang="en-US" sz="1050" b="0" i="0" u="none" strike="noStrike" baseline="0" dirty="0">
                <a:latin typeface="ＭＳ ゴシック" panose="020B0609070205080204" pitchFamily="49" charset="-128"/>
                <a:ea typeface="ＭＳ ゴシック" panose="020B0609070205080204" pitchFamily="49" charset="-128"/>
              </a:rPr>
              <a:t>年には大蔵司橋上流で、川島井堰石の魚道が完成した</a:t>
            </a:r>
            <a:r>
              <a:rPr lang="ja-JP" altLang="en-US" sz="1050" dirty="0">
                <a:latin typeface="ＭＳ ゴシック" panose="020B0609070205080204" pitchFamily="49" charset="-128"/>
                <a:ea typeface="ＭＳ ゴシック" panose="020B0609070205080204" pitchFamily="49" charset="-128"/>
              </a:rPr>
              <a:t>令和元</a:t>
            </a:r>
            <a:r>
              <a:rPr lang="ja-JP" altLang="en-US" sz="1050" b="0" i="0" u="none" strike="noStrike" baseline="0" dirty="0">
                <a:latin typeface="ＭＳ ゴシック" panose="020B0609070205080204" pitchFamily="49" charset="-128"/>
                <a:ea typeface="ＭＳ ゴシック" panose="020B0609070205080204" pitchFamily="49" charset="-128"/>
              </a:rPr>
              <a:t>年には摂津峡付近まで大きく生息分布を広げていることが確認されている。</a:t>
            </a:r>
            <a:endParaRPr lang="en-US" altLang="ja-JP" sz="1050" b="0" i="0" u="none" strike="noStrike" baseline="0" dirty="0">
              <a:latin typeface="MS-Mincho"/>
            </a:endParaRPr>
          </a:p>
        </p:txBody>
      </p:sp>
      <p:sp>
        <p:nvSpPr>
          <p:cNvPr id="33" name="スライド番号プレースホルダー 32">
            <a:extLst>
              <a:ext uri="{FF2B5EF4-FFF2-40B4-BE49-F238E27FC236}">
                <a16:creationId xmlns:a16="http://schemas.microsoft.com/office/drawing/2014/main" id="{7333A758-C373-4A44-81E1-FF3B2E25B3AC}"/>
              </a:ext>
            </a:extLst>
          </p:cNvPr>
          <p:cNvSpPr>
            <a:spLocks noGrp="1"/>
          </p:cNvSpPr>
          <p:nvPr>
            <p:ph type="sldNum" sz="quarter" idx="12"/>
          </p:nvPr>
        </p:nvSpPr>
        <p:spPr>
          <a:xfrm>
            <a:off x="7092280" y="6553150"/>
            <a:ext cx="2133600" cy="476250"/>
          </a:xfrm>
        </p:spPr>
        <p:txBody>
          <a:bodyPr/>
          <a:lstStyle/>
          <a:p>
            <a:fld id="{A088D243-6A5E-433C-BDEE-365485ED4E63}" type="slidenum">
              <a:rPr lang="ja-JP" altLang="en-US" sz="1800" smtClean="0">
                <a:latin typeface="ＭＳ Ｐゴシック" panose="020B0600070205080204" pitchFamily="50" charset="-128"/>
                <a:ea typeface="ＭＳ Ｐゴシック" panose="020B0600070205080204" pitchFamily="50" charset="-128"/>
              </a:rPr>
              <a:pPr/>
              <a:t>16</a:t>
            </a:fld>
            <a:endParaRPr lang="en-US" altLang="ja-JP" sz="1800" dirty="0">
              <a:latin typeface="ＭＳ Ｐゴシック" panose="020B0600070205080204" pitchFamily="50" charset="-128"/>
              <a:ea typeface="ＭＳ Ｐゴシック" panose="020B0600070205080204" pitchFamily="50" charset="-128"/>
            </a:endParaRPr>
          </a:p>
        </p:txBody>
      </p:sp>
      <p:pic>
        <p:nvPicPr>
          <p:cNvPr id="11" name="図 10">
            <a:extLst>
              <a:ext uri="{FF2B5EF4-FFF2-40B4-BE49-F238E27FC236}">
                <a16:creationId xmlns:a16="http://schemas.microsoft.com/office/drawing/2014/main" id="{19062EC2-58E6-45B2-A222-2AA6995FF3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088" y="2060848"/>
            <a:ext cx="6401057" cy="4509724"/>
          </a:xfrm>
          <a:prstGeom prst="rect">
            <a:avLst/>
          </a:prstGeom>
        </p:spPr>
      </p:pic>
      <p:pic>
        <p:nvPicPr>
          <p:cNvPr id="17" name="図 16">
            <a:extLst>
              <a:ext uri="{FF2B5EF4-FFF2-40B4-BE49-F238E27FC236}">
                <a16:creationId xmlns:a16="http://schemas.microsoft.com/office/drawing/2014/main" id="{446EE288-96E5-45E6-9C20-1603C7D456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224" y="2059712"/>
            <a:ext cx="2448272" cy="1832203"/>
          </a:xfrm>
          <a:prstGeom prst="rect">
            <a:avLst/>
          </a:prstGeom>
        </p:spPr>
      </p:pic>
      <p:sp>
        <p:nvSpPr>
          <p:cNvPr id="45" name="テキスト ボックス 44">
            <a:extLst>
              <a:ext uri="{FF2B5EF4-FFF2-40B4-BE49-F238E27FC236}">
                <a16:creationId xmlns:a16="http://schemas.microsoft.com/office/drawing/2014/main" id="{5121E77C-D0C9-441C-81A0-BFA475A773D8}"/>
              </a:ext>
            </a:extLst>
          </p:cNvPr>
          <p:cNvSpPr txBox="1"/>
          <p:nvPr/>
        </p:nvSpPr>
        <p:spPr>
          <a:xfrm>
            <a:off x="6561857" y="3892507"/>
            <a:ext cx="2501006" cy="276999"/>
          </a:xfrm>
          <a:prstGeom prst="rect">
            <a:avLst/>
          </a:prstGeom>
          <a:noFill/>
        </p:spPr>
        <p:txBody>
          <a:bodyPr wrap="none" rtlCol="0">
            <a:spAutoFit/>
          </a:bodyPr>
          <a:lstStyle/>
          <a:p>
            <a:pPr algn="ctr"/>
            <a:r>
              <a:rPr kumimoji="1" lang="ja-JP" altLang="en-US" sz="1200" dirty="0"/>
              <a:t>川島井堰</a:t>
            </a:r>
            <a:r>
              <a:rPr lang="en-US" altLang="ja-JP" sz="1200" dirty="0"/>
              <a:t> </a:t>
            </a:r>
            <a:r>
              <a:rPr lang="ja-JP" altLang="en-US" sz="1200" dirty="0"/>
              <a:t>石の魚みちでの遡上調査</a:t>
            </a:r>
            <a:endParaRPr lang="en-US" altLang="ja-JP" sz="1200" dirty="0"/>
          </a:p>
        </p:txBody>
      </p:sp>
      <p:pic>
        <p:nvPicPr>
          <p:cNvPr id="19" name="図 18">
            <a:extLst>
              <a:ext uri="{FF2B5EF4-FFF2-40B4-BE49-F238E27FC236}">
                <a16:creationId xmlns:a16="http://schemas.microsoft.com/office/drawing/2014/main" id="{C5DC8A62-C25B-4154-9B7C-6799A08D5F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8224" y="4347177"/>
            <a:ext cx="2448272" cy="1844919"/>
          </a:xfrm>
          <a:prstGeom prst="rect">
            <a:avLst/>
          </a:prstGeom>
        </p:spPr>
      </p:pic>
      <p:sp>
        <p:nvSpPr>
          <p:cNvPr id="52" name="テキスト ボックス 51">
            <a:extLst>
              <a:ext uri="{FF2B5EF4-FFF2-40B4-BE49-F238E27FC236}">
                <a16:creationId xmlns:a16="http://schemas.microsoft.com/office/drawing/2014/main" id="{EE8D8A71-C488-4049-AC77-82AF4AC0D2DF}"/>
              </a:ext>
            </a:extLst>
          </p:cNvPr>
          <p:cNvSpPr txBox="1"/>
          <p:nvPr/>
        </p:nvSpPr>
        <p:spPr>
          <a:xfrm>
            <a:off x="6535490" y="6130765"/>
            <a:ext cx="2690390" cy="461665"/>
          </a:xfrm>
          <a:prstGeom prst="rect">
            <a:avLst/>
          </a:prstGeom>
          <a:noFill/>
        </p:spPr>
        <p:txBody>
          <a:bodyPr wrap="square" rtlCol="0">
            <a:spAutoFit/>
          </a:bodyPr>
          <a:lstStyle/>
          <a:p>
            <a:pPr algn="ctr"/>
            <a:r>
              <a:rPr kumimoji="1" lang="ja-JP" altLang="en-US" sz="1200" dirty="0"/>
              <a:t>遡上調査で確認された魚</a:t>
            </a:r>
            <a:endParaRPr kumimoji="1" lang="en-US" altLang="ja-JP" sz="1200" dirty="0"/>
          </a:p>
          <a:p>
            <a:pPr algn="ctr"/>
            <a:r>
              <a:rPr kumimoji="1" lang="ja-JP" altLang="en-US" sz="1200" dirty="0"/>
              <a:t>（アユ、カワムツ、タモロコ、ムギツク等）</a:t>
            </a:r>
          </a:p>
        </p:txBody>
      </p:sp>
    </p:spTree>
    <p:extLst>
      <p:ext uri="{BB962C8B-B14F-4D97-AF65-F5344CB8AC3E}">
        <p14:creationId xmlns:p14="http://schemas.microsoft.com/office/powerpoint/2010/main" val="165738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B733BBAE-F491-1EA7-C902-BD34DBC8D24D}"/>
              </a:ext>
            </a:extLst>
          </p:cNvPr>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７．特記事項</a:t>
            </a:r>
          </a:p>
        </p:txBody>
      </p:sp>
      <p:sp>
        <p:nvSpPr>
          <p:cNvPr id="14" name="AutoShape 6">
            <a:extLst>
              <a:ext uri="{FF2B5EF4-FFF2-40B4-BE49-F238E27FC236}">
                <a16:creationId xmlns:a16="http://schemas.microsoft.com/office/drawing/2014/main" id="{0C24ED10-2AAA-0C80-F930-D5A947EFE762}"/>
              </a:ext>
            </a:extLst>
          </p:cNvPr>
          <p:cNvSpPr>
            <a:spLocks noChangeArrowheads="1"/>
          </p:cNvSpPr>
          <p:nvPr/>
        </p:nvSpPr>
        <p:spPr bwMode="auto">
          <a:xfrm>
            <a:off x="72719" y="477014"/>
            <a:ext cx="2592288" cy="34138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自然環境への影響とその対策</a:t>
            </a:r>
          </a:p>
        </p:txBody>
      </p:sp>
      <p:sp>
        <p:nvSpPr>
          <p:cNvPr id="10" name="正方形/長方形 9">
            <a:extLst>
              <a:ext uri="{FF2B5EF4-FFF2-40B4-BE49-F238E27FC236}">
                <a16:creationId xmlns:a16="http://schemas.microsoft.com/office/drawing/2014/main" id="{F80A82B1-6A23-0DCB-28A4-0DC30C8D3C8B}"/>
              </a:ext>
            </a:extLst>
          </p:cNvPr>
          <p:cNvSpPr/>
          <p:nvPr/>
        </p:nvSpPr>
        <p:spPr>
          <a:xfrm>
            <a:off x="63542" y="866791"/>
            <a:ext cx="8972954" cy="600164"/>
          </a:xfrm>
          <a:prstGeom prst="rect">
            <a:avLst/>
          </a:prstGeom>
          <a:solidFill>
            <a:schemeClr val="accent3">
              <a:lumMod val="40000"/>
              <a:lumOff val="60000"/>
            </a:schemeClr>
          </a:solidFill>
          <a:ln w="12700" cmpd="sng">
            <a:solidFill>
              <a:schemeClr val="tx1"/>
            </a:solidFill>
          </a:ln>
        </p:spPr>
        <p:txBody>
          <a:bodyPr wrap="square">
            <a:spAutoFit/>
          </a:bodyPr>
          <a:lstStyle/>
          <a:p>
            <a:pPr>
              <a:defRPr/>
            </a:pPr>
            <a:r>
              <a:rPr lang="ja-JP" altLang="en-US" sz="1200" b="1" u="sng" dirty="0">
                <a:latin typeface="ＭＳ Ｐゴシック" pitchFamily="50" charset="-128"/>
              </a:rPr>
              <a:t>ミズヒマワリの駆除ついて</a:t>
            </a:r>
            <a:endParaRPr lang="en-US" altLang="ja-JP" sz="1050" i="0" dirty="0">
              <a:effectLst/>
              <a:latin typeface="ＭＳ Ｐゴシック" panose="020B0600070205080204" pitchFamily="50" charset="-128"/>
            </a:endParaRPr>
          </a:p>
          <a:p>
            <a:pPr marL="171450" indent="-171450" algn="l">
              <a:buFont typeface="Wingdings" panose="05000000000000000000" pitchFamily="2" charset="2"/>
              <a:buChar char="Ø"/>
            </a:pPr>
            <a:r>
              <a:rPr lang="ja-JP" altLang="en-US" sz="1050" dirty="0">
                <a:latin typeface="ＭＳ Ｐゴシック" panose="020B0600070205080204" pitchFamily="50" charset="-128"/>
              </a:rPr>
              <a:t>芥川では、特定外来生物のミズヒマワリが確認されおり、</a:t>
            </a:r>
            <a:r>
              <a:rPr lang="ja-JP" altLang="en-US" sz="1050" i="0" dirty="0">
                <a:effectLst/>
                <a:latin typeface="ＭＳ Ｐゴシック" panose="020B0600070205080204" pitchFamily="50" charset="-128"/>
              </a:rPr>
              <a:t>「芥川・ひとと魚にやさしい川づくりネットワーク」や高槻市と連携し、駆除と早期発見のためのパトロールを定期的に実施し、</a:t>
            </a:r>
            <a:r>
              <a:rPr lang="ja-JP" altLang="en-US" sz="1050" dirty="0">
                <a:latin typeface="MS-Mincho"/>
              </a:rPr>
              <a:t>水辺環境の維持に努めている。</a:t>
            </a:r>
            <a:endParaRPr lang="en-US" altLang="ja-JP" sz="1050" b="0" i="0" u="none" strike="noStrike" baseline="0" dirty="0">
              <a:latin typeface="MS-Mincho"/>
            </a:endParaRPr>
          </a:p>
        </p:txBody>
      </p:sp>
      <p:sp>
        <p:nvSpPr>
          <p:cNvPr id="33" name="スライド番号プレースホルダー 32">
            <a:extLst>
              <a:ext uri="{FF2B5EF4-FFF2-40B4-BE49-F238E27FC236}">
                <a16:creationId xmlns:a16="http://schemas.microsoft.com/office/drawing/2014/main" id="{7333A758-C373-4A44-81E1-FF3B2E25B3AC}"/>
              </a:ext>
            </a:extLst>
          </p:cNvPr>
          <p:cNvSpPr>
            <a:spLocks noGrp="1"/>
          </p:cNvSpPr>
          <p:nvPr>
            <p:ph type="sldNum" sz="quarter" idx="12"/>
          </p:nvPr>
        </p:nvSpPr>
        <p:spPr>
          <a:xfrm>
            <a:off x="7092280" y="6553150"/>
            <a:ext cx="2133600" cy="476250"/>
          </a:xfrm>
        </p:spPr>
        <p:txBody>
          <a:bodyPr/>
          <a:lstStyle/>
          <a:p>
            <a:fld id="{A088D243-6A5E-433C-BDEE-365485ED4E63}" type="slidenum">
              <a:rPr lang="ja-JP" altLang="en-US" sz="1800" smtClean="0">
                <a:latin typeface="ＭＳ Ｐゴシック" panose="020B0600070205080204" pitchFamily="50" charset="-128"/>
                <a:ea typeface="ＭＳ Ｐゴシック" panose="020B0600070205080204" pitchFamily="50" charset="-128"/>
              </a:rPr>
              <a:pPr/>
              <a:t>17</a:t>
            </a:fld>
            <a:endParaRPr lang="en-US" altLang="ja-JP" sz="1800"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39A17B91-E28C-4037-B0D3-FFCE082FB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7665" y="1515344"/>
            <a:ext cx="6148669" cy="5322318"/>
          </a:xfrm>
          <a:prstGeom prst="rect">
            <a:avLst/>
          </a:prstGeom>
        </p:spPr>
      </p:pic>
    </p:spTree>
    <p:extLst>
      <p:ext uri="{BB962C8B-B14F-4D97-AF65-F5344CB8AC3E}">
        <p14:creationId xmlns:p14="http://schemas.microsoft.com/office/powerpoint/2010/main" val="263600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249236" y="980728"/>
            <a:ext cx="8787259" cy="5154877"/>
          </a:xfrm>
          <a:prstGeom prst="roundRect">
            <a:avLst>
              <a:gd name="adj" fmla="val 9095"/>
            </a:avLst>
          </a:prstGeom>
          <a:noFill/>
          <a:ln>
            <a:solidFill>
              <a:srgbClr val="006600"/>
            </a:solidFill>
          </a:ln>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defRPr/>
            </a:pPr>
            <a:endParaRPr lang="en-US" altLang="ja-JP" sz="1600" dirty="0">
              <a:solidFill>
                <a:schemeClr val="tx1"/>
              </a:solidFill>
              <a:latin typeface="+mn-ea"/>
              <a:cs typeface="Meiryo UI" panose="020B0604030504040204" pitchFamily="50" charset="-128"/>
            </a:endParaRPr>
          </a:p>
          <a:p>
            <a:pPr marL="285750" indent="-285750">
              <a:spcBef>
                <a:spcPct val="15000"/>
              </a:spcBef>
              <a:buFont typeface="Wingdings" panose="05000000000000000000" pitchFamily="2" charset="2"/>
              <a:buChar char="Ø"/>
              <a:defRPr/>
            </a:pPr>
            <a:r>
              <a:rPr lang="ja-JP" altLang="en-US" sz="1600" dirty="0">
                <a:solidFill>
                  <a:schemeClr val="tx1"/>
                </a:solidFill>
                <a:latin typeface="+mn-ea"/>
              </a:rPr>
              <a:t>淀川右岸ブロックでは、未改修区間にて、河川整備計画規模相当の降雨（芥川：時間雨量</a:t>
            </a:r>
            <a:r>
              <a:rPr lang="en-US" altLang="ja-JP" sz="1600" dirty="0">
                <a:solidFill>
                  <a:schemeClr val="tx1"/>
                </a:solidFill>
                <a:latin typeface="+mn-ea"/>
              </a:rPr>
              <a:t>80</a:t>
            </a:r>
            <a:r>
              <a:rPr lang="ja-JP" altLang="en-US" sz="1600" dirty="0">
                <a:solidFill>
                  <a:schemeClr val="tx1"/>
                </a:solidFill>
                <a:latin typeface="+mn-ea"/>
              </a:rPr>
              <a:t>ミリ程度、東檜尾川：時間雨量</a:t>
            </a:r>
            <a:r>
              <a:rPr lang="en-US" altLang="ja-JP" sz="1600" dirty="0">
                <a:solidFill>
                  <a:schemeClr val="tx1"/>
                </a:solidFill>
                <a:latin typeface="+mn-ea"/>
              </a:rPr>
              <a:t>65</a:t>
            </a:r>
            <a:r>
              <a:rPr lang="ja-JP" altLang="en-US" sz="1600" dirty="0">
                <a:solidFill>
                  <a:schemeClr val="tx1"/>
                </a:solidFill>
                <a:latin typeface="+mn-ea"/>
              </a:rPr>
              <a:t>ミリ程度）が発生した場合に床上浸水のリスクがあり、人命や資産に甚大な被害が生じるおそれがあることから、河川整備が必要不可欠である。また、気候変動の影響により降水量の増大などが予測されている。</a:t>
            </a:r>
            <a:endParaRPr lang="en-US" altLang="ja-JP" sz="1600" dirty="0">
              <a:solidFill>
                <a:schemeClr val="tx1"/>
              </a:solidFill>
              <a:latin typeface="+mn-ea"/>
            </a:endParaRPr>
          </a:p>
          <a:p>
            <a:pPr marL="285750" indent="-285750">
              <a:spcBef>
                <a:spcPct val="15000"/>
              </a:spcBef>
              <a:buFont typeface="Wingdings" panose="05000000000000000000" pitchFamily="2" charset="2"/>
              <a:buChar char="Ø"/>
              <a:defRPr/>
            </a:pPr>
            <a:r>
              <a:rPr lang="ja-JP" altLang="en-US" sz="1600" dirty="0">
                <a:solidFill>
                  <a:schemeClr val="tx1"/>
                </a:solidFill>
                <a:latin typeface="+mn-ea"/>
              </a:rPr>
              <a:t>現時点で再度、芥川、東檜尾川の費用対効果を算出したところ、</a:t>
            </a:r>
            <a:r>
              <a:rPr lang="en-US" altLang="ja-JP" sz="1600" dirty="0">
                <a:solidFill>
                  <a:schemeClr val="tx1"/>
                </a:solidFill>
                <a:latin typeface="+mn-ea"/>
              </a:rPr>
              <a:t>B</a:t>
            </a:r>
            <a:r>
              <a:rPr lang="ja-JP" altLang="en-US" sz="1600" dirty="0">
                <a:solidFill>
                  <a:schemeClr val="tx1"/>
                </a:solidFill>
                <a:latin typeface="+mn-ea"/>
              </a:rPr>
              <a:t>／</a:t>
            </a:r>
            <a:r>
              <a:rPr lang="en-US" altLang="ja-JP" sz="1600" dirty="0">
                <a:solidFill>
                  <a:schemeClr val="tx1"/>
                </a:solidFill>
                <a:latin typeface="+mn-ea"/>
              </a:rPr>
              <a:t>C</a:t>
            </a:r>
            <a:r>
              <a:rPr lang="ja-JP" altLang="en-US" sz="1600" dirty="0">
                <a:solidFill>
                  <a:schemeClr val="tx1"/>
                </a:solidFill>
                <a:latin typeface="+mn-ea"/>
              </a:rPr>
              <a:t>は芥川が</a:t>
            </a:r>
            <a:r>
              <a:rPr lang="en-US" altLang="ja-JP" sz="1600" dirty="0">
                <a:solidFill>
                  <a:schemeClr val="tx1"/>
                </a:solidFill>
                <a:latin typeface="+mn-ea"/>
              </a:rPr>
              <a:t>25.7</a:t>
            </a:r>
            <a:r>
              <a:rPr lang="ja-JP" altLang="en-US" sz="1600" dirty="0">
                <a:solidFill>
                  <a:schemeClr val="tx1"/>
                </a:solidFill>
                <a:latin typeface="+mn-ea"/>
              </a:rPr>
              <a:t>、東檜尾川が</a:t>
            </a:r>
            <a:r>
              <a:rPr lang="en-US" altLang="ja-JP" sz="1600" dirty="0">
                <a:solidFill>
                  <a:schemeClr val="tx1"/>
                </a:solidFill>
                <a:latin typeface="+mn-ea"/>
              </a:rPr>
              <a:t>1.1</a:t>
            </a:r>
            <a:r>
              <a:rPr lang="ja-JP" altLang="en-US" sz="1600" dirty="0">
                <a:solidFill>
                  <a:schemeClr val="tx1"/>
                </a:solidFill>
                <a:latin typeface="+mn-ea"/>
              </a:rPr>
              <a:t>であり、河川整備の経済的便益性が確認できる。</a:t>
            </a:r>
            <a:endParaRPr lang="en-US" altLang="ja-JP" sz="1600" dirty="0">
              <a:solidFill>
                <a:schemeClr val="tx1"/>
              </a:solidFill>
              <a:latin typeface="+mn-ea"/>
            </a:endParaRPr>
          </a:p>
          <a:p>
            <a:pPr marL="285750" indent="-285750">
              <a:spcBef>
                <a:spcPct val="15000"/>
              </a:spcBef>
              <a:buFont typeface="Wingdings" panose="05000000000000000000" pitchFamily="2" charset="2"/>
              <a:buChar char="Ø"/>
              <a:defRPr/>
            </a:pPr>
            <a:endParaRPr lang="ja-JP" altLang="en-US" sz="1600" dirty="0">
              <a:solidFill>
                <a:schemeClr val="tx1"/>
              </a:solidFill>
              <a:latin typeface="+mn-ea"/>
            </a:endParaRPr>
          </a:p>
          <a:p>
            <a:pPr marL="285750" indent="-285750" eaLnBrk="1" hangingPunct="1">
              <a:spcBef>
                <a:spcPts val="1200"/>
              </a:spcBef>
              <a:buFont typeface="Wingdings" panose="05000000000000000000" pitchFamily="2" charset="2"/>
              <a:buChar char="Ø"/>
              <a:defRPr/>
            </a:pPr>
            <a:r>
              <a:rPr lang="ja-JP" altLang="en-US" sz="1600" dirty="0">
                <a:solidFill>
                  <a:schemeClr val="tx1"/>
                </a:solidFill>
                <a:latin typeface="+mn-ea"/>
                <a:cs typeface="Meiryo UI" panose="020B0604030504040204" pitchFamily="50" charset="-128"/>
              </a:rPr>
              <a:t>淀川水系淀川右岸ブロック河川整備計画（</a:t>
            </a:r>
            <a:r>
              <a:rPr lang="en-US" altLang="ja-JP" sz="1600" dirty="0">
                <a:solidFill>
                  <a:schemeClr val="tx1"/>
                </a:solidFill>
                <a:latin typeface="+mn-ea"/>
                <a:cs typeface="Meiryo UI" panose="020B0604030504040204" pitchFamily="50" charset="-128"/>
              </a:rPr>
              <a:t>H30.7</a:t>
            </a:r>
            <a:r>
              <a:rPr lang="ja-JP" altLang="en-US" sz="1600" dirty="0">
                <a:solidFill>
                  <a:schemeClr val="tx1"/>
                </a:solidFill>
                <a:latin typeface="+mn-ea"/>
                <a:cs typeface="Meiryo UI" panose="020B0604030504040204" pitchFamily="50" charset="-128"/>
              </a:rPr>
              <a:t>）及び</a:t>
            </a:r>
            <a:r>
              <a:rPr lang="ja-JP" altLang="en-US" sz="1600" dirty="0">
                <a:solidFill>
                  <a:schemeClr val="tx1"/>
                </a:solidFill>
                <a:latin typeface="+mn-ea"/>
              </a:rPr>
              <a:t> 「大阪府都市整備中期計画（案）（</a:t>
            </a:r>
            <a:r>
              <a:rPr lang="en-US" altLang="ja-JP" sz="1600" dirty="0">
                <a:solidFill>
                  <a:schemeClr val="tx1"/>
                </a:solidFill>
                <a:latin typeface="+mn-ea"/>
              </a:rPr>
              <a:t>R3.3 </a:t>
            </a:r>
            <a:r>
              <a:rPr lang="ja-JP" altLang="en-US" sz="1600" dirty="0">
                <a:solidFill>
                  <a:schemeClr val="tx1"/>
                </a:solidFill>
                <a:latin typeface="+mn-ea"/>
              </a:rPr>
              <a:t>改訂）」</a:t>
            </a:r>
            <a:r>
              <a:rPr lang="ja-JP" altLang="en-US" sz="1600" dirty="0">
                <a:solidFill>
                  <a:schemeClr val="tx1"/>
                </a:solidFill>
                <a:latin typeface="+mn-ea"/>
                <a:cs typeface="Meiryo UI" panose="020B0604030504040204" pitchFamily="50" charset="-128"/>
              </a:rPr>
              <a:t>に位置付けて事業を進めており、</a:t>
            </a:r>
            <a:r>
              <a:rPr lang="en-US" altLang="ja-JP" sz="1600" dirty="0">
                <a:solidFill>
                  <a:schemeClr val="tx1"/>
                </a:solidFill>
                <a:latin typeface="+mn-ea"/>
                <a:cs typeface="Meiryo UI" panose="020B0604030504040204" pitchFamily="50" charset="-128"/>
              </a:rPr>
              <a:t>R5</a:t>
            </a:r>
            <a:r>
              <a:rPr lang="ja-JP" altLang="en-US" sz="1600" dirty="0">
                <a:solidFill>
                  <a:schemeClr val="tx1"/>
                </a:solidFill>
                <a:latin typeface="+mn-ea"/>
                <a:cs typeface="Meiryo UI" panose="020B0604030504040204" pitchFamily="50" charset="-128"/>
              </a:rPr>
              <a:t>年度末で、事業の進捗状況は芥川で４％ 、東檜尾川で６３％である。</a:t>
            </a:r>
          </a:p>
          <a:p>
            <a:pPr marL="285750" indent="-285750" eaLnBrk="1" hangingPunct="1">
              <a:spcBef>
                <a:spcPts val="0"/>
              </a:spcBef>
              <a:buFont typeface="Wingdings" panose="05000000000000000000" pitchFamily="2" charset="2"/>
              <a:buChar char="Ø"/>
              <a:defRPr/>
            </a:pPr>
            <a:r>
              <a:rPr lang="ja-JP" altLang="en-US" sz="1600" dirty="0">
                <a:solidFill>
                  <a:schemeClr val="tx1"/>
                </a:solidFill>
                <a:latin typeface="+mn-ea"/>
                <a:cs typeface="Meiryo UI" panose="020B0604030504040204" pitchFamily="50" charset="-128"/>
              </a:rPr>
              <a:t>これまでも河川改修を推進し、治水安全度の向上に努めており、芥川は令和３０年度、東檜尾川は令和１２年度の完成を予定している。</a:t>
            </a:r>
            <a:endParaRPr lang="en-US" altLang="ja-JP" sz="1600" dirty="0">
              <a:solidFill>
                <a:schemeClr val="tx1"/>
              </a:solidFill>
              <a:latin typeface="+mn-ea"/>
              <a:cs typeface="Meiryo UI" panose="020B0604030504040204" pitchFamily="50" charset="-128"/>
            </a:endParaRPr>
          </a:p>
          <a:p>
            <a:pPr eaLnBrk="1" hangingPunct="1">
              <a:spcBef>
                <a:spcPct val="15000"/>
              </a:spcBef>
              <a:defRPr/>
            </a:pPr>
            <a:endParaRPr lang="en-US" altLang="ja-JP" sz="1600" dirty="0">
              <a:solidFill>
                <a:schemeClr val="tx1"/>
              </a:solidFill>
              <a:latin typeface="+mn-ea"/>
              <a:cs typeface="Meiryo UI" panose="020B0604030504040204" pitchFamily="50" charset="-128"/>
            </a:endParaRPr>
          </a:p>
          <a:p>
            <a:pPr eaLnBrk="1" hangingPunct="1">
              <a:spcBef>
                <a:spcPct val="15000"/>
              </a:spcBef>
              <a:defRPr/>
            </a:pPr>
            <a:endParaRPr lang="en-US" altLang="ja-JP" sz="1600" dirty="0">
              <a:solidFill>
                <a:schemeClr val="tx1"/>
              </a:solidFill>
              <a:latin typeface="+mn-ea"/>
              <a:cs typeface="Meiryo UI" panose="020B0604030504040204" pitchFamily="50" charset="-128"/>
            </a:endParaRPr>
          </a:p>
          <a:p>
            <a:pPr eaLnBrk="1" hangingPunct="1">
              <a:spcBef>
                <a:spcPct val="15000"/>
              </a:spcBef>
              <a:buFont typeface="Wingdings" panose="05000000000000000000" pitchFamily="2" charset="2"/>
              <a:buChar char="Ø"/>
            </a:pPr>
            <a:r>
              <a:rPr lang="ja-JP" altLang="ja-JP" sz="1600" kern="100" dirty="0">
                <a:solidFill>
                  <a:schemeClr val="tx1"/>
                </a:solidFill>
                <a:effectLst/>
                <a:latin typeface="+mn-ea"/>
                <a:cs typeface="Times New Roman" panose="02020603050405020304" pitchFamily="18" charset="0"/>
              </a:rPr>
              <a:t>ストックヤードを活用して現場発生土の他工事への流用を図る。</a:t>
            </a:r>
            <a:endParaRPr lang="en-US" altLang="ja-JP" sz="1600" kern="100" dirty="0">
              <a:solidFill>
                <a:schemeClr val="tx1"/>
              </a:solidFill>
              <a:latin typeface="+mn-ea"/>
              <a:cs typeface="Times New Roman" panose="02020603050405020304" pitchFamily="18" charset="0"/>
            </a:endParaRPr>
          </a:p>
          <a:p>
            <a:pPr marL="182563" indent="-182563" eaLnBrk="1" hangingPunct="1">
              <a:spcBef>
                <a:spcPct val="15000"/>
              </a:spcBef>
              <a:buFont typeface="Wingdings" panose="05000000000000000000" pitchFamily="2" charset="2"/>
              <a:buChar char="Ø"/>
            </a:pPr>
            <a:r>
              <a:rPr lang="ja-JP" altLang="en-US" sz="1600" dirty="0">
                <a:solidFill>
                  <a:schemeClr val="tx1"/>
                </a:solidFill>
                <a:latin typeface="+mn-ea"/>
              </a:rPr>
              <a:t>改修工事にあわせて河川への恒久坂路を設置することにより、コスト縮減及び施工効率の向上を図る。</a:t>
            </a:r>
          </a:p>
        </p:txBody>
      </p:sp>
      <p:sp>
        <p:nvSpPr>
          <p:cNvPr id="14" name="角丸四角形 13"/>
          <p:cNvSpPr/>
          <p:nvPr/>
        </p:nvSpPr>
        <p:spPr bwMode="auto">
          <a:xfrm>
            <a:off x="467545" y="6461055"/>
            <a:ext cx="8280920" cy="308648"/>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200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rPr>
              <a:t>事業を継続</a:t>
            </a:r>
            <a:endParaRPr lang="en-US" altLang="ja-JP" sz="200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7" name="右矢印 16"/>
          <p:cNvSpPr/>
          <p:nvPr/>
        </p:nvSpPr>
        <p:spPr>
          <a:xfrm rot="5400000">
            <a:off x="4445609" y="6102194"/>
            <a:ext cx="252778" cy="435669"/>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234" name="テキスト ボックス 1"/>
          <p:cNvSpPr txBox="1">
            <a:spLocks noChangeArrowheads="1"/>
          </p:cNvSpPr>
          <p:nvPr/>
        </p:nvSpPr>
        <p:spPr bwMode="auto">
          <a:xfrm>
            <a:off x="547489" y="1078377"/>
            <a:ext cx="1441420" cy="30777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latin typeface="+mn-ea"/>
                <a:ea typeface="+mn-ea"/>
              </a:rPr>
              <a:t>事業の必要性等</a:t>
            </a:r>
          </a:p>
        </p:txBody>
      </p:sp>
      <p:sp>
        <p:nvSpPr>
          <p:cNvPr id="52235" name="テキスト ボックス 8"/>
          <p:cNvSpPr txBox="1">
            <a:spLocks noChangeArrowheads="1"/>
          </p:cNvSpPr>
          <p:nvPr/>
        </p:nvSpPr>
        <p:spPr bwMode="auto">
          <a:xfrm>
            <a:off x="548749" y="4825487"/>
            <a:ext cx="2880320" cy="30777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latin typeface="+mn-ea"/>
                <a:ea typeface="+mn-ea"/>
              </a:rPr>
              <a:t>コスト縮減や代替案立案等の可能性</a:t>
            </a:r>
          </a:p>
        </p:txBody>
      </p:sp>
      <p:sp>
        <p:nvSpPr>
          <p:cNvPr id="52236" name="テキスト ボックス 9"/>
          <p:cNvSpPr txBox="1">
            <a:spLocks noChangeArrowheads="1"/>
          </p:cNvSpPr>
          <p:nvPr/>
        </p:nvSpPr>
        <p:spPr bwMode="auto">
          <a:xfrm>
            <a:off x="547489" y="3047223"/>
            <a:ext cx="1800493" cy="30777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latin typeface="+mn-ea"/>
                <a:ea typeface="+mn-ea"/>
              </a:rPr>
              <a:t>事業の進捗の見込み</a:t>
            </a:r>
          </a:p>
        </p:txBody>
      </p:sp>
      <p:sp>
        <p:nvSpPr>
          <p:cNvPr id="12" name="角丸四角形 11"/>
          <p:cNvSpPr/>
          <p:nvPr/>
        </p:nvSpPr>
        <p:spPr>
          <a:xfrm>
            <a:off x="107504" y="476350"/>
            <a:ext cx="1979612" cy="3603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latin typeface="HGｺﾞｼｯｸE" pitchFamily="49" charset="-128"/>
                <a:ea typeface="HGｺﾞｼｯｸE" pitchFamily="49" charset="-128"/>
              </a:rPr>
              <a:t>対応方針</a:t>
            </a:r>
            <a:r>
              <a:rPr lang="en-US" altLang="ja-JP" sz="1600" dirty="0">
                <a:latin typeface="HGｺﾞｼｯｸE" pitchFamily="49" charset="-128"/>
                <a:ea typeface="HGｺﾞｼｯｸE" pitchFamily="49" charset="-128"/>
              </a:rPr>
              <a:t>(</a:t>
            </a:r>
            <a:r>
              <a:rPr lang="ja-JP" altLang="en-US" sz="1600" dirty="0">
                <a:latin typeface="HGｺﾞｼｯｸE" pitchFamily="49" charset="-128"/>
                <a:ea typeface="HGｺﾞｼｯｸE" pitchFamily="49" charset="-128"/>
              </a:rPr>
              <a:t>案</a:t>
            </a:r>
            <a:r>
              <a:rPr lang="en-US" altLang="ja-JP" sz="1600" dirty="0">
                <a:latin typeface="HGｺﾞｼｯｸE" pitchFamily="49" charset="-128"/>
                <a:ea typeface="HGｺﾞｼｯｸE" pitchFamily="49" charset="-128"/>
              </a:rPr>
              <a:t>)</a:t>
            </a:r>
            <a:endParaRPr lang="ja-JP" altLang="en-US" sz="1600" dirty="0">
              <a:latin typeface="HGｺﾞｼｯｸE" pitchFamily="49" charset="-128"/>
              <a:ea typeface="HGｺﾞｼｯｸE" pitchFamily="49" charset="-128"/>
            </a:endParaRPr>
          </a:p>
        </p:txBody>
      </p:sp>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８</a:t>
            </a:r>
            <a:r>
              <a:rPr kumimoji="0" lang="zh-TW" altLang="en-US" sz="2400" dirty="0">
                <a:solidFill>
                  <a:srgbClr val="FFFFFF"/>
                </a:solidFill>
                <a:latin typeface="HGｺﾞｼｯｸE" panose="020B0909000000000000" pitchFamily="49" charset="-128"/>
                <a:ea typeface="HGｺﾞｼｯｸE" panose="020B0909000000000000" pitchFamily="49" charset="-128"/>
              </a:rPr>
              <a:t>．対応方針（案）</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芥川・東檜尾川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4" name="スライド番号プレースホルダー 3">
            <a:extLst>
              <a:ext uri="{FF2B5EF4-FFF2-40B4-BE49-F238E27FC236}">
                <a16:creationId xmlns:a16="http://schemas.microsoft.com/office/drawing/2014/main" id="{B16F1D46-932F-4A89-8D59-195C0AEF5FE6}"/>
              </a:ext>
            </a:extLst>
          </p:cNvPr>
          <p:cNvSpPr>
            <a:spLocks noGrp="1"/>
          </p:cNvSpPr>
          <p:nvPr>
            <p:ph type="sldNum" sz="quarter" idx="12"/>
          </p:nvPr>
        </p:nvSpPr>
        <p:spPr/>
        <p:txBody>
          <a:bodyPr/>
          <a:lstStyle/>
          <a:p>
            <a:fld id="{45901F59-53DD-4A45-BE4E-4DD99D049D8B}" type="slidenum">
              <a:rPr lang="en-US" altLang="ja-JP" sz="1800" smtClean="0">
                <a:latin typeface="+mj-ea"/>
                <a:ea typeface="+mj-ea"/>
              </a:rPr>
              <a:pPr/>
              <a:t>18</a:t>
            </a:fld>
            <a:endParaRPr lang="en-US" altLang="ja-JP" sz="1800" dirty="0">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3776512968"/>
              </p:ext>
            </p:extLst>
          </p:nvPr>
        </p:nvGraphicFramePr>
        <p:xfrm>
          <a:off x="722658" y="2699092"/>
          <a:ext cx="7759700" cy="3914779"/>
        </p:xfrm>
        <a:graphic>
          <a:graphicData uri="http://schemas.openxmlformats.org/drawingml/2006/table">
            <a:tbl>
              <a:tblPr firstRow="1" bandRow="1">
                <a:tableStyleId>{F5AB1C69-6EDB-4FF4-983F-18BD219EF322}</a:tableStyleId>
              </a:tblPr>
              <a:tblGrid>
                <a:gridCol w="1097567">
                  <a:extLst>
                    <a:ext uri="{9D8B030D-6E8A-4147-A177-3AD203B41FA5}">
                      <a16:colId xmlns:a16="http://schemas.microsoft.com/office/drawing/2014/main" val="20000"/>
                    </a:ext>
                  </a:extLst>
                </a:gridCol>
                <a:gridCol w="6662133">
                  <a:extLst>
                    <a:ext uri="{9D8B030D-6E8A-4147-A177-3AD203B41FA5}">
                      <a16:colId xmlns:a16="http://schemas.microsoft.com/office/drawing/2014/main" val="20001"/>
                    </a:ext>
                  </a:extLst>
                </a:gridCol>
              </a:tblGrid>
              <a:tr h="396062">
                <a:tc>
                  <a:txBody>
                    <a:bodyPr/>
                    <a:lstStyle/>
                    <a:p>
                      <a:pPr algn="ctr"/>
                      <a:endParaRPr kumimoji="1" lang="ja-JP" altLang="en-US" sz="1400" b="0" dirty="0">
                        <a:solidFill>
                          <a:schemeClr val="tx1"/>
                        </a:solidFill>
                      </a:endParaRP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kumimoji="1" lang="ja-JP" altLang="en-US" sz="1400" b="0" dirty="0">
                          <a:solidFill>
                            <a:schemeClr val="tx1"/>
                          </a:solidFill>
                        </a:rPr>
                        <a:t>再評価（再々評価）</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54397">
                <a:tc>
                  <a:txBody>
                    <a:bodyPr/>
                    <a:lstStyle/>
                    <a:p>
                      <a:pPr algn="ctr"/>
                      <a:r>
                        <a:rPr kumimoji="1" lang="ja-JP" altLang="en-US" sz="1400" b="0" dirty="0">
                          <a:solidFill>
                            <a:schemeClr val="tx1"/>
                          </a:solidFill>
                        </a:rPr>
                        <a:t>目的</a:t>
                      </a:r>
                      <a:endParaRPr kumimoji="1" lang="en-US" altLang="ja-JP" sz="1400" b="0" dirty="0">
                        <a:solidFill>
                          <a:schemeClr val="tx1"/>
                        </a:solidFill>
                      </a:endParaRP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事業継続の妥当性を判断するとともに、より効率的な実施方法等を検討する。</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1020">
                <a:tc>
                  <a:txBody>
                    <a:bodyPr/>
                    <a:lstStyle/>
                    <a:p>
                      <a:pPr algn="ctr"/>
                      <a:r>
                        <a:rPr kumimoji="1" lang="ja-JP" altLang="en-US" sz="1400" b="0" dirty="0">
                          <a:solidFill>
                            <a:schemeClr val="tx1"/>
                          </a:solidFill>
                        </a:rPr>
                        <a:t>対象</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総事業費</a:t>
                      </a:r>
                      <a:r>
                        <a:rPr kumimoji="1" lang="en-US" altLang="ja-JP" sz="1400" b="0" dirty="0">
                          <a:solidFill>
                            <a:schemeClr val="tx1"/>
                          </a:solidFill>
                        </a:rPr>
                        <a:t>10</a:t>
                      </a:r>
                      <a:r>
                        <a:rPr kumimoji="1" lang="ja-JP" altLang="en-US" sz="1400" b="0" dirty="0">
                          <a:solidFill>
                            <a:schemeClr val="tx1"/>
                          </a:solidFill>
                        </a:rPr>
                        <a:t>億円以上の事業</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64459">
                <a:tc>
                  <a:txBody>
                    <a:bodyPr/>
                    <a:lstStyle/>
                    <a:p>
                      <a:pPr algn="ctr"/>
                      <a:r>
                        <a:rPr kumimoji="1" lang="ja-JP" altLang="en-US" sz="1400" b="0" dirty="0">
                          <a:solidFill>
                            <a:schemeClr val="tx1"/>
                          </a:solidFill>
                        </a:rPr>
                        <a:t>評価時期</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r>
                        <a:rPr kumimoji="1" lang="ja-JP" altLang="en-US" sz="1400" b="0" dirty="0">
                          <a:solidFill>
                            <a:schemeClr val="tx1"/>
                          </a:solidFill>
                        </a:rPr>
                        <a:t>・事業計画の大幅な変更・・・・・・・・・・・・・・・・・・・・・・・・・・・・・・❶</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chemeClr val="tx1"/>
                          </a:solidFill>
                        </a:rPr>
                        <a:t>・事業採択後</a:t>
                      </a:r>
                      <a:r>
                        <a:rPr kumimoji="1" lang="en-US" altLang="ja-JP" sz="1400" b="0" dirty="0">
                          <a:solidFill>
                            <a:schemeClr val="tx1"/>
                          </a:solidFill>
                        </a:rPr>
                        <a:t>5</a:t>
                      </a:r>
                      <a:r>
                        <a:rPr kumimoji="1" lang="ja-JP" altLang="en-US" sz="1400" b="0" dirty="0">
                          <a:solidFill>
                            <a:schemeClr val="tx1"/>
                          </a:solidFill>
                        </a:rPr>
                        <a:t>年未着工、事業採択後</a:t>
                      </a:r>
                      <a:r>
                        <a:rPr kumimoji="1" lang="en-US" altLang="ja-JP" sz="1400" b="0" dirty="0">
                          <a:solidFill>
                            <a:schemeClr val="tx1"/>
                          </a:solidFill>
                        </a:rPr>
                        <a:t>10</a:t>
                      </a:r>
                      <a:r>
                        <a:rPr kumimoji="1" lang="ja-JP" altLang="en-US" sz="1400" b="0" dirty="0">
                          <a:solidFill>
                            <a:schemeClr val="tx1"/>
                          </a:solidFill>
                        </a:rPr>
                        <a:t>年継続</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rgbClr val="FF0000"/>
                          </a:solidFill>
                        </a:rPr>
                        <a:t>・再評価後</a:t>
                      </a:r>
                      <a:r>
                        <a:rPr kumimoji="1" lang="en-US" altLang="ja-JP" sz="1400" b="0" dirty="0">
                          <a:solidFill>
                            <a:srgbClr val="FF0000"/>
                          </a:solidFill>
                        </a:rPr>
                        <a:t>5</a:t>
                      </a:r>
                      <a:r>
                        <a:rPr kumimoji="1" lang="ja-JP" altLang="en-US" sz="1400" b="0" dirty="0">
                          <a:solidFill>
                            <a:srgbClr val="FF0000"/>
                          </a:solidFill>
                        </a:rPr>
                        <a:t>年継続毎</a:t>
                      </a:r>
                      <a:r>
                        <a:rPr kumimoji="1" lang="ja-JP" altLang="en-US" sz="1400" b="0" dirty="0">
                          <a:solidFill>
                            <a:schemeClr val="tx1"/>
                          </a:solidFill>
                        </a:rPr>
                        <a:t>（事業未着工のものは除く）</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chemeClr val="tx1"/>
                          </a:solidFill>
                        </a:rPr>
                        <a:t>・総事業費の大幅な変更</a:t>
                      </a:r>
                      <a:endParaRPr kumimoji="1" lang="en-US" altLang="ja-JP" sz="1400" b="0" dirty="0">
                        <a:solidFill>
                          <a:schemeClr val="tx1"/>
                        </a:solidFill>
                      </a:endParaRPr>
                    </a:p>
                    <a:p>
                      <a:pPr marL="0" indent="0" algn="l">
                        <a:buFont typeface="Arial" panose="020B0604020202020204" pitchFamily="34" charset="0"/>
                        <a:buNone/>
                      </a:pPr>
                      <a:r>
                        <a:rPr kumimoji="1" lang="ja-JP" altLang="en-US" sz="1400" b="0" dirty="0">
                          <a:solidFill>
                            <a:schemeClr val="tx1"/>
                          </a:solidFill>
                        </a:rPr>
                        <a:t>・その他評価の必要が生じた事業</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64459">
                <a:tc>
                  <a:txBody>
                    <a:bodyPr/>
                    <a:lstStyle/>
                    <a:p>
                      <a:pPr algn="ctr"/>
                      <a:r>
                        <a:rPr kumimoji="1" lang="ja-JP" altLang="en-US" sz="1400" b="0" dirty="0">
                          <a:solidFill>
                            <a:schemeClr val="tx1"/>
                          </a:solidFill>
                        </a:rPr>
                        <a:t>評価の視点</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・事業状況（事業計画等の変更及び今後の進捗見通しを含む）</a:t>
                      </a:r>
                      <a:endParaRPr kumimoji="1" lang="en-US" altLang="ja-JP" sz="1400" b="0" dirty="0">
                        <a:solidFill>
                          <a:schemeClr val="tx1"/>
                        </a:solidFill>
                      </a:endParaRPr>
                    </a:p>
                    <a:p>
                      <a:pPr algn="l"/>
                      <a:r>
                        <a:rPr kumimoji="1" lang="ja-JP" altLang="en-US" sz="1400" b="0" dirty="0">
                          <a:solidFill>
                            <a:schemeClr val="tx1"/>
                          </a:solidFill>
                        </a:rPr>
                        <a:t>・事業を巡る社会経済情勢の変化</a:t>
                      </a:r>
                      <a:endParaRPr kumimoji="1" lang="en-US" altLang="ja-JP" sz="1400" b="0" dirty="0">
                        <a:solidFill>
                          <a:schemeClr val="tx1"/>
                        </a:solidFill>
                      </a:endParaRPr>
                    </a:p>
                    <a:p>
                      <a:pPr algn="l"/>
                      <a:r>
                        <a:rPr kumimoji="1" lang="ja-JP" altLang="en-US" sz="1400" b="0" dirty="0">
                          <a:solidFill>
                            <a:schemeClr val="tx1"/>
                          </a:solidFill>
                        </a:rPr>
                        <a:t>・費用便益分析等の効率性</a:t>
                      </a:r>
                      <a:endParaRPr kumimoji="1" lang="en-US" altLang="ja-JP" sz="1400" b="0" dirty="0">
                        <a:solidFill>
                          <a:schemeClr val="tx1"/>
                        </a:solidFill>
                      </a:endParaRPr>
                    </a:p>
                    <a:p>
                      <a:pPr algn="l"/>
                      <a:r>
                        <a:rPr kumimoji="1" lang="ja-JP" altLang="en-US" sz="1400" b="0" dirty="0">
                          <a:solidFill>
                            <a:schemeClr val="tx1"/>
                          </a:solidFill>
                        </a:rPr>
                        <a:t>・安全・安心、活力、快適性等の有効性</a:t>
                      </a:r>
                      <a:endParaRPr kumimoji="1" lang="en-US" altLang="ja-JP" sz="1400" b="0" dirty="0">
                        <a:solidFill>
                          <a:schemeClr val="tx1"/>
                        </a:solidFill>
                      </a:endParaRPr>
                    </a:p>
                    <a:p>
                      <a:pPr algn="l"/>
                      <a:r>
                        <a:rPr kumimoji="1" lang="ja-JP" altLang="en-US" sz="1400" b="0" dirty="0">
                          <a:solidFill>
                            <a:schemeClr val="tx1"/>
                          </a:solidFill>
                        </a:rPr>
                        <a:t>・自然環境への影響と対策</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4379">
                <a:tc>
                  <a:txBody>
                    <a:bodyPr/>
                    <a:lstStyle/>
                    <a:p>
                      <a:pPr algn="ctr"/>
                      <a:r>
                        <a:rPr kumimoji="1" lang="ja-JP" altLang="en-US" sz="1400" b="0" dirty="0">
                          <a:solidFill>
                            <a:schemeClr val="tx1"/>
                          </a:solidFill>
                        </a:rPr>
                        <a:t>審議方法</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0" dirty="0">
                          <a:solidFill>
                            <a:schemeClr val="tx1"/>
                          </a:solidFill>
                        </a:rPr>
                        <a:t>❶の場合は、河川整備計画（案・変更案）の審議・了承</a:t>
                      </a:r>
                      <a:endParaRPr kumimoji="1" lang="en-US" altLang="ja-JP" sz="1400" b="0" dirty="0">
                        <a:solidFill>
                          <a:schemeClr val="tx1"/>
                        </a:solidFill>
                      </a:endParaRPr>
                    </a:p>
                    <a:p>
                      <a:pPr algn="l"/>
                      <a:r>
                        <a:rPr kumimoji="1" lang="ja-JP" altLang="en-US" sz="1400" b="0" dirty="0">
                          <a:solidFill>
                            <a:srgbClr val="FF0000"/>
                          </a:solidFill>
                        </a:rPr>
                        <a:t>❷の場合は、再評価（再々評価）調査により審議</a:t>
                      </a:r>
                    </a:p>
                  </a:txBody>
                  <a:tcPr marL="97717" marR="97717" marT="48830" marB="48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8437" name="テキスト ボックス 9"/>
          <p:cNvSpPr txBox="1">
            <a:spLocks noChangeArrowheads="1"/>
          </p:cNvSpPr>
          <p:nvPr/>
        </p:nvSpPr>
        <p:spPr bwMode="auto">
          <a:xfrm>
            <a:off x="168520" y="569793"/>
            <a:ext cx="8867976" cy="13849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eaLnBrk="1" hangingPunct="1">
              <a:buFontTx/>
              <a:buNone/>
              <a:defRPr sz="1400"/>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285750" indent="-285750">
              <a:buFont typeface="Wingdings" panose="05000000000000000000" pitchFamily="2" charset="2"/>
              <a:buChar char="Ø"/>
            </a:pPr>
            <a:r>
              <a:rPr lang="ja-JP" altLang="en-US" dirty="0"/>
              <a:t>大阪府では、建設事業の効率性及び実施過程の透明性の一層の向上を図るため、建設事業評価を実施している。</a:t>
            </a:r>
            <a:endParaRPr lang="en-US" altLang="ja-JP" dirty="0"/>
          </a:p>
          <a:p>
            <a:pPr marL="285750" indent="-285750">
              <a:buFont typeface="Wingdings" panose="05000000000000000000" pitchFamily="2" charset="2"/>
              <a:buChar char="Ø"/>
            </a:pPr>
            <a:r>
              <a:rPr lang="ja-JP" altLang="en-US" u="sng" dirty="0"/>
              <a:t>河川事業・ダム事業については、大阪府河川整備審議会で事業評価を実施している。</a:t>
            </a:r>
            <a:endParaRPr lang="en-US" altLang="ja-JP" u="sng" dirty="0"/>
          </a:p>
          <a:p>
            <a:r>
              <a:rPr lang="ja-JP" altLang="en-US" dirty="0"/>
              <a:t>　　（「大阪府河川事業・ダム事業の事業評価（平成</a:t>
            </a:r>
            <a:r>
              <a:rPr lang="en-US" altLang="ja-JP" dirty="0"/>
              <a:t>28</a:t>
            </a:r>
            <a:r>
              <a:rPr lang="ja-JP" altLang="en-US" dirty="0"/>
              <a:t>年</a:t>
            </a:r>
            <a:r>
              <a:rPr lang="en-US" altLang="ja-JP" dirty="0"/>
              <a:t>7</a:t>
            </a:r>
            <a:r>
              <a:rPr lang="ja-JP" altLang="en-US" dirty="0"/>
              <a:t>月 大阪府都市整備部河川室」）</a:t>
            </a:r>
            <a:endParaRPr lang="en-US" altLang="ja-JP" dirty="0"/>
          </a:p>
          <a:p>
            <a:pPr marL="285750" indent="-285750">
              <a:buFont typeface="Wingdings" panose="05000000000000000000" pitchFamily="2" charset="2"/>
              <a:buChar char="Ø"/>
            </a:pPr>
            <a:r>
              <a:rPr lang="ja-JP" altLang="en-US" dirty="0"/>
              <a:t>淀川水系淀川右岸ブロック芥川、檜尾川、東檜尾川の事業については、</a:t>
            </a:r>
            <a:r>
              <a:rPr lang="en-US" altLang="ja-JP" dirty="0"/>
              <a:t>R1</a:t>
            </a:r>
            <a:r>
              <a:rPr lang="ja-JP" altLang="en-US" dirty="0"/>
              <a:t>年度に「淀川水系淀川右岸ブロック芥川、檜尾川、東檜尾川の河川整備の事業評価について」の審議をもって事業再評価としており、再評価後</a:t>
            </a:r>
            <a:r>
              <a:rPr lang="en-US" altLang="ja-JP" dirty="0"/>
              <a:t>5</a:t>
            </a:r>
            <a:r>
              <a:rPr lang="ja-JP" altLang="en-US" dirty="0"/>
              <a:t>年を経過したため、令和６年度に</a:t>
            </a:r>
            <a:r>
              <a:rPr lang="ja-JP" altLang="en-US" u="sng" dirty="0"/>
              <a:t>事業評価を実施するもの</a:t>
            </a:r>
            <a:r>
              <a:rPr lang="ja-JP" altLang="en-US" dirty="0"/>
              <a:t>。</a:t>
            </a:r>
          </a:p>
        </p:txBody>
      </p:sp>
      <p:sp>
        <p:nvSpPr>
          <p:cNvPr id="16389" name="AutoShape 6"/>
          <p:cNvSpPr>
            <a:spLocks noChangeArrowheads="1"/>
          </p:cNvSpPr>
          <p:nvPr/>
        </p:nvSpPr>
        <p:spPr bwMode="auto">
          <a:xfrm>
            <a:off x="0" y="2329815"/>
            <a:ext cx="2448272" cy="36927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4396" tIns="42198" rIns="84396" bIns="42198"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77" dirty="0">
                <a:solidFill>
                  <a:srgbClr val="000000"/>
                </a:solidFill>
                <a:latin typeface="HG丸ｺﾞｼｯｸM-PRO" panose="020F0600000000000000" pitchFamily="50" charset="-128"/>
                <a:ea typeface="HG丸ｺﾞｼｯｸM-PRO" panose="020F0600000000000000" pitchFamily="50" charset="-128"/>
              </a:rPr>
              <a:t>≪事業評価について≫</a:t>
            </a:r>
          </a:p>
        </p:txBody>
      </p:sp>
      <p:sp>
        <p:nvSpPr>
          <p:cNvPr id="16413" name="AutoShape 6"/>
          <p:cNvSpPr>
            <a:spLocks noChangeArrowheads="1"/>
          </p:cNvSpPr>
          <p:nvPr/>
        </p:nvSpPr>
        <p:spPr bwMode="auto">
          <a:xfrm>
            <a:off x="1835696" y="6536771"/>
            <a:ext cx="6120912" cy="36927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4396" tIns="42198" rIns="84396" bIns="42198"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108" dirty="0">
                <a:solidFill>
                  <a:srgbClr val="000000"/>
                </a:solidFill>
                <a:latin typeface="HG丸ｺﾞｼｯｸM-PRO" panose="020F0600000000000000" pitchFamily="50" charset="-128"/>
                <a:ea typeface="HG丸ｺﾞｼｯｸM-PRO" panose="020F0600000000000000" pitchFamily="50" charset="-128"/>
              </a:rPr>
              <a:t>※</a:t>
            </a:r>
            <a:r>
              <a:rPr lang="ja-JP" altLang="en-US" sz="1108" dirty="0">
                <a:solidFill>
                  <a:srgbClr val="000000"/>
                </a:solidFill>
                <a:latin typeface="HG丸ｺﾞｼｯｸM-PRO" panose="020F0600000000000000" pitchFamily="50" charset="-128"/>
                <a:ea typeface="HG丸ｺﾞｼｯｸM-PRO" panose="020F0600000000000000" pitchFamily="50" charset="-128"/>
              </a:rPr>
              <a:t>「大阪府河川事業・ダム事業の事業評価（平成</a:t>
            </a:r>
            <a:r>
              <a:rPr lang="en-US" altLang="ja-JP" sz="1108" dirty="0">
                <a:solidFill>
                  <a:srgbClr val="000000"/>
                </a:solidFill>
                <a:latin typeface="HG丸ｺﾞｼｯｸM-PRO" panose="020F0600000000000000" pitchFamily="50" charset="-128"/>
                <a:ea typeface="HG丸ｺﾞｼｯｸM-PRO" panose="020F0600000000000000" pitchFamily="50" charset="-128"/>
              </a:rPr>
              <a:t>28</a:t>
            </a:r>
            <a:r>
              <a:rPr lang="ja-JP" altLang="en-US" sz="1108" dirty="0">
                <a:solidFill>
                  <a:srgbClr val="000000"/>
                </a:solidFill>
                <a:latin typeface="HG丸ｺﾞｼｯｸM-PRO" panose="020F0600000000000000" pitchFamily="50" charset="-128"/>
                <a:ea typeface="HG丸ｺﾞｼｯｸM-PRO" panose="020F0600000000000000" pitchFamily="50" charset="-128"/>
              </a:rPr>
              <a:t>年</a:t>
            </a:r>
            <a:r>
              <a:rPr lang="en-US" altLang="ja-JP" sz="1108" dirty="0">
                <a:solidFill>
                  <a:srgbClr val="000000"/>
                </a:solidFill>
                <a:latin typeface="HG丸ｺﾞｼｯｸM-PRO" panose="020F0600000000000000" pitchFamily="50" charset="-128"/>
                <a:ea typeface="HG丸ｺﾞｼｯｸM-PRO" panose="020F0600000000000000" pitchFamily="50" charset="-128"/>
              </a:rPr>
              <a:t>7</a:t>
            </a:r>
            <a:r>
              <a:rPr lang="ja-JP" altLang="en-US" sz="1108" dirty="0">
                <a:solidFill>
                  <a:srgbClr val="000000"/>
                </a:solidFill>
                <a:latin typeface="HG丸ｺﾞｼｯｸM-PRO" panose="020F0600000000000000" pitchFamily="50" charset="-128"/>
                <a:ea typeface="HG丸ｺﾞｼｯｸM-PRO" panose="020F0600000000000000" pitchFamily="50" charset="-128"/>
              </a:rPr>
              <a:t>月 大阪府整備部河川室）」より抜粋</a:t>
            </a:r>
          </a:p>
        </p:txBody>
      </p:sp>
      <p:sp>
        <p:nvSpPr>
          <p:cNvPr id="11"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今回の事業評価について</a:t>
            </a:r>
          </a:p>
        </p:txBody>
      </p:sp>
      <p:sp>
        <p:nvSpPr>
          <p:cNvPr id="8" name="右中かっこ 2"/>
          <p:cNvSpPr>
            <a:spLocks/>
          </p:cNvSpPr>
          <p:nvPr/>
        </p:nvSpPr>
        <p:spPr bwMode="auto">
          <a:xfrm>
            <a:off x="5877659" y="4002360"/>
            <a:ext cx="260838" cy="738554"/>
          </a:xfrm>
          <a:prstGeom prst="rightBrace">
            <a:avLst>
              <a:gd name="adj1" fmla="val 8311"/>
              <a:gd name="adj2" fmla="val 50000"/>
            </a:avLst>
          </a:prstGeom>
          <a:noFill/>
          <a:ln w="9525">
            <a:solidFill>
              <a:schemeClr val="tx1"/>
            </a:solidFill>
            <a:round/>
            <a:headEnd/>
            <a:tailEnd/>
          </a:ln>
          <a:effectLst/>
        </p:spPr>
        <p:txBody>
          <a:bodyPr anchor="ctr"/>
          <a:lstStyle/>
          <a:p>
            <a:pPr algn="ctr" eaLnBrk="0" hangingPunct="0"/>
            <a:endParaRPr lang="ja-JP" altLang="en-US" sz="1754">
              <a:solidFill>
                <a:srgbClr val="000000"/>
              </a:solidFill>
            </a:endParaRPr>
          </a:p>
        </p:txBody>
      </p:sp>
      <p:sp>
        <p:nvSpPr>
          <p:cNvPr id="9" name="AutoShape 6"/>
          <p:cNvSpPr>
            <a:spLocks noChangeArrowheads="1"/>
          </p:cNvSpPr>
          <p:nvPr/>
        </p:nvSpPr>
        <p:spPr bwMode="auto">
          <a:xfrm>
            <a:off x="6008077" y="4210444"/>
            <a:ext cx="703385" cy="36927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4396" tIns="42198" rIns="84396" bIns="42198"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92">
                <a:solidFill>
                  <a:srgbClr val="000000"/>
                </a:solidFill>
                <a:latin typeface="HG丸ｺﾞｼｯｸM-PRO" panose="020F0600000000000000" pitchFamily="50" charset="-128"/>
                <a:ea typeface="HG丸ｺﾞｼｯｸM-PRO" panose="020F0600000000000000" pitchFamily="50" charset="-128"/>
              </a:rPr>
              <a:t>❷</a:t>
            </a:r>
            <a:endParaRPr lang="ja-JP" altLang="en-US" sz="1477">
              <a:solidFill>
                <a:srgbClr val="000000"/>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a:extLst>
              <a:ext uri="{FF2B5EF4-FFF2-40B4-BE49-F238E27FC236}">
                <a16:creationId xmlns:a16="http://schemas.microsoft.com/office/drawing/2014/main" id="{EFFC3B5E-4719-4173-8571-9822C5AEE8B9}"/>
              </a:ext>
            </a:extLst>
          </p:cNvPr>
          <p:cNvSpPr>
            <a:spLocks noGrp="1"/>
          </p:cNvSpPr>
          <p:nvPr>
            <p:ph type="sldNum" sz="quarter" idx="12"/>
          </p:nvPr>
        </p:nvSpPr>
        <p:spPr>
          <a:xfrm>
            <a:off x="7009102" y="6375746"/>
            <a:ext cx="2133600" cy="476250"/>
          </a:xfrm>
        </p:spPr>
        <p:txBody>
          <a:bodyPr/>
          <a:lstStyle/>
          <a:p>
            <a:fld id="{057F308F-FD15-4BE4-AA80-898DDDD2F59A}" type="slidenum">
              <a:rPr lang="en-US" altLang="ja-JP" sz="2000" smtClean="0">
                <a:solidFill>
                  <a:srgbClr val="000000"/>
                </a:solidFill>
                <a:latin typeface="+mj-ea"/>
                <a:ea typeface="+mj-ea"/>
              </a:rPr>
              <a:pPr/>
              <a:t>1</a:t>
            </a:fld>
            <a:endParaRPr lang="en-US" altLang="ja-JP" sz="2000">
              <a:solidFill>
                <a:srgbClr val="000000"/>
              </a:solidFill>
              <a:latin typeface="+mj-ea"/>
              <a:ea typeface="+mj-ea"/>
            </a:endParaRPr>
          </a:p>
        </p:txBody>
      </p:sp>
    </p:spTree>
    <p:extLst>
      <p:ext uri="{BB962C8B-B14F-4D97-AF65-F5344CB8AC3E}">
        <p14:creationId xmlns:p14="http://schemas.microsoft.com/office/powerpoint/2010/main" val="987984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257175" y="1124744"/>
            <a:ext cx="8629650" cy="2188575"/>
          </a:xfrm>
          <a:prstGeom prst="roundRect">
            <a:avLst>
              <a:gd name="adj" fmla="val 9095"/>
            </a:avLst>
          </a:prstGeom>
          <a:noFill/>
          <a:ln>
            <a:solidFill>
              <a:srgbClr val="006600"/>
            </a:solidFill>
          </a:ln>
        </p:spPr>
        <p:style>
          <a:lnRef idx="2">
            <a:schemeClr val="accent2"/>
          </a:lnRef>
          <a:fillRef idx="1">
            <a:schemeClr val="lt1"/>
          </a:fillRef>
          <a:effectRef idx="0">
            <a:schemeClr val="accent2"/>
          </a:effectRef>
          <a:fontRef idx="minor">
            <a:schemeClr val="dk1"/>
          </a:fontRef>
        </p:style>
        <p:txBody>
          <a:bodyPr tIns="36000" bIns="36000">
            <a:normAutofit/>
          </a:bodyPr>
          <a:lstStyle/>
          <a:p>
            <a:pPr>
              <a:defRPr/>
            </a:pPr>
            <a:endParaRPr lang="en-US" altLang="ja-JP" sz="1600" dirty="0">
              <a:solidFill>
                <a:schemeClr val="tx1"/>
              </a:solidFill>
              <a:latin typeface="+mn-ea"/>
              <a:cs typeface="Meiryo UI" panose="020B0604030504040204" pitchFamily="50" charset="-128"/>
            </a:endParaRPr>
          </a:p>
          <a:p>
            <a:pPr marL="263525" indent="-263525">
              <a:buFont typeface="Wingdings" panose="05000000000000000000" pitchFamily="2" charset="2"/>
              <a:buChar char="Ø"/>
              <a:defRPr/>
            </a:pPr>
            <a:r>
              <a:rPr lang="ja-JP" altLang="en-US" sz="1600" dirty="0">
                <a:solidFill>
                  <a:srgbClr val="000000"/>
                </a:solidFill>
                <a:latin typeface="+mn-ea"/>
              </a:rPr>
              <a:t>檜尾川については、前回評価時以降、現地状況を踏まえ浸水リスクを見直した結果、河川整備計画において当面の治水目標としていた時間雨量</a:t>
            </a:r>
            <a:r>
              <a:rPr lang="en-US" altLang="ja-JP" sz="1600" dirty="0">
                <a:solidFill>
                  <a:srgbClr val="000000"/>
                </a:solidFill>
                <a:latin typeface="+mn-ea"/>
              </a:rPr>
              <a:t>80</a:t>
            </a:r>
            <a:r>
              <a:rPr lang="ja-JP" altLang="en-US" sz="1600" dirty="0">
                <a:solidFill>
                  <a:srgbClr val="000000"/>
                </a:solidFill>
                <a:latin typeface="+mn-ea"/>
              </a:rPr>
              <a:t>ミリ程度（</a:t>
            </a:r>
            <a:r>
              <a:rPr lang="en-US" altLang="ja-JP" sz="1600" dirty="0">
                <a:solidFill>
                  <a:srgbClr val="000000"/>
                </a:solidFill>
                <a:latin typeface="+mn-ea"/>
              </a:rPr>
              <a:t>1/100</a:t>
            </a:r>
            <a:r>
              <a:rPr lang="ja-JP" altLang="en-US" sz="1600" dirty="0">
                <a:solidFill>
                  <a:srgbClr val="000000"/>
                </a:solidFill>
                <a:latin typeface="+mn-ea"/>
              </a:rPr>
              <a:t>確率降雨）でも氾濫</a:t>
            </a:r>
            <a:r>
              <a:rPr lang="ja-JP" altLang="en-US" sz="1600" dirty="0">
                <a:solidFill>
                  <a:schemeClr val="tx1"/>
                </a:solidFill>
                <a:latin typeface="+mn-ea"/>
              </a:rPr>
              <a:t>が発生しないことが確認された。</a:t>
            </a:r>
            <a:endParaRPr lang="en-US" altLang="ja-JP" sz="1600" dirty="0">
              <a:solidFill>
                <a:schemeClr val="tx1"/>
              </a:solidFill>
              <a:latin typeface="+mn-ea"/>
            </a:endParaRPr>
          </a:p>
          <a:p>
            <a:pPr marL="263525" indent="-263525">
              <a:buFont typeface="Wingdings" panose="05000000000000000000" pitchFamily="2" charset="2"/>
              <a:buChar char="Ø"/>
              <a:defRPr/>
            </a:pPr>
            <a:r>
              <a:rPr lang="ja-JP" altLang="en-US" sz="1600" dirty="0">
                <a:solidFill>
                  <a:schemeClr val="tx1"/>
                </a:solidFill>
                <a:latin typeface="+mn-ea"/>
              </a:rPr>
              <a:t>上記理由により、「大阪府都市整備中期計画（案）（</a:t>
            </a:r>
            <a:r>
              <a:rPr lang="en-US" altLang="ja-JP" sz="1600" dirty="0">
                <a:solidFill>
                  <a:schemeClr val="tx1"/>
                </a:solidFill>
                <a:latin typeface="+mn-ea"/>
              </a:rPr>
              <a:t>R3.3 </a:t>
            </a:r>
            <a:r>
              <a:rPr lang="ja-JP" altLang="en-US" sz="1600" dirty="0">
                <a:solidFill>
                  <a:schemeClr val="tx1"/>
                </a:solidFill>
                <a:latin typeface="+mn-ea"/>
              </a:rPr>
              <a:t>改訂）」において事業予定箇所に位置付けておらず、現在は事業を実施していない。</a:t>
            </a:r>
            <a:endParaRPr lang="en-US" altLang="ja-JP" sz="1600" dirty="0">
              <a:solidFill>
                <a:schemeClr val="tx1"/>
              </a:solidFill>
              <a:latin typeface="+mn-ea"/>
            </a:endParaRPr>
          </a:p>
          <a:p>
            <a:pPr marL="263525" indent="-263525">
              <a:buFont typeface="Wingdings" panose="05000000000000000000" pitchFamily="2" charset="2"/>
              <a:buChar char="Ø"/>
              <a:defRPr/>
            </a:pPr>
            <a:r>
              <a:rPr lang="ja-JP" altLang="en-US" sz="1600" dirty="0">
                <a:solidFill>
                  <a:schemeClr val="tx1"/>
                </a:solidFill>
                <a:latin typeface="+mn-ea"/>
                <a:cs typeface="Meiryo UI" panose="020B0604030504040204" pitchFamily="50" charset="-128"/>
              </a:rPr>
              <a:t>当面は事業を休止する。</a:t>
            </a:r>
            <a:endParaRPr lang="en-US" altLang="ja-JP" sz="1600" dirty="0">
              <a:solidFill>
                <a:schemeClr val="tx1"/>
              </a:solidFill>
              <a:latin typeface="+mn-ea"/>
            </a:endParaRPr>
          </a:p>
        </p:txBody>
      </p:sp>
      <p:sp>
        <p:nvSpPr>
          <p:cNvPr id="12" name="角丸四角形 11"/>
          <p:cNvSpPr/>
          <p:nvPr/>
        </p:nvSpPr>
        <p:spPr>
          <a:xfrm>
            <a:off x="107504" y="476350"/>
            <a:ext cx="1979612" cy="3603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latin typeface="HGｺﾞｼｯｸE" pitchFamily="49" charset="-128"/>
                <a:ea typeface="HGｺﾞｼｯｸE" pitchFamily="49" charset="-128"/>
              </a:rPr>
              <a:t>対応方針</a:t>
            </a:r>
            <a:r>
              <a:rPr lang="en-US" altLang="ja-JP" sz="1600" dirty="0">
                <a:latin typeface="HGｺﾞｼｯｸE" pitchFamily="49" charset="-128"/>
                <a:ea typeface="HGｺﾞｼｯｸE" pitchFamily="49" charset="-128"/>
              </a:rPr>
              <a:t>(</a:t>
            </a:r>
            <a:r>
              <a:rPr lang="ja-JP" altLang="en-US" sz="1600" dirty="0">
                <a:latin typeface="HGｺﾞｼｯｸE" pitchFamily="49" charset="-128"/>
                <a:ea typeface="HGｺﾞｼｯｸE" pitchFamily="49" charset="-128"/>
              </a:rPr>
              <a:t>案</a:t>
            </a:r>
            <a:r>
              <a:rPr lang="en-US" altLang="ja-JP" sz="1600" dirty="0">
                <a:latin typeface="HGｺﾞｼｯｸE" pitchFamily="49" charset="-128"/>
                <a:ea typeface="HGｺﾞｼｯｸE" pitchFamily="49" charset="-128"/>
              </a:rPr>
              <a:t>)</a:t>
            </a:r>
            <a:endParaRPr lang="ja-JP" altLang="en-US" sz="1600" dirty="0">
              <a:latin typeface="HGｺﾞｼｯｸE" pitchFamily="49" charset="-128"/>
              <a:ea typeface="HGｺﾞｼｯｸE" pitchFamily="49" charset="-128"/>
            </a:endParaRPr>
          </a:p>
        </p:txBody>
      </p:sp>
      <p:sp>
        <p:nvSpPr>
          <p:cNvPr id="18"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dirty="0">
                <a:solidFill>
                  <a:srgbClr val="FFFFFF"/>
                </a:solidFill>
                <a:latin typeface="HGｺﾞｼｯｸE" panose="020B0909000000000000" pitchFamily="49" charset="-128"/>
                <a:ea typeface="HGｺﾞｼｯｸE" panose="020B0909000000000000" pitchFamily="49" charset="-128"/>
              </a:rPr>
              <a:t>８</a:t>
            </a:r>
            <a:r>
              <a:rPr kumimoji="0" lang="zh-TW" altLang="en-US" sz="2400" dirty="0">
                <a:solidFill>
                  <a:srgbClr val="FFFFFF"/>
                </a:solidFill>
                <a:latin typeface="HGｺﾞｼｯｸE" panose="020B0909000000000000" pitchFamily="49" charset="-128"/>
                <a:ea typeface="HGｺﾞｼｯｸE" panose="020B0909000000000000" pitchFamily="49" charset="-128"/>
              </a:rPr>
              <a:t>．対応方針（案）</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檜尾川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4" name="スライド番号プレースホルダー 3">
            <a:extLst>
              <a:ext uri="{FF2B5EF4-FFF2-40B4-BE49-F238E27FC236}">
                <a16:creationId xmlns:a16="http://schemas.microsoft.com/office/drawing/2014/main" id="{A88BA458-2D3C-4BBC-B79D-D2BFD925E5E9}"/>
              </a:ext>
            </a:extLst>
          </p:cNvPr>
          <p:cNvSpPr>
            <a:spLocks noGrp="1"/>
          </p:cNvSpPr>
          <p:nvPr>
            <p:ph type="sldNum" sz="quarter" idx="12"/>
          </p:nvPr>
        </p:nvSpPr>
        <p:spPr/>
        <p:txBody>
          <a:bodyPr/>
          <a:lstStyle/>
          <a:p>
            <a:fld id="{45901F59-53DD-4A45-BE4E-4DD99D049D8B}" type="slidenum">
              <a:rPr lang="en-US" altLang="ja-JP" sz="1800" smtClean="0">
                <a:latin typeface="+mj-ea"/>
                <a:ea typeface="+mj-ea"/>
              </a:rPr>
              <a:pPr/>
              <a:t>19</a:t>
            </a:fld>
            <a:endParaRPr lang="en-US" altLang="ja-JP" sz="1800">
              <a:latin typeface="+mj-ea"/>
              <a:ea typeface="+mj-ea"/>
            </a:endParaRPr>
          </a:p>
        </p:txBody>
      </p:sp>
    </p:spTree>
    <p:extLst>
      <p:ext uri="{BB962C8B-B14F-4D97-AF65-F5344CB8AC3E}">
        <p14:creationId xmlns:p14="http://schemas.microsoft.com/office/powerpoint/2010/main" val="413986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endParaRPr kumimoji="0" lang="ja-JP" altLang="en-US" sz="2400" dirty="0">
              <a:solidFill>
                <a:srgbClr val="FFFFFF"/>
              </a:solidFill>
              <a:latin typeface="HGｺﾞｼｯｸE" panose="020B0909000000000000" pitchFamily="49" charset="-128"/>
              <a:ea typeface="HGｺﾞｼｯｸE" panose="020B0909000000000000" pitchFamily="49" charset="-128"/>
            </a:endParaRPr>
          </a:p>
        </p:txBody>
      </p:sp>
      <p:pic>
        <p:nvPicPr>
          <p:cNvPr id="10" name="Picture 2">
            <a:extLst>
              <a:ext uri="{FF2B5EF4-FFF2-40B4-BE49-F238E27FC236}">
                <a16:creationId xmlns:a16="http://schemas.microsoft.com/office/drawing/2014/main" id="{AD969A29-951B-46E8-B94D-C97BBEE8522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92301" y="857169"/>
            <a:ext cx="3877202" cy="5673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38796ACB-2CAF-4659-B3F5-D48E9BF981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5433233"/>
            <a:ext cx="1071563" cy="138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2">
            <a:extLst>
              <a:ext uri="{FF2B5EF4-FFF2-40B4-BE49-F238E27FC236}">
                <a16:creationId xmlns:a16="http://schemas.microsoft.com/office/drawing/2014/main" id="{B033E86C-B481-42EB-9F97-474E3D921706}"/>
              </a:ext>
            </a:extLst>
          </p:cNvPr>
          <p:cNvSpPr>
            <a:spLocks noChangeArrowheads="1"/>
          </p:cNvSpPr>
          <p:nvPr/>
        </p:nvSpPr>
        <p:spPr bwMode="auto">
          <a:xfrm>
            <a:off x="72506" y="778318"/>
            <a:ext cx="5147566" cy="1930602"/>
          </a:xfrm>
          <a:prstGeom prst="roundRect">
            <a:avLst>
              <a:gd name="adj" fmla="val 13181"/>
            </a:avLst>
          </a:prstGeom>
          <a:solidFill>
            <a:schemeClr val="bg1"/>
          </a:solidFill>
          <a:ln w="9525" algn="ctr">
            <a:solidFill>
              <a:schemeClr val="tx1"/>
            </a:solidFill>
            <a:round/>
            <a:headEnd/>
            <a:tailEnd/>
          </a:ln>
        </p:spPr>
        <p:txBody>
          <a:bodyPr lIns="125985" tIns="0" rIns="72000" bIns="0"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15000"/>
              </a:spcBef>
              <a:buNone/>
              <a:defRPr/>
            </a:pPr>
            <a:r>
              <a:rPr lang="ja-JP" altLang="en-US" sz="1400" dirty="0">
                <a:latin typeface="+mj-ea"/>
                <a:ea typeface="+mj-ea"/>
              </a:rPr>
              <a:t>●流域面積：</a:t>
            </a:r>
            <a:r>
              <a:rPr lang="en-US" altLang="ja-JP" sz="1400" dirty="0">
                <a:latin typeface="+mj-ea"/>
                <a:ea typeface="+mj-ea"/>
              </a:rPr>
              <a:t>81.75</a:t>
            </a:r>
            <a:r>
              <a:rPr lang="ja-JP" altLang="en-US" sz="1400" dirty="0">
                <a:latin typeface="+mj-ea"/>
                <a:ea typeface="+mj-ea"/>
              </a:rPr>
              <a:t> </a:t>
            </a:r>
            <a:r>
              <a:rPr lang="en-US" altLang="ja-JP" sz="1400" dirty="0">
                <a:latin typeface="+mj-ea"/>
                <a:ea typeface="+mj-ea"/>
              </a:rPr>
              <a:t>km2</a:t>
            </a:r>
          </a:p>
          <a:p>
            <a:pPr>
              <a:spcBef>
                <a:spcPct val="15000"/>
              </a:spcBef>
              <a:buNone/>
              <a:defRPr/>
            </a:pPr>
            <a:r>
              <a:rPr lang="ja-JP" altLang="en-US" sz="1400" dirty="0">
                <a:latin typeface="+mj-ea"/>
                <a:ea typeface="+mj-ea"/>
              </a:rPr>
              <a:t>●流域市：</a:t>
            </a:r>
            <a:r>
              <a:rPr lang="ja-JP" altLang="en-US" sz="1400" dirty="0"/>
              <a:t> </a:t>
            </a:r>
            <a:r>
              <a:rPr lang="en-US" altLang="ja-JP" sz="1400" dirty="0"/>
              <a:t>3</a:t>
            </a:r>
            <a:r>
              <a:rPr lang="ja-JP" altLang="en-US" sz="1400" dirty="0"/>
              <a:t>市</a:t>
            </a:r>
            <a:r>
              <a:rPr lang="en-US" altLang="ja-JP" sz="1400" dirty="0"/>
              <a:t>2</a:t>
            </a:r>
            <a:r>
              <a:rPr lang="ja-JP" altLang="en-US" sz="1400" dirty="0"/>
              <a:t>町</a:t>
            </a:r>
            <a:r>
              <a:rPr lang="ja-JP" altLang="en-US" sz="1100" dirty="0">
                <a:latin typeface="+mj-ea"/>
                <a:ea typeface="+mj-ea"/>
              </a:rPr>
              <a:t>（</a:t>
            </a:r>
            <a:r>
              <a:rPr lang="ja-JP" altLang="en-US" sz="1100" dirty="0"/>
              <a:t>高槻市、島本町、京都府京都市，長岡京市、大山崎町）</a:t>
            </a:r>
            <a:endParaRPr lang="en-US" altLang="ja-JP" sz="1100" dirty="0"/>
          </a:p>
          <a:p>
            <a:pPr eaLnBrk="1" hangingPunct="1">
              <a:spcBef>
                <a:spcPct val="15000"/>
              </a:spcBef>
              <a:buNone/>
              <a:defRPr/>
            </a:pPr>
            <a:r>
              <a:rPr lang="ja-JP" altLang="en-US" sz="1400" dirty="0">
                <a:latin typeface="+mj-ea"/>
                <a:ea typeface="+mj-ea"/>
              </a:rPr>
              <a:t>●指定区間延長：</a:t>
            </a:r>
            <a:r>
              <a:rPr lang="en-US" altLang="ja-JP" sz="1400" dirty="0">
                <a:latin typeface="+mj-ea"/>
                <a:ea typeface="+mj-ea"/>
              </a:rPr>
              <a:t>44.0</a:t>
            </a:r>
            <a:r>
              <a:rPr lang="ja-JP" altLang="en-US" sz="1400" dirty="0">
                <a:latin typeface="+mj-ea"/>
                <a:ea typeface="+mj-ea"/>
              </a:rPr>
              <a:t> </a:t>
            </a:r>
            <a:r>
              <a:rPr lang="en-US" altLang="ja-JP" sz="1400" dirty="0">
                <a:latin typeface="+mj-ea"/>
                <a:ea typeface="+mj-ea"/>
              </a:rPr>
              <a:t>km</a:t>
            </a:r>
          </a:p>
          <a:p>
            <a:pPr marL="176213" indent="-176213">
              <a:buNone/>
            </a:pPr>
            <a:r>
              <a:rPr lang="ja-JP" altLang="en-US" sz="1400" dirty="0">
                <a:latin typeface="+mj-ea"/>
                <a:ea typeface="+mj-ea"/>
              </a:rPr>
              <a:t>●淀川右岸ブロックは、</a:t>
            </a:r>
            <a:r>
              <a:rPr lang="ja-JP" altLang="en-US" sz="1400" dirty="0"/>
              <a:t>芥川、檜尾川、水無瀬川および年谷川流域で構成されている。</a:t>
            </a:r>
          </a:p>
          <a:p>
            <a:pPr marL="176213" indent="-176213" eaLnBrk="1" hangingPunct="1">
              <a:spcBef>
                <a:spcPct val="15000"/>
              </a:spcBef>
              <a:buNone/>
              <a:defRPr/>
            </a:pPr>
            <a:r>
              <a:rPr lang="ja-JP" altLang="en-US" sz="1400" dirty="0">
                <a:latin typeface="+mj-ea"/>
                <a:ea typeface="+mj-ea"/>
              </a:rPr>
              <a:t>●流域には名神高速道路や国道</a:t>
            </a:r>
            <a:r>
              <a:rPr lang="en-US" altLang="ja-JP" sz="1400" dirty="0">
                <a:latin typeface="+mj-ea"/>
                <a:ea typeface="+mj-ea"/>
              </a:rPr>
              <a:t>171</a:t>
            </a:r>
            <a:r>
              <a:rPr lang="ja-JP" altLang="en-US" sz="1400" dirty="0">
                <a:latin typeface="+mj-ea"/>
                <a:ea typeface="+mj-ea"/>
              </a:rPr>
              <a:t>号、</a:t>
            </a:r>
            <a:r>
              <a:rPr lang="en-US" altLang="ja-JP" sz="1400" dirty="0">
                <a:latin typeface="+mj-ea"/>
                <a:ea typeface="+mj-ea"/>
              </a:rPr>
              <a:t>JR</a:t>
            </a:r>
            <a:r>
              <a:rPr lang="ja-JP" altLang="en-US" sz="1400" dirty="0">
                <a:latin typeface="+mj-ea"/>
                <a:ea typeface="+mj-ea"/>
              </a:rPr>
              <a:t>東海道本線、阪急京都線などの重要な道路や鉄道が位置し、周辺地域における交通の要所となっている。</a:t>
            </a:r>
            <a:endParaRPr lang="en-US" altLang="ja-JP" sz="1400" strike="sngStrike" dirty="0">
              <a:latin typeface="+mj-ea"/>
              <a:ea typeface="+mj-ea"/>
            </a:endParaRPr>
          </a:p>
        </p:txBody>
      </p:sp>
      <p:sp>
        <p:nvSpPr>
          <p:cNvPr id="16" name="AutoShape 6">
            <a:extLst>
              <a:ext uri="{FF2B5EF4-FFF2-40B4-BE49-F238E27FC236}">
                <a16:creationId xmlns:a16="http://schemas.microsoft.com/office/drawing/2014/main" id="{BAF61716-9108-46E0-A3EE-3ECA1B7FBF20}"/>
              </a:ext>
            </a:extLst>
          </p:cNvPr>
          <p:cNvSpPr>
            <a:spLocks noChangeArrowheads="1"/>
          </p:cNvSpPr>
          <p:nvPr/>
        </p:nvSpPr>
        <p:spPr bwMode="auto">
          <a:xfrm>
            <a:off x="56370" y="475889"/>
            <a:ext cx="1347277" cy="27907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流域の概要</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graphicFrame>
        <p:nvGraphicFramePr>
          <p:cNvPr id="17" name="表 16">
            <a:extLst>
              <a:ext uri="{FF2B5EF4-FFF2-40B4-BE49-F238E27FC236}">
                <a16:creationId xmlns:a16="http://schemas.microsoft.com/office/drawing/2014/main" id="{E581579F-C810-4F5C-A084-84E37C6EEA57}"/>
              </a:ext>
            </a:extLst>
          </p:cNvPr>
          <p:cNvGraphicFramePr>
            <a:graphicFrameLocks noGrp="1"/>
          </p:cNvGraphicFramePr>
          <p:nvPr>
            <p:extLst>
              <p:ext uri="{D42A27DB-BD31-4B8C-83A1-F6EECF244321}">
                <p14:modId xmlns:p14="http://schemas.microsoft.com/office/powerpoint/2010/main" val="3319725717"/>
              </p:ext>
            </p:extLst>
          </p:nvPr>
        </p:nvGraphicFramePr>
        <p:xfrm>
          <a:off x="107504" y="2780928"/>
          <a:ext cx="3651403" cy="4018280"/>
        </p:xfrm>
        <a:graphic>
          <a:graphicData uri="http://schemas.openxmlformats.org/drawingml/2006/table">
            <a:tbl>
              <a:tblPr firstRow="1" bandRow="1">
                <a:tableStyleId>{5C22544A-7EE6-4342-B048-85BDC9FD1C3A}</a:tableStyleId>
              </a:tblPr>
              <a:tblGrid>
                <a:gridCol w="311633">
                  <a:extLst>
                    <a:ext uri="{9D8B030D-6E8A-4147-A177-3AD203B41FA5}">
                      <a16:colId xmlns:a16="http://schemas.microsoft.com/office/drawing/2014/main" val="20000"/>
                    </a:ext>
                  </a:extLst>
                </a:gridCol>
                <a:gridCol w="142066">
                  <a:extLst>
                    <a:ext uri="{9D8B030D-6E8A-4147-A177-3AD203B41FA5}">
                      <a16:colId xmlns:a16="http://schemas.microsoft.com/office/drawing/2014/main" val="20001"/>
                    </a:ext>
                  </a:extLst>
                </a:gridCol>
                <a:gridCol w="142066">
                  <a:extLst>
                    <a:ext uri="{9D8B030D-6E8A-4147-A177-3AD203B41FA5}">
                      <a16:colId xmlns:a16="http://schemas.microsoft.com/office/drawing/2014/main" val="20002"/>
                    </a:ext>
                  </a:extLst>
                </a:gridCol>
                <a:gridCol w="883888">
                  <a:extLst>
                    <a:ext uri="{9D8B030D-6E8A-4147-A177-3AD203B41FA5}">
                      <a16:colId xmlns:a16="http://schemas.microsoft.com/office/drawing/2014/main" val="20003"/>
                    </a:ext>
                  </a:extLst>
                </a:gridCol>
                <a:gridCol w="1082169">
                  <a:extLst>
                    <a:ext uri="{9D8B030D-6E8A-4147-A177-3AD203B41FA5}">
                      <a16:colId xmlns:a16="http://schemas.microsoft.com/office/drawing/2014/main" val="20004"/>
                    </a:ext>
                  </a:extLst>
                </a:gridCol>
                <a:gridCol w="1089581">
                  <a:extLst>
                    <a:ext uri="{9D8B030D-6E8A-4147-A177-3AD203B41FA5}">
                      <a16:colId xmlns:a16="http://schemas.microsoft.com/office/drawing/2014/main" val="20005"/>
                    </a:ext>
                  </a:extLst>
                </a:gridCol>
              </a:tblGrid>
              <a:tr h="358899">
                <a:tc gridSpan="4">
                  <a:txBody>
                    <a:bodyPr/>
                    <a:lstStyle/>
                    <a:p>
                      <a:pPr algn="ctr"/>
                      <a:r>
                        <a:rPr kumimoji="1" lang="ja-JP" altLang="en-US" sz="1100" dirty="0">
                          <a:latin typeface="+mn-ea"/>
                          <a:ea typeface="+mn-ea"/>
                        </a:rPr>
                        <a:t>河川名</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ja-JP" altLang="en-US" sz="1100" dirty="0">
                          <a:latin typeface="+mn-ea"/>
                          <a:ea typeface="+mn-ea"/>
                        </a:rPr>
                        <a:t>指定区間延長（ｋｍ）</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100" dirty="0">
                          <a:latin typeface="+mn-ea"/>
                          <a:ea typeface="+mn-ea"/>
                        </a:rPr>
                        <a:t>流域面積</a:t>
                      </a:r>
                      <a:r>
                        <a:rPr kumimoji="1" lang="en-US" altLang="ja-JP" sz="1100" dirty="0">
                          <a:latin typeface="+mn-ea"/>
                          <a:ea typeface="+mn-ea"/>
                        </a:rPr>
                        <a:t>(km2)</a:t>
                      </a:r>
                      <a:endParaRPr kumimoji="1" lang="ja-JP" altLang="en-US" sz="1100" dirty="0">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0">
                <a:tc gridSpan="4">
                  <a:txBody>
                    <a:bodyPr/>
                    <a:lstStyle/>
                    <a:p>
                      <a:pPr algn="l">
                        <a:lnSpc>
                          <a:spcPts val="1320"/>
                        </a:lnSpc>
                      </a:pPr>
                      <a:r>
                        <a:rPr kumimoji="1" lang="ja-JP" altLang="en-US" sz="1100" dirty="0">
                          <a:latin typeface="+mn-ea"/>
                          <a:ea typeface="+mn-ea"/>
                        </a:rPr>
                        <a:t>芥川流域</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31.6</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50.14</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217903">
                <a:tc rowSpan="7">
                  <a:txBody>
                    <a:bodyPr/>
                    <a:lstStyle/>
                    <a:p>
                      <a:pPr algn="ctr">
                        <a:lnSpc>
                          <a:spcPts val="1320"/>
                        </a:lnSpc>
                      </a:pPr>
                      <a:endParaRPr kumimoji="1" lang="ja-JP" altLang="en-US" sz="11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gridSpan="3">
                  <a:txBody>
                    <a:bodyPr/>
                    <a:lstStyle/>
                    <a:p>
                      <a:pPr algn="ctr">
                        <a:lnSpc>
                          <a:spcPts val="1320"/>
                        </a:lnSpc>
                      </a:pPr>
                      <a:r>
                        <a:rPr kumimoji="1" lang="ja-JP" altLang="en-US" sz="1100" dirty="0">
                          <a:latin typeface="+mn-ea"/>
                          <a:ea typeface="+mn-ea"/>
                        </a:rPr>
                        <a:t>芥川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19.3</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36.26</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217903">
                <a:tc v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gridSpan="3">
                  <a:txBody>
                    <a:bodyPr/>
                    <a:lstStyle/>
                    <a:p>
                      <a:pPr algn="ctr">
                        <a:lnSpc>
                          <a:spcPts val="1320"/>
                        </a:lnSpc>
                      </a:pPr>
                      <a:r>
                        <a:rPr kumimoji="1" lang="ja-JP" altLang="en-US" sz="1100" dirty="0">
                          <a:latin typeface="+mn-ea"/>
                          <a:ea typeface="+mn-ea"/>
                        </a:rPr>
                        <a:t>女瀬川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6.0</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4.44</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217903">
                <a:tc v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gridSpan="3">
                  <a:txBody>
                    <a:bodyPr/>
                    <a:lstStyle/>
                    <a:p>
                      <a:pPr algn="ctr">
                        <a:lnSpc>
                          <a:spcPts val="1320"/>
                        </a:lnSpc>
                      </a:pPr>
                      <a:r>
                        <a:rPr kumimoji="1" lang="ja-JP" altLang="en-US" sz="1100" dirty="0">
                          <a:latin typeface="+mn-ea"/>
                          <a:ea typeface="+mn-ea"/>
                        </a:rPr>
                        <a:t>真如寺川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1.0</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2.08</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217903">
                <a:tc v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gridSpan="3">
                  <a:txBody>
                    <a:bodyPr/>
                    <a:lstStyle/>
                    <a:p>
                      <a:pPr algn="l">
                        <a:lnSpc>
                          <a:spcPts val="1320"/>
                        </a:lnSpc>
                      </a:pPr>
                      <a:r>
                        <a:rPr kumimoji="1" lang="ja-JP" altLang="en-US" sz="1100" dirty="0">
                          <a:latin typeface="+mn-ea"/>
                          <a:ea typeface="+mn-ea"/>
                        </a:rPr>
                        <a:t>西山川流域</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c hMerge="1">
                  <a:txBody>
                    <a:bodyPr/>
                    <a:lstStyle/>
                    <a:p>
                      <a:pPr algn="l"/>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1.6</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2.16</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0">
                <a:tc vMerge="1">
                  <a:txBody>
                    <a:bodyPr/>
                    <a:lstStyle/>
                    <a:p>
                      <a:endParaRPr kumimoji="1" lang="ja-JP" altLang="en-US"/>
                    </a:p>
                  </a:txBody>
                  <a:tcPr/>
                </a:tc>
                <a:tc gridSpan="2">
                  <a:txBody>
                    <a:bodyPr/>
                    <a:lstStyle/>
                    <a:p>
                      <a:pPr>
                        <a:lnSpc>
                          <a:spcPts val="1320"/>
                        </a:lnSpc>
                      </a:pPr>
                      <a:endParaRPr kumimoji="1" lang="ja-JP" altLang="en-US" sz="11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c h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ja-JP" altLang="en-US" sz="1100" dirty="0">
                          <a:latin typeface="+mn-ea"/>
                          <a:ea typeface="+mn-ea"/>
                        </a:rPr>
                        <a:t>西山川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0.9</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1.02</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r h="0">
                <a:tc v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gridSpan="2">
                  <a:txBody>
                    <a:bodyPr/>
                    <a:lstStyle/>
                    <a:p>
                      <a:pPr>
                        <a:lnSpc>
                          <a:spcPts val="1320"/>
                        </a:lnSpc>
                      </a:pPr>
                      <a:endParaRPr kumimoji="1" lang="ja-JP" altLang="en-US" sz="11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ja-JP" altLang="en-US" sz="1100" dirty="0">
                          <a:latin typeface="+mn-ea"/>
                          <a:ea typeface="+mn-ea"/>
                        </a:rPr>
                        <a:t>東山川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0.7</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1.14</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7"/>
                  </a:ext>
                </a:extLst>
              </a:tr>
              <a:tr h="217903">
                <a:tc v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gridSpan="3">
                  <a:txBody>
                    <a:bodyPr/>
                    <a:lstStyle/>
                    <a:p>
                      <a:pPr algn="ctr">
                        <a:lnSpc>
                          <a:spcPts val="1320"/>
                        </a:lnSpc>
                      </a:pPr>
                      <a:r>
                        <a:rPr kumimoji="1" lang="ja-JP" altLang="en-US" sz="1100" dirty="0">
                          <a:latin typeface="+mn-ea"/>
                          <a:ea typeface="+mn-ea"/>
                        </a:rPr>
                        <a:t>田能川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3.7</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5.20</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8"/>
                  </a:ext>
                </a:extLst>
              </a:tr>
              <a:tr h="217903">
                <a:tc gridSpan="4">
                  <a:txBody>
                    <a:bodyPr/>
                    <a:lstStyle/>
                    <a:p>
                      <a:pPr algn="l">
                        <a:lnSpc>
                          <a:spcPts val="1320"/>
                        </a:lnSpc>
                      </a:pPr>
                      <a:r>
                        <a:rPr kumimoji="1" lang="ja-JP" altLang="en-US" sz="1100" dirty="0">
                          <a:latin typeface="+mn-ea"/>
                          <a:ea typeface="+mn-ea"/>
                        </a:rPr>
                        <a:t>檜尾川流域</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7.0</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11.56</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9"/>
                  </a:ext>
                </a:extLst>
              </a:tr>
              <a:tr h="217903">
                <a:tc rowSpan="2" gridSpan="2">
                  <a:txBody>
                    <a:bodyPr/>
                    <a:lstStyle/>
                    <a:p>
                      <a:pPr algn="ctr">
                        <a:lnSpc>
                          <a:spcPts val="1320"/>
                        </a:lnSpc>
                      </a:pPr>
                      <a:endParaRPr kumimoji="1" lang="ja-JP" altLang="en-US" sz="11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rowSpan="2" hMerge="1">
                  <a:txBody>
                    <a:bodyPr/>
                    <a:lstStyle/>
                    <a:p>
                      <a:endParaRPr kumimoji="1" lang="ja-JP" altLang="en-US"/>
                    </a:p>
                  </a:txBody>
                  <a:tcPr/>
                </a:tc>
                <a:tc gridSpan="2">
                  <a:txBody>
                    <a:bodyPr/>
                    <a:lstStyle/>
                    <a:p>
                      <a:pPr algn="ctr">
                        <a:lnSpc>
                          <a:spcPts val="1320"/>
                        </a:lnSpc>
                      </a:pPr>
                      <a:r>
                        <a:rPr kumimoji="1" lang="ja-JP" altLang="en-US" sz="1100" dirty="0">
                          <a:latin typeface="+mn-ea"/>
                          <a:ea typeface="+mn-ea"/>
                        </a:rPr>
                        <a:t>檜尾川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6.2</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7.76</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0"/>
                  </a:ext>
                </a:extLst>
              </a:tr>
              <a:tr h="217903">
                <a:tc gridSpan="2" vMerge="1">
                  <a:txBody>
                    <a:bodyPr/>
                    <a:lstStyle/>
                    <a:p>
                      <a:pPr algn="ctr"/>
                      <a:endParaRPr kumimoji="1" lang="ja-JP" altLang="en-US" sz="12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vMerge="1">
                  <a:txBody>
                    <a:bodyPr/>
                    <a:lstStyle/>
                    <a:p>
                      <a:endParaRPr kumimoji="1" lang="ja-JP" altLang="en-US"/>
                    </a:p>
                  </a:txBody>
                  <a:tcPr/>
                </a:tc>
                <a:tc gridSpan="2">
                  <a:txBody>
                    <a:bodyPr/>
                    <a:lstStyle/>
                    <a:p>
                      <a:pPr algn="ctr">
                        <a:lnSpc>
                          <a:spcPts val="1320"/>
                        </a:lnSpc>
                      </a:pPr>
                      <a:r>
                        <a:rPr kumimoji="1" lang="ja-JP" altLang="en-US" sz="1100" dirty="0">
                          <a:latin typeface="+mn-ea"/>
                          <a:ea typeface="+mn-ea"/>
                        </a:rPr>
                        <a:t>東檜尾川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0.8</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3.80</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1"/>
                  </a:ext>
                </a:extLst>
              </a:tr>
              <a:tr h="217903">
                <a:tc gridSpan="4">
                  <a:txBody>
                    <a:bodyPr/>
                    <a:lstStyle/>
                    <a:p>
                      <a:pPr algn="ctr">
                        <a:lnSpc>
                          <a:spcPts val="1320"/>
                        </a:lnSpc>
                      </a:pPr>
                      <a:r>
                        <a:rPr kumimoji="1" lang="ja-JP" altLang="en-US" sz="1100" dirty="0">
                          <a:latin typeface="+mn-ea"/>
                          <a:ea typeface="+mn-ea"/>
                        </a:rPr>
                        <a:t>水無瀬川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4.0</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17.45</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2"/>
                  </a:ext>
                </a:extLst>
              </a:tr>
              <a:tr h="217903">
                <a:tc gridSpan="4">
                  <a:txBody>
                    <a:bodyPr/>
                    <a:lstStyle/>
                    <a:p>
                      <a:pPr algn="ctr">
                        <a:lnSpc>
                          <a:spcPts val="1320"/>
                        </a:lnSpc>
                      </a:pPr>
                      <a:r>
                        <a:rPr kumimoji="1" lang="ja-JP" altLang="en-US" sz="1100" dirty="0">
                          <a:latin typeface="+mn-ea"/>
                          <a:ea typeface="+mn-ea"/>
                        </a:rPr>
                        <a:t>年谷川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1.4</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2.60</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3"/>
                  </a:ext>
                </a:extLst>
              </a:tr>
              <a:tr h="217903">
                <a:tc gridSpan="4">
                  <a:txBody>
                    <a:bodyPr/>
                    <a:lstStyle/>
                    <a:p>
                      <a:pPr algn="ctr">
                        <a:lnSpc>
                          <a:spcPts val="1320"/>
                        </a:lnSpc>
                      </a:pPr>
                      <a:r>
                        <a:rPr kumimoji="1" lang="ja-JP" altLang="en-US" sz="1100" dirty="0">
                          <a:latin typeface="+mn-ea"/>
                          <a:ea typeface="+mn-ea"/>
                        </a:rPr>
                        <a:t>合計</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320"/>
                        </a:lnSpc>
                      </a:pPr>
                      <a:r>
                        <a:rPr kumimoji="1" lang="en-US" altLang="ja-JP" sz="1100" dirty="0">
                          <a:solidFill>
                            <a:schemeClr val="tx1"/>
                          </a:solidFill>
                          <a:latin typeface="+mn-ea"/>
                          <a:ea typeface="+mn-ea"/>
                        </a:rPr>
                        <a:t>44.0</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ts val="1320"/>
                        </a:lnSpc>
                      </a:pPr>
                      <a:r>
                        <a:rPr kumimoji="1" lang="en-US" altLang="ja-JP" sz="1100" dirty="0">
                          <a:solidFill>
                            <a:schemeClr val="tx1"/>
                          </a:solidFill>
                          <a:latin typeface="+mn-ea"/>
                          <a:ea typeface="+mn-ea"/>
                        </a:rPr>
                        <a:t>81.75</a:t>
                      </a:r>
                      <a:endParaRPr kumimoji="1" lang="ja-JP" altLang="en-US" sz="11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4"/>
                  </a:ext>
                </a:extLst>
              </a:tr>
            </a:tbl>
          </a:graphicData>
        </a:graphic>
      </p:graphicFrame>
      <p:pic>
        <p:nvPicPr>
          <p:cNvPr id="3" name="図 2">
            <a:extLst>
              <a:ext uri="{FF2B5EF4-FFF2-40B4-BE49-F238E27FC236}">
                <a16:creationId xmlns:a16="http://schemas.microsoft.com/office/drawing/2014/main" id="{A4206075-1C5E-4F97-8FCC-2D2F8DCFC0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8309" y="3220892"/>
            <a:ext cx="1467381" cy="2118185"/>
          </a:xfrm>
          <a:prstGeom prst="rect">
            <a:avLst/>
          </a:prstGeom>
          <a:ln>
            <a:solidFill>
              <a:schemeClr val="tx1"/>
            </a:solidFill>
          </a:ln>
        </p:spPr>
      </p:pic>
      <p:sp>
        <p:nvSpPr>
          <p:cNvPr id="4" name="正方形/長方形 3">
            <a:extLst>
              <a:ext uri="{FF2B5EF4-FFF2-40B4-BE49-F238E27FC236}">
                <a16:creationId xmlns:a16="http://schemas.microsoft.com/office/drawing/2014/main" id="{FED3113A-8C47-4023-BD50-A994D5E14E77}"/>
              </a:ext>
            </a:extLst>
          </p:cNvPr>
          <p:cNvSpPr/>
          <p:nvPr/>
        </p:nvSpPr>
        <p:spPr bwMode="auto">
          <a:xfrm>
            <a:off x="410907" y="3451170"/>
            <a:ext cx="3348000" cy="252000"/>
          </a:xfrm>
          <a:prstGeom prst="rect">
            <a:avLst/>
          </a:prstGeom>
          <a:noFill/>
          <a:ln w="222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C9DAEBB0-12C5-42F7-AEEC-683ADB40474D}"/>
              </a:ext>
            </a:extLst>
          </p:cNvPr>
          <p:cNvSpPr/>
          <p:nvPr/>
        </p:nvSpPr>
        <p:spPr bwMode="auto">
          <a:xfrm>
            <a:off x="539552" y="5517231"/>
            <a:ext cx="3219355" cy="492087"/>
          </a:xfrm>
          <a:prstGeom prst="rect">
            <a:avLst/>
          </a:prstGeom>
          <a:noFill/>
          <a:ln w="222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338BBE-2942-4F44-A629-BC136E221E5F}"/>
              </a:ext>
            </a:extLst>
          </p:cNvPr>
          <p:cNvSpPr/>
          <p:nvPr/>
        </p:nvSpPr>
        <p:spPr bwMode="auto">
          <a:xfrm rot="1082127">
            <a:off x="6355537" y="3307810"/>
            <a:ext cx="216024" cy="432048"/>
          </a:xfrm>
          <a:prstGeom prst="rect">
            <a:avLst/>
          </a:prstGeom>
          <a:noFill/>
          <a:ln w="349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346A76B-A629-4399-962C-77F2AF9730A1}"/>
              </a:ext>
            </a:extLst>
          </p:cNvPr>
          <p:cNvSpPr/>
          <p:nvPr/>
        </p:nvSpPr>
        <p:spPr bwMode="auto">
          <a:xfrm rot="20752871">
            <a:off x="7372913" y="4778523"/>
            <a:ext cx="216024" cy="556473"/>
          </a:xfrm>
          <a:prstGeom prst="rect">
            <a:avLst/>
          </a:prstGeom>
          <a:noFill/>
          <a:ln w="349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B48E90A8-4354-4709-A8A4-D1FA30370FC7}"/>
              </a:ext>
            </a:extLst>
          </p:cNvPr>
          <p:cNvSpPr/>
          <p:nvPr/>
        </p:nvSpPr>
        <p:spPr bwMode="auto">
          <a:xfrm rot="21165137">
            <a:off x="7347194" y="3819568"/>
            <a:ext cx="216024" cy="630197"/>
          </a:xfrm>
          <a:prstGeom prst="rect">
            <a:avLst/>
          </a:prstGeom>
          <a:noFill/>
          <a:ln w="349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73FD1BC1-2E35-4D40-B3C7-420CD7813DAE}"/>
              </a:ext>
            </a:extLst>
          </p:cNvPr>
          <p:cNvSpPr>
            <a:spLocks noGrp="1"/>
          </p:cNvSpPr>
          <p:nvPr>
            <p:ph type="sldNum" sz="quarter" idx="12"/>
          </p:nvPr>
        </p:nvSpPr>
        <p:spPr>
          <a:xfrm>
            <a:off x="7010400" y="6381750"/>
            <a:ext cx="2133600" cy="476250"/>
          </a:xfrm>
        </p:spPr>
        <p:txBody>
          <a:bodyPr/>
          <a:lstStyle/>
          <a:p>
            <a:fld id="{057F308F-FD15-4BE4-AA80-898DDDD2F59A}" type="slidenum">
              <a:rPr lang="en-US" altLang="ja-JP" sz="1800" smtClean="0">
                <a:solidFill>
                  <a:srgbClr val="000000"/>
                </a:solidFill>
                <a:latin typeface="+mj-ea"/>
                <a:ea typeface="+mj-ea"/>
              </a:rPr>
              <a:pPr/>
              <a:t>2</a:t>
            </a:fld>
            <a:endParaRPr lang="en-US" altLang="ja-JP" sz="1800">
              <a:solidFill>
                <a:srgbClr val="000000"/>
              </a:solidFill>
              <a:latin typeface="+mj-ea"/>
              <a:ea typeface="+mj-ea"/>
            </a:endParaRPr>
          </a:p>
        </p:txBody>
      </p:sp>
    </p:spTree>
    <p:extLst>
      <p:ext uri="{BB962C8B-B14F-4D97-AF65-F5344CB8AC3E}">
        <p14:creationId xmlns:p14="http://schemas.microsoft.com/office/powerpoint/2010/main" val="119228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図 140">
            <a:extLst>
              <a:ext uri="{FF2B5EF4-FFF2-40B4-BE49-F238E27FC236}">
                <a16:creationId xmlns:a16="http://schemas.microsoft.com/office/drawing/2014/main" id="{772E840F-A011-453A-87FB-B013773813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22340" y="3558796"/>
            <a:ext cx="2791521" cy="2995516"/>
          </a:xfrm>
          <a:prstGeom prst="rect">
            <a:avLst/>
          </a:prstGeom>
          <a:ln>
            <a:solidFill>
              <a:schemeClr val="tx1"/>
            </a:solidFill>
          </a:ln>
        </p:spPr>
      </p:pic>
      <p:pic>
        <p:nvPicPr>
          <p:cNvPr id="125" name="図 124">
            <a:extLst>
              <a:ext uri="{FF2B5EF4-FFF2-40B4-BE49-F238E27FC236}">
                <a16:creationId xmlns:a16="http://schemas.microsoft.com/office/drawing/2014/main" id="{3E5F5D65-89C9-DBF0-8659-A5D011385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2284" y="455279"/>
            <a:ext cx="2791238" cy="2975890"/>
          </a:xfrm>
          <a:prstGeom prst="rect">
            <a:avLst/>
          </a:prstGeom>
          <a:ln>
            <a:solidFill>
              <a:schemeClr val="tx1"/>
            </a:solidFill>
          </a:ln>
        </p:spPr>
      </p:pic>
      <p:pic>
        <p:nvPicPr>
          <p:cNvPr id="103" name="Picture 4">
            <a:extLst>
              <a:ext uri="{FF2B5EF4-FFF2-40B4-BE49-F238E27FC236}">
                <a16:creationId xmlns:a16="http://schemas.microsoft.com/office/drawing/2014/main" id="{7EDBFEE3-1A6A-A045-2B65-1C11F41502F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1511" y="5416140"/>
            <a:ext cx="4044948" cy="138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テキスト ボックス 3"/>
          <p:cNvSpPr txBox="1">
            <a:spLocks noChangeArrowheads="1"/>
          </p:cNvSpPr>
          <p:nvPr/>
        </p:nvSpPr>
        <p:spPr bwMode="auto">
          <a:xfrm>
            <a:off x="56371" y="782477"/>
            <a:ext cx="4199009"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eaLnBrk="1" hangingPunct="1">
              <a:spcBef>
                <a:spcPct val="0"/>
              </a:spcBef>
              <a:buFont typeface="Wingdings" panose="05000000000000000000" pitchFamily="2" charset="2"/>
              <a:buChar char="Ø"/>
            </a:pPr>
            <a:r>
              <a:rPr lang="ja-JP" altLang="en-US" sz="1200" dirty="0"/>
              <a:t>時間雨量</a:t>
            </a:r>
            <a:r>
              <a:rPr lang="en-US" altLang="ja-JP" sz="1200" dirty="0"/>
              <a:t>80</a:t>
            </a:r>
            <a:r>
              <a:rPr lang="ja-JP" altLang="en-US" sz="1200" dirty="0"/>
              <a:t>ミリ程度の降雨</a:t>
            </a:r>
            <a:r>
              <a:rPr lang="en-US" altLang="ja-JP" sz="1200" dirty="0"/>
              <a:t>(100</a:t>
            </a:r>
            <a:r>
              <a:rPr lang="ja-JP" altLang="en-US" sz="1200" dirty="0"/>
              <a:t>年に</a:t>
            </a:r>
            <a:r>
              <a:rPr lang="en-US" altLang="ja-JP" sz="1200" dirty="0"/>
              <a:t>1</a:t>
            </a:r>
            <a:r>
              <a:rPr lang="ja-JP" altLang="en-US" sz="1200" dirty="0"/>
              <a:t>回程度発生するおそれのある降雨</a:t>
            </a:r>
            <a:r>
              <a:rPr lang="en-US" altLang="ja-JP" sz="1200" dirty="0"/>
              <a:t>)</a:t>
            </a:r>
            <a:r>
              <a:rPr lang="ja-JP" altLang="en-US" sz="1200" dirty="0"/>
              <a:t>による床上浸水を防ぐことを目標として河川整備を行います。</a:t>
            </a:r>
            <a:endParaRPr lang="en-US" altLang="ja-JP" sz="1200" dirty="0"/>
          </a:p>
          <a:p>
            <a:pPr marL="171450" indent="-171450" eaLnBrk="1" hangingPunct="1">
              <a:spcBef>
                <a:spcPct val="0"/>
              </a:spcBef>
              <a:buFont typeface="Wingdings" panose="05000000000000000000" pitchFamily="2" charset="2"/>
              <a:buChar char="Ø"/>
            </a:pPr>
            <a:r>
              <a:rPr lang="ja-JP" altLang="en-US" sz="1200" dirty="0"/>
              <a:t>局所的な浸水軽減対策を含め、河道拡幅、河床掘削、築堤により流下能力を確保します。</a:t>
            </a:r>
          </a:p>
        </p:txBody>
      </p:sp>
      <p:sp>
        <p:nvSpPr>
          <p:cNvPr id="5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芥川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3" name="AutoShape 6">
            <a:extLst>
              <a:ext uri="{FF2B5EF4-FFF2-40B4-BE49-F238E27FC236}">
                <a16:creationId xmlns:a16="http://schemas.microsoft.com/office/drawing/2014/main" id="{2033F9DE-DB1F-10F6-E8B2-EFF005E6F481}"/>
              </a:ext>
            </a:extLst>
          </p:cNvPr>
          <p:cNvSpPr>
            <a:spLocks noChangeArrowheads="1"/>
          </p:cNvSpPr>
          <p:nvPr/>
        </p:nvSpPr>
        <p:spPr bwMode="auto">
          <a:xfrm>
            <a:off x="56371" y="475889"/>
            <a:ext cx="1063976" cy="27907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graphicFrame>
        <p:nvGraphicFramePr>
          <p:cNvPr id="99" name="表 98">
            <a:extLst>
              <a:ext uri="{FF2B5EF4-FFF2-40B4-BE49-F238E27FC236}">
                <a16:creationId xmlns:a16="http://schemas.microsoft.com/office/drawing/2014/main" id="{0D225121-9447-7E60-736D-75FA92E8B1CA}"/>
              </a:ext>
            </a:extLst>
          </p:cNvPr>
          <p:cNvGraphicFramePr>
            <a:graphicFrameLocks noGrp="1"/>
          </p:cNvGraphicFramePr>
          <p:nvPr/>
        </p:nvGraphicFramePr>
        <p:xfrm>
          <a:off x="58062" y="1837796"/>
          <a:ext cx="3535532" cy="1112520"/>
        </p:xfrm>
        <a:graphic>
          <a:graphicData uri="http://schemas.openxmlformats.org/drawingml/2006/table">
            <a:tbl>
              <a:tblPr firstRow="1" bandRow="1">
                <a:tableStyleId>{5C22544A-7EE6-4342-B048-85BDC9FD1C3A}</a:tableStyleId>
              </a:tblPr>
              <a:tblGrid>
                <a:gridCol w="2612547">
                  <a:extLst>
                    <a:ext uri="{9D8B030D-6E8A-4147-A177-3AD203B41FA5}">
                      <a16:colId xmlns:a16="http://schemas.microsoft.com/office/drawing/2014/main" val="20000"/>
                    </a:ext>
                  </a:extLst>
                </a:gridCol>
                <a:gridCol w="922985">
                  <a:extLst>
                    <a:ext uri="{9D8B030D-6E8A-4147-A177-3AD203B41FA5}">
                      <a16:colId xmlns:a16="http://schemas.microsoft.com/office/drawing/2014/main" val="1926403043"/>
                    </a:ext>
                  </a:extLst>
                </a:gridCol>
              </a:tblGrid>
              <a:tr h="224839">
                <a:tc>
                  <a:txBody>
                    <a:bodyPr/>
                    <a:lstStyle/>
                    <a:p>
                      <a:pPr algn="ctr"/>
                      <a:r>
                        <a:rPr kumimoji="1" lang="ja-JP" altLang="en-US" sz="1100" dirty="0">
                          <a:latin typeface="ＭＳ ゴシック" panose="020B0609070205080204" pitchFamily="49" charset="-128"/>
                          <a:ea typeface="ＭＳ ゴシック" panose="020B0609070205080204" pitchFamily="49" charset="-128"/>
                        </a:rPr>
                        <a:t>整備対象区間</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100" dirty="0">
                          <a:latin typeface="ＭＳ ゴシック" panose="020B0609070205080204" pitchFamily="49" charset="-128"/>
                          <a:ea typeface="ＭＳ ゴシック" panose="020B0609070205080204" pitchFamily="49" charset="-128"/>
                        </a:rPr>
                        <a:t>整備延長</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40140">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①</a:t>
                      </a:r>
                      <a:r>
                        <a:rPr kumimoji="1" lang="en-US" altLang="zh-TW" sz="1100" dirty="0">
                          <a:solidFill>
                            <a:schemeClr val="tx1"/>
                          </a:solidFill>
                          <a:latin typeface="ＭＳ ゴシック" panose="020B0609070205080204" pitchFamily="49" charset="-128"/>
                          <a:ea typeface="ＭＳ ゴシック" panose="020B0609070205080204" pitchFamily="49" charset="-128"/>
                        </a:rPr>
                        <a:t>JR</a:t>
                      </a:r>
                      <a:r>
                        <a:rPr kumimoji="1" lang="zh-TW" altLang="en-US" sz="1100" dirty="0">
                          <a:solidFill>
                            <a:schemeClr val="tx1"/>
                          </a:solidFill>
                          <a:latin typeface="ＭＳ ゴシック" panose="020B0609070205080204" pitchFamily="49" charset="-128"/>
                          <a:ea typeface="ＭＳ ゴシック" panose="020B0609070205080204" pitchFamily="49" charset="-128"/>
                        </a:rPr>
                        <a:t>芥川橋梁下流～西之川原橋上流（</a:t>
                      </a:r>
                      <a:r>
                        <a:rPr kumimoji="1" lang="en-US" altLang="zh-TW" sz="1100" dirty="0">
                          <a:solidFill>
                            <a:schemeClr val="tx1"/>
                          </a:solidFill>
                          <a:latin typeface="ＭＳ ゴシック" panose="020B0609070205080204" pitchFamily="49" charset="-128"/>
                          <a:ea typeface="ＭＳ ゴシック" panose="020B0609070205080204" pitchFamily="49" charset="-128"/>
                        </a:rPr>
                        <a:t>3.5km</a:t>
                      </a:r>
                      <a:r>
                        <a:rPr kumimoji="1" lang="zh-TW" altLang="en-US" sz="1100" dirty="0">
                          <a:solidFill>
                            <a:schemeClr val="tx1"/>
                          </a:solidFill>
                          <a:latin typeface="ＭＳ ゴシック" panose="020B0609070205080204" pitchFamily="49" charset="-128"/>
                          <a:ea typeface="ＭＳ ゴシック" panose="020B0609070205080204" pitchFamily="49" charset="-128"/>
                        </a:rPr>
                        <a:t>～</a:t>
                      </a:r>
                      <a:r>
                        <a:rPr kumimoji="1" lang="en-US" altLang="zh-TW" sz="1100" dirty="0">
                          <a:solidFill>
                            <a:schemeClr val="tx1"/>
                          </a:solidFill>
                          <a:latin typeface="ＭＳ ゴシック" panose="020B0609070205080204" pitchFamily="49" charset="-128"/>
                          <a:ea typeface="ＭＳ ゴシック" panose="020B0609070205080204" pitchFamily="49" charset="-128"/>
                        </a:rPr>
                        <a:t>7.1Km</a:t>
                      </a:r>
                      <a:r>
                        <a:rPr kumimoji="1" lang="zh-TW" altLang="en-US" sz="1100" dirty="0">
                          <a:solidFill>
                            <a:schemeClr val="tx1"/>
                          </a:solidFill>
                          <a:latin typeface="ＭＳ ゴシック" panose="020B0609070205080204" pitchFamily="49" charset="-128"/>
                          <a:ea typeface="ＭＳ ゴシック" panose="020B0609070205080204" pitchFamily="49" charset="-128"/>
                        </a:rPr>
                        <a:t>）</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約　</a:t>
                      </a:r>
                      <a:r>
                        <a:rPr kumimoji="1" lang="en-US" altLang="ja-JP" sz="1100" dirty="0">
                          <a:solidFill>
                            <a:schemeClr val="tx1"/>
                          </a:solidFill>
                          <a:latin typeface="ＭＳ Ｐゴシック" panose="020B0600070205080204" pitchFamily="50" charset="-128"/>
                          <a:ea typeface="ＭＳ Ｐゴシック" panose="020B0600070205080204" pitchFamily="50" charset="-128"/>
                        </a:rPr>
                        <a:t>3.6km</a:t>
                      </a:r>
                      <a:endParaRPr kumimoji="1" lang="zh-TW" altLang="en-US" sz="1100" dirty="0">
                        <a:solidFill>
                          <a:schemeClr val="tx1"/>
                        </a:solidFill>
                        <a:latin typeface="ＭＳ Ｐゴシック" panose="020B0600070205080204" pitchFamily="50" charset="-128"/>
                        <a:ea typeface="ＭＳ Ｐゴシック" panose="020B060007020508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②</a:t>
                      </a:r>
                      <a:r>
                        <a:rPr kumimoji="1" lang="zh-TW" altLang="en-US" sz="1100" dirty="0">
                          <a:solidFill>
                            <a:schemeClr val="tx1"/>
                          </a:solidFill>
                          <a:latin typeface="ＭＳ ゴシック" panose="020B0609070205080204" pitchFamily="49" charset="-128"/>
                          <a:ea typeface="ＭＳ ゴシック" panose="020B0609070205080204" pitchFamily="49" charset="-128"/>
                        </a:rPr>
                        <a:t>摂津峡橋大橋上流～原大橋下流（</a:t>
                      </a:r>
                      <a:r>
                        <a:rPr kumimoji="1" lang="en-US" altLang="zh-TW" sz="1100" dirty="0">
                          <a:solidFill>
                            <a:schemeClr val="tx1"/>
                          </a:solidFill>
                          <a:latin typeface="ＭＳ ゴシック" panose="020B0609070205080204" pitchFamily="49" charset="-128"/>
                          <a:ea typeface="ＭＳ ゴシック" panose="020B0609070205080204" pitchFamily="49" charset="-128"/>
                        </a:rPr>
                        <a:t>10.0km</a:t>
                      </a:r>
                      <a:r>
                        <a:rPr kumimoji="1" lang="zh-TW" altLang="en-US" sz="1100" dirty="0">
                          <a:solidFill>
                            <a:schemeClr val="tx1"/>
                          </a:solidFill>
                          <a:latin typeface="ＭＳ ゴシック" panose="020B0609070205080204" pitchFamily="49" charset="-128"/>
                          <a:ea typeface="ＭＳ ゴシック" panose="020B0609070205080204" pitchFamily="49" charset="-128"/>
                        </a:rPr>
                        <a:t>～</a:t>
                      </a:r>
                      <a:r>
                        <a:rPr kumimoji="1" lang="en-US" altLang="zh-TW" sz="1100" dirty="0">
                          <a:solidFill>
                            <a:schemeClr val="tx1"/>
                          </a:solidFill>
                          <a:latin typeface="ＭＳ ゴシック" panose="020B0609070205080204" pitchFamily="49" charset="-128"/>
                          <a:ea typeface="ＭＳ ゴシック" panose="020B0609070205080204" pitchFamily="49" charset="-128"/>
                        </a:rPr>
                        <a:t>11.6km</a:t>
                      </a:r>
                      <a:r>
                        <a:rPr kumimoji="1" lang="zh-TW" altLang="en-US" sz="1100" dirty="0">
                          <a:solidFill>
                            <a:schemeClr val="tx1"/>
                          </a:solidFill>
                          <a:latin typeface="ＭＳ ゴシック" panose="020B0609070205080204" pitchFamily="49" charset="-128"/>
                          <a:ea typeface="ＭＳ ゴシック" panose="020B0609070205080204" pitchFamily="49" charset="-128"/>
                        </a:rPr>
                        <a:t>）</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約　</a:t>
                      </a:r>
                      <a:r>
                        <a:rPr kumimoji="1" lang="en-US" altLang="ja-JP" sz="1100" dirty="0">
                          <a:solidFill>
                            <a:schemeClr val="tx1"/>
                          </a:solidFill>
                          <a:latin typeface="ＭＳ Ｐゴシック" panose="020B0600070205080204" pitchFamily="50" charset="-128"/>
                          <a:ea typeface="ＭＳ Ｐゴシック" panose="020B0600070205080204" pitchFamily="50" charset="-128"/>
                        </a:rPr>
                        <a:t>1.6km</a:t>
                      </a:r>
                      <a:endParaRPr kumimoji="1" lang="zh-TW" altLang="en-US" sz="1100" dirty="0">
                        <a:solidFill>
                          <a:schemeClr val="tx1"/>
                        </a:solidFill>
                        <a:latin typeface="ＭＳ Ｐゴシック" panose="020B0600070205080204" pitchFamily="50" charset="-128"/>
                        <a:ea typeface="ＭＳ Ｐゴシック" panose="020B060007020508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100" name="Picture 3">
            <a:extLst>
              <a:ext uri="{FF2B5EF4-FFF2-40B4-BE49-F238E27FC236}">
                <a16:creationId xmlns:a16="http://schemas.microsoft.com/office/drawing/2014/main" id="{76FD7C91-7279-53F5-E668-22BA28E354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54" y="3145954"/>
            <a:ext cx="4528475" cy="1158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テキスト ボックス 100">
            <a:extLst>
              <a:ext uri="{FF2B5EF4-FFF2-40B4-BE49-F238E27FC236}">
                <a16:creationId xmlns:a16="http://schemas.microsoft.com/office/drawing/2014/main" id="{BC77E7FD-E255-2112-E401-96979FAF2985}"/>
              </a:ext>
            </a:extLst>
          </p:cNvPr>
          <p:cNvSpPr txBox="1"/>
          <p:nvPr/>
        </p:nvSpPr>
        <p:spPr>
          <a:xfrm>
            <a:off x="94879" y="2932064"/>
            <a:ext cx="3031599" cy="276999"/>
          </a:xfrm>
          <a:prstGeom prst="rect">
            <a:avLst/>
          </a:prstGeom>
          <a:noFill/>
        </p:spPr>
        <p:txBody>
          <a:bodyPr wrap="none" rtlCol="0">
            <a:spAutoFit/>
          </a:bodyPr>
          <a:lstStyle/>
          <a:p>
            <a:r>
              <a:rPr kumimoji="1" lang="ja-JP" altLang="en-US" sz="1200" u="sng" dirty="0">
                <a:latin typeface="ＭＳ ゴシック" panose="020B0609070205080204" pitchFamily="49" charset="-128"/>
                <a:ea typeface="ＭＳ ゴシック" panose="020B0609070205080204" pitchFamily="49" charset="-128"/>
              </a:rPr>
              <a:t>整備断面（整備対象区間①　</a:t>
            </a:r>
            <a:r>
              <a:rPr kumimoji="1" lang="en-US" altLang="ja-JP" sz="1200" u="sng" dirty="0">
                <a:latin typeface="ＭＳ ゴシック" panose="020B0609070205080204" pitchFamily="49" charset="-128"/>
                <a:ea typeface="ＭＳ ゴシック" panose="020B0609070205080204" pitchFamily="49" charset="-128"/>
              </a:rPr>
              <a:t>3.7km</a:t>
            </a:r>
            <a:r>
              <a:rPr kumimoji="1" lang="ja-JP" altLang="en-US" sz="1200" u="sng" dirty="0">
                <a:latin typeface="ＭＳ ゴシック" panose="020B0609070205080204" pitchFamily="49" charset="-128"/>
                <a:ea typeface="ＭＳ ゴシック" panose="020B0609070205080204" pitchFamily="49" charset="-128"/>
              </a:rPr>
              <a:t>付近）</a:t>
            </a:r>
          </a:p>
        </p:txBody>
      </p:sp>
      <p:sp>
        <p:nvSpPr>
          <p:cNvPr id="102" name="テキスト ボックス 101">
            <a:extLst>
              <a:ext uri="{FF2B5EF4-FFF2-40B4-BE49-F238E27FC236}">
                <a16:creationId xmlns:a16="http://schemas.microsoft.com/office/drawing/2014/main" id="{32383134-3031-CF6A-E258-0CAC8DBD1A7D}"/>
              </a:ext>
            </a:extLst>
          </p:cNvPr>
          <p:cNvSpPr txBox="1"/>
          <p:nvPr/>
        </p:nvSpPr>
        <p:spPr>
          <a:xfrm>
            <a:off x="64061" y="5482908"/>
            <a:ext cx="3185487" cy="276999"/>
          </a:xfrm>
          <a:prstGeom prst="rect">
            <a:avLst/>
          </a:prstGeom>
          <a:noFill/>
        </p:spPr>
        <p:txBody>
          <a:bodyPr wrap="none" rtlCol="0">
            <a:spAutoFit/>
          </a:bodyPr>
          <a:lstStyle/>
          <a:p>
            <a:r>
              <a:rPr kumimoji="1" lang="ja-JP" altLang="en-US" sz="1200" u="sng" dirty="0">
                <a:latin typeface="ＭＳ ゴシック" panose="020B0609070205080204" pitchFamily="49" charset="-128"/>
                <a:ea typeface="ＭＳ ゴシック" panose="020B0609070205080204" pitchFamily="49" charset="-128"/>
              </a:rPr>
              <a:t>整備断面（整備対象区間②　</a:t>
            </a:r>
            <a:r>
              <a:rPr kumimoji="1" lang="en-US" altLang="ja-JP" sz="1200" u="sng" dirty="0">
                <a:latin typeface="ＭＳ ゴシック" panose="020B0609070205080204" pitchFamily="49" charset="-128"/>
                <a:ea typeface="ＭＳ ゴシック" panose="020B0609070205080204" pitchFamily="49" charset="-128"/>
              </a:rPr>
              <a:t>10.5km</a:t>
            </a:r>
            <a:r>
              <a:rPr kumimoji="1" lang="ja-JP" altLang="en-US" sz="1200" u="sng" dirty="0">
                <a:latin typeface="ＭＳ ゴシック" panose="020B0609070205080204" pitchFamily="49" charset="-128"/>
                <a:ea typeface="ＭＳ ゴシック" panose="020B0609070205080204" pitchFamily="49" charset="-128"/>
              </a:rPr>
              <a:t>付近）</a:t>
            </a:r>
          </a:p>
        </p:txBody>
      </p:sp>
      <p:sp>
        <p:nvSpPr>
          <p:cNvPr id="150" name="テキスト ボックス 149">
            <a:extLst>
              <a:ext uri="{FF2B5EF4-FFF2-40B4-BE49-F238E27FC236}">
                <a16:creationId xmlns:a16="http://schemas.microsoft.com/office/drawing/2014/main" id="{41271567-3E82-9120-2BCC-CB6672C93BBE}"/>
              </a:ext>
            </a:extLst>
          </p:cNvPr>
          <p:cNvSpPr txBox="1"/>
          <p:nvPr/>
        </p:nvSpPr>
        <p:spPr>
          <a:xfrm>
            <a:off x="5957404" y="1530295"/>
            <a:ext cx="1222625" cy="442035"/>
          </a:xfrm>
          <a:prstGeom prst="rect">
            <a:avLst/>
          </a:prstGeom>
          <a:solidFill>
            <a:schemeClr val="bg1"/>
          </a:solidFill>
          <a:ln w="6350">
            <a:solidFill>
              <a:srgbClr val="FF0000"/>
            </a:solidFill>
          </a:ln>
        </p:spPr>
        <p:txBody>
          <a:bodyPr wrap="none" lIns="72000" tIns="36000" rIns="72000" bIns="36000" rtlCol="0" anchor="ctr" anchorCtr="0">
            <a:spAutoFit/>
          </a:bodyPr>
          <a:lstStyle>
            <a:defPPr>
              <a:defRPr lang="ja-JP"/>
            </a:defPPr>
            <a:lvl1pPr algn="ctr">
              <a:defRPr sz="1200" b="1">
                <a:latin typeface="+mn-ea"/>
              </a:defRPr>
            </a:lvl1pPr>
          </a:lstStyle>
          <a:p>
            <a:r>
              <a:rPr lang="ja-JP" altLang="en-US" dirty="0">
                <a:latin typeface="ＭＳ ゴシック" panose="020B0609070205080204" pitchFamily="49" charset="-128"/>
                <a:ea typeface="ＭＳ ゴシック" panose="020B0609070205080204" pitchFamily="49" charset="-128"/>
              </a:rPr>
              <a:t>整備対象区間②</a:t>
            </a:r>
            <a:endParaRPr lang="en-US" altLang="ja-JP" dirty="0">
              <a:latin typeface="ＭＳ ゴシック" panose="020B0609070205080204" pitchFamily="49" charset="-128"/>
              <a:ea typeface="ＭＳ ゴシック" panose="020B0609070205080204" pitchFamily="49" charset="-128"/>
            </a:endParaRPr>
          </a:p>
          <a:p>
            <a:r>
              <a:rPr lang="en-US" altLang="ja-JP" dirty="0">
                <a:latin typeface="ＭＳ ゴシック" panose="020B0609070205080204" pitchFamily="49" charset="-128"/>
                <a:ea typeface="ＭＳ ゴシック" panose="020B0609070205080204" pitchFamily="49" charset="-128"/>
              </a:rPr>
              <a:t>L=1.6km</a:t>
            </a:r>
            <a:endParaRPr lang="ja-JP" altLang="en-US" dirty="0">
              <a:latin typeface="ＭＳ ゴシック" panose="020B0609070205080204" pitchFamily="49" charset="-128"/>
              <a:ea typeface="ＭＳ ゴシック" panose="020B0609070205080204" pitchFamily="49" charset="-128"/>
            </a:endParaRPr>
          </a:p>
        </p:txBody>
      </p:sp>
      <p:sp>
        <p:nvSpPr>
          <p:cNvPr id="152" name="テキスト ボックス 151">
            <a:extLst>
              <a:ext uri="{FF2B5EF4-FFF2-40B4-BE49-F238E27FC236}">
                <a16:creationId xmlns:a16="http://schemas.microsoft.com/office/drawing/2014/main" id="{3DD52554-078B-E795-BB21-6DAB8CA1D5FF}"/>
              </a:ext>
            </a:extLst>
          </p:cNvPr>
          <p:cNvSpPr txBox="1"/>
          <p:nvPr/>
        </p:nvSpPr>
        <p:spPr>
          <a:xfrm rot="1529612">
            <a:off x="8063046" y="4028256"/>
            <a:ext cx="615553" cy="123111"/>
          </a:xfrm>
          <a:prstGeom prst="rect">
            <a:avLst/>
          </a:prstGeom>
          <a:solidFill>
            <a:schemeClr val="bg1"/>
          </a:solidFill>
        </p:spPr>
        <p:txBody>
          <a:bodyPr wrap="square" lIns="0" tIns="0" rIns="0" bIns="0" rtlCol="0">
            <a:spAutoFit/>
          </a:bodyPr>
          <a:lstStyle/>
          <a:p>
            <a:r>
              <a:rPr kumimoji="1" lang="ja-JP" altLang="en-US" sz="800" dirty="0">
                <a:latin typeface="ＭＳ ゴシック" panose="020B0609070205080204" pitchFamily="49" charset="-128"/>
                <a:ea typeface="ＭＳ ゴシック" panose="020B0609070205080204" pitchFamily="49" charset="-128"/>
              </a:rPr>
              <a:t>名神高速道路</a:t>
            </a:r>
          </a:p>
        </p:txBody>
      </p:sp>
      <p:sp>
        <p:nvSpPr>
          <p:cNvPr id="155" name="テキスト ボックス 154">
            <a:extLst>
              <a:ext uri="{FF2B5EF4-FFF2-40B4-BE49-F238E27FC236}">
                <a16:creationId xmlns:a16="http://schemas.microsoft.com/office/drawing/2014/main" id="{EEAC4C56-757C-DB71-0D33-4486D86569FA}"/>
              </a:ext>
            </a:extLst>
          </p:cNvPr>
          <p:cNvSpPr txBox="1"/>
          <p:nvPr/>
        </p:nvSpPr>
        <p:spPr>
          <a:xfrm rot="19604167">
            <a:off x="6060088" y="6039119"/>
            <a:ext cx="564257" cy="123111"/>
          </a:xfrm>
          <a:prstGeom prst="rect">
            <a:avLst/>
          </a:prstGeom>
          <a:solidFill>
            <a:schemeClr val="bg1"/>
          </a:solidFill>
        </p:spPr>
        <p:txBody>
          <a:bodyPr wrap="square" lIns="0" tIns="0" rIns="0" bIns="0" rtlCol="0">
            <a:spAutoFit/>
          </a:bodyPr>
          <a:lstStyle/>
          <a:p>
            <a:r>
              <a:rPr lang="ja-JP" altLang="en-US" sz="800" dirty="0">
                <a:latin typeface="ＭＳ ゴシック" panose="020B0609070205080204" pitchFamily="49" charset="-128"/>
                <a:ea typeface="ＭＳ ゴシック" panose="020B0609070205080204" pitchFamily="49" charset="-128"/>
              </a:rPr>
              <a:t>国道</a:t>
            </a:r>
            <a:r>
              <a:rPr lang="en-US" altLang="ja-JP" sz="800" dirty="0">
                <a:latin typeface="ＭＳ ゴシック" panose="020B0609070205080204" pitchFamily="49" charset="-128"/>
                <a:ea typeface="ＭＳ ゴシック" panose="020B0609070205080204" pitchFamily="49" charset="-128"/>
              </a:rPr>
              <a:t>171</a:t>
            </a:r>
            <a:r>
              <a:rPr lang="ja-JP" altLang="en-US" sz="800" dirty="0">
                <a:latin typeface="ＭＳ ゴシック" panose="020B0609070205080204" pitchFamily="49" charset="-128"/>
                <a:ea typeface="ＭＳ ゴシック" panose="020B0609070205080204" pitchFamily="49" charset="-128"/>
              </a:rPr>
              <a:t>号</a:t>
            </a:r>
            <a:endParaRPr kumimoji="1" lang="ja-JP" altLang="en-US" sz="800" dirty="0">
              <a:latin typeface="ＭＳ ゴシック" panose="020B0609070205080204" pitchFamily="49" charset="-128"/>
              <a:ea typeface="ＭＳ ゴシック" panose="020B0609070205080204" pitchFamily="49" charset="-128"/>
            </a:endParaRPr>
          </a:p>
        </p:txBody>
      </p:sp>
      <p:sp>
        <p:nvSpPr>
          <p:cNvPr id="158" name="テキスト ボックス 157">
            <a:extLst>
              <a:ext uri="{FF2B5EF4-FFF2-40B4-BE49-F238E27FC236}">
                <a16:creationId xmlns:a16="http://schemas.microsoft.com/office/drawing/2014/main" id="{FEE62C91-84B8-D314-C86B-8E775763D95D}"/>
              </a:ext>
            </a:extLst>
          </p:cNvPr>
          <p:cNvSpPr txBox="1"/>
          <p:nvPr/>
        </p:nvSpPr>
        <p:spPr>
          <a:xfrm rot="19372104">
            <a:off x="7861333" y="5145844"/>
            <a:ext cx="410369" cy="123111"/>
          </a:xfrm>
          <a:prstGeom prst="rect">
            <a:avLst/>
          </a:prstGeom>
          <a:solidFill>
            <a:schemeClr val="bg1"/>
          </a:solidFill>
        </p:spPr>
        <p:txBody>
          <a:bodyPr wrap="square" lIns="0" tIns="0" rIns="0" bIns="0" rtlCol="0">
            <a:spAutoFit/>
          </a:bodyPr>
          <a:lstStyle/>
          <a:p>
            <a:r>
              <a:rPr kumimoji="1" lang="en-US" altLang="ja-JP" sz="800" dirty="0">
                <a:latin typeface="ＭＳ ゴシック" panose="020B0609070205080204" pitchFamily="49" charset="-128"/>
                <a:ea typeface="ＭＳ ゴシック" panose="020B0609070205080204" pitchFamily="49" charset="-128"/>
              </a:rPr>
              <a:t>JR</a:t>
            </a:r>
            <a:r>
              <a:rPr kumimoji="1" lang="ja-JP" altLang="en-US" sz="800" dirty="0">
                <a:latin typeface="ＭＳ ゴシック" panose="020B0609070205080204" pitchFamily="49" charset="-128"/>
                <a:ea typeface="ＭＳ ゴシック" panose="020B0609070205080204" pitchFamily="49" charset="-128"/>
              </a:rPr>
              <a:t>京都線</a:t>
            </a:r>
          </a:p>
        </p:txBody>
      </p:sp>
      <p:sp>
        <p:nvSpPr>
          <p:cNvPr id="160" name="テキスト ボックス 159">
            <a:extLst>
              <a:ext uri="{FF2B5EF4-FFF2-40B4-BE49-F238E27FC236}">
                <a16:creationId xmlns:a16="http://schemas.microsoft.com/office/drawing/2014/main" id="{3F071F7D-C47E-AC37-B313-30B109DDDBB4}"/>
              </a:ext>
            </a:extLst>
          </p:cNvPr>
          <p:cNvSpPr txBox="1"/>
          <p:nvPr/>
        </p:nvSpPr>
        <p:spPr>
          <a:xfrm rot="19714296">
            <a:off x="8100291" y="5326462"/>
            <a:ext cx="512961" cy="123111"/>
          </a:xfrm>
          <a:prstGeom prst="rect">
            <a:avLst/>
          </a:prstGeom>
          <a:solidFill>
            <a:schemeClr val="bg1"/>
          </a:solidFill>
        </p:spPr>
        <p:txBody>
          <a:bodyPr wrap="square" lIns="0" tIns="0" rIns="0" bIns="0" rtlCol="0">
            <a:spAutoFit/>
          </a:bodyPr>
          <a:lstStyle/>
          <a:p>
            <a:r>
              <a:rPr lang="ja-JP" altLang="en-US" sz="800" dirty="0">
                <a:latin typeface="ＭＳ ゴシック" panose="020B0609070205080204" pitchFamily="49" charset="-128"/>
                <a:ea typeface="ＭＳ ゴシック" panose="020B0609070205080204" pitchFamily="49" charset="-128"/>
              </a:rPr>
              <a:t>阪急京都線</a:t>
            </a:r>
            <a:endParaRPr kumimoji="1" lang="ja-JP" altLang="en-US" sz="800" dirty="0">
              <a:latin typeface="ＭＳ ゴシック" panose="020B0609070205080204" pitchFamily="49" charset="-128"/>
              <a:ea typeface="ＭＳ ゴシック" panose="020B0609070205080204" pitchFamily="49" charset="-128"/>
            </a:endParaRPr>
          </a:p>
        </p:txBody>
      </p:sp>
      <p:grpSp>
        <p:nvGrpSpPr>
          <p:cNvPr id="164" name="グループ化 163">
            <a:extLst>
              <a:ext uri="{FF2B5EF4-FFF2-40B4-BE49-F238E27FC236}">
                <a16:creationId xmlns:a16="http://schemas.microsoft.com/office/drawing/2014/main" id="{056505A2-98A0-5E71-3D92-62A8D5BEDE9C}"/>
              </a:ext>
            </a:extLst>
          </p:cNvPr>
          <p:cNvGrpSpPr/>
          <p:nvPr/>
        </p:nvGrpSpPr>
        <p:grpSpPr>
          <a:xfrm>
            <a:off x="8272054" y="2854003"/>
            <a:ext cx="643544" cy="1067671"/>
            <a:chOff x="3475157" y="4829036"/>
            <a:chExt cx="911365" cy="1512000"/>
          </a:xfrm>
        </p:grpSpPr>
        <p:pic>
          <p:nvPicPr>
            <p:cNvPr id="165" name="図 81" descr="浸水深図凡例.jpg">
              <a:extLst>
                <a:ext uri="{FF2B5EF4-FFF2-40B4-BE49-F238E27FC236}">
                  <a16:creationId xmlns:a16="http://schemas.microsoft.com/office/drawing/2014/main" id="{D1214F63-3AD1-6111-CF77-7B3C4F73F1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3475157" y="4829036"/>
              <a:ext cx="911365" cy="1512000"/>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66" name="グループ化 165">
              <a:extLst>
                <a:ext uri="{FF2B5EF4-FFF2-40B4-BE49-F238E27FC236}">
                  <a16:creationId xmlns:a16="http://schemas.microsoft.com/office/drawing/2014/main" id="{6EC58650-C73C-4B2F-C543-5E34C053D89E}"/>
                </a:ext>
              </a:extLst>
            </p:cNvPr>
            <p:cNvGrpSpPr/>
            <p:nvPr/>
          </p:nvGrpSpPr>
          <p:grpSpPr>
            <a:xfrm>
              <a:off x="3566119" y="6211371"/>
              <a:ext cx="110891" cy="96950"/>
              <a:chOff x="4480519" y="2578398"/>
              <a:chExt cx="110891" cy="96950"/>
            </a:xfrm>
          </p:grpSpPr>
          <p:sp>
            <p:nvSpPr>
              <p:cNvPr id="167" name="正方形/長方形 166">
                <a:extLst>
                  <a:ext uri="{FF2B5EF4-FFF2-40B4-BE49-F238E27FC236}">
                    <a16:creationId xmlns:a16="http://schemas.microsoft.com/office/drawing/2014/main" id="{E7224AA0-48E8-05CE-95E0-63F5C39B6169}"/>
                  </a:ext>
                </a:extLst>
              </p:cNvPr>
              <p:cNvSpPr/>
              <p:nvPr/>
            </p:nvSpPr>
            <p:spPr>
              <a:xfrm>
                <a:off x="4480519" y="2578398"/>
                <a:ext cx="110891" cy="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8" name="グループ化 167">
                <a:extLst>
                  <a:ext uri="{FF2B5EF4-FFF2-40B4-BE49-F238E27FC236}">
                    <a16:creationId xmlns:a16="http://schemas.microsoft.com/office/drawing/2014/main" id="{A1CBE59B-F620-3B0E-D3B3-CA6631ACF9A8}"/>
                  </a:ext>
                </a:extLst>
              </p:cNvPr>
              <p:cNvGrpSpPr/>
              <p:nvPr/>
            </p:nvGrpSpPr>
            <p:grpSpPr>
              <a:xfrm rot="2700000">
                <a:off x="4489164" y="2580073"/>
                <a:ext cx="93600" cy="93600"/>
                <a:chOff x="4103062" y="1775498"/>
                <a:chExt cx="122400" cy="122400"/>
              </a:xfrm>
            </p:grpSpPr>
            <p:cxnSp>
              <p:nvCxnSpPr>
                <p:cNvPr id="169" name="直線コネクタ 168">
                  <a:extLst>
                    <a:ext uri="{FF2B5EF4-FFF2-40B4-BE49-F238E27FC236}">
                      <a16:creationId xmlns:a16="http://schemas.microsoft.com/office/drawing/2014/main" id="{AD72206C-E688-31D3-209A-E082DD5A9502}"/>
                    </a:ext>
                  </a:extLst>
                </p:cNvPr>
                <p:cNvCxnSpPr/>
                <p:nvPr/>
              </p:nvCxnSpPr>
              <p:spPr>
                <a:xfrm>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A14A5346-5297-D26A-9629-77BAFA9D0206}"/>
                    </a:ext>
                  </a:extLst>
                </p:cNvPr>
                <p:cNvCxnSpPr/>
                <p:nvPr/>
              </p:nvCxnSpPr>
              <p:spPr>
                <a:xfrm rot="5400000">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179" name="テキスト ボックス 178">
            <a:extLst>
              <a:ext uri="{FF2B5EF4-FFF2-40B4-BE49-F238E27FC236}">
                <a16:creationId xmlns:a16="http://schemas.microsoft.com/office/drawing/2014/main" id="{9BF3F355-1288-1301-6841-4518D77815CA}"/>
              </a:ext>
            </a:extLst>
          </p:cNvPr>
          <p:cNvSpPr txBox="1"/>
          <p:nvPr/>
        </p:nvSpPr>
        <p:spPr>
          <a:xfrm>
            <a:off x="7610270" y="1287944"/>
            <a:ext cx="403957" cy="161583"/>
          </a:xfrm>
          <a:prstGeom prst="rect">
            <a:avLst/>
          </a:prstGeom>
          <a:solidFill>
            <a:schemeClr val="bg1"/>
          </a:solidFill>
        </p:spPr>
        <p:txBody>
          <a:bodyPr wrap="none" lIns="0" tIns="0" rIns="0" bIns="0" rtlCol="0">
            <a:spAutoFit/>
          </a:bodyPr>
          <a:lstStyle/>
          <a:p>
            <a:r>
              <a:rPr lang="ja-JP" altLang="en-US" sz="1050" b="1" dirty="0">
                <a:solidFill>
                  <a:srgbClr val="00B050"/>
                </a:solidFill>
                <a:latin typeface="ＭＳ ゴシック" panose="020B0609070205080204" pitchFamily="49" charset="-128"/>
                <a:ea typeface="ＭＳ ゴシック" panose="020B0609070205080204" pitchFamily="49" charset="-128"/>
              </a:rPr>
              <a:t>未着手</a:t>
            </a:r>
            <a:endParaRPr kumimoji="1" lang="ja-JP" altLang="en-US" sz="1050" b="1" dirty="0">
              <a:solidFill>
                <a:srgbClr val="00B050"/>
              </a:solidFill>
              <a:latin typeface="ＭＳ ゴシック" panose="020B0609070205080204" pitchFamily="49" charset="-128"/>
              <a:ea typeface="ＭＳ ゴシック" panose="020B0609070205080204" pitchFamily="49" charset="-128"/>
            </a:endParaRPr>
          </a:p>
        </p:txBody>
      </p:sp>
      <p:sp>
        <p:nvSpPr>
          <p:cNvPr id="180" name="テキスト ボックス 179">
            <a:extLst>
              <a:ext uri="{FF2B5EF4-FFF2-40B4-BE49-F238E27FC236}">
                <a16:creationId xmlns:a16="http://schemas.microsoft.com/office/drawing/2014/main" id="{5732159D-8E6C-1997-02B8-68C14E7284D5}"/>
              </a:ext>
            </a:extLst>
          </p:cNvPr>
          <p:cNvSpPr txBox="1"/>
          <p:nvPr/>
        </p:nvSpPr>
        <p:spPr>
          <a:xfrm>
            <a:off x="6100124" y="4955313"/>
            <a:ext cx="403957" cy="161583"/>
          </a:xfrm>
          <a:prstGeom prst="rect">
            <a:avLst/>
          </a:prstGeom>
          <a:solidFill>
            <a:schemeClr val="bg1"/>
          </a:solidFill>
        </p:spPr>
        <p:txBody>
          <a:bodyPr wrap="square" lIns="0" tIns="0" rIns="0" bIns="0" rtlCol="0">
            <a:spAutoFit/>
          </a:bodyPr>
          <a:lstStyle/>
          <a:p>
            <a:r>
              <a:rPr lang="ja-JP" altLang="en-US" sz="1050" b="1" dirty="0">
                <a:solidFill>
                  <a:srgbClr val="00B050"/>
                </a:solidFill>
                <a:latin typeface="ＭＳ ゴシック" panose="020B0609070205080204" pitchFamily="49" charset="-128"/>
                <a:ea typeface="ＭＳ ゴシック" panose="020B0609070205080204" pitchFamily="49" charset="-128"/>
              </a:rPr>
              <a:t>未着手</a:t>
            </a:r>
            <a:endParaRPr kumimoji="1" lang="ja-JP" altLang="en-US" sz="1050" b="1" dirty="0">
              <a:solidFill>
                <a:srgbClr val="00B050"/>
              </a:solidFill>
              <a:latin typeface="ＭＳ ゴシック" panose="020B0609070205080204" pitchFamily="49" charset="-128"/>
              <a:ea typeface="ＭＳ ゴシック" panose="020B0609070205080204" pitchFamily="49" charset="-128"/>
            </a:endParaRPr>
          </a:p>
        </p:txBody>
      </p:sp>
      <p:sp>
        <p:nvSpPr>
          <p:cNvPr id="184" name="テキスト ボックス 183">
            <a:extLst>
              <a:ext uri="{FF2B5EF4-FFF2-40B4-BE49-F238E27FC236}">
                <a16:creationId xmlns:a16="http://schemas.microsoft.com/office/drawing/2014/main" id="{A782437E-591C-9DBB-0A61-5CF77DF19ED8}"/>
              </a:ext>
            </a:extLst>
          </p:cNvPr>
          <p:cNvSpPr txBox="1"/>
          <p:nvPr/>
        </p:nvSpPr>
        <p:spPr>
          <a:xfrm>
            <a:off x="6125551" y="5479349"/>
            <a:ext cx="760959" cy="442035"/>
          </a:xfrm>
          <a:prstGeom prst="rect">
            <a:avLst/>
          </a:prstGeom>
          <a:solidFill>
            <a:schemeClr val="bg1"/>
          </a:solidFill>
          <a:ln w="6350">
            <a:solidFill>
              <a:srgbClr val="FF0000"/>
            </a:solidFill>
          </a:ln>
        </p:spPr>
        <p:txBody>
          <a:bodyPr wrap="square" lIns="72000" tIns="36000" rIns="72000" bIns="36000" rtlCol="0" anchor="ctr" anchorCtr="0">
            <a:spAutoFit/>
          </a:bodyPr>
          <a:lstStyle/>
          <a:p>
            <a:pPr algn="ctr"/>
            <a:r>
              <a:rPr lang="ja-JP" altLang="en-US" sz="1200" b="1" dirty="0">
                <a:latin typeface="+mn-ea"/>
              </a:rPr>
              <a:t>堤防補強</a:t>
            </a:r>
            <a:endParaRPr lang="en-US" altLang="ja-JP" sz="1200" b="1" dirty="0">
              <a:latin typeface="+mn-ea"/>
            </a:endParaRPr>
          </a:p>
          <a:p>
            <a:pPr algn="ctr"/>
            <a:r>
              <a:rPr lang="ja-JP" altLang="en-US" sz="1200" b="1" dirty="0">
                <a:latin typeface="+mn-ea"/>
              </a:rPr>
              <a:t>実施箇所</a:t>
            </a:r>
            <a:endParaRPr kumimoji="1" lang="en-US" altLang="ja-JP" sz="1200" b="1" dirty="0">
              <a:latin typeface="+mn-ea"/>
            </a:endParaRPr>
          </a:p>
        </p:txBody>
      </p:sp>
      <p:cxnSp>
        <p:nvCxnSpPr>
          <p:cNvPr id="185" name="直線矢印コネクタ 184">
            <a:extLst>
              <a:ext uri="{FF2B5EF4-FFF2-40B4-BE49-F238E27FC236}">
                <a16:creationId xmlns:a16="http://schemas.microsoft.com/office/drawing/2014/main" id="{048DCE11-597C-D5A9-8CA7-00129244F78D}"/>
              </a:ext>
            </a:extLst>
          </p:cNvPr>
          <p:cNvCxnSpPr>
            <a:cxnSpLocks/>
          </p:cNvCxnSpPr>
          <p:nvPr/>
        </p:nvCxnSpPr>
        <p:spPr>
          <a:xfrm>
            <a:off x="6151341" y="4619822"/>
            <a:ext cx="158880" cy="244096"/>
          </a:xfrm>
          <a:prstGeom prst="straightConnector1">
            <a:avLst/>
          </a:prstGeom>
          <a:ln w="15875">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186" name="テキスト ボックス 185">
            <a:extLst>
              <a:ext uri="{FF2B5EF4-FFF2-40B4-BE49-F238E27FC236}">
                <a16:creationId xmlns:a16="http://schemas.microsoft.com/office/drawing/2014/main" id="{248998C7-208F-0CCC-9453-AB66F2A0D6EB}"/>
              </a:ext>
            </a:extLst>
          </p:cNvPr>
          <p:cNvSpPr txBox="1"/>
          <p:nvPr/>
        </p:nvSpPr>
        <p:spPr>
          <a:xfrm rot="19550672">
            <a:off x="5975467" y="4371634"/>
            <a:ext cx="153888" cy="256480"/>
          </a:xfrm>
          <a:prstGeom prst="rect">
            <a:avLst/>
          </a:prstGeom>
          <a:solidFill>
            <a:schemeClr val="bg1"/>
          </a:solidFill>
        </p:spPr>
        <p:txBody>
          <a:bodyPr vert="eaVert" wrap="square" lIns="0" tIns="0" rIns="0" bIns="0" rtlCol="0">
            <a:spAutoFit/>
          </a:bodyPr>
          <a:lstStyle/>
          <a:p>
            <a:r>
              <a:rPr lang="ja-JP" altLang="en-US" sz="1000" dirty="0">
                <a:solidFill>
                  <a:srgbClr val="0070C0"/>
                </a:solidFill>
                <a:latin typeface="ＭＳ ゴシック" panose="020B0609070205080204" pitchFamily="49" charset="-128"/>
                <a:ea typeface="ＭＳ ゴシック" panose="020B0609070205080204" pitchFamily="49" charset="-128"/>
              </a:rPr>
              <a:t>芥川</a:t>
            </a:r>
            <a:endParaRPr kumimoji="1" lang="ja-JP" altLang="en-US" sz="1000" dirty="0">
              <a:solidFill>
                <a:srgbClr val="0070C0"/>
              </a:solidFill>
              <a:latin typeface="ＭＳ ゴシック" panose="020B0609070205080204" pitchFamily="49" charset="-128"/>
              <a:ea typeface="ＭＳ ゴシック" panose="020B0609070205080204" pitchFamily="49" charset="-128"/>
            </a:endParaRPr>
          </a:p>
        </p:txBody>
      </p:sp>
      <p:cxnSp>
        <p:nvCxnSpPr>
          <p:cNvPr id="187" name="直線矢印コネクタ 186">
            <a:extLst>
              <a:ext uri="{FF2B5EF4-FFF2-40B4-BE49-F238E27FC236}">
                <a16:creationId xmlns:a16="http://schemas.microsoft.com/office/drawing/2014/main" id="{45603882-F862-AA46-9111-907016136546}"/>
              </a:ext>
            </a:extLst>
          </p:cNvPr>
          <p:cNvCxnSpPr>
            <a:cxnSpLocks/>
          </p:cNvCxnSpPr>
          <p:nvPr/>
        </p:nvCxnSpPr>
        <p:spPr>
          <a:xfrm rot="3481297">
            <a:off x="7789188" y="2230802"/>
            <a:ext cx="158880" cy="244096"/>
          </a:xfrm>
          <a:prstGeom prst="straightConnector1">
            <a:avLst/>
          </a:prstGeom>
          <a:ln w="15875">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188" name="テキスト ボックス 187">
            <a:extLst>
              <a:ext uri="{FF2B5EF4-FFF2-40B4-BE49-F238E27FC236}">
                <a16:creationId xmlns:a16="http://schemas.microsoft.com/office/drawing/2014/main" id="{AE40A60F-3C96-3301-E914-2059C35EE6C9}"/>
              </a:ext>
            </a:extLst>
          </p:cNvPr>
          <p:cNvSpPr txBox="1"/>
          <p:nvPr/>
        </p:nvSpPr>
        <p:spPr>
          <a:xfrm rot="1431969">
            <a:off x="7919412" y="1939178"/>
            <a:ext cx="153888" cy="256480"/>
          </a:xfrm>
          <a:prstGeom prst="rect">
            <a:avLst/>
          </a:prstGeom>
          <a:solidFill>
            <a:schemeClr val="bg1"/>
          </a:solidFill>
        </p:spPr>
        <p:txBody>
          <a:bodyPr vert="eaVert" wrap="none" lIns="0" tIns="0" rIns="0" bIns="0" rtlCol="0">
            <a:spAutoFit/>
          </a:bodyPr>
          <a:lstStyle/>
          <a:p>
            <a:r>
              <a:rPr lang="ja-JP" altLang="en-US" sz="1000" dirty="0">
                <a:solidFill>
                  <a:srgbClr val="0070C0"/>
                </a:solidFill>
                <a:latin typeface="ＭＳ ゴシック" panose="020B0609070205080204" pitchFamily="49" charset="-128"/>
                <a:ea typeface="ＭＳ ゴシック" panose="020B0609070205080204" pitchFamily="49" charset="-128"/>
              </a:rPr>
              <a:t>芥川</a:t>
            </a:r>
            <a:endParaRPr kumimoji="1" lang="ja-JP" altLang="en-US" sz="1000" dirty="0">
              <a:solidFill>
                <a:srgbClr val="0070C0"/>
              </a:solidFill>
              <a:latin typeface="ＭＳ ゴシック" panose="020B0609070205080204" pitchFamily="49" charset="-128"/>
              <a:ea typeface="ＭＳ ゴシック" panose="020B0609070205080204" pitchFamily="49" charset="-128"/>
            </a:endParaRPr>
          </a:p>
        </p:txBody>
      </p:sp>
      <p:sp>
        <p:nvSpPr>
          <p:cNvPr id="47" name="テキスト ボックス 46">
            <a:extLst>
              <a:ext uri="{FF2B5EF4-FFF2-40B4-BE49-F238E27FC236}">
                <a16:creationId xmlns:a16="http://schemas.microsoft.com/office/drawing/2014/main" id="{DCD6DEF8-6C18-5E2F-0A3C-B86F5209D1D0}"/>
              </a:ext>
            </a:extLst>
          </p:cNvPr>
          <p:cNvSpPr txBox="1"/>
          <p:nvPr/>
        </p:nvSpPr>
        <p:spPr>
          <a:xfrm>
            <a:off x="5966104" y="3585354"/>
            <a:ext cx="1346522" cy="161583"/>
          </a:xfrm>
          <a:prstGeom prst="rect">
            <a:avLst/>
          </a:prstGeom>
          <a:solidFill>
            <a:schemeClr val="bg1"/>
          </a:solidFill>
        </p:spPr>
        <p:txBody>
          <a:bodyPr wrap="square" lIns="0" tIns="0" rIns="0" bIns="0" rtlCol="0">
            <a:spAutoFit/>
          </a:bodyPr>
          <a:lstStyle/>
          <a:p>
            <a:r>
              <a:rPr kumimoji="1" lang="ja-JP" altLang="en-US" sz="1050" b="1" u="sng" dirty="0">
                <a:latin typeface="ＭＳ ゴシック" panose="020B0609070205080204" pitchFamily="49" charset="-128"/>
                <a:ea typeface="ＭＳ ゴシック" panose="020B0609070205080204" pitchFamily="49" charset="-128"/>
              </a:rPr>
              <a:t>整備対象区間①拡大図</a:t>
            </a:r>
          </a:p>
        </p:txBody>
      </p:sp>
      <p:sp>
        <p:nvSpPr>
          <p:cNvPr id="82" name="テキスト ボックス 81">
            <a:extLst>
              <a:ext uri="{FF2B5EF4-FFF2-40B4-BE49-F238E27FC236}">
                <a16:creationId xmlns:a16="http://schemas.microsoft.com/office/drawing/2014/main" id="{692A1191-74E4-50B3-3BAC-3FC3768190EE}"/>
              </a:ext>
            </a:extLst>
          </p:cNvPr>
          <p:cNvSpPr txBox="1"/>
          <p:nvPr/>
        </p:nvSpPr>
        <p:spPr>
          <a:xfrm>
            <a:off x="5997939" y="521546"/>
            <a:ext cx="1346522" cy="161583"/>
          </a:xfrm>
          <a:prstGeom prst="rect">
            <a:avLst/>
          </a:prstGeom>
          <a:solidFill>
            <a:schemeClr val="bg1"/>
          </a:solidFill>
        </p:spPr>
        <p:txBody>
          <a:bodyPr wrap="none" lIns="0" tIns="0" rIns="0" bIns="0" rtlCol="0">
            <a:spAutoFit/>
          </a:bodyPr>
          <a:lstStyle/>
          <a:p>
            <a:r>
              <a:rPr kumimoji="1" lang="ja-JP" altLang="en-US" sz="1050" b="1" u="sng" dirty="0">
                <a:latin typeface="ＭＳ ゴシック" panose="020B0609070205080204" pitchFamily="49" charset="-128"/>
                <a:ea typeface="ＭＳ ゴシック" panose="020B0609070205080204" pitchFamily="49" charset="-128"/>
              </a:rPr>
              <a:t>整備対象区間②拡大図</a:t>
            </a:r>
          </a:p>
        </p:txBody>
      </p:sp>
      <p:pic>
        <p:nvPicPr>
          <p:cNvPr id="98" name="図 97">
            <a:extLst>
              <a:ext uri="{FF2B5EF4-FFF2-40B4-BE49-F238E27FC236}">
                <a16:creationId xmlns:a16="http://schemas.microsoft.com/office/drawing/2014/main" id="{DBB5A5D1-2793-D5A5-7ABB-B97A325B77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47253" y="669186"/>
            <a:ext cx="1152781" cy="1688180"/>
          </a:xfrm>
          <a:prstGeom prst="rect">
            <a:avLst/>
          </a:prstGeom>
          <a:ln>
            <a:solidFill>
              <a:schemeClr val="tx1"/>
            </a:solidFill>
          </a:ln>
        </p:spPr>
      </p:pic>
      <p:sp>
        <p:nvSpPr>
          <p:cNvPr id="147" name="正方形/長方形 146">
            <a:extLst>
              <a:ext uri="{FF2B5EF4-FFF2-40B4-BE49-F238E27FC236}">
                <a16:creationId xmlns:a16="http://schemas.microsoft.com/office/drawing/2014/main" id="{FE72C409-E745-C43C-9114-900E1C4E1DBF}"/>
              </a:ext>
            </a:extLst>
          </p:cNvPr>
          <p:cNvSpPr/>
          <p:nvPr/>
        </p:nvSpPr>
        <p:spPr bwMode="auto">
          <a:xfrm>
            <a:off x="4698527" y="1473931"/>
            <a:ext cx="70856" cy="60080"/>
          </a:xfrm>
          <a:prstGeom prst="rect">
            <a:avLst/>
          </a:prstGeom>
          <a:noFill/>
          <a:ln w="95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89" name="正方形/長方形 188">
            <a:extLst>
              <a:ext uri="{FF2B5EF4-FFF2-40B4-BE49-F238E27FC236}">
                <a16:creationId xmlns:a16="http://schemas.microsoft.com/office/drawing/2014/main" id="{809EB53D-7B63-85B9-C386-F626B3C6DD9D}"/>
              </a:ext>
            </a:extLst>
          </p:cNvPr>
          <p:cNvSpPr/>
          <p:nvPr/>
        </p:nvSpPr>
        <p:spPr bwMode="auto">
          <a:xfrm>
            <a:off x="4618025" y="1669983"/>
            <a:ext cx="277946" cy="276431"/>
          </a:xfrm>
          <a:prstGeom prst="rect">
            <a:avLst/>
          </a:prstGeom>
          <a:noFill/>
          <a:ln w="95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92" name="テキスト ボックス 191">
            <a:extLst>
              <a:ext uri="{FF2B5EF4-FFF2-40B4-BE49-F238E27FC236}">
                <a16:creationId xmlns:a16="http://schemas.microsoft.com/office/drawing/2014/main" id="{74AD6CF6-B0B0-24A6-59B0-B4EB37F2A7BF}"/>
              </a:ext>
            </a:extLst>
          </p:cNvPr>
          <p:cNvSpPr txBox="1"/>
          <p:nvPr/>
        </p:nvSpPr>
        <p:spPr>
          <a:xfrm>
            <a:off x="4767781" y="1373228"/>
            <a:ext cx="538609" cy="92333"/>
          </a:xfrm>
          <a:prstGeom prst="rect">
            <a:avLst/>
          </a:prstGeom>
          <a:solidFill>
            <a:schemeClr val="bg1"/>
          </a:solidFill>
          <a:ln>
            <a:noFill/>
          </a:ln>
        </p:spPr>
        <p:txBody>
          <a:bodyPr wrap="none" lIns="0" tIns="0" rIns="0" bIns="0" rtlCol="0">
            <a:spAutoFit/>
          </a:bodyPr>
          <a:lstStyle/>
          <a:p>
            <a:r>
              <a:rPr lang="ja-JP" altLang="en-US" sz="600" dirty="0">
                <a:solidFill>
                  <a:srgbClr val="FF0000"/>
                </a:solidFill>
                <a:latin typeface="ＭＳ ゴシック" panose="020B0609070205080204" pitchFamily="49" charset="-128"/>
                <a:ea typeface="ＭＳ ゴシック" panose="020B0609070205080204" pitchFamily="49" charset="-128"/>
              </a:rPr>
              <a:t>整備対象区間②</a:t>
            </a:r>
            <a:endParaRPr kumimoji="1" lang="ja-JP" altLang="en-US" sz="600" dirty="0">
              <a:solidFill>
                <a:srgbClr val="FF0000"/>
              </a:solidFill>
              <a:latin typeface="ＭＳ ゴシック" panose="020B0609070205080204" pitchFamily="49" charset="-128"/>
              <a:ea typeface="ＭＳ ゴシック" panose="020B0609070205080204" pitchFamily="49" charset="-128"/>
            </a:endParaRPr>
          </a:p>
        </p:txBody>
      </p:sp>
      <p:sp>
        <p:nvSpPr>
          <p:cNvPr id="200" name="テキスト ボックス 199">
            <a:extLst>
              <a:ext uri="{FF2B5EF4-FFF2-40B4-BE49-F238E27FC236}">
                <a16:creationId xmlns:a16="http://schemas.microsoft.com/office/drawing/2014/main" id="{B50CA915-207E-3410-4386-9A7B106656D4}"/>
              </a:ext>
            </a:extLst>
          </p:cNvPr>
          <p:cNvSpPr txBox="1"/>
          <p:nvPr/>
        </p:nvSpPr>
        <p:spPr>
          <a:xfrm>
            <a:off x="4804623" y="1561267"/>
            <a:ext cx="538609" cy="92333"/>
          </a:xfrm>
          <a:prstGeom prst="rect">
            <a:avLst/>
          </a:prstGeom>
          <a:solidFill>
            <a:schemeClr val="bg1"/>
          </a:solidFill>
          <a:ln>
            <a:noFill/>
          </a:ln>
        </p:spPr>
        <p:txBody>
          <a:bodyPr wrap="none" lIns="0" tIns="0" rIns="0" bIns="0" rtlCol="0">
            <a:spAutoFit/>
          </a:bodyPr>
          <a:lstStyle/>
          <a:p>
            <a:r>
              <a:rPr lang="ja-JP" altLang="en-US" sz="600" dirty="0">
                <a:solidFill>
                  <a:srgbClr val="FF0000"/>
                </a:solidFill>
                <a:latin typeface="ＭＳ ゴシック" panose="020B0609070205080204" pitchFamily="49" charset="-128"/>
                <a:ea typeface="ＭＳ ゴシック" panose="020B0609070205080204" pitchFamily="49" charset="-128"/>
              </a:rPr>
              <a:t>整備対象区間①</a:t>
            </a:r>
            <a:endParaRPr kumimoji="1" lang="ja-JP" altLang="en-US" sz="600" dirty="0">
              <a:solidFill>
                <a:srgbClr val="FF0000"/>
              </a:solidFill>
              <a:latin typeface="ＭＳ ゴシック" panose="020B0609070205080204" pitchFamily="49" charset="-128"/>
              <a:ea typeface="ＭＳ ゴシック" panose="020B0609070205080204" pitchFamily="49" charset="-128"/>
            </a:endParaRPr>
          </a:p>
        </p:txBody>
      </p:sp>
      <p:cxnSp>
        <p:nvCxnSpPr>
          <p:cNvPr id="120" name="直線矢印コネクタ 119">
            <a:extLst>
              <a:ext uri="{FF2B5EF4-FFF2-40B4-BE49-F238E27FC236}">
                <a16:creationId xmlns:a16="http://schemas.microsoft.com/office/drawing/2014/main" id="{33C75E3A-54B8-5164-A074-D4E83830E0F7}"/>
              </a:ext>
            </a:extLst>
          </p:cNvPr>
          <p:cNvCxnSpPr>
            <a:cxnSpLocks/>
          </p:cNvCxnSpPr>
          <p:nvPr/>
        </p:nvCxnSpPr>
        <p:spPr>
          <a:xfrm flipH="1">
            <a:off x="4800309" y="1177912"/>
            <a:ext cx="44137" cy="133920"/>
          </a:xfrm>
          <a:prstGeom prst="straightConnector1">
            <a:avLst/>
          </a:prstGeom>
          <a:ln w="9525">
            <a:solidFill>
              <a:srgbClr val="0000FF"/>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EC2D33D6-367C-714B-5E90-8E3ADC6F5EE1}"/>
              </a:ext>
            </a:extLst>
          </p:cNvPr>
          <p:cNvSpPr txBox="1"/>
          <p:nvPr/>
        </p:nvSpPr>
        <p:spPr>
          <a:xfrm rot="861979">
            <a:off x="4825141" y="1005488"/>
            <a:ext cx="92333" cy="163525"/>
          </a:xfrm>
          <a:prstGeom prst="rect">
            <a:avLst/>
          </a:prstGeom>
          <a:solidFill>
            <a:schemeClr val="bg1"/>
          </a:solidFill>
          <a:ln>
            <a:noFill/>
          </a:ln>
        </p:spPr>
        <p:txBody>
          <a:bodyPr vert="eaVert" wrap="square" lIns="0" tIns="0" rIns="0" bIns="0" rtlCol="0">
            <a:spAutoFit/>
          </a:bodyPr>
          <a:lstStyle>
            <a:defPPr>
              <a:defRPr lang="ja-JP"/>
            </a:defPPr>
            <a:lvl1pPr>
              <a:defRPr sz="600">
                <a:solidFill>
                  <a:srgbClr val="FF0000"/>
                </a:solidFill>
                <a:latin typeface="ＭＳ ゴシック" panose="020B0609070205080204" pitchFamily="49" charset="-128"/>
                <a:ea typeface="ＭＳ ゴシック" panose="020B0609070205080204" pitchFamily="49" charset="-128"/>
              </a:defRPr>
            </a:lvl1pPr>
          </a:lstStyle>
          <a:p>
            <a:r>
              <a:rPr lang="ja-JP" altLang="en-US" dirty="0">
                <a:solidFill>
                  <a:srgbClr val="0000FF"/>
                </a:solidFill>
              </a:rPr>
              <a:t>芥川</a:t>
            </a:r>
          </a:p>
        </p:txBody>
      </p:sp>
      <p:cxnSp>
        <p:nvCxnSpPr>
          <p:cNvPr id="126" name="直線矢印コネクタ 125">
            <a:extLst>
              <a:ext uri="{FF2B5EF4-FFF2-40B4-BE49-F238E27FC236}">
                <a16:creationId xmlns:a16="http://schemas.microsoft.com/office/drawing/2014/main" id="{6F078B94-0689-2F0A-C689-5474BE2C111A}"/>
              </a:ext>
            </a:extLst>
          </p:cNvPr>
          <p:cNvCxnSpPr>
            <a:cxnSpLocks/>
          </p:cNvCxnSpPr>
          <p:nvPr/>
        </p:nvCxnSpPr>
        <p:spPr>
          <a:xfrm flipH="1">
            <a:off x="5095498" y="2035086"/>
            <a:ext cx="44137" cy="133920"/>
          </a:xfrm>
          <a:prstGeom prst="straightConnector1">
            <a:avLst/>
          </a:prstGeom>
          <a:ln w="9525">
            <a:solidFill>
              <a:srgbClr val="0000FF"/>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C28EE3A9-9BE8-EDDB-B4E4-F68E18EA04F4}"/>
              </a:ext>
            </a:extLst>
          </p:cNvPr>
          <p:cNvSpPr txBox="1"/>
          <p:nvPr/>
        </p:nvSpPr>
        <p:spPr>
          <a:xfrm rot="1315825">
            <a:off x="5132767" y="1890568"/>
            <a:ext cx="92333" cy="163525"/>
          </a:xfrm>
          <a:prstGeom prst="rect">
            <a:avLst/>
          </a:prstGeom>
          <a:solidFill>
            <a:schemeClr val="bg1"/>
          </a:solidFill>
          <a:ln>
            <a:noFill/>
          </a:ln>
        </p:spPr>
        <p:txBody>
          <a:bodyPr vert="eaVert" wrap="square" lIns="0" tIns="0" rIns="0" bIns="0" rtlCol="0">
            <a:spAutoFit/>
          </a:bodyPr>
          <a:lstStyle>
            <a:defPPr>
              <a:defRPr lang="ja-JP"/>
            </a:defPPr>
            <a:lvl1pPr>
              <a:defRPr sz="600">
                <a:solidFill>
                  <a:srgbClr val="FF0000"/>
                </a:solidFill>
                <a:latin typeface="ＭＳ ゴシック" panose="020B0609070205080204" pitchFamily="49" charset="-128"/>
                <a:ea typeface="ＭＳ ゴシック" panose="020B0609070205080204" pitchFamily="49" charset="-128"/>
              </a:defRPr>
            </a:lvl1pPr>
          </a:lstStyle>
          <a:p>
            <a:r>
              <a:rPr lang="ja-JP" altLang="en-US" dirty="0">
                <a:solidFill>
                  <a:srgbClr val="0000FF"/>
                </a:solidFill>
              </a:rPr>
              <a:t>淀川</a:t>
            </a:r>
          </a:p>
        </p:txBody>
      </p:sp>
      <p:sp>
        <p:nvSpPr>
          <p:cNvPr id="131" name="テキスト ボックス 130">
            <a:extLst>
              <a:ext uri="{FF2B5EF4-FFF2-40B4-BE49-F238E27FC236}">
                <a16:creationId xmlns:a16="http://schemas.microsoft.com/office/drawing/2014/main" id="{C4529EB2-9B5B-8586-535A-CB7723D01741}"/>
              </a:ext>
            </a:extLst>
          </p:cNvPr>
          <p:cNvSpPr txBox="1"/>
          <p:nvPr/>
        </p:nvSpPr>
        <p:spPr>
          <a:xfrm>
            <a:off x="4358823" y="676378"/>
            <a:ext cx="461665" cy="92333"/>
          </a:xfrm>
          <a:prstGeom prst="rect">
            <a:avLst/>
          </a:prstGeom>
          <a:solidFill>
            <a:schemeClr val="bg1"/>
          </a:solidFill>
        </p:spPr>
        <p:txBody>
          <a:bodyPr wrap="none" lIns="0" tIns="0" rIns="0" bIns="0" rtlCol="0">
            <a:spAutoFit/>
          </a:bodyPr>
          <a:lstStyle/>
          <a:p>
            <a:r>
              <a:rPr kumimoji="1" lang="en-US" altLang="ja-JP" sz="600" b="1" dirty="0">
                <a:latin typeface="ＭＳ ゴシック" panose="020B0609070205080204" pitchFamily="49" charset="-128"/>
                <a:ea typeface="ＭＳ ゴシック" panose="020B0609070205080204" pitchFamily="49" charset="-128"/>
              </a:rPr>
              <a:t>(</a:t>
            </a:r>
            <a:r>
              <a:rPr kumimoji="1" lang="ja-JP" altLang="en-US" sz="600" b="1" dirty="0">
                <a:latin typeface="ＭＳ ゴシック" panose="020B0609070205080204" pitchFamily="49" charset="-128"/>
                <a:ea typeface="ＭＳ ゴシック" panose="020B0609070205080204" pitchFamily="49" charset="-128"/>
              </a:rPr>
              <a:t>流域全体図</a:t>
            </a:r>
            <a:r>
              <a:rPr kumimoji="1" lang="en-US" altLang="ja-JP" sz="600" b="1" dirty="0">
                <a:latin typeface="ＭＳ ゴシック" panose="020B0609070205080204" pitchFamily="49" charset="-128"/>
                <a:ea typeface="ＭＳ ゴシック" panose="020B0609070205080204" pitchFamily="49" charset="-128"/>
              </a:rPr>
              <a:t>)</a:t>
            </a:r>
            <a:endParaRPr kumimoji="1" lang="ja-JP" altLang="en-US" sz="600" b="1" dirty="0">
              <a:latin typeface="ＭＳ ゴシック" panose="020B0609070205080204" pitchFamily="49" charset="-128"/>
              <a:ea typeface="ＭＳ ゴシック" panose="020B0609070205080204" pitchFamily="49" charset="-128"/>
            </a:endParaRPr>
          </a:p>
        </p:txBody>
      </p:sp>
      <p:cxnSp>
        <p:nvCxnSpPr>
          <p:cNvPr id="496" name="直線コネクタ 495">
            <a:extLst>
              <a:ext uri="{FF2B5EF4-FFF2-40B4-BE49-F238E27FC236}">
                <a16:creationId xmlns:a16="http://schemas.microsoft.com/office/drawing/2014/main" id="{2E1B56F4-0F51-4477-B97C-10D03298524B}"/>
              </a:ext>
            </a:extLst>
          </p:cNvPr>
          <p:cNvCxnSpPr>
            <a:cxnSpLocks/>
          </p:cNvCxnSpPr>
          <p:nvPr/>
        </p:nvCxnSpPr>
        <p:spPr>
          <a:xfrm>
            <a:off x="7525312" y="3788856"/>
            <a:ext cx="0" cy="2086831"/>
          </a:xfrm>
          <a:prstGeom prst="line">
            <a:avLst/>
          </a:prstGeom>
          <a:ln w="22225">
            <a:solidFill>
              <a:srgbClr val="FF0000"/>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497" name="直線コネクタ 496">
            <a:extLst>
              <a:ext uri="{FF2B5EF4-FFF2-40B4-BE49-F238E27FC236}">
                <a16:creationId xmlns:a16="http://schemas.microsoft.com/office/drawing/2014/main" id="{F50769E7-7BED-43CC-AD0A-094E59A199A7}"/>
              </a:ext>
            </a:extLst>
          </p:cNvPr>
          <p:cNvCxnSpPr>
            <a:cxnSpLocks/>
          </p:cNvCxnSpPr>
          <p:nvPr/>
        </p:nvCxnSpPr>
        <p:spPr>
          <a:xfrm flipH="1">
            <a:off x="5999595" y="3800291"/>
            <a:ext cx="17857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a:extLst>
              <a:ext uri="{FF2B5EF4-FFF2-40B4-BE49-F238E27FC236}">
                <a16:creationId xmlns:a16="http://schemas.microsoft.com/office/drawing/2014/main" id="{76FA6715-5034-4460-B467-D1914D0566E2}"/>
              </a:ext>
            </a:extLst>
          </p:cNvPr>
          <p:cNvCxnSpPr>
            <a:cxnSpLocks/>
          </p:cNvCxnSpPr>
          <p:nvPr/>
        </p:nvCxnSpPr>
        <p:spPr>
          <a:xfrm flipH="1">
            <a:off x="6908384" y="5650008"/>
            <a:ext cx="2338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a:extLst>
              <a:ext uri="{FF2B5EF4-FFF2-40B4-BE49-F238E27FC236}">
                <a16:creationId xmlns:a16="http://schemas.microsoft.com/office/drawing/2014/main" id="{856AB025-6E1F-492E-B488-1919E9330B19}"/>
              </a:ext>
            </a:extLst>
          </p:cNvPr>
          <p:cNvCxnSpPr>
            <a:cxnSpLocks/>
          </p:cNvCxnSpPr>
          <p:nvPr/>
        </p:nvCxnSpPr>
        <p:spPr>
          <a:xfrm flipH="1">
            <a:off x="6908384" y="5893416"/>
            <a:ext cx="3700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a:extLst>
              <a:ext uri="{FF2B5EF4-FFF2-40B4-BE49-F238E27FC236}">
                <a16:creationId xmlns:a16="http://schemas.microsoft.com/office/drawing/2014/main" id="{A38DFF07-62BB-42B1-A6CA-5DED0E5E41AD}"/>
              </a:ext>
            </a:extLst>
          </p:cNvPr>
          <p:cNvCxnSpPr>
            <a:cxnSpLocks/>
          </p:cNvCxnSpPr>
          <p:nvPr/>
        </p:nvCxnSpPr>
        <p:spPr>
          <a:xfrm>
            <a:off x="7020888" y="5652918"/>
            <a:ext cx="0" cy="243408"/>
          </a:xfrm>
          <a:prstGeom prst="line">
            <a:avLst/>
          </a:prstGeom>
          <a:ln w="22225">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01" name="直線コネクタ 500">
            <a:extLst>
              <a:ext uri="{FF2B5EF4-FFF2-40B4-BE49-F238E27FC236}">
                <a16:creationId xmlns:a16="http://schemas.microsoft.com/office/drawing/2014/main" id="{82E92B90-B2EB-451D-83EF-FB4AE4ED85C2}"/>
              </a:ext>
            </a:extLst>
          </p:cNvPr>
          <p:cNvCxnSpPr>
            <a:cxnSpLocks/>
          </p:cNvCxnSpPr>
          <p:nvPr/>
        </p:nvCxnSpPr>
        <p:spPr>
          <a:xfrm flipH="1">
            <a:off x="7344461" y="5875687"/>
            <a:ext cx="3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50" name="スライド番号プレースホルダー 449">
            <a:extLst>
              <a:ext uri="{FF2B5EF4-FFF2-40B4-BE49-F238E27FC236}">
                <a16:creationId xmlns:a16="http://schemas.microsoft.com/office/drawing/2014/main" id="{ABA406F9-BF56-4406-93CB-91F79C9FB444}"/>
              </a:ext>
            </a:extLst>
          </p:cNvPr>
          <p:cNvSpPr>
            <a:spLocks noGrp="1"/>
          </p:cNvSpPr>
          <p:nvPr>
            <p:ph type="sldNum" sz="quarter" idx="12"/>
          </p:nvPr>
        </p:nvSpPr>
        <p:spPr>
          <a:xfrm>
            <a:off x="6999720" y="6366722"/>
            <a:ext cx="2133600" cy="476250"/>
          </a:xfrm>
        </p:spPr>
        <p:txBody>
          <a:bodyPr/>
          <a:lstStyle/>
          <a:p>
            <a:fld id="{057F308F-FD15-4BE4-AA80-898DDDD2F59A}" type="slidenum">
              <a:rPr lang="en-US" altLang="ja-JP" sz="2000" smtClean="0">
                <a:solidFill>
                  <a:srgbClr val="000000"/>
                </a:solidFill>
                <a:latin typeface="+mj-ea"/>
                <a:ea typeface="+mj-ea"/>
              </a:rPr>
              <a:pPr/>
              <a:t>3</a:t>
            </a:fld>
            <a:endParaRPr lang="en-US" altLang="ja-JP" sz="2000" dirty="0">
              <a:solidFill>
                <a:srgbClr val="000000"/>
              </a:solidFill>
              <a:latin typeface="+mj-ea"/>
              <a:ea typeface="+mj-ea"/>
            </a:endParaRPr>
          </a:p>
        </p:txBody>
      </p:sp>
      <p:sp>
        <p:nvSpPr>
          <p:cNvPr id="307" name="テキスト ボックス 306">
            <a:extLst>
              <a:ext uri="{FF2B5EF4-FFF2-40B4-BE49-F238E27FC236}">
                <a16:creationId xmlns:a16="http://schemas.microsoft.com/office/drawing/2014/main" id="{C82310C3-35B5-4AC2-BA2D-40AF59F0B50F}"/>
              </a:ext>
            </a:extLst>
          </p:cNvPr>
          <p:cNvSpPr txBox="1"/>
          <p:nvPr/>
        </p:nvSpPr>
        <p:spPr>
          <a:xfrm>
            <a:off x="8118607" y="462327"/>
            <a:ext cx="384721" cy="153888"/>
          </a:xfrm>
          <a:prstGeom prst="rect">
            <a:avLst/>
          </a:prstGeom>
          <a:solidFill>
            <a:schemeClr val="bg1"/>
          </a:solidFill>
        </p:spPr>
        <p:txBody>
          <a:bodyPr wrap="none" lIns="0" tIns="0" rIns="0" bIns="0" rtlCol="0">
            <a:spAutoFit/>
          </a:bodyPr>
          <a:lstStyle/>
          <a:p>
            <a:r>
              <a:rPr lang="ja-JP" altLang="en-US" sz="1000" b="1" u="sng" dirty="0">
                <a:latin typeface="ＭＳ ゴシック" panose="020B0609070205080204" pitchFamily="49" charset="-128"/>
                <a:ea typeface="ＭＳ ゴシック" panose="020B0609070205080204" pitchFamily="49" charset="-128"/>
              </a:rPr>
              <a:t>原大橋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308" name="テキスト ボックス 307">
            <a:extLst>
              <a:ext uri="{FF2B5EF4-FFF2-40B4-BE49-F238E27FC236}">
                <a16:creationId xmlns:a16="http://schemas.microsoft.com/office/drawing/2014/main" id="{CCCB76F6-F959-41BF-A39D-F20F7B37B690}"/>
              </a:ext>
            </a:extLst>
          </p:cNvPr>
          <p:cNvSpPr txBox="1"/>
          <p:nvPr/>
        </p:nvSpPr>
        <p:spPr>
          <a:xfrm>
            <a:off x="7109041" y="2704827"/>
            <a:ext cx="641201" cy="153888"/>
          </a:xfrm>
          <a:prstGeom prst="rect">
            <a:avLst/>
          </a:prstGeom>
          <a:solidFill>
            <a:schemeClr val="bg1"/>
          </a:solidFill>
        </p:spPr>
        <p:txBody>
          <a:bodyPr wrap="none" lIns="0" tIns="0" rIns="0" bIns="0" rtlCol="0">
            <a:spAutoFit/>
          </a:bodyPr>
          <a:lstStyle/>
          <a:p>
            <a:r>
              <a:rPr lang="ja-JP" altLang="en-US" sz="1000" b="1" u="sng" dirty="0">
                <a:latin typeface="ＭＳ ゴシック" panose="020B0609070205080204" pitchFamily="49" charset="-128"/>
                <a:ea typeface="ＭＳ ゴシック" panose="020B0609070205080204" pitchFamily="49" charset="-128"/>
              </a:rPr>
              <a:t>摂津峡大橋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309" name="テキスト ボックス 308">
            <a:extLst>
              <a:ext uri="{FF2B5EF4-FFF2-40B4-BE49-F238E27FC236}">
                <a16:creationId xmlns:a16="http://schemas.microsoft.com/office/drawing/2014/main" id="{51D5A442-1820-4A12-AD68-45253E63E625}"/>
              </a:ext>
            </a:extLst>
          </p:cNvPr>
          <p:cNvSpPr txBox="1"/>
          <p:nvPr/>
        </p:nvSpPr>
        <p:spPr>
          <a:xfrm>
            <a:off x="6989629" y="6145048"/>
            <a:ext cx="641201" cy="153888"/>
          </a:xfrm>
          <a:prstGeom prst="rect">
            <a:avLst/>
          </a:prstGeom>
          <a:solidFill>
            <a:schemeClr val="bg1"/>
          </a:solidFill>
        </p:spPr>
        <p:txBody>
          <a:bodyPr wrap="square" lIns="0" tIns="0" rIns="0" bIns="0" rtlCol="0">
            <a:spAutoFit/>
          </a:bodyPr>
          <a:lstStyle/>
          <a:p>
            <a:r>
              <a:rPr lang="en-US" altLang="ja-JP" sz="1000" b="1" u="sng" dirty="0">
                <a:latin typeface="ＭＳ ゴシック" panose="020B0609070205080204" pitchFamily="49" charset="-128"/>
                <a:ea typeface="ＭＳ ゴシック" panose="020B0609070205080204" pitchFamily="49" charset="-128"/>
              </a:rPr>
              <a:t>JR</a:t>
            </a:r>
            <a:r>
              <a:rPr lang="ja-JP" altLang="en-US" sz="1000" b="1" u="sng" dirty="0">
                <a:latin typeface="ＭＳ ゴシック" panose="020B0609070205080204" pitchFamily="49" charset="-128"/>
                <a:ea typeface="ＭＳ ゴシック" panose="020B0609070205080204" pitchFamily="49" charset="-128"/>
              </a:rPr>
              <a:t>芥川橋梁</a:t>
            </a:r>
            <a:endParaRPr kumimoji="1" lang="ja-JP" altLang="en-US" sz="1000" b="1" u="sng" dirty="0">
              <a:latin typeface="ＭＳ ゴシック" panose="020B0609070205080204" pitchFamily="49" charset="-128"/>
              <a:ea typeface="ＭＳ ゴシック" panose="020B0609070205080204" pitchFamily="49" charset="-128"/>
            </a:endParaRPr>
          </a:p>
        </p:txBody>
      </p:sp>
      <p:cxnSp>
        <p:nvCxnSpPr>
          <p:cNvPr id="310" name="直線コネクタ 309">
            <a:extLst>
              <a:ext uri="{FF2B5EF4-FFF2-40B4-BE49-F238E27FC236}">
                <a16:creationId xmlns:a16="http://schemas.microsoft.com/office/drawing/2014/main" id="{90CD6385-7013-4295-9F2E-0A2568E05309}"/>
              </a:ext>
            </a:extLst>
          </p:cNvPr>
          <p:cNvCxnSpPr>
            <a:cxnSpLocks/>
          </p:cNvCxnSpPr>
          <p:nvPr/>
        </p:nvCxnSpPr>
        <p:spPr>
          <a:xfrm flipH="1">
            <a:off x="7210156" y="5889170"/>
            <a:ext cx="86864" cy="246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3" name="テキスト ボックス 312">
            <a:extLst>
              <a:ext uri="{FF2B5EF4-FFF2-40B4-BE49-F238E27FC236}">
                <a16:creationId xmlns:a16="http://schemas.microsoft.com/office/drawing/2014/main" id="{1410E6B2-0863-40EB-891E-ECCD4779F35F}"/>
              </a:ext>
            </a:extLst>
          </p:cNvPr>
          <p:cNvSpPr txBox="1"/>
          <p:nvPr/>
        </p:nvSpPr>
        <p:spPr>
          <a:xfrm>
            <a:off x="6143801" y="4147556"/>
            <a:ext cx="641201" cy="153888"/>
          </a:xfrm>
          <a:prstGeom prst="rect">
            <a:avLst/>
          </a:prstGeom>
          <a:solidFill>
            <a:schemeClr val="bg1"/>
          </a:solidFill>
        </p:spPr>
        <p:txBody>
          <a:bodyPr wrap="square" lIns="0" tIns="0" rIns="0" bIns="0" rtlCol="0">
            <a:spAutoFit/>
          </a:bodyPr>
          <a:lstStyle/>
          <a:p>
            <a:r>
              <a:rPr lang="ja-JP" altLang="en-US" sz="1000" b="1" u="sng" dirty="0">
                <a:latin typeface="ＭＳ ゴシック" panose="020B0609070205080204" pitchFamily="49" charset="-128"/>
                <a:ea typeface="ＭＳ ゴシック" panose="020B0609070205080204" pitchFamily="49" charset="-128"/>
              </a:rPr>
              <a:t>西之川原橋</a:t>
            </a:r>
            <a:endParaRPr kumimoji="1" lang="ja-JP" altLang="en-US" sz="1000" b="1" u="sng" dirty="0">
              <a:latin typeface="ＭＳ ゴシック" panose="020B0609070205080204" pitchFamily="49" charset="-128"/>
              <a:ea typeface="ＭＳ ゴシック" panose="020B0609070205080204" pitchFamily="49" charset="-128"/>
            </a:endParaRPr>
          </a:p>
        </p:txBody>
      </p:sp>
      <p:pic>
        <p:nvPicPr>
          <p:cNvPr id="314" name="図 313">
            <a:extLst>
              <a:ext uri="{FF2B5EF4-FFF2-40B4-BE49-F238E27FC236}">
                <a16:creationId xmlns:a16="http://schemas.microsoft.com/office/drawing/2014/main" id="{07F3BFB8-A087-4152-988B-CC54825217FE}"/>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745492" y="4242500"/>
            <a:ext cx="2062706" cy="1160272"/>
          </a:xfrm>
          <a:prstGeom prst="rect">
            <a:avLst/>
          </a:prstGeom>
        </p:spPr>
      </p:pic>
      <p:grpSp>
        <p:nvGrpSpPr>
          <p:cNvPr id="451" name="グループ化 450">
            <a:extLst>
              <a:ext uri="{FF2B5EF4-FFF2-40B4-BE49-F238E27FC236}">
                <a16:creationId xmlns:a16="http://schemas.microsoft.com/office/drawing/2014/main" id="{80EB0A13-D33E-410C-8257-B2FB7417FAAC}"/>
              </a:ext>
            </a:extLst>
          </p:cNvPr>
          <p:cNvGrpSpPr>
            <a:grpSpLocks noChangeAspect="1"/>
          </p:cNvGrpSpPr>
          <p:nvPr/>
        </p:nvGrpSpPr>
        <p:grpSpPr>
          <a:xfrm>
            <a:off x="3507846" y="4281352"/>
            <a:ext cx="1978451" cy="1117021"/>
            <a:chOff x="3763401" y="4251340"/>
            <a:chExt cx="1576056" cy="889832"/>
          </a:xfrm>
        </p:grpSpPr>
        <p:pic>
          <p:nvPicPr>
            <p:cNvPr id="312" name="図 311">
              <a:extLst>
                <a:ext uri="{FF2B5EF4-FFF2-40B4-BE49-F238E27FC236}">
                  <a16:creationId xmlns:a16="http://schemas.microsoft.com/office/drawing/2014/main" id="{A1C57B9A-9B46-4347-BA9E-E020A627A2E0}"/>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3763401" y="4251340"/>
              <a:ext cx="1567256" cy="881582"/>
            </a:xfrm>
            <a:prstGeom prst="rect">
              <a:avLst/>
            </a:prstGeom>
          </p:spPr>
        </p:pic>
        <p:sp>
          <p:nvSpPr>
            <p:cNvPr id="448" name="フリーフォーム: 図形 447">
              <a:extLst>
                <a:ext uri="{FF2B5EF4-FFF2-40B4-BE49-F238E27FC236}">
                  <a16:creationId xmlns:a16="http://schemas.microsoft.com/office/drawing/2014/main" id="{E567C585-8D2B-439B-A9CD-54EC0A0F77D2}"/>
                </a:ext>
              </a:extLst>
            </p:cNvPr>
            <p:cNvSpPr/>
            <p:nvPr/>
          </p:nvSpPr>
          <p:spPr bwMode="auto">
            <a:xfrm>
              <a:off x="4003417" y="4396952"/>
              <a:ext cx="1336040" cy="744220"/>
            </a:xfrm>
            <a:custGeom>
              <a:avLst/>
              <a:gdLst>
                <a:gd name="connsiteX0" fmla="*/ 241300 w 1336040"/>
                <a:gd name="connsiteY0" fmla="*/ 149860 h 744220"/>
                <a:gd name="connsiteX1" fmla="*/ 241300 w 1336040"/>
                <a:gd name="connsiteY1" fmla="*/ 149860 h 744220"/>
                <a:gd name="connsiteX2" fmla="*/ 563880 w 1336040"/>
                <a:gd name="connsiteY2" fmla="*/ 0 h 744220"/>
                <a:gd name="connsiteX3" fmla="*/ 909320 w 1336040"/>
                <a:gd name="connsiteY3" fmla="*/ 299720 h 744220"/>
                <a:gd name="connsiteX4" fmla="*/ 1336040 w 1336040"/>
                <a:gd name="connsiteY4" fmla="*/ 723900 h 744220"/>
                <a:gd name="connsiteX5" fmla="*/ 0 w 1336040"/>
                <a:gd name="connsiteY5" fmla="*/ 744220 h 744220"/>
                <a:gd name="connsiteX6" fmla="*/ 187960 w 1336040"/>
                <a:gd name="connsiteY6" fmla="*/ 370840 h 744220"/>
                <a:gd name="connsiteX7" fmla="*/ 218440 w 1336040"/>
                <a:gd name="connsiteY7" fmla="*/ 233680 h 744220"/>
                <a:gd name="connsiteX8" fmla="*/ 241300 w 1336040"/>
                <a:gd name="connsiteY8" fmla="*/ 149860 h 74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040" h="744220">
                  <a:moveTo>
                    <a:pt x="241300" y="149860"/>
                  </a:moveTo>
                  <a:lnTo>
                    <a:pt x="241300" y="149860"/>
                  </a:lnTo>
                  <a:lnTo>
                    <a:pt x="563880" y="0"/>
                  </a:lnTo>
                  <a:lnTo>
                    <a:pt x="909320" y="299720"/>
                  </a:lnTo>
                  <a:lnTo>
                    <a:pt x="1336040" y="723900"/>
                  </a:lnTo>
                  <a:lnTo>
                    <a:pt x="0" y="744220"/>
                  </a:lnTo>
                  <a:lnTo>
                    <a:pt x="187960" y="370840"/>
                  </a:lnTo>
                  <a:lnTo>
                    <a:pt x="218440" y="233680"/>
                  </a:lnTo>
                  <a:lnTo>
                    <a:pt x="241300" y="149860"/>
                  </a:lnTo>
                  <a:close/>
                </a:path>
              </a:pathLst>
            </a:custGeom>
            <a:noFill/>
            <a:ln w="3175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sp>
        <p:nvSpPr>
          <p:cNvPr id="105" name="テキスト ボックス 104">
            <a:extLst>
              <a:ext uri="{FF2B5EF4-FFF2-40B4-BE49-F238E27FC236}">
                <a16:creationId xmlns:a16="http://schemas.microsoft.com/office/drawing/2014/main" id="{5C438CE6-97E5-31EB-F328-3537193EEFAC}"/>
              </a:ext>
            </a:extLst>
          </p:cNvPr>
          <p:cNvSpPr txBox="1"/>
          <p:nvPr/>
        </p:nvSpPr>
        <p:spPr>
          <a:xfrm>
            <a:off x="4142373" y="5070677"/>
            <a:ext cx="825867" cy="246221"/>
          </a:xfrm>
          <a:prstGeom prst="rect">
            <a:avLst/>
          </a:prstGeom>
          <a:noFill/>
        </p:spPr>
        <p:txBody>
          <a:bodyPr wrap="none" rtlCol="0">
            <a:spAutoFit/>
          </a:bodyPr>
          <a:lstStyle/>
          <a:p>
            <a:r>
              <a:rPr lang="ja-JP" altLang="en-US" sz="1000" b="1" dirty="0">
                <a:solidFill>
                  <a:srgbClr val="FF0000"/>
                </a:solidFill>
                <a:latin typeface="ＭＳ ゴシック" panose="020B0609070205080204" pitchFamily="49" charset="-128"/>
                <a:ea typeface="ＭＳ ゴシック" panose="020B0609070205080204" pitchFamily="49" charset="-128"/>
              </a:rPr>
              <a:t>裏法</a:t>
            </a:r>
            <a:r>
              <a:rPr lang="en-US" altLang="ja-JP" sz="1000" b="1" dirty="0">
                <a:solidFill>
                  <a:srgbClr val="FF0000"/>
                </a:solidFill>
                <a:latin typeface="ＭＳ ゴシック" panose="020B0609070205080204" pitchFamily="49" charset="-128"/>
                <a:ea typeface="ＭＳ ゴシック" panose="020B0609070205080204" pitchFamily="49" charset="-128"/>
              </a:rPr>
              <a:t>Co</a:t>
            </a:r>
            <a:r>
              <a:rPr lang="ja-JP" altLang="en-US" sz="1000" b="1" dirty="0">
                <a:solidFill>
                  <a:srgbClr val="FF0000"/>
                </a:solidFill>
                <a:latin typeface="ＭＳ ゴシック" panose="020B0609070205080204" pitchFamily="49" charset="-128"/>
                <a:ea typeface="ＭＳ ゴシック" panose="020B0609070205080204" pitchFamily="49" charset="-128"/>
              </a:rPr>
              <a:t>被覆</a:t>
            </a:r>
            <a:endParaRPr kumimoji="1" lang="en-US" altLang="ja-JP" sz="1000" b="1" dirty="0">
              <a:solidFill>
                <a:srgbClr val="FF0000"/>
              </a:solidFill>
              <a:latin typeface="ＭＳ ゴシック" panose="020B0609070205080204" pitchFamily="49" charset="-128"/>
              <a:ea typeface="ＭＳ ゴシック" panose="020B0609070205080204" pitchFamily="49" charset="-128"/>
            </a:endParaRPr>
          </a:p>
        </p:txBody>
      </p:sp>
      <p:sp>
        <p:nvSpPr>
          <p:cNvPr id="449" name="フリーフォーム: 図形 448">
            <a:extLst>
              <a:ext uri="{FF2B5EF4-FFF2-40B4-BE49-F238E27FC236}">
                <a16:creationId xmlns:a16="http://schemas.microsoft.com/office/drawing/2014/main" id="{904E26A5-9303-46FF-96E3-6E77FA1DEC71}"/>
              </a:ext>
            </a:extLst>
          </p:cNvPr>
          <p:cNvSpPr/>
          <p:nvPr/>
        </p:nvSpPr>
        <p:spPr bwMode="auto">
          <a:xfrm>
            <a:off x="3335020" y="3540760"/>
            <a:ext cx="205740" cy="111760"/>
          </a:xfrm>
          <a:custGeom>
            <a:avLst/>
            <a:gdLst>
              <a:gd name="connsiteX0" fmla="*/ 0 w 205740"/>
              <a:gd name="connsiteY0" fmla="*/ 91440 h 111760"/>
              <a:gd name="connsiteX1" fmla="*/ 15240 w 205740"/>
              <a:gd name="connsiteY1" fmla="*/ 111760 h 111760"/>
              <a:gd name="connsiteX2" fmla="*/ 205740 w 205740"/>
              <a:gd name="connsiteY2" fmla="*/ 22860 h 111760"/>
              <a:gd name="connsiteX3" fmla="*/ 182880 w 205740"/>
              <a:gd name="connsiteY3" fmla="*/ 0 h 111760"/>
              <a:gd name="connsiteX4" fmla="*/ 0 w 205740"/>
              <a:gd name="connsiteY4" fmla="*/ 91440 h 111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11760">
                <a:moveTo>
                  <a:pt x="0" y="91440"/>
                </a:moveTo>
                <a:lnTo>
                  <a:pt x="15240" y="111760"/>
                </a:lnTo>
                <a:lnTo>
                  <a:pt x="205740" y="22860"/>
                </a:lnTo>
                <a:lnTo>
                  <a:pt x="182880" y="0"/>
                </a:lnTo>
                <a:lnTo>
                  <a:pt x="0" y="91440"/>
                </a:lnTo>
                <a:close/>
              </a:path>
            </a:pathLst>
          </a:custGeom>
          <a:solidFill>
            <a:srgbClr val="FF0000">
              <a:alpha val="56000"/>
            </a:srgbClr>
          </a:solidFill>
          <a:ln>
            <a:solidFill>
              <a:srgbClr val="FF0000"/>
            </a:solidFill>
          </a:ln>
          <a:effectLst/>
        </p:spPr>
        <p:txBody>
          <a:bodyPr rtlCol="0" anchor="ctr"/>
          <a:lstStyle/>
          <a:p>
            <a:pPr algn="ctr"/>
            <a:endParaRPr kumimoji="1" lang="ja-JP" altLang="en-US"/>
          </a:p>
        </p:txBody>
      </p:sp>
      <p:sp>
        <p:nvSpPr>
          <p:cNvPr id="318" name="フリーフォーム: 図形 317">
            <a:extLst>
              <a:ext uri="{FF2B5EF4-FFF2-40B4-BE49-F238E27FC236}">
                <a16:creationId xmlns:a16="http://schemas.microsoft.com/office/drawing/2014/main" id="{EFF92C32-AA85-4806-B15E-55CD6205DBC4}"/>
              </a:ext>
            </a:extLst>
          </p:cNvPr>
          <p:cNvSpPr/>
          <p:nvPr/>
        </p:nvSpPr>
        <p:spPr bwMode="auto">
          <a:xfrm rot="2971382">
            <a:off x="3992779" y="3584991"/>
            <a:ext cx="264196" cy="143984"/>
          </a:xfrm>
          <a:custGeom>
            <a:avLst/>
            <a:gdLst>
              <a:gd name="connsiteX0" fmla="*/ 0 w 205740"/>
              <a:gd name="connsiteY0" fmla="*/ 91440 h 111760"/>
              <a:gd name="connsiteX1" fmla="*/ 15240 w 205740"/>
              <a:gd name="connsiteY1" fmla="*/ 111760 h 111760"/>
              <a:gd name="connsiteX2" fmla="*/ 205740 w 205740"/>
              <a:gd name="connsiteY2" fmla="*/ 22860 h 111760"/>
              <a:gd name="connsiteX3" fmla="*/ 182880 w 205740"/>
              <a:gd name="connsiteY3" fmla="*/ 0 h 111760"/>
              <a:gd name="connsiteX4" fmla="*/ 0 w 205740"/>
              <a:gd name="connsiteY4" fmla="*/ 91440 h 111760"/>
              <a:gd name="connsiteX0" fmla="*/ 0 w 205740"/>
              <a:gd name="connsiteY0" fmla="*/ 118650 h 138970"/>
              <a:gd name="connsiteX1" fmla="*/ 15240 w 205740"/>
              <a:gd name="connsiteY1" fmla="*/ 138970 h 138970"/>
              <a:gd name="connsiteX2" fmla="*/ 205740 w 205740"/>
              <a:gd name="connsiteY2" fmla="*/ 50070 h 138970"/>
              <a:gd name="connsiteX3" fmla="*/ 150644 w 205740"/>
              <a:gd name="connsiteY3" fmla="*/ 0 h 138970"/>
              <a:gd name="connsiteX4" fmla="*/ 0 w 205740"/>
              <a:gd name="connsiteY4" fmla="*/ 118650 h 138970"/>
              <a:gd name="connsiteX0" fmla="*/ 0 w 158960"/>
              <a:gd name="connsiteY0" fmla="*/ 118650 h 138970"/>
              <a:gd name="connsiteX1" fmla="*/ 15240 w 158960"/>
              <a:gd name="connsiteY1" fmla="*/ 138970 h 138970"/>
              <a:gd name="connsiteX2" fmla="*/ 158960 w 158960"/>
              <a:gd name="connsiteY2" fmla="*/ 24705 h 138970"/>
              <a:gd name="connsiteX3" fmla="*/ 150644 w 158960"/>
              <a:gd name="connsiteY3" fmla="*/ 0 h 138970"/>
              <a:gd name="connsiteX4" fmla="*/ 0 w 158960"/>
              <a:gd name="connsiteY4" fmla="*/ 118650 h 13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0" h="138970">
                <a:moveTo>
                  <a:pt x="0" y="118650"/>
                </a:moveTo>
                <a:lnTo>
                  <a:pt x="15240" y="138970"/>
                </a:lnTo>
                <a:lnTo>
                  <a:pt x="158960" y="24705"/>
                </a:lnTo>
                <a:lnTo>
                  <a:pt x="150644" y="0"/>
                </a:lnTo>
                <a:lnTo>
                  <a:pt x="0" y="118650"/>
                </a:lnTo>
                <a:close/>
              </a:path>
            </a:pathLst>
          </a:custGeom>
          <a:solidFill>
            <a:srgbClr val="FF0000">
              <a:alpha val="56000"/>
            </a:srgbClr>
          </a:solidFill>
          <a:ln>
            <a:solidFill>
              <a:srgbClr val="FF0000"/>
            </a:solidFill>
          </a:ln>
          <a:effectLst/>
        </p:spPr>
        <p:txBody>
          <a:bodyPr rtlCol="0" anchor="ctr"/>
          <a:lstStyle/>
          <a:p>
            <a:pPr algn="ctr"/>
            <a:endParaRPr kumimoji="1" lang="ja-JP" altLang="en-US"/>
          </a:p>
        </p:txBody>
      </p:sp>
      <p:sp>
        <p:nvSpPr>
          <p:cNvPr id="452" name="フリーフォーム: 図形 451">
            <a:extLst>
              <a:ext uri="{FF2B5EF4-FFF2-40B4-BE49-F238E27FC236}">
                <a16:creationId xmlns:a16="http://schemas.microsoft.com/office/drawing/2014/main" id="{2EF613A7-8BB0-4D80-A725-50674425654B}"/>
              </a:ext>
            </a:extLst>
          </p:cNvPr>
          <p:cNvSpPr/>
          <p:nvPr/>
        </p:nvSpPr>
        <p:spPr bwMode="auto">
          <a:xfrm>
            <a:off x="1550670" y="4450080"/>
            <a:ext cx="1261110" cy="948690"/>
          </a:xfrm>
          <a:custGeom>
            <a:avLst/>
            <a:gdLst>
              <a:gd name="connsiteX0" fmla="*/ 0 w 1261110"/>
              <a:gd name="connsiteY0" fmla="*/ 45720 h 948690"/>
              <a:gd name="connsiteX1" fmla="*/ 83820 w 1261110"/>
              <a:gd name="connsiteY1" fmla="*/ 0 h 948690"/>
              <a:gd name="connsiteX2" fmla="*/ 133350 w 1261110"/>
              <a:gd name="connsiteY2" fmla="*/ 15240 h 948690"/>
              <a:gd name="connsiteX3" fmla="*/ 236220 w 1261110"/>
              <a:gd name="connsiteY3" fmla="*/ 19050 h 948690"/>
              <a:gd name="connsiteX4" fmla="*/ 1261110 w 1261110"/>
              <a:gd name="connsiteY4" fmla="*/ 259080 h 948690"/>
              <a:gd name="connsiteX5" fmla="*/ 1249680 w 1261110"/>
              <a:gd name="connsiteY5" fmla="*/ 948690 h 948690"/>
              <a:gd name="connsiteX6" fmla="*/ 659130 w 1261110"/>
              <a:gd name="connsiteY6" fmla="*/ 948690 h 948690"/>
              <a:gd name="connsiteX7" fmla="*/ 72390 w 1261110"/>
              <a:gd name="connsiteY7" fmla="*/ 182880 h 948690"/>
              <a:gd name="connsiteX8" fmla="*/ 0 w 1261110"/>
              <a:gd name="connsiteY8" fmla="*/ 45720 h 94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0" h="948690">
                <a:moveTo>
                  <a:pt x="0" y="45720"/>
                </a:moveTo>
                <a:lnTo>
                  <a:pt x="83820" y="0"/>
                </a:lnTo>
                <a:lnTo>
                  <a:pt x="133350" y="15240"/>
                </a:lnTo>
                <a:lnTo>
                  <a:pt x="236220" y="19050"/>
                </a:lnTo>
                <a:lnTo>
                  <a:pt x="1261110" y="259080"/>
                </a:lnTo>
                <a:lnTo>
                  <a:pt x="1249680" y="948690"/>
                </a:lnTo>
                <a:lnTo>
                  <a:pt x="659130" y="948690"/>
                </a:lnTo>
                <a:lnTo>
                  <a:pt x="72390" y="182880"/>
                </a:lnTo>
                <a:lnTo>
                  <a:pt x="0" y="45720"/>
                </a:lnTo>
                <a:close/>
              </a:path>
            </a:pathLst>
          </a:custGeom>
          <a:noFill/>
          <a:ln w="254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320" name="テキスト ボックス 319">
            <a:extLst>
              <a:ext uri="{FF2B5EF4-FFF2-40B4-BE49-F238E27FC236}">
                <a16:creationId xmlns:a16="http://schemas.microsoft.com/office/drawing/2014/main" id="{D0E6E64F-230B-45AC-8697-63BAA2A99BEF}"/>
              </a:ext>
            </a:extLst>
          </p:cNvPr>
          <p:cNvSpPr txBox="1"/>
          <p:nvPr/>
        </p:nvSpPr>
        <p:spPr>
          <a:xfrm>
            <a:off x="1979359" y="4914979"/>
            <a:ext cx="825867" cy="246221"/>
          </a:xfrm>
          <a:prstGeom prst="rect">
            <a:avLst/>
          </a:prstGeom>
          <a:noFill/>
        </p:spPr>
        <p:txBody>
          <a:bodyPr wrap="none" rtlCol="0">
            <a:spAutoFit/>
          </a:bodyPr>
          <a:lstStyle/>
          <a:p>
            <a:r>
              <a:rPr kumimoji="1" lang="ja-JP" altLang="en-US" sz="1000" b="1" dirty="0">
                <a:solidFill>
                  <a:srgbClr val="FF0000"/>
                </a:solidFill>
                <a:latin typeface="ＭＳ ゴシック" panose="020B0609070205080204" pitchFamily="49" charset="-128"/>
                <a:ea typeface="ＭＳ ゴシック" panose="020B0609070205080204" pitchFamily="49" charset="-128"/>
              </a:rPr>
              <a:t>ブロック張</a:t>
            </a:r>
            <a:endParaRPr kumimoji="1" lang="en-US" altLang="ja-JP" sz="1000" b="1" dirty="0">
              <a:solidFill>
                <a:srgbClr val="FF0000"/>
              </a:solidFill>
              <a:latin typeface="ＭＳ ゴシック" panose="020B0609070205080204" pitchFamily="49" charset="-128"/>
              <a:ea typeface="ＭＳ ゴシック" panose="020B0609070205080204" pitchFamily="49" charset="-128"/>
            </a:endParaRPr>
          </a:p>
        </p:txBody>
      </p:sp>
      <p:cxnSp>
        <p:nvCxnSpPr>
          <p:cNvPr id="321" name="直線コネクタ 320">
            <a:extLst>
              <a:ext uri="{FF2B5EF4-FFF2-40B4-BE49-F238E27FC236}">
                <a16:creationId xmlns:a16="http://schemas.microsoft.com/office/drawing/2014/main" id="{FE3020EA-788E-4FBC-B1AF-7F3CF03BFCF8}"/>
              </a:ext>
            </a:extLst>
          </p:cNvPr>
          <p:cNvCxnSpPr>
            <a:cxnSpLocks/>
            <a:stCxn id="449" idx="1"/>
          </p:cNvCxnSpPr>
          <p:nvPr/>
        </p:nvCxnSpPr>
        <p:spPr>
          <a:xfrm flipH="1">
            <a:off x="2784151" y="3652520"/>
            <a:ext cx="566109" cy="727415"/>
          </a:xfrm>
          <a:prstGeom prst="line">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698F2657-57CD-4EB6-853B-742A25342E9A}"/>
              </a:ext>
            </a:extLst>
          </p:cNvPr>
          <p:cNvCxnSpPr>
            <a:cxnSpLocks/>
            <a:stCxn id="318" idx="3"/>
            <a:endCxn id="312" idx="0"/>
          </p:cNvCxnSpPr>
          <p:nvPr/>
        </p:nvCxnSpPr>
        <p:spPr>
          <a:xfrm>
            <a:off x="4256418" y="3700219"/>
            <a:ext cx="235130" cy="581133"/>
          </a:xfrm>
          <a:prstGeom prst="line">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7" name="テキスト ボックス 326">
            <a:extLst>
              <a:ext uri="{FF2B5EF4-FFF2-40B4-BE49-F238E27FC236}">
                <a16:creationId xmlns:a16="http://schemas.microsoft.com/office/drawing/2014/main" id="{A12E2782-B205-44EE-B05B-C03FAEAF2AE7}"/>
              </a:ext>
            </a:extLst>
          </p:cNvPr>
          <p:cNvSpPr txBox="1"/>
          <p:nvPr/>
        </p:nvSpPr>
        <p:spPr>
          <a:xfrm>
            <a:off x="3781924" y="3004037"/>
            <a:ext cx="697627" cy="246221"/>
          </a:xfrm>
          <a:prstGeom prst="rect">
            <a:avLst/>
          </a:prstGeom>
          <a:noFill/>
        </p:spPr>
        <p:txBody>
          <a:bodyPr wrap="none" rtlCol="0">
            <a:spAutoFit/>
          </a:bodyPr>
          <a:lstStyle/>
          <a:p>
            <a:r>
              <a:rPr kumimoji="1" lang="ja-JP" altLang="en-US" sz="1000" b="1" dirty="0">
                <a:solidFill>
                  <a:srgbClr val="FF0000"/>
                </a:solidFill>
                <a:latin typeface="ＭＳ ゴシック" panose="020B0609070205080204" pitchFamily="49" charset="-128"/>
                <a:ea typeface="ＭＳ ゴシック" panose="020B0609070205080204" pitchFamily="49" charset="-128"/>
              </a:rPr>
              <a:t>堤防補強</a:t>
            </a:r>
            <a:endParaRPr kumimoji="1" lang="en-US" altLang="ja-JP" sz="1000" b="1" dirty="0">
              <a:solidFill>
                <a:srgbClr val="FF0000"/>
              </a:solidFill>
              <a:latin typeface="ＭＳ ゴシック" panose="020B0609070205080204" pitchFamily="49" charset="-128"/>
              <a:ea typeface="ＭＳ ゴシック" panose="020B0609070205080204" pitchFamily="49" charset="-128"/>
            </a:endParaRPr>
          </a:p>
        </p:txBody>
      </p:sp>
      <p:cxnSp>
        <p:nvCxnSpPr>
          <p:cNvPr id="328" name="直線コネクタ 327">
            <a:extLst>
              <a:ext uri="{FF2B5EF4-FFF2-40B4-BE49-F238E27FC236}">
                <a16:creationId xmlns:a16="http://schemas.microsoft.com/office/drawing/2014/main" id="{3C2ED778-6B44-493F-9A33-DE31E9AD10CB}"/>
              </a:ext>
            </a:extLst>
          </p:cNvPr>
          <p:cNvCxnSpPr>
            <a:cxnSpLocks/>
            <a:endCxn id="449" idx="3"/>
          </p:cNvCxnSpPr>
          <p:nvPr/>
        </p:nvCxnSpPr>
        <p:spPr>
          <a:xfrm flipH="1">
            <a:off x="3517900" y="3198267"/>
            <a:ext cx="581211" cy="342493"/>
          </a:xfrm>
          <a:prstGeom prst="line">
            <a:avLst/>
          </a:prstGeom>
          <a:ln w="190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3" name="直線コネクタ 412">
            <a:extLst>
              <a:ext uri="{FF2B5EF4-FFF2-40B4-BE49-F238E27FC236}">
                <a16:creationId xmlns:a16="http://schemas.microsoft.com/office/drawing/2014/main" id="{E813F2DF-9F16-405D-89D2-A386807D4755}"/>
              </a:ext>
            </a:extLst>
          </p:cNvPr>
          <p:cNvCxnSpPr>
            <a:cxnSpLocks/>
          </p:cNvCxnSpPr>
          <p:nvPr/>
        </p:nvCxnSpPr>
        <p:spPr>
          <a:xfrm>
            <a:off x="4105101" y="3209063"/>
            <a:ext cx="37272" cy="443457"/>
          </a:xfrm>
          <a:prstGeom prst="line">
            <a:avLst/>
          </a:prstGeom>
          <a:ln w="190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8" name="フリーフォーム: 図形 57">
            <a:extLst>
              <a:ext uri="{FF2B5EF4-FFF2-40B4-BE49-F238E27FC236}">
                <a16:creationId xmlns:a16="http://schemas.microsoft.com/office/drawing/2014/main" id="{15AF0BFF-4748-4AA5-97A7-C06BF57217A8}"/>
              </a:ext>
            </a:extLst>
          </p:cNvPr>
          <p:cNvSpPr>
            <a:spLocks noChangeAspect="1"/>
          </p:cNvSpPr>
          <p:nvPr/>
        </p:nvSpPr>
        <p:spPr bwMode="auto">
          <a:xfrm>
            <a:off x="5975240" y="3800291"/>
            <a:ext cx="1310273" cy="2075396"/>
          </a:xfrm>
          <a:custGeom>
            <a:avLst/>
            <a:gdLst>
              <a:gd name="connsiteX0" fmla="*/ 0 w 1391920"/>
              <a:gd name="connsiteY0" fmla="*/ 0 h 2204720"/>
              <a:gd name="connsiteX1" fmla="*/ 10160 w 1391920"/>
              <a:gd name="connsiteY1" fmla="*/ 132080 h 2204720"/>
              <a:gd name="connsiteX2" fmla="*/ 71120 w 1391920"/>
              <a:gd name="connsiteY2" fmla="*/ 274320 h 2204720"/>
              <a:gd name="connsiteX3" fmla="*/ 76200 w 1391920"/>
              <a:gd name="connsiteY3" fmla="*/ 396240 h 2204720"/>
              <a:gd name="connsiteX4" fmla="*/ 284480 w 1391920"/>
              <a:gd name="connsiteY4" fmla="*/ 675640 h 2204720"/>
              <a:gd name="connsiteX5" fmla="*/ 304800 w 1391920"/>
              <a:gd name="connsiteY5" fmla="*/ 843280 h 2204720"/>
              <a:gd name="connsiteX6" fmla="*/ 381000 w 1391920"/>
              <a:gd name="connsiteY6" fmla="*/ 934720 h 2204720"/>
              <a:gd name="connsiteX7" fmla="*/ 518160 w 1391920"/>
              <a:gd name="connsiteY7" fmla="*/ 1026160 h 2204720"/>
              <a:gd name="connsiteX8" fmla="*/ 579120 w 1391920"/>
              <a:gd name="connsiteY8" fmla="*/ 1203960 h 2204720"/>
              <a:gd name="connsiteX9" fmla="*/ 675640 w 1391920"/>
              <a:gd name="connsiteY9" fmla="*/ 1310640 h 2204720"/>
              <a:gd name="connsiteX10" fmla="*/ 782320 w 1391920"/>
              <a:gd name="connsiteY10" fmla="*/ 1325880 h 2204720"/>
              <a:gd name="connsiteX11" fmla="*/ 853440 w 1391920"/>
              <a:gd name="connsiteY11" fmla="*/ 1376680 h 2204720"/>
              <a:gd name="connsiteX12" fmla="*/ 980440 w 1391920"/>
              <a:gd name="connsiteY12" fmla="*/ 1422400 h 2204720"/>
              <a:gd name="connsiteX13" fmla="*/ 1153160 w 1391920"/>
              <a:gd name="connsiteY13" fmla="*/ 1457960 h 2204720"/>
              <a:gd name="connsiteX14" fmla="*/ 1224280 w 1391920"/>
              <a:gd name="connsiteY14" fmla="*/ 1610360 h 2204720"/>
              <a:gd name="connsiteX15" fmla="*/ 1295400 w 1391920"/>
              <a:gd name="connsiteY15" fmla="*/ 1788160 h 2204720"/>
              <a:gd name="connsiteX16" fmla="*/ 1320800 w 1391920"/>
              <a:gd name="connsiteY16" fmla="*/ 1935480 h 2204720"/>
              <a:gd name="connsiteX17" fmla="*/ 1356360 w 1391920"/>
              <a:gd name="connsiteY17" fmla="*/ 2077720 h 2204720"/>
              <a:gd name="connsiteX18" fmla="*/ 1391920 w 1391920"/>
              <a:gd name="connsiteY18" fmla="*/ 2204720 h 22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1920" h="2204720">
                <a:moveTo>
                  <a:pt x="0" y="0"/>
                </a:moveTo>
                <a:lnTo>
                  <a:pt x="10160" y="132080"/>
                </a:lnTo>
                <a:lnTo>
                  <a:pt x="71120" y="274320"/>
                </a:lnTo>
                <a:lnTo>
                  <a:pt x="76200" y="396240"/>
                </a:lnTo>
                <a:lnTo>
                  <a:pt x="284480" y="675640"/>
                </a:lnTo>
                <a:lnTo>
                  <a:pt x="304800" y="843280"/>
                </a:lnTo>
                <a:lnTo>
                  <a:pt x="381000" y="934720"/>
                </a:lnTo>
                <a:lnTo>
                  <a:pt x="518160" y="1026160"/>
                </a:lnTo>
                <a:lnTo>
                  <a:pt x="579120" y="1203960"/>
                </a:lnTo>
                <a:lnTo>
                  <a:pt x="675640" y="1310640"/>
                </a:lnTo>
                <a:lnTo>
                  <a:pt x="782320" y="1325880"/>
                </a:lnTo>
                <a:lnTo>
                  <a:pt x="853440" y="1376680"/>
                </a:lnTo>
                <a:lnTo>
                  <a:pt x="980440" y="1422400"/>
                </a:lnTo>
                <a:lnTo>
                  <a:pt x="1153160" y="1457960"/>
                </a:lnTo>
                <a:lnTo>
                  <a:pt x="1224280" y="1610360"/>
                </a:lnTo>
                <a:lnTo>
                  <a:pt x="1295400" y="1788160"/>
                </a:lnTo>
                <a:lnTo>
                  <a:pt x="1320800" y="1935480"/>
                </a:lnTo>
                <a:lnTo>
                  <a:pt x="1356360" y="2077720"/>
                </a:lnTo>
                <a:lnTo>
                  <a:pt x="1391920" y="2204720"/>
                </a:lnTo>
              </a:path>
            </a:pathLst>
          </a:custGeom>
          <a:noFill/>
          <a:ln w="25400">
            <a:solidFill>
              <a:srgbClr val="00B05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325" name="テキスト ボックス 324">
            <a:extLst>
              <a:ext uri="{FF2B5EF4-FFF2-40B4-BE49-F238E27FC236}">
                <a16:creationId xmlns:a16="http://schemas.microsoft.com/office/drawing/2014/main" id="{09A2C19C-2564-4E07-81D1-E7095646B47B}"/>
              </a:ext>
            </a:extLst>
          </p:cNvPr>
          <p:cNvSpPr txBox="1"/>
          <p:nvPr/>
        </p:nvSpPr>
        <p:spPr>
          <a:xfrm>
            <a:off x="5863286" y="6611366"/>
            <a:ext cx="2962349" cy="169277"/>
          </a:xfrm>
          <a:prstGeom prst="rect">
            <a:avLst/>
          </a:prstGeom>
          <a:solidFill>
            <a:schemeClr val="bg1"/>
          </a:solidFill>
          <a:ln>
            <a:noFill/>
          </a:ln>
        </p:spPr>
        <p:txBody>
          <a:bodyPr wrap="none" lIns="0" tIns="0" rIns="0" bIns="0" rtlCol="0">
            <a:spAutoFit/>
          </a:bodyPr>
          <a:lstStyle/>
          <a:p>
            <a:r>
              <a:rPr lang="ja-JP" altLang="en-US" sz="1100" b="1" dirty="0">
                <a:latin typeface="ＭＳ ゴシック" panose="020B0609070205080204" pitchFamily="49" charset="-128"/>
                <a:ea typeface="ＭＳ ゴシック" panose="020B0609070205080204" pitchFamily="49" charset="-128"/>
              </a:rPr>
              <a:t>事業着手時点（</a:t>
            </a:r>
            <a:r>
              <a:rPr lang="en-US" altLang="ja-JP" sz="1100" b="1" dirty="0">
                <a:latin typeface="ＭＳ ゴシック" panose="020B0609070205080204" pitchFamily="49" charset="-128"/>
                <a:ea typeface="ＭＳ ゴシック" panose="020B0609070205080204" pitchFamily="49" charset="-128"/>
              </a:rPr>
              <a:t>H26</a:t>
            </a:r>
            <a:r>
              <a:rPr lang="ja-JP" altLang="en-US" sz="1100" b="1" dirty="0">
                <a:latin typeface="ＭＳ ゴシック" panose="020B0609070205080204" pitchFamily="49" charset="-128"/>
                <a:ea typeface="ＭＳ ゴシック" panose="020B0609070205080204" pitchFamily="49" charset="-128"/>
              </a:rPr>
              <a:t>）リスク</a:t>
            </a:r>
            <a:r>
              <a:rPr lang="en-US" altLang="ja-JP" sz="1100" b="1" dirty="0">
                <a:latin typeface="ＭＳ ゴシック" panose="020B0609070205080204" pitchFamily="49" charset="-128"/>
                <a:ea typeface="ＭＳ ゴシック" panose="020B0609070205080204" pitchFamily="49" charset="-128"/>
              </a:rPr>
              <a:t>【1/100</a:t>
            </a:r>
            <a:r>
              <a:rPr lang="ja-JP" altLang="en-US" sz="1100" b="1" dirty="0">
                <a:latin typeface="ＭＳ ゴシック" panose="020B0609070205080204" pitchFamily="49" charset="-128"/>
                <a:ea typeface="ＭＳ ゴシック" panose="020B0609070205080204" pitchFamily="49" charset="-128"/>
              </a:rPr>
              <a:t>確率降雨</a:t>
            </a:r>
            <a:r>
              <a:rPr lang="en-US" altLang="ja-JP" sz="1100" b="1" dirty="0">
                <a:latin typeface="ＭＳ ゴシック" panose="020B0609070205080204" pitchFamily="49" charset="-128"/>
                <a:ea typeface="ＭＳ ゴシック" panose="020B0609070205080204" pitchFamily="49" charset="-128"/>
              </a:rPr>
              <a:t>】</a:t>
            </a:r>
          </a:p>
        </p:txBody>
      </p:sp>
      <p:sp>
        <p:nvSpPr>
          <p:cNvPr id="83" name="テキスト ボックス 82">
            <a:extLst>
              <a:ext uri="{FF2B5EF4-FFF2-40B4-BE49-F238E27FC236}">
                <a16:creationId xmlns:a16="http://schemas.microsoft.com/office/drawing/2014/main" id="{E1049ACC-BCDB-4441-AA3D-2B9177813EF6}"/>
              </a:ext>
            </a:extLst>
          </p:cNvPr>
          <p:cNvSpPr txBox="1"/>
          <p:nvPr/>
        </p:nvSpPr>
        <p:spPr>
          <a:xfrm>
            <a:off x="7297019" y="6323718"/>
            <a:ext cx="1176676" cy="195814"/>
          </a:xfrm>
          <a:prstGeom prst="rect">
            <a:avLst/>
          </a:prstGeom>
          <a:solidFill>
            <a:schemeClr val="bg1"/>
          </a:solidFill>
          <a:ln>
            <a:solidFill>
              <a:schemeClr val="tx1"/>
            </a:solidFill>
          </a:ln>
        </p:spPr>
        <p:txBody>
          <a:bodyPr wrap="square" lIns="36000" tIns="36000" rIns="36000" bIns="36000" rtlCol="0">
            <a:spAutoFit/>
          </a:bodyPr>
          <a:lstStyle/>
          <a:p>
            <a:pPr algn="ctr"/>
            <a:r>
              <a:rPr lang="ja-JP" altLang="en-US" sz="800" dirty="0">
                <a:latin typeface="ＭＳ ゴシック" panose="020B0609070205080204" pitchFamily="49" charset="-128"/>
                <a:ea typeface="ＭＳ ゴシック" panose="020B0609070205080204" pitchFamily="49" charset="-128"/>
              </a:rPr>
              <a:t>浸水</a:t>
            </a:r>
            <a:r>
              <a:rPr kumimoji="1" lang="ja-JP" altLang="en-US" sz="800" dirty="0">
                <a:latin typeface="ＭＳ ゴシック" panose="020B0609070205080204" pitchFamily="49" charset="-128"/>
                <a:ea typeface="ＭＳ ゴシック" panose="020B0609070205080204" pitchFamily="49" charset="-128"/>
              </a:rPr>
              <a:t>想定面積：約</a:t>
            </a:r>
            <a:r>
              <a:rPr kumimoji="1" lang="en-US" altLang="ja-JP" sz="800" dirty="0">
                <a:latin typeface="ＭＳ ゴシック" panose="020B0609070205080204" pitchFamily="49" charset="-128"/>
                <a:ea typeface="ＭＳ ゴシック" panose="020B0609070205080204" pitchFamily="49" charset="-128"/>
              </a:rPr>
              <a:t>847ha</a:t>
            </a:r>
            <a:endParaRPr kumimoji="1" lang="ja-JP" altLang="en-US" sz="800" dirty="0">
              <a:latin typeface="ＭＳ ゴシック" panose="020B0609070205080204" pitchFamily="49" charset="-128"/>
              <a:ea typeface="ＭＳ ゴシック" panose="020B0609070205080204" pitchFamily="49" charset="-128"/>
            </a:endParaRPr>
          </a:p>
        </p:txBody>
      </p:sp>
      <p:sp>
        <p:nvSpPr>
          <p:cNvPr id="2" name="フリーフォーム: 図形 1">
            <a:extLst>
              <a:ext uri="{FF2B5EF4-FFF2-40B4-BE49-F238E27FC236}">
                <a16:creationId xmlns:a16="http://schemas.microsoft.com/office/drawing/2014/main" id="{CA075036-AB3B-4CF3-868A-E825E7060B7F}"/>
              </a:ext>
            </a:extLst>
          </p:cNvPr>
          <p:cNvSpPr/>
          <p:nvPr/>
        </p:nvSpPr>
        <p:spPr bwMode="auto">
          <a:xfrm>
            <a:off x="3545345" y="3537997"/>
            <a:ext cx="443865" cy="45719"/>
          </a:xfrm>
          <a:custGeom>
            <a:avLst/>
            <a:gdLst>
              <a:gd name="connsiteX0" fmla="*/ 0 w 462915"/>
              <a:gd name="connsiteY0" fmla="*/ 0 h 95250"/>
              <a:gd name="connsiteX1" fmla="*/ 22860 w 462915"/>
              <a:gd name="connsiteY1" fmla="*/ 95250 h 95250"/>
              <a:gd name="connsiteX2" fmla="*/ 462915 w 462915"/>
              <a:gd name="connsiteY2" fmla="*/ 93345 h 95250"/>
              <a:gd name="connsiteX3" fmla="*/ 457200 w 462915"/>
              <a:gd name="connsiteY3" fmla="*/ 41910 h 95250"/>
              <a:gd name="connsiteX4" fmla="*/ 0 w 462915"/>
              <a:gd name="connsiteY4" fmla="*/ 0 h 95250"/>
              <a:gd name="connsiteX0" fmla="*/ 0 w 443865"/>
              <a:gd name="connsiteY0" fmla="*/ 5715 h 53340"/>
              <a:gd name="connsiteX1" fmla="*/ 3810 w 443865"/>
              <a:gd name="connsiteY1" fmla="*/ 53340 h 53340"/>
              <a:gd name="connsiteX2" fmla="*/ 443865 w 443865"/>
              <a:gd name="connsiteY2" fmla="*/ 51435 h 53340"/>
              <a:gd name="connsiteX3" fmla="*/ 438150 w 443865"/>
              <a:gd name="connsiteY3" fmla="*/ 0 h 53340"/>
              <a:gd name="connsiteX4" fmla="*/ 0 w 443865"/>
              <a:gd name="connsiteY4" fmla="*/ 5715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 h="53340">
                <a:moveTo>
                  <a:pt x="0" y="5715"/>
                </a:moveTo>
                <a:lnTo>
                  <a:pt x="3810" y="53340"/>
                </a:lnTo>
                <a:lnTo>
                  <a:pt x="443865" y="51435"/>
                </a:lnTo>
                <a:lnTo>
                  <a:pt x="438150" y="0"/>
                </a:lnTo>
                <a:lnTo>
                  <a:pt x="0" y="5715"/>
                </a:lnTo>
                <a:close/>
              </a:path>
            </a:pathLst>
          </a:custGeom>
          <a:solidFill>
            <a:srgbClr val="FF0000">
              <a:alpha val="65000"/>
            </a:srgbClr>
          </a:solidFill>
          <a:ln>
            <a:solidFill>
              <a:srgbClr val="FF0000"/>
            </a:solidFill>
          </a:ln>
          <a:effectLst/>
        </p:spPr>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9E6E3D4F-95A9-44C8-9822-5D8B38C32AD4}"/>
              </a:ext>
            </a:extLst>
          </p:cNvPr>
          <p:cNvGrpSpPr>
            <a:grpSpLocks noChangeAspect="1"/>
          </p:cNvGrpSpPr>
          <p:nvPr/>
        </p:nvGrpSpPr>
        <p:grpSpPr>
          <a:xfrm>
            <a:off x="5973005" y="6342538"/>
            <a:ext cx="430155" cy="185860"/>
            <a:chOff x="8776266" y="6225704"/>
            <a:chExt cx="456958" cy="197441"/>
          </a:xfrm>
        </p:grpSpPr>
        <p:sp>
          <p:nvSpPr>
            <p:cNvPr id="5" name="正方形/長方形 4">
              <a:extLst>
                <a:ext uri="{FF2B5EF4-FFF2-40B4-BE49-F238E27FC236}">
                  <a16:creationId xmlns:a16="http://schemas.microsoft.com/office/drawing/2014/main" id="{C871428B-88C7-4925-B47A-918FB3C559B8}"/>
                </a:ext>
              </a:extLst>
            </p:cNvPr>
            <p:cNvSpPr/>
            <p:nvPr/>
          </p:nvSpPr>
          <p:spPr bwMode="auto">
            <a:xfrm>
              <a:off x="8776266" y="6225704"/>
              <a:ext cx="456958" cy="197441"/>
            </a:xfrm>
            <a:prstGeom prst="rect">
              <a:avLst/>
            </a:prstGeom>
            <a:solidFill>
              <a:schemeClr val="bg1"/>
            </a:solidFill>
            <a:ln w="6350">
              <a:solidFill>
                <a:schemeClr val="tx1"/>
              </a:solidFill>
            </a:ln>
            <a:effectLst/>
          </p:spPr>
          <p:txBody>
            <a:bodyPr lIns="0" tIns="0" rIns="0" bIns="0" rtlCol="0" anchor="b" anchorCtr="0"/>
            <a:lstStyle/>
            <a:p>
              <a:r>
                <a:rPr kumimoji="1" lang="en-US" altLang="ja-JP" sz="500" dirty="0"/>
                <a:t>  0</a:t>
              </a:r>
              <a:r>
                <a:rPr kumimoji="1" lang="ja-JP" altLang="en-US" sz="500" dirty="0"/>
                <a:t>　　　　 </a:t>
              </a:r>
              <a:r>
                <a:rPr kumimoji="1" lang="en-US" altLang="ja-JP" sz="500" dirty="0"/>
                <a:t>500m</a:t>
              </a:r>
              <a:endParaRPr kumimoji="1" lang="ja-JP" altLang="en-US" sz="500" dirty="0"/>
            </a:p>
          </p:txBody>
        </p:sp>
        <p:sp>
          <p:nvSpPr>
            <p:cNvPr id="4" name="フリーフォーム: 図形 3">
              <a:extLst>
                <a:ext uri="{FF2B5EF4-FFF2-40B4-BE49-F238E27FC236}">
                  <a16:creationId xmlns:a16="http://schemas.microsoft.com/office/drawing/2014/main" id="{50ACFF22-1F9E-42D7-B844-5F04523D8C56}"/>
                </a:ext>
              </a:extLst>
            </p:cNvPr>
            <p:cNvSpPr/>
            <p:nvPr/>
          </p:nvSpPr>
          <p:spPr bwMode="auto">
            <a:xfrm>
              <a:off x="8815799" y="6264067"/>
              <a:ext cx="373380" cy="53340"/>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658107C5-021A-4CC8-BD63-C36F1D99FC61}"/>
              </a:ext>
            </a:extLst>
          </p:cNvPr>
          <p:cNvGrpSpPr>
            <a:grpSpLocks noChangeAspect="1"/>
          </p:cNvGrpSpPr>
          <p:nvPr/>
        </p:nvGrpSpPr>
        <p:grpSpPr>
          <a:xfrm>
            <a:off x="5969897" y="3188422"/>
            <a:ext cx="454762" cy="187282"/>
            <a:chOff x="8244581" y="3348692"/>
            <a:chExt cx="479430" cy="197441"/>
          </a:xfrm>
        </p:grpSpPr>
        <p:sp>
          <p:nvSpPr>
            <p:cNvPr id="85" name="正方形/長方形 84">
              <a:extLst>
                <a:ext uri="{FF2B5EF4-FFF2-40B4-BE49-F238E27FC236}">
                  <a16:creationId xmlns:a16="http://schemas.microsoft.com/office/drawing/2014/main" id="{F830738D-63B4-4B1D-AEAC-46F838382C70}"/>
                </a:ext>
              </a:extLst>
            </p:cNvPr>
            <p:cNvSpPr/>
            <p:nvPr/>
          </p:nvSpPr>
          <p:spPr bwMode="auto">
            <a:xfrm>
              <a:off x="8244581" y="3348692"/>
              <a:ext cx="479430" cy="197441"/>
            </a:xfrm>
            <a:prstGeom prst="rect">
              <a:avLst/>
            </a:prstGeom>
            <a:solidFill>
              <a:schemeClr val="bg1"/>
            </a:solidFill>
            <a:ln w="6350">
              <a:solidFill>
                <a:schemeClr val="tx1"/>
              </a:solidFill>
            </a:ln>
            <a:effectLst/>
          </p:spPr>
          <p:txBody>
            <a:bodyPr lIns="0" tIns="0" rIns="0" bIns="0" rtlCol="0" anchor="b" anchorCtr="0"/>
            <a:lstStyle/>
            <a:p>
              <a:r>
                <a:rPr kumimoji="1" lang="en-US" altLang="ja-JP" sz="500" dirty="0"/>
                <a:t>  0</a:t>
              </a:r>
              <a:r>
                <a:rPr kumimoji="1" lang="ja-JP" altLang="en-US" sz="500" dirty="0"/>
                <a:t>　　　　 </a:t>
              </a:r>
              <a:r>
                <a:rPr lang="en-US" altLang="ja-JP" sz="500" dirty="0"/>
                <a:t>2</a:t>
              </a:r>
              <a:r>
                <a:rPr kumimoji="1" lang="en-US" altLang="ja-JP" sz="500" dirty="0"/>
                <a:t>00m</a:t>
              </a:r>
              <a:endParaRPr kumimoji="1" lang="ja-JP" altLang="en-US" sz="500" dirty="0"/>
            </a:p>
          </p:txBody>
        </p:sp>
        <p:sp>
          <p:nvSpPr>
            <p:cNvPr id="86" name="フリーフォーム: 図形 85">
              <a:extLst>
                <a:ext uri="{FF2B5EF4-FFF2-40B4-BE49-F238E27FC236}">
                  <a16:creationId xmlns:a16="http://schemas.microsoft.com/office/drawing/2014/main" id="{A94DE5EB-1BC1-4DEC-871A-1762939F1C26}"/>
                </a:ext>
              </a:extLst>
            </p:cNvPr>
            <p:cNvSpPr/>
            <p:nvPr/>
          </p:nvSpPr>
          <p:spPr bwMode="auto">
            <a:xfrm>
              <a:off x="8304281" y="3418126"/>
              <a:ext cx="299085" cy="45719"/>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sp>
        <p:nvSpPr>
          <p:cNvPr id="137" name="テキスト ボックス 136">
            <a:extLst>
              <a:ext uri="{FF2B5EF4-FFF2-40B4-BE49-F238E27FC236}">
                <a16:creationId xmlns:a16="http://schemas.microsoft.com/office/drawing/2014/main" id="{BCD3DBB3-1DC1-CF80-1B8D-87AF8874652B}"/>
              </a:ext>
            </a:extLst>
          </p:cNvPr>
          <p:cNvSpPr txBox="1"/>
          <p:nvPr/>
        </p:nvSpPr>
        <p:spPr>
          <a:xfrm>
            <a:off x="7169156" y="4556913"/>
            <a:ext cx="1222625" cy="442035"/>
          </a:xfrm>
          <a:prstGeom prst="rect">
            <a:avLst/>
          </a:prstGeom>
          <a:solidFill>
            <a:schemeClr val="bg1"/>
          </a:solidFill>
          <a:ln w="6350">
            <a:solidFill>
              <a:srgbClr val="FF0000"/>
            </a:solidFill>
          </a:ln>
        </p:spPr>
        <p:txBody>
          <a:bodyPr wrap="square" lIns="72000" tIns="36000" rIns="72000" bIns="36000" rtlCol="0" anchor="ctr" anchorCtr="0">
            <a:spAutoFit/>
          </a:bodyPr>
          <a:lstStyle/>
          <a:p>
            <a:pPr algn="ctr"/>
            <a:r>
              <a:rPr kumimoji="1" lang="ja-JP" altLang="en-US" sz="1200" b="1" dirty="0">
                <a:latin typeface="ＭＳ ゴシック" panose="020B0609070205080204" pitchFamily="49" charset="-128"/>
                <a:ea typeface="ＭＳ ゴシック" panose="020B0609070205080204" pitchFamily="49" charset="-128"/>
              </a:rPr>
              <a:t>整備対象区間①</a:t>
            </a:r>
            <a:endParaRPr kumimoji="1" lang="en-US" altLang="ja-JP" sz="1200" b="1" dirty="0">
              <a:latin typeface="ＭＳ ゴシック" panose="020B0609070205080204" pitchFamily="49" charset="-128"/>
              <a:ea typeface="ＭＳ ゴシック" panose="020B0609070205080204" pitchFamily="49" charset="-128"/>
            </a:endParaRPr>
          </a:p>
          <a:p>
            <a:pPr algn="ctr"/>
            <a:r>
              <a:rPr lang="en-US" altLang="ja-JP" sz="1200" b="1" dirty="0">
                <a:latin typeface="ＭＳ ゴシック" panose="020B0609070205080204" pitchFamily="49" charset="-128"/>
                <a:ea typeface="ＭＳ ゴシック" panose="020B0609070205080204" pitchFamily="49" charset="-128"/>
              </a:rPr>
              <a:t>L=3.6km</a:t>
            </a:r>
            <a:endParaRPr kumimoji="1" lang="ja-JP" altLang="en-US" sz="1200" b="1"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318279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1C3865D0-3C5F-4A06-B5FB-8155706614D7}"/>
              </a:ext>
            </a:extLst>
          </p:cNvPr>
          <p:cNvPicPr>
            <a:picLocks noChangeAspect="1"/>
          </p:cNvPicPr>
          <p:nvPr/>
        </p:nvPicPr>
        <p:blipFill>
          <a:blip r:embed="rId2"/>
          <a:stretch>
            <a:fillRect/>
          </a:stretch>
        </p:blipFill>
        <p:spPr>
          <a:xfrm>
            <a:off x="4328695" y="1927822"/>
            <a:ext cx="2975294" cy="4896977"/>
          </a:xfrm>
          <a:prstGeom prst="rect">
            <a:avLst/>
          </a:prstGeom>
          <a:ln>
            <a:solidFill>
              <a:schemeClr val="tx1"/>
            </a:solidFill>
          </a:ln>
        </p:spPr>
      </p:pic>
      <p:sp>
        <p:nvSpPr>
          <p:cNvPr id="5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芥川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grpSp>
        <p:nvGrpSpPr>
          <p:cNvPr id="134" name="グループ化 133">
            <a:extLst>
              <a:ext uri="{FF2B5EF4-FFF2-40B4-BE49-F238E27FC236}">
                <a16:creationId xmlns:a16="http://schemas.microsoft.com/office/drawing/2014/main" id="{7EE56EE1-44E8-4C87-8A46-8B0E8D5D64A3}"/>
              </a:ext>
            </a:extLst>
          </p:cNvPr>
          <p:cNvGrpSpPr/>
          <p:nvPr/>
        </p:nvGrpSpPr>
        <p:grpSpPr>
          <a:xfrm>
            <a:off x="189559" y="1922245"/>
            <a:ext cx="3960000" cy="4255352"/>
            <a:chOff x="8260948" y="7205283"/>
            <a:chExt cx="3960000" cy="4255352"/>
          </a:xfrm>
        </p:grpSpPr>
        <p:pic>
          <p:nvPicPr>
            <p:cNvPr id="250" name="Picture 2">
              <a:extLst>
                <a:ext uri="{FF2B5EF4-FFF2-40B4-BE49-F238E27FC236}">
                  <a16:creationId xmlns:a16="http://schemas.microsoft.com/office/drawing/2014/main" id="{FC053E25-BD99-4DDD-9250-4A5757D7BA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60948" y="7205283"/>
              <a:ext cx="3960000" cy="425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2" name="グループ化 331">
              <a:extLst>
                <a:ext uri="{FF2B5EF4-FFF2-40B4-BE49-F238E27FC236}">
                  <a16:creationId xmlns:a16="http://schemas.microsoft.com/office/drawing/2014/main" id="{3AEA000F-F005-47D8-A6E1-11B3367AE78E}"/>
                </a:ext>
              </a:extLst>
            </p:cNvPr>
            <p:cNvGrpSpPr/>
            <p:nvPr/>
          </p:nvGrpSpPr>
          <p:grpSpPr>
            <a:xfrm rot="2700000">
              <a:off x="8395237" y="7720685"/>
              <a:ext cx="108000" cy="108000"/>
              <a:chOff x="4103062" y="1775504"/>
              <a:chExt cx="122400" cy="122400"/>
            </a:xfrm>
          </p:grpSpPr>
          <p:cxnSp>
            <p:nvCxnSpPr>
              <p:cNvPr id="333" name="直線コネクタ 332">
                <a:extLst>
                  <a:ext uri="{FF2B5EF4-FFF2-40B4-BE49-F238E27FC236}">
                    <a16:creationId xmlns:a16="http://schemas.microsoft.com/office/drawing/2014/main" id="{5D14670A-7C27-4952-A03A-84317D2A0E29}"/>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a:extLst>
                  <a:ext uri="{FF2B5EF4-FFF2-40B4-BE49-F238E27FC236}">
                    <a16:creationId xmlns:a16="http://schemas.microsoft.com/office/drawing/2014/main" id="{D4288F02-AFA1-4DF8-869E-8D6A0240235F}"/>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5" name="グループ化 334">
              <a:extLst>
                <a:ext uri="{FF2B5EF4-FFF2-40B4-BE49-F238E27FC236}">
                  <a16:creationId xmlns:a16="http://schemas.microsoft.com/office/drawing/2014/main" id="{B76B7FE8-8F79-48CC-BE41-BC87398F378B}"/>
                </a:ext>
              </a:extLst>
            </p:cNvPr>
            <p:cNvGrpSpPr/>
            <p:nvPr/>
          </p:nvGrpSpPr>
          <p:grpSpPr>
            <a:xfrm rot="2700000">
              <a:off x="8750549" y="8470789"/>
              <a:ext cx="108000" cy="108000"/>
              <a:chOff x="4103062" y="1775504"/>
              <a:chExt cx="122400" cy="122400"/>
            </a:xfrm>
          </p:grpSpPr>
          <p:cxnSp>
            <p:nvCxnSpPr>
              <p:cNvPr id="336" name="直線コネクタ 335">
                <a:extLst>
                  <a:ext uri="{FF2B5EF4-FFF2-40B4-BE49-F238E27FC236}">
                    <a16:creationId xmlns:a16="http://schemas.microsoft.com/office/drawing/2014/main" id="{4EA8F6D1-40A0-4C4A-84BA-3A6FB0123306}"/>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7" name="直線コネクタ 336">
                <a:extLst>
                  <a:ext uri="{FF2B5EF4-FFF2-40B4-BE49-F238E27FC236}">
                    <a16:creationId xmlns:a16="http://schemas.microsoft.com/office/drawing/2014/main" id="{930BA612-6972-4A9D-906E-058E5754F31A}"/>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8" name="グループ化 337">
              <a:extLst>
                <a:ext uri="{FF2B5EF4-FFF2-40B4-BE49-F238E27FC236}">
                  <a16:creationId xmlns:a16="http://schemas.microsoft.com/office/drawing/2014/main" id="{275C808E-A3C8-422F-97B3-2873987223EE}"/>
                </a:ext>
              </a:extLst>
            </p:cNvPr>
            <p:cNvGrpSpPr/>
            <p:nvPr/>
          </p:nvGrpSpPr>
          <p:grpSpPr>
            <a:xfrm rot="2700000">
              <a:off x="8884155" y="8682088"/>
              <a:ext cx="108000" cy="108000"/>
              <a:chOff x="4103062" y="1775504"/>
              <a:chExt cx="122400" cy="122400"/>
            </a:xfrm>
          </p:grpSpPr>
          <p:cxnSp>
            <p:nvCxnSpPr>
              <p:cNvPr id="339" name="直線コネクタ 338">
                <a:extLst>
                  <a:ext uri="{FF2B5EF4-FFF2-40B4-BE49-F238E27FC236}">
                    <a16:creationId xmlns:a16="http://schemas.microsoft.com/office/drawing/2014/main" id="{550CBD51-CDC1-462C-91EC-30E134BF7705}"/>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0" name="直線コネクタ 339">
                <a:extLst>
                  <a:ext uri="{FF2B5EF4-FFF2-40B4-BE49-F238E27FC236}">
                    <a16:creationId xmlns:a16="http://schemas.microsoft.com/office/drawing/2014/main" id="{3F879841-A38F-4BA7-882E-4204FB4EB8B6}"/>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1" name="グループ化 340">
              <a:extLst>
                <a:ext uri="{FF2B5EF4-FFF2-40B4-BE49-F238E27FC236}">
                  <a16:creationId xmlns:a16="http://schemas.microsoft.com/office/drawing/2014/main" id="{782D82C8-CC2A-4D54-826A-68FF1C08E269}"/>
                </a:ext>
              </a:extLst>
            </p:cNvPr>
            <p:cNvGrpSpPr/>
            <p:nvPr/>
          </p:nvGrpSpPr>
          <p:grpSpPr>
            <a:xfrm rot="2700000">
              <a:off x="8963702" y="8745416"/>
              <a:ext cx="108000" cy="108000"/>
              <a:chOff x="4103062" y="1775504"/>
              <a:chExt cx="122400" cy="122400"/>
            </a:xfrm>
          </p:grpSpPr>
          <p:cxnSp>
            <p:nvCxnSpPr>
              <p:cNvPr id="342" name="直線コネクタ 341">
                <a:extLst>
                  <a:ext uri="{FF2B5EF4-FFF2-40B4-BE49-F238E27FC236}">
                    <a16:creationId xmlns:a16="http://schemas.microsoft.com/office/drawing/2014/main" id="{5EA2D571-C3E0-46ED-8AC5-85F82276DB80}"/>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A9ED92F1-A008-4AB8-A3B5-B654EED7BACF}"/>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4" name="グループ化 343">
              <a:extLst>
                <a:ext uri="{FF2B5EF4-FFF2-40B4-BE49-F238E27FC236}">
                  <a16:creationId xmlns:a16="http://schemas.microsoft.com/office/drawing/2014/main" id="{37BB50BF-D799-4B75-84FE-01C14D9B90CD}"/>
                </a:ext>
              </a:extLst>
            </p:cNvPr>
            <p:cNvGrpSpPr/>
            <p:nvPr/>
          </p:nvGrpSpPr>
          <p:grpSpPr>
            <a:xfrm rot="2700000">
              <a:off x="9039730" y="8824963"/>
              <a:ext cx="108000" cy="108000"/>
              <a:chOff x="4103062" y="1775504"/>
              <a:chExt cx="122400" cy="122400"/>
            </a:xfrm>
          </p:grpSpPr>
          <p:cxnSp>
            <p:nvCxnSpPr>
              <p:cNvPr id="345" name="直線コネクタ 344">
                <a:extLst>
                  <a:ext uri="{FF2B5EF4-FFF2-40B4-BE49-F238E27FC236}">
                    <a16:creationId xmlns:a16="http://schemas.microsoft.com/office/drawing/2014/main" id="{94A7BDC0-DB2A-431F-B018-5B2CCF752F91}"/>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a:extLst>
                  <a:ext uri="{FF2B5EF4-FFF2-40B4-BE49-F238E27FC236}">
                    <a16:creationId xmlns:a16="http://schemas.microsoft.com/office/drawing/2014/main" id="{3417FF09-B6E5-469F-9539-92E7C0A9F278}"/>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7" name="グループ化 346">
              <a:extLst>
                <a:ext uri="{FF2B5EF4-FFF2-40B4-BE49-F238E27FC236}">
                  <a16:creationId xmlns:a16="http://schemas.microsoft.com/office/drawing/2014/main" id="{2910D2CD-191F-46E1-9935-51DAC35DD926}"/>
                </a:ext>
              </a:extLst>
            </p:cNvPr>
            <p:cNvGrpSpPr/>
            <p:nvPr/>
          </p:nvGrpSpPr>
          <p:grpSpPr>
            <a:xfrm rot="2700000">
              <a:off x="9106577" y="9034512"/>
              <a:ext cx="108000" cy="108000"/>
              <a:chOff x="4103062" y="1775504"/>
              <a:chExt cx="122400" cy="122400"/>
            </a:xfrm>
          </p:grpSpPr>
          <p:cxnSp>
            <p:nvCxnSpPr>
              <p:cNvPr id="348" name="直線コネクタ 347">
                <a:extLst>
                  <a:ext uri="{FF2B5EF4-FFF2-40B4-BE49-F238E27FC236}">
                    <a16:creationId xmlns:a16="http://schemas.microsoft.com/office/drawing/2014/main" id="{71EB3336-034F-4046-85B0-EA44EAE23058}"/>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a:extLst>
                  <a:ext uri="{FF2B5EF4-FFF2-40B4-BE49-F238E27FC236}">
                    <a16:creationId xmlns:a16="http://schemas.microsoft.com/office/drawing/2014/main" id="{24B842FD-1247-4218-A021-13B6ABBFF0A3}"/>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0" name="グループ化 349">
              <a:extLst>
                <a:ext uri="{FF2B5EF4-FFF2-40B4-BE49-F238E27FC236}">
                  <a16:creationId xmlns:a16="http://schemas.microsoft.com/office/drawing/2014/main" id="{EDA94F71-6576-4DCA-8BEB-CE1E169DF801}"/>
                </a:ext>
              </a:extLst>
            </p:cNvPr>
            <p:cNvGrpSpPr/>
            <p:nvPr/>
          </p:nvGrpSpPr>
          <p:grpSpPr>
            <a:xfrm rot="2700000">
              <a:off x="9174321" y="9113201"/>
              <a:ext cx="108000" cy="108000"/>
              <a:chOff x="4103062" y="1775504"/>
              <a:chExt cx="122400" cy="122400"/>
            </a:xfrm>
          </p:grpSpPr>
          <p:cxnSp>
            <p:nvCxnSpPr>
              <p:cNvPr id="351" name="直線コネクタ 350">
                <a:extLst>
                  <a:ext uri="{FF2B5EF4-FFF2-40B4-BE49-F238E27FC236}">
                    <a16:creationId xmlns:a16="http://schemas.microsoft.com/office/drawing/2014/main" id="{147C2197-09B8-4626-A5D4-BE520A129F27}"/>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2" name="直線コネクタ 351">
                <a:extLst>
                  <a:ext uri="{FF2B5EF4-FFF2-40B4-BE49-F238E27FC236}">
                    <a16:creationId xmlns:a16="http://schemas.microsoft.com/office/drawing/2014/main" id="{CCCF6D22-5AFA-40C1-86AF-F2141EDCF8D6}"/>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3" name="グループ化 352">
              <a:extLst>
                <a:ext uri="{FF2B5EF4-FFF2-40B4-BE49-F238E27FC236}">
                  <a16:creationId xmlns:a16="http://schemas.microsoft.com/office/drawing/2014/main" id="{5C619652-4691-40BB-8D21-7EB306BB211A}"/>
                </a:ext>
              </a:extLst>
            </p:cNvPr>
            <p:cNvGrpSpPr/>
            <p:nvPr/>
          </p:nvGrpSpPr>
          <p:grpSpPr>
            <a:xfrm rot="2700000">
              <a:off x="9246000" y="9163311"/>
              <a:ext cx="108000" cy="108000"/>
              <a:chOff x="4103062" y="1775504"/>
              <a:chExt cx="122400" cy="122400"/>
            </a:xfrm>
          </p:grpSpPr>
          <p:cxnSp>
            <p:nvCxnSpPr>
              <p:cNvPr id="354" name="直線コネクタ 353">
                <a:extLst>
                  <a:ext uri="{FF2B5EF4-FFF2-40B4-BE49-F238E27FC236}">
                    <a16:creationId xmlns:a16="http://schemas.microsoft.com/office/drawing/2014/main" id="{84A36757-FA2F-4032-AA63-780DE52B8B3D}"/>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a:extLst>
                  <a:ext uri="{FF2B5EF4-FFF2-40B4-BE49-F238E27FC236}">
                    <a16:creationId xmlns:a16="http://schemas.microsoft.com/office/drawing/2014/main" id="{6931D537-EE1B-40C5-8F61-BBB4FF7C42C8}"/>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6" name="グループ化 355">
              <a:extLst>
                <a:ext uri="{FF2B5EF4-FFF2-40B4-BE49-F238E27FC236}">
                  <a16:creationId xmlns:a16="http://schemas.microsoft.com/office/drawing/2014/main" id="{12C95206-0660-4677-B685-483D35F7B91B}"/>
                </a:ext>
              </a:extLst>
            </p:cNvPr>
            <p:cNvGrpSpPr/>
            <p:nvPr/>
          </p:nvGrpSpPr>
          <p:grpSpPr>
            <a:xfrm rot="2700000">
              <a:off x="10116480" y="10353613"/>
              <a:ext cx="108000" cy="108000"/>
              <a:chOff x="4103062" y="1775504"/>
              <a:chExt cx="122400" cy="122400"/>
            </a:xfrm>
          </p:grpSpPr>
          <p:cxnSp>
            <p:nvCxnSpPr>
              <p:cNvPr id="357" name="直線コネクタ 356">
                <a:extLst>
                  <a:ext uri="{FF2B5EF4-FFF2-40B4-BE49-F238E27FC236}">
                    <a16:creationId xmlns:a16="http://schemas.microsoft.com/office/drawing/2014/main" id="{1F4B2618-79D2-47B1-A552-E32D53E1BD7E}"/>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a:extLst>
                  <a:ext uri="{FF2B5EF4-FFF2-40B4-BE49-F238E27FC236}">
                    <a16:creationId xmlns:a16="http://schemas.microsoft.com/office/drawing/2014/main" id="{0D4DFA0A-3A7E-4898-A3AC-573F9EBE79A0}"/>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9" name="グループ化 358">
              <a:extLst>
                <a:ext uri="{FF2B5EF4-FFF2-40B4-BE49-F238E27FC236}">
                  <a16:creationId xmlns:a16="http://schemas.microsoft.com/office/drawing/2014/main" id="{17847161-39AE-43DC-A1EA-83F7636AE039}"/>
                </a:ext>
              </a:extLst>
            </p:cNvPr>
            <p:cNvGrpSpPr/>
            <p:nvPr/>
          </p:nvGrpSpPr>
          <p:grpSpPr>
            <a:xfrm rot="2700000">
              <a:off x="9335418" y="9212106"/>
              <a:ext cx="108000" cy="108000"/>
              <a:chOff x="4103062" y="1775504"/>
              <a:chExt cx="122400" cy="122400"/>
            </a:xfrm>
          </p:grpSpPr>
          <p:cxnSp>
            <p:nvCxnSpPr>
              <p:cNvPr id="360" name="直線コネクタ 359">
                <a:extLst>
                  <a:ext uri="{FF2B5EF4-FFF2-40B4-BE49-F238E27FC236}">
                    <a16:creationId xmlns:a16="http://schemas.microsoft.com/office/drawing/2014/main" id="{889AF2EB-36C3-4E11-B5E7-E09A46E16F67}"/>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1" name="直線コネクタ 360">
                <a:extLst>
                  <a:ext uri="{FF2B5EF4-FFF2-40B4-BE49-F238E27FC236}">
                    <a16:creationId xmlns:a16="http://schemas.microsoft.com/office/drawing/2014/main" id="{BB1A9F3B-CE49-4DCB-8AB3-3BBF55D281EC}"/>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2" name="グループ化 361">
              <a:extLst>
                <a:ext uri="{FF2B5EF4-FFF2-40B4-BE49-F238E27FC236}">
                  <a16:creationId xmlns:a16="http://schemas.microsoft.com/office/drawing/2014/main" id="{6B35075B-29E0-48E1-BDA8-802383683AB9}"/>
                </a:ext>
              </a:extLst>
            </p:cNvPr>
            <p:cNvGrpSpPr/>
            <p:nvPr/>
          </p:nvGrpSpPr>
          <p:grpSpPr>
            <a:xfrm rot="2700000">
              <a:off x="9425567" y="9266165"/>
              <a:ext cx="108000" cy="108000"/>
              <a:chOff x="4103062" y="1775504"/>
              <a:chExt cx="122400" cy="122400"/>
            </a:xfrm>
          </p:grpSpPr>
          <p:cxnSp>
            <p:nvCxnSpPr>
              <p:cNvPr id="363" name="直線コネクタ 362">
                <a:extLst>
                  <a:ext uri="{FF2B5EF4-FFF2-40B4-BE49-F238E27FC236}">
                    <a16:creationId xmlns:a16="http://schemas.microsoft.com/office/drawing/2014/main" id="{83958316-81AC-43A6-B749-99985F4596FB}"/>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4" name="直線コネクタ 363">
                <a:extLst>
                  <a:ext uri="{FF2B5EF4-FFF2-40B4-BE49-F238E27FC236}">
                    <a16:creationId xmlns:a16="http://schemas.microsoft.com/office/drawing/2014/main" id="{21AE9C88-D393-4324-96C0-B26D453BF2E5}"/>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5" name="グループ化 364">
              <a:extLst>
                <a:ext uri="{FF2B5EF4-FFF2-40B4-BE49-F238E27FC236}">
                  <a16:creationId xmlns:a16="http://schemas.microsoft.com/office/drawing/2014/main" id="{746B6A28-6A39-49FE-B2CB-679697C0B2C2}"/>
                </a:ext>
              </a:extLst>
            </p:cNvPr>
            <p:cNvGrpSpPr/>
            <p:nvPr/>
          </p:nvGrpSpPr>
          <p:grpSpPr>
            <a:xfrm rot="2700000">
              <a:off x="9514635" y="9298606"/>
              <a:ext cx="108000" cy="108000"/>
              <a:chOff x="4103062" y="1775504"/>
              <a:chExt cx="122400" cy="122400"/>
            </a:xfrm>
          </p:grpSpPr>
          <p:cxnSp>
            <p:nvCxnSpPr>
              <p:cNvPr id="366" name="直線コネクタ 365">
                <a:extLst>
                  <a:ext uri="{FF2B5EF4-FFF2-40B4-BE49-F238E27FC236}">
                    <a16:creationId xmlns:a16="http://schemas.microsoft.com/office/drawing/2014/main" id="{935BE435-3517-40B8-83D4-6884574B00DA}"/>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7" name="直線コネクタ 366">
                <a:extLst>
                  <a:ext uri="{FF2B5EF4-FFF2-40B4-BE49-F238E27FC236}">
                    <a16:creationId xmlns:a16="http://schemas.microsoft.com/office/drawing/2014/main" id="{3C450560-ACE0-4686-9F03-4526B9CABECF}"/>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8" name="グループ化 367">
              <a:extLst>
                <a:ext uri="{FF2B5EF4-FFF2-40B4-BE49-F238E27FC236}">
                  <a16:creationId xmlns:a16="http://schemas.microsoft.com/office/drawing/2014/main" id="{4E68D235-69D8-45DB-88E0-8B28BE77E5D1}"/>
                </a:ext>
              </a:extLst>
            </p:cNvPr>
            <p:cNvGrpSpPr/>
            <p:nvPr/>
          </p:nvGrpSpPr>
          <p:grpSpPr>
            <a:xfrm rot="2700000">
              <a:off x="9605210" y="9325886"/>
              <a:ext cx="108000" cy="108000"/>
              <a:chOff x="4103062" y="1775504"/>
              <a:chExt cx="122400" cy="122400"/>
            </a:xfrm>
          </p:grpSpPr>
          <p:cxnSp>
            <p:nvCxnSpPr>
              <p:cNvPr id="369" name="直線コネクタ 368">
                <a:extLst>
                  <a:ext uri="{FF2B5EF4-FFF2-40B4-BE49-F238E27FC236}">
                    <a16:creationId xmlns:a16="http://schemas.microsoft.com/office/drawing/2014/main" id="{3B75A37B-3E53-49CA-A332-CF5B62445C3F}"/>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0" name="直線コネクタ 369">
                <a:extLst>
                  <a:ext uri="{FF2B5EF4-FFF2-40B4-BE49-F238E27FC236}">
                    <a16:creationId xmlns:a16="http://schemas.microsoft.com/office/drawing/2014/main" id="{E544B365-1D8A-41D7-BA90-5BD944C26913}"/>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1" name="グループ化 370">
              <a:extLst>
                <a:ext uri="{FF2B5EF4-FFF2-40B4-BE49-F238E27FC236}">
                  <a16:creationId xmlns:a16="http://schemas.microsoft.com/office/drawing/2014/main" id="{040F6A4A-586D-4C60-995D-0A9BA9992837}"/>
                </a:ext>
              </a:extLst>
            </p:cNvPr>
            <p:cNvGrpSpPr/>
            <p:nvPr/>
          </p:nvGrpSpPr>
          <p:grpSpPr>
            <a:xfrm rot="2700000">
              <a:off x="9497008" y="9357717"/>
              <a:ext cx="108000" cy="108000"/>
              <a:chOff x="4103062" y="1775504"/>
              <a:chExt cx="122400" cy="122400"/>
            </a:xfrm>
          </p:grpSpPr>
          <p:cxnSp>
            <p:nvCxnSpPr>
              <p:cNvPr id="372" name="直線コネクタ 371">
                <a:extLst>
                  <a:ext uri="{FF2B5EF4-FFF2-40B4-BE49-F238E27FC236}">
                    <a16:creationId xmlns:a16="http://schemas.microsoft.com/office/drawing/2014/main" id="{7A70EF49-B480-4094-B5DD-0D4C33330BC3}"/>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3" name="直線コネクタ 372">
                <a:extLst>
                  <a:ext uri="{FF2B5EF4-FFF2-40B4-BE49-F238E27FC236}">
                    <a16:creationId xmlns:a16="http://schemas.microsoft.com/office/drawing/2014/main" id="{BC4988FF-A5D5-4F44-9ACE-41B931EF4957}"/>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4" name="グループ化 373">
              <a:extLst>
                <a:ext uri="{FF2B5EF4-FFF2-40B4-BE49-F238E27FC236}">
                  <a16:creationId xmlns:a16="http://schemas.microsoft.com/office/drawing/2014/main" id="{78B8DF73-5ABC-47CC-BFF2-EF113530FEA1}"/>
                </a:ext>
              </a:extLst>
            </p:cNvPr>
            <p:cNvGrpSpPr/>
            <p:nvPr/>
          </p:nvGrpSpPr>
          <p:grpSpPr>
            <a:xfrm rot="2700000">
              <a:off x="9602733" y="9378149"/>
              <a:ext cx="108000" cy="108000"/>
              <a:chOff x="4103062" y="1775504"/>
              <a:chExt cx="122400" cy="122400"/>
            </a:xfrm>
          </p:grpSpPr>
          <p:cxnSp>
            <p:nvCxnSpPr>
              <p:cNvPr id="375" name="直線コネクタ 374">
                <a:extLst>
                  <a:ext uri="{FF2B5EF4-FFF2-40B4-BE49-F238E27FC236}">
                    <a16:creationId xmlns:a16="http://schemas.microsoft.com/office/drawing/2014/main" id="{D1DC3F94-DC18-4054-BD12-B5666B9EE937}"/>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a:extLst>
                  <a:ext uri="{FF2B5EF4-FFF2-40B4-BE49-F238E27FC236}">
                    <a16:creationId xmlns:a16="http://schemas.microsoft.com/office/drawing/2014/main" id="{967BA6B5-ACFB-4489-9803-F3400B47E503}"/>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7" name="グループ化 376">
              <a:extLst>
                <a:ext uri="{FF2B5EF4-FFF2-40B4-BE49-F238E27FC236}">
                  <a16:creationId xmlns:a16="http://schemas.microsoft.com/office/drawing/2014/main" id="{1081594C-627F-4F78-9CA2-DE5E8ABC008A}"/>
                </a:ext>
              </a:extLst>
            </p:cNvPr>
            <p:cNvGrpSpPr/>
            <p:nvPr/>
          </p:nvGrpSpPr>
          <p:grpSpPr>
            <a:xfrm rot="2700000">
              <a:off x="9919562" y="9683677"/>
              <a:ext cx="108000" cy="108000"/>
              <a:chOff x="4103062" y="1775504"/>
              <a:chExt cx="122400" cy="122400"/>
            </a:xfrm>
          </p:grpSpPr>
          <p:cxnSp>
            <p:nvCxnSpPr>
              <p:cNvPr id="378" name="直線コネクタ 377">
                <a:extLst>
                  <a:ext uri="{FF2B5EF4-FFF2-40B4-BE49-F238E27FC236}">
                    <a16:creationId xmlns:a16="http://schemas.microsoft.com/office/drawing/2014/main" id="{A671BE7B-0D79-4AA3-8239-BB2DA95A5395}"/>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9" name="直線コネクタ 378">
                <a:extLst>
                  <a:ext uri="{FF2B5EF4-FFF2-40B4-BE49-F238E27FC236}">
                    <a16:creationId xmlns:a16="http://schemas.microsoft.com/office/drawing/2014/main" id="{BAF51D74-5D8B-424D-BA21-D5FEF4D3002D}"/>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0" name="グループ化 379">
              <a:extLst>
                <a:ext uri="{FF2B5EF4-FFF2-40B4-BE49-F238E27FC236}">
                  <a16:creationId xmlns:a16="http://schemas.microsoft.com/office/drawing/2014/main" id="{E7F1AFB1-CDDC-41C2-A6A9-A03B1BAC7EB9}"/>
                </a:ext>
              </a:extLst>
            </p:cNvPr>
            <p:cNvGrpSpPr/>
            <p:nvPr/>
          </p:nvGrpSpPr>
          <p:grpSpPr>
            <a:xfrm rot="2700000">
              <a:off x="9919565" y="9680498"/>
              <a:ext cx="108000" cy="108000"/>
              <a:chOff x="4103062" y="1775504"/>
              <a:chExt cx="122400" cy="122400"/>
            </a:xfrm>
          </p:grpSpPr>
          <p:cxnSp>
            <p:nvCxnSpPr>
              <p:cNvPr id="381" name="直線コネクタ 380">
                <a:extLst>
                  <a:ext uri="{FF2B5EF4-FFF2-40B4-BE49-F238E27FC236}">
                    <a16:creationId xmlns:a16="http://schemas.microsoft.com/office/drawing/2014/main" id="{549FC366-F07A-4FC3-A4A3-2776B6A36D86}"/>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2" name="直線コネクタ 381">
                <a:extLst>
                  <a:ext uri="{FF2B5EF4-FFF2-40B4-BE49-F238E27FC236}">
                    <a16:creationId xmlns:a16="http://schemas.microsoft.com/office/drawing/2014/main" id="{7A580232-7029-44D2-AB91-8E045C4B5274}"/>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3" name="グループ化 382">
              <a:extLst>
                <a:ext uri="{FF2B5EF4-FFF2-40B4-BE49-F238E27FC236}">
                  <a16:creationId xmlns:a16="http://schemas.microsoft.com/office/drawing/2014/main" id="{9DFA9A8B-57AE-4962-81B7-F1FA3467B1D9}"/>
                </a:ext>
              </a:extLst>
            </p:cNvPr>
            <p:cNvGrpSpPr/>
            <p:nvPr/>
          </p:nvGrpSpPr>
          <p:grpSpPr>
            <a:xfrm rot="2700000">
              <a:off x="9950421" y="9775146"/>
              <a:ext cx="108000" cy="108000"/>
              <a:chOff x="4103062" y="1775504"/>
              <a:chExt cx="122400" cy="122400"/>
            </a:xfrm>
          </p:grpSpPr>
          <p:cxnSp>
            <p:nvCxnSpPr>
              <p:cNvPr id="384" name="直線コネクタ 383">
                <a:extLst>
                  <a:ext uri="{FF2B5EF4-FFF2-40B4-BE49-F238E27FC236}">
                    <a16:creationId xmlns:a16="http://schemas.microsoft.com/office/drawing/2014/main" id="{AE9F46B8-1FFC-468B-9C40-7106E8160DD8}"/>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直線コネクタ 384">
                <a:extLst>
                  <a:ext uri="{FF2B5EF4-FFF2-40B4-BE49-F238E27FC236}">
                    <a16:creationId xmlns:a16="http://schemas.microsoft.com/office/drawing/2014/main" id="{4C37B0E6-CF7D-4B0D-B3CB-06D2AB4DC0E1}"/>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6" name="グループ化 385">
              <a:extLst>
                <a:ext uri="{FF2B5EF4-FFF2-40B4-BE49-F238E27FC236}">
                  <a16:creationId xmlns:a16="http://schemas.microsoft.com/office/drawing/2014/main" id="{12106C11-B265-4EB8-B5D6-D2E520249E0D}"/>
                </a:ext>
              </a:extLst>
            </p:cNvPr>
            <p:cNvGrpSpPr/>
            <p:nvPr/>
          </p:nvGrpSpPr>
          <p:grpSpPr>
            <a:xfrm rot="2700000">
              <a:off x="9977597" y="9871332"/>
              <a:ext cx="108000" cy="108000"/>
              <a:chOff x="4103062" y="1775504"/>
              <a:chExt cx="122400" cy="122400"/>
            </a:xfrm>
          </p:grpSpPr>
          <p:cxnSp>
            <p:nvCxnSpPr>
              <p:cNvPr id="387" name="直線コネクタ 386">
                <a:extLst>
                  <a:ext uri="{FF2B5EF4-FFF2-40B4-BE49-F238E27FC236}">
                    <a16:creationId xmlns:a16="http://schemas.microsoft.com/office/drawing/2014/main" id="{BC4759B8-C7A5-47D4-BBC2-CFFE5D01A5FB}"/>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a:extLst>
                  <a:ext uri="{FF2B5EF4-FFF2-40B4-BE49-F238E27FC236}">
                    <a16:creationId xmlns:a16="http://schemas.microsoft.com/office/drawing/2014/main" id="{8387C559-1838-44DF-8C59-E1E21B6646DD}"/>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E1966B5B-F172-4E73-A091-31F0E572A627}"/>
                </a:ext>
              </a:extLst>
            </p:cNvPr>
            <p:cNvGrpSpPr/>
            <p:nvPr/>
          </p:nvGrpSpPr>
          <p:grpSpPr>
            <a:xfrm rot="2700000">
              <a:off x="10000603" y="9966138"/>
              <a:ext cx="108000" cy="108000"/>
              <a:chOff x="4103062" y="1775504"/>
              <a:chExt cx="122400" cy="122400"/>
            </a:xfrm>
          </p:grpSpPr>
          <p:cxnSp>
            <p:nvCxnSpPr>
              <p:cNvPr id="390" name="直線コネクタ 389">
                <a:extLst>
                  <a:ext uri="{FF2B5EF4-FFF2-40B4-BE49-F238E27FC236}">
                    <a16:creationId xmlns:a16="http://schemas.microsoft.com/office/drawing/2014/main" id="{76063EF4-A5A3-4B18-8E90-6618FD950734}"/>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1" name="直線コネクタ 390">
                <a:extLst>
                  <a:ext uri="{FF2B5EF4-FFF2-40B4-BE49-F238E27FC236}">
                    <a16:creationId xmlns:a16="http://schemas.microsoft.com/office/drawing/2014/main" id="{C3F6A4BB-4441-457B-B01B-346991129121}"/>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2" name="グループ化 391">
              <a:extLst>
                <a:ext uri="{FF2B5EF4-FFF2-40B4-BE49-F238E27FC236}">
                  <a16:creationId xmlns:a16="http://schemas.microsoft.com/office/drawing/2014/main" id="{7823B61D-EE7B-489E-BB17-371A4D8EB507}"/>
                </a:ext>
              </a:extLst>
            </p:cNvPr>
            <p:cNvGrpSpPr/>
            <p:nvPr/>
          </p:nvGrpSpPr>
          <p:grpSpPr>
            <a:xfrm rot="2700000">
              <a:off x="10025306" y="10067563"/>
              <a:ext cx="108000" cy="108000"/>
              <a:chOff x="4103062" y="1775504"/>
              <a:chExt cx="122400" cy="122400"/>
            </a:xfrm>
          </p:grpSpPr>
          <p:cxnSp>
            <p:nvCxnSpPr>
              <p:cNvPr id="393" name="直線コネクタ 392">
                <a:extLst>
                  <a:ext uri="{FF2B5EF4-FFF2-40B4-BE49-F238E27FC236}">
                    <a16:creationId xmlns:a16="http://schemas.microsoft.com/office/drawing/2014/main" id="{0CE0EDBE-D624-4991-AB74-E1E88D0D6A61}"/>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4" name="直線コネクタ 393">
                <a:extLst>
                  <a:ext uri="{FF2B5EF4-FFF2-40B4-BE49-F238E27FC236}">
                    <a16:creationId xmlns:a16="http://schemas.microsoft.com/office/drawing/2014/main" id="{02323FFA-D4B7-41FB-A39B-12692682640F}"/>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5" name="グループ化 394">
              <a:extLst>
                <a:ext uri="{FF2B5EF4-FFF2-40B4-BE49-F238E27FC236}">
                  <a16:creationId xmlns:a16="http://schemas.microsoft.com/office/drawing/2014/main" id="{C3544EC0-5DB8-4117-AB9A-CF57A12772A5}"/>
                </a:ext>
              </a:extLst>
            </p:cNvPr>
            <p:cNvGrpSpPr/>
            <p:nvPr/>
          </p:nvGrpSpPr>
          <p:grpSpPr>
            <a:xfrm rot="2700000">
              <a:off x="10089674" y="10056227"/>
              <a:ext cx="108000" cy="108000"/>
              <a:chOff x="4103062" y="1775504"/>
              <a:chExt cx="122400" cy="122400"/>
            </a:xfrm>
          </p:grpSpPr>
          <p:cxnSp>
            <p:nvCxnSpPr>
              <p:cNvPr id="396" name="直線コネクタ 395">
                <a:extLst>
                  <a:ext uri="{FF2B5EF4-FFF2-40B4-BE49-F238E27FC236}">
                    <a16:creationId xmlns:a16="http://schemas.microsoft.com/office/drawing/2014/main" id="{5C99B573-8BB2-435F-92C0-0F90776FCD16}"/>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7" name="直線コネクタ 396">
                <a:extLst>
                  <a:ext uri="{FF2B5EF4-FFF2-40B4-BE49-F238E27FC236}">
                    <a16:creationId xmlns:a16="http://schemas.microsoft.com/office/drawing/2014/main" id="{5DA7D329-1D5B-4C2C-8A12-3DA22AEB5EE2}"/>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8" name="グループ化 397">
              <a:extLst>
                <a:ext uri="{FF2B5EF4-FFF2-40B4-BE49-F238E27FC236}">
                  <a16:creationId xmlns:a16="http://schemas.microsoft.com/office/drawing/2014/main" id="{6496E6C5-15C4-40C2-A70E-D78E206DDD2A}"/>
                </a:ext>
              </a:extLst>
            </p:cNvPr>
            <p:cNvGrpSpPr/>
            <p:nvPr/>
          </p:nvGrpSpPr>
          <p:grpSpPr>
            <a:xfrm rot="2700000">
              <a:off x="10055657" y="10168628"/>
              <a:ext cx="108000" cy="108000"/>
              <a:chOff x="4103062" y="1775504"/>
              <a:chExt cx="122400" cy="122400"/>
            </a:xfrm>
          </p:grpSpPr>
          <p:cxnSp>
            <p:nvCxnSpPr>
              <p:cNvPr id="399" name="直線コネクタ 398">
                <a:extLst>
                  <a:ext uri="{FF2B5EF4-FFF2-40B4-BE49-F238E27FC236}">
                    <a16:creationId xmlns:a16="http://schemas.microsoft.com/office/drawing/2014/main" id="{5A042508-388A-473B-937F-B868FCE5A39F}"/>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0" name="直線コネクタ 399">
                <a:extLst>
                  <a:ext uri="{FF2B5EF4-FFF2-40B4-BE49-F238E27FC236}">
                    <a16:creationId xmlns:a16="http://schemas.microsoft.com/office/drawing/2014/main" id="{F4C6E7CD-D9A1-4CCC-AE2C-8663D7F885D0}"/>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1" name="グループ化 400">
              <a:extLst>
                <a:ext uri="{FF2B5EF4-FFF2-40B4-BE49-F238E27FC236}">
                  <a16:creationId xmlns:a16="http://schemas.microsoft.com/office/drawing/2014/main" id="{A45E1246-5DEC-4F58-B3A3-2964145EAC27}"/>
                </a:ext>
              </a:extLst>
            </p:cNvPr>
            <p:cNvGrpSpPr/>
            <p:nvPr/>
          </p:nvGrpSpPr>
          <p:grpSpPr>
            <a:xfrm rot="2700000">
              <a:off x="10114376" y="10143930"/>
              <a:ext cx="108000" cy="108000"/>
              <a:chOff x="4103062" y="1775504"/>
              <a:chExt cx="122400" cy="122400"/>
            </a:xfrm>
          </p:grpSpPr>
          <p:cxnSp>
            <p:nvCxnSpPr>
              <p:cNvPr id="402" name="直線コネクタ 401">
                <a:extLst>
                  <a:ext uri="{FF2B5EF4-FFF2-40B4-BE49-F238E27FC236}">
                    <a16:creationId xmlns:a16="http://schemas.microsoft.com/office/drawing/2014/main" id="{691FCFDF-EE4A-49BA-9A37-CE5D3D8D7945}"/>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3" name="直線コネクタ 402">
                <a:extLst>
                  <a:ext uri="{FF2B5EF4-FFF2-40B4-BE49-F238E27FC236}">
                    <a16:creationId xmlns:a16="http://schemas.microsoft.com/office/drawing/2014/main" id="{9CD22602-8053-4FBA-985B-60A72DC204A6}"/>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4" name="グループ化 403">
              <a:extLst>
                <a:ext uri="{FF2B5EF4-FFF2-40B4-BE49-F238E27FC236}">
                  <a16:creationId xmlns:a16="http://schemas.microsoft.com/office/drawing/2014/main" id="{6B524787-D969-42FD-A5F7-CF08553672B0}"/>
                </a:ext>
              </a:extLst>
            </p:cNvPr>
            <p:cNvGrpSpPr/>
            <p:nvPr/>
          </p:nvGrpSpPr>
          <p:grpSpPr>
            <a:xfrm rot="2700000">
              <a:off x="10093845" y="10255304"/>
              <a:ext cx="108000" cy="108000"/>
              <a:chOff x="4103062" y="1775504"/>
              <a:chExt cx="122400" cy="122400"/>
            </a:xfrm>
          </p:grpSpPr>
          <p:cxnSp>
            <p:nvCxnSpPr>
              <p:cNvPr id="405" name="直線コネクタ 404">
                <a:extLst>
                  <a:ext uri="{FF2B5EF4-FFF2-40B4-BE49-F238E27FC236}">
                    <a16:creationId xmlns:a16="http://schemas.microsoft.com/office/drawing/2014/main" id="{60976B4F-67E3-4916-8AB8-DC9E36BD344C}"/>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6" name="直線コネクタ 405">
                <a:extLst>
                  <a:ext uri="{FF2B5EF4-FFF2-40B4-BE49-F238E27FC236}">
                    <a16:creationId xmlns:a16="http://schemas.microsoft.com/office/drawing/2014/main" id="{C19F1538-1F8D-4C32-9557-6840FDDA95FB}"/>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7" name="グループ化 406">
              <a:extLst>
                <a:ext uri="{FF2B5EF4-FFF2-40B4-BE49-F238E27FC236}">
                  <a16:creationId xmlns:a16="http://schemas.microsoft.com/office/drawing/2014/main" id="{7E6653AD-1B0C-49C7-9181-F4E054256B54}"/>
                </a:ext>
              </a:extLst>
            </p:cNvPr>
            <p:cNvGrpSpPr/>
            <p:nvPr/>
          </p:nvGrpSpPr>
          <p:grpSpPr>
            <a:xfrm rot="2700000">
              <a:off x="10153342" y="10232382"/>
              <a:ext cx="108000" cy="108000"/>
              <a:chOff x="4103062" y="1775504"/>
              <a:chExt cx="122400" cy="122400"/>
            </a:xfrm>
          </p:grpSpPr>
          <p:cxnSp>
            <p:nvCxnSpPr>
              <p:cNvPr id="408" name="直線コネクタ 407">
                <a:extLst>
                  <a:ext uri="{FF2B5EF4-FFF2-40B4-BE49-F238E27FC236}">
                    <a16:creationId xmlns:a16="http://schemas.microsoft.com/office/drawing/2014/main" id="{85E31C53-BBAF-4068-8494-3E99CE7C59B9}"/>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9" name="直線コネクタ 408">
                <a:extLst>
                  <a:ext uri="{FF2B5EF4-FFF2-40B4-BE49-F238E27FC236}">
                    <a16:creationId xmlns:a16="http://schemas.microsoft.com/office/drawing/2014/main" id="{0F7E37FA-BE89-4B3B-9174-1F414D31DA1C}"/>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0" name="グループ化 409">
              <a:extLst>
                <a:ext uri="{FF2B5EF4-FFF2-40B4-BE49-F238E27FC236}">
                  <a16:creationId xmlns:a16="http://schemas.microsoft.com/office/drawing/2014/main" id="{2D944AB4-CDB9-4B95-B9FD-135523632056}"/>
                </a:ext>
              </a:extLst>
            </p:cNvPr>
            <p:cNvGrpSpPr/>
            <p:nvPr/>
          </p:nvGrpSpPr>
          <p:grpSpPr>
            <a:xfrm rot="2700000">
              <a:off x="10194705" y="10332164"/>
              <a:ext cx="108000" cy="108000"/>
              <a:chOff x="4103062" y="1775504"/>
              <a:chExt cx="122400" cy="122400"/>
            </a:xfrm>
          </p:grpSpPr>
          <p:cxnSp>
            <p:nvCxnSpPr>
              <p:cNvPr id="411" name="直線コネクタ 410">
                <a:extLst>
                  <a:ext uri="{FF2B5EF4-FFF2-40B4-BE49-F238E27FC236}">
                    <a16:creationId xmlns:a16="http://schemas.microsoft.com/office/drawing/2014/main" id="{20F52733-991A-4B25-8246-739BA92A9333}"/>
                  </a:ext>
                </a:extLst>
              </p:cNvPr>
              <p:cNvCxnSpPr/>
              <p:nvPr/>
            </p:nvCxnSpPr>
            <p:spPr>
              <a:xfrm>
                <a:off x="4103062" y="1836698"/>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2" name="直線コネクタ 411">
                <a:extLst>
                  <a:ext uri="{FF2B5EF4-FFF2-40B4-BE49-F238E27FC236}">
                    <a16:creationId xmlns:a16="http://schemas.microsoft.com/office/drawing/2014/main" id="{98899A96-C4DD-494D-A04E-9F21CD76EE1C}"/>
                  </a:ext>
                </a:extLst>
              </p:cNvPr>
              <p:cNvCxnSpPr/>
              <p:nvPr/>
            </p:nvCxnSpPr>
            <p:spPr>
              <a:xfrm rot="5400000">
                <a:off x="4103062" y="1836704"/>
                <a:ext cx="122400" cy="0"/>
              </a:xfrm>
              <a:prstGeom prst="line">
                <a:avLst/>
              </a:prstGeom>
              <a:ln w="12700" cap="rnd">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496" name="直線コネクタ 495">
            <a:extLst>
              <a:ext uri="{FF2B5EF4-FFF2-40B4-BE49-F238E27FC236}">
                <a16:creationId xmlns:a16="http://schemas.microsoft.com/office/drawing/2014/main" id="{2E1B56F4-0F51-4477-B97C-10D03298524B}"/>
              </a:ext>
            </a:extLst>
          </p:cNvPr>
          <p:cNvCxnSpPr>
            <a:cxnSpLocks/>
          </p:cNvCxnSpPr>
          <p:nvPr/>
        </p:nvCxnSpPr>
        <p:spPr>
          <a:xfrm>
            <a:off x="2377500" y="2217209"/>
            <a:ext cx="0" cy="2978132"/>
          </a:xfrm>
          <a:prstGeom prst="line">
            <a:avLst/>
          </a:prstGeom>
          <a:ln w="15875">
            <a:solidFill>
              <a:srgbClr val="FF0000"/>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497" name="直線コネクタ 496">
            <a:extLst>
              <a:ext uri="{FF2B5EF4-FFF2-40B4-BE49-F238E27FC236}">
                <a16:creationId xmlns:a16="http://schemas.microsoft.com/office/drawing/2014/main" id="{F50769E7-7BED-43CC-AD0A-094E59A199A7}"/>
              </a:ext>
            </a:extLst>
          </p:cNvPr>
          <p:cNvCxnSpPr>
            <a:cxnSpLocks/>
          </p:cNvCxnSpPr>
          <p:nvPr/>
        </p:nvCxnSpPr>
        <p:spPr>
          <a:xfrm flipH="1">
            <a:off x="311285" y="2217209"/>
            <a:ext cx="222821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1" name="直線コネクタ 500">
            <a:extLst>
              <a:ext uri="{FF2B5EF4-FFF2-40B4-BE49-F238E27FC236}">
                <a16:creationId xmlns:a16="http://schemas.microsoft.com/office/drawing/2014/main" id="{82E92B90-B2EB-451D-83EF-FB4AE4ED85C2}"/>
              </a:ext>
            </a:extLst>
          </p:cNvPr>
          <p:cNvCxnSpPr/>
          <p:nvPr/>
        </p:nvCxnSpPr>
        <p:spPr>
          <a:xfrm flipH="1">
            <a:off x="2215500" y="5199358"/>
            <a:ext cx="3240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450" name="スライド番号プレースホルダー 449">
            <a:extLst>
              <a:ext uri="{FF2B5EF4-FFF2-40B4-BE49-F238E27FC236}">
                <a16:creationId xmlns:a16="http://schemas.microsoft.com/office/drawing/2014/main" id="{ABA406F9-BF56-4406-93CB-91F79C9FB444}"/>
              </a:ext>
            </a:extLst>
          </p:cNvPr>
          <p:cNvSpPr>
            <a:spLocks noGrp="1"/>
          </p:cNvSpPr>
          <p:nvPr>
            <p:ph type="sldNum" sz="quarter" idx="12"/>
          </p:nvPr>
        </p:nvSpPr>
        <p:spPr>
          <a:xfrm>
            <a:off x="7010400" y="6458631"/>
            <a:ext cx="2133600" cy="476250"/>
          </a:xfrm>
        </p:spPr>
        <p:txBody>
          <a:bodyPr/>
          <a:lstStyle/>
          <a:p>
            <a:fld id="{057F308F-FD15-4BE4-AA80-898DDDD2F59A}" type="slidenum">
              <a:rPr lang="en-US" altLang="ja-JP" sz="2000" smtClean="0">
                <a:solidFill>
                  <a:srgbClr val="000000"/>
                </a:solidFill>
                <a:latin typeface="+mj-ea"/>
                <a:ea typeface="+mj-ea"/>
              </a:rPr>
              <a:pPr/>
              <a:t>4</a:t>
            </a:fld>
            <a:endParaRPr lang="en-US" altLang="ja-JP" sz="2000" dirty="0">
              <a:solidFill>
                <a:srgbClr val="000000"/>
              </a:solidFill>
              <a:latin typeface="+mj-ea"/>
              <a:ea typeface="+mj-ea"/>
            </a:endParaRPr>
          </a:p>
        </p:txBody>
      </p:sp>
      <p:sp>
        <p:nvSpPr>
          <p:cNvPr id="313" name="テキスト ボックス 312">
            <a:extLst>
              <a:ext uri="{FF2B5EF4-FFF2-40B4-BE49-F238E27FC236}">
                <a16:creationId xmlns:a16="http://schemas.microsoft.com/office/drawing/2014/main" id="{1410E6B2-0863-40EB-891E-ECCD4779F35F}"/>
              </a:ext>
            </a:extLst>
          </p:cNvPr>
          <p:cNvSpPr txBox="1"/>
          <p:nvPr/>
        </p:nvSpPr>
        <p:spPr>
          <a:xfrm>
            <a:off x="419324" y="2566981"/>
            <a:ext cx="641201" cy="153888"/>
          </a:xfrm>
          <a:prstGeom prst="rect">
            <a:avLst/>
          </a:prstGeom>
          <a:solidFill>
            <a:schemeClr val="bg1"/>
          </a:solidFill>
        </p:spPr>
        <p:txBody>
          <a:bodyPr wrap="none" lIns="0" tIns="0" rIns="0" bIns="0" rtlCol="0">
            <a:spAutoFit/>
          </a:bodyPr>
          <a:lstStyle/>
          <a:p>
            <a:r>
              <a:rPr lang="ja-JP" altLang="en-US" sz="1000" b="1" u="sng" dirty="0">
                <a:latin typeface="ＭＳ ゴシック" panose="020B0609070205080204" pitchFamily="49" charset="-128"/>
                <a:ea typeface="ＭＳ ゴシック" panose="020B0609070205080204" pitchFamily="49" charset="-128"/>
              </a:rPr>
              <a:t>西之川原橋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323" name="AutoShape 6">
            <a:extLst>
              <a:ext uri="{FF2B5EF4-FFF2-40B4-BE49-F238E27FC236}">
                <a16:creationId xmlns:a16="http://schemas.microsoft.com/office/drawing/2014/main" id="{622D99D8-7AF8-48DF-A4DB-884171AE9B09}"/>
              </a:ext>
            </a:extLst>
          </p:cNvPr>
          <p:cNvSpPr>
            <a:spLocks noChangeArrowheads="1"/>
          </p:cNvSpPr>
          <p:nvPr/>
        </p:nvSpPr>
        <p:spPr bwMode="auto">
          <a:xfrm>
            <a:off x="58062" y="512082"/>
            <a:ext cx="4140000" cy="36000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b="1" dirty="0">
                <a:solidFill>
                  <a:srgbClr val="000000"/>
                </a:solidFill>
                <a:latin typeface="HG丸ｺﾞｼｯｸM-PRO" panose="020F0600000000000000" pitchFamily="50" charset="-128"/>
                <a:ea typeface="HG丸ｺﾞｼｯｸM-PRO" panose="020F0600000000000000" pitchFamily="50" charset="-128"/>
              </a:rPr>
              <a:t>R1</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年度から</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R5</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年度末までの工事実施状況</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454" name="図 453">
            <a:extLst>
              <a:ext uri="{FF2B5EF4-FFF2-40B4-BE49-F238E27FC236}">
                <a16:creationId xmlns:a16="http://schemas.microsoft.com/office/drawing/2014/main" id="{0855D048-A469-4A47-8A48-AD5B9B5800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45615" y="5389674"/>
            <a:ext cx="2366345" cy="1414944"/>
          </a:xfrm>
          <a:prstGeom prst="rect">
            <a:avLst/>
          </a:prstGeom>
        </p:spPr>
      </p:pic>
      <p:sp>
        <p:nvSpPr>
          <p:cNvPr id="137" name="テキスト ボックス 136">
            <a:extLst>
              <a:ext uri="{FF2B5EF4-FFF2-40B4-BE49-F238E27FC236}">
                <a16:creationId xmlns:a16="http://schemas.microsoft.com/office/drawing/2014/main" id="{BCD3DBB3-1DC1-CF80-1B8D-87AF8874652B}"/>
              </a:ext>
            </a:extLst>
          </p:cNvPr>
          <p:cNvSpPr txBox="1"/>
          <p:nvPr/>
        </p:nvSpPr>
        <p:spPr>
          <a:xfrm>
            <a:off x="1292881" y="2807257"/>
            <a:ext cx="1043088" cy="380480"/>
          </a:xfrm>
          <a:prstGeom prst="rect">
            <a:avLst/>
          </a:prstGeom>
          <a:solidFill>
            <a:schemeClr val="bg1"/>
          </a:solidFill>
          <a:ln w="6350">
            <a:solidFill>
              <a:srgbClr val="FF0000"/>
            </a:solidFill>
          </a:ln>
        </p:spPr>
        <p:txBody>
          <a:bodyPr wrap="none" lIns="72000" tIns="36000" rIns="72000" bIns="36000" rtlCol="0" anchor="ctr" anchorCtr="0">
            <a:spAutoFit/>
          </a:bodyPr>
          <a:lstStyle/>
          <a:p>
            <a:pPr algn="ctr"/>
            <a:r>
              <a:rPr kumimoji="1" lang="ja-JP" altLang="en-US" sz="1000" dirty="0">
                <a:latin typeface="ＭＳ ゴシック" panose="020B0609070205080204" pitchFamily="49" charset="-128"/>
                <a:ea typeface="ＭＳ ゴシック" panose="020B0609070205080204" pitchFamily="49" charset="-128"/>
              </a:rPr>
              <a:t>整備対象区間①</a:t>
            </a:r>
            <a:endParaRPr kumimoji="1" lang="en-US" altLang="ja-JP" sz="1000" dirty="0">
              <a:latin typeface="ＭＳ ゴシック" panose="020B0609070205080204" pitchFamily="49" charset="-128"/>
              <a:ea typeface="ＭＳ ゴシック" panose="020B0609070205080204" pitchFamily="49" charset="-128"/>
            </a:endParaRPr>
          </a:p>
          <a:p>
            <a:pPr algn="ctr"/>
            <a:r>
              <a:rPr lang="en-US" altLang="ja-JP" sz="1000" dirty="0">
                <a:latin typeface="ＭＳ ゴシック" panose="020B0609070205080204" pitchFamily="49" charset="-128"/>
                <a:ea typeface="ＭＳ ゴシック" panose="020B0609070205080204" pitchFamily="49" charset="-128"/>
              </a:rPr>
              <a:t>L=3.6km</a:t>
            </a:r>
            <a:endParaRPr kumimoji="1" lang="ja-JP" altLang="en-US" sz="1000" dirty="0">
              <a:latin typeface="ＭＳ ゴシック" panose="020B0609070205080204" pitchFamily="49" charset="-128"/>
              <a:ea typeface="ＭＳ ゴシック" panose="020B0609070205080204" pitchFamily="49" charset="-128"/>
            </a:endParaRPr>
          </a:p>
        </p:txBody>
      </p:sp>
      <p:sp>
        <p:nvSpPr>
          <p:cNvPr id="415" name="テキスト ボックス 414">
            <a:extLst>
              <a:ext uri="{FF2B5EF4-FFF2-40B4-BE49-F238E27FC236}">
                <a16:creationId xmlns:a16="http://schemas.microsoft.com/office/drawing/2014/main" id="{15FC5CA1-7567-4B86-AAE6-FF1873C42CFD}"/>
              </a:ext>
            </a:extLst>
          </p:cNvPr>
          <p:cNvSpPr txBox="1"/>
          <p:nvPr/>
        </p:nvSpPr>
        <p:spPr>
          <a:xfrm>
            <a:off x="872553" y="4864891"/>
            <a:ext cx="760959" cy="442035"/>
          </a:xfrm>
          <a:prstGeom prst="rect">
            <a:avLst/>
          </a:prstGeom>
          <a:solidFill>
            <a:schemeClr val="bg1"/>
          </a:solidFill>
          <a:ln w="31750">
            <a:solidFill>
              <a:srgbClr val="FF0000"/>
            </a:solidFill>
          </a:ln>
        </p:spPr>
        <p:txBody>
          <a:bodyPr wrap="none" lIns="72000" tIns="36000" rIns="72000" bIns="36000" rtlCol="0" anchor="ctr" anchorCtr="0">
            <a:spAutoFit/>
          </a:bodyPr>
          <a:lstStyle/>
          <a:p>
            <a:pPr algn="ctr"/>
            <a:r>
              <a:rPr lang="ja-JP" altLang="en-US" sz="1200" b="1" dirty="0">
                <a:latin typeface="+mn-ea"/>
              </a:rPr>
              <a:t>堤防補強</a:t>
            </a:r>
            <a:endParaRPr lang="en-US" altLang="ja-JP" sz="1200" b="1" dirty="0">
              <a:latin typeface="+mn-ea"/>
            </a:endParaRPr>
          </a:p>
          <a:p>
            <a:pPr algn="ctr"/>
            <a:r>
              <a:rPr kumimoji="1" lang="ja-JP" altLang="en-US" sz="1200" b="1" dirty="0">
                <a:latin typeface="+mn-ea"/>
              </a:rPr>
              <a:t>対策区間</a:t>
            </a:r>
            <a:endParaRPr kumimoji="1" lang="en-US" altLang="ja-JP" sz="1200" b="1" dirty="0">
              <a:latin typeface="+mn-ea"/>
            </a:endParaRPr>
          </a:p>
        </p:txBody>
      </p:sp>
      <p:cxnSp>
        <p:nvCxnSpPr>
          <p:cNvPr id="416" name="直線コネクタ 415">
            <a:extLst>
              <a:ext uri="{FF2B5EF4-FFF2-40B4-BE49-F238E27FC236}">
                <a16:creationId xmlns:a16="http://schemas.microsoft.com/office/drawing/2014/main" id="{9600A16C-EAD7-423E-95F4-45A6715C59D9}"/>
              </a:ext>
            </a:extLst>
          </p:cNvPr>
          <p:cNvCxnSpPr>
            <a:cxnSpLocks/>
          </p:cNvCxnSpPr>
          <p:nvPr/>
        </p:nvCxnSpPr>
        <p:spPr>
          <a:xfrm flipH="1">
            <a:off x="1714908" y="4988150"/>
            <a:ext cx="2338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7" name="直線コネクタ 416">
            <a:extLst>
              <a:ext uri="{FF2B5EF4-FFF2-40B4-BE49-F238E27FC236}">
                <a16:creationId xmlns:a16="http://schemas.microsoft.com/office/drawing/2014/main" id="{F516C3C8-CEA7-4939-A951-C60C158C5755}"/>
              </a:ext>
            </a:extLst>
          </p:cNvPr>
          <p:cNvCxnSpPr>
            <a:cxnSpLocks/>
          </p:cNvCxnSpPr>
          <p:nvPr/>
        </p:nvCxnSpPr>
        <p:spPr>
          <a:xfrm flipH="1">
            <a:off x="1714908" y="5231558"/>
            <a:ext cx="3700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8" name="直線コネクタ 417">
            <a:extLst>
              <a:ext uri="{FF2B5EF4-FFF2-40B4-BE49-F238E27FC236}">
                <a16:creationId xmlns:a16="http://schemas.microsoft.com/office/drawing/2014/main" id="{7A6DCCB7-3CDF-4CD2-BF06-236F05F68A12}"/>
              </a:ext>
            </a:extLst>
          </p:cNvPr>
          <p:cNvCxnSpPr>
            <a:cxnSpLocks/>
          </p:cNvCxnSpPr>
          <p:nvPr/>
        </p:nvCxnSpPr>
        <p:spPr>
          <a:xfrm>
            <a:off x="1827412" y="4991060"/>
            <a:ext cx="0" cy="243408"/>
          </a:xfrm>
          <a:prstGeom prst="line">
            <a:avLst/>
          </a:prstGeom>
          <a:ln w="22225">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3DD52554-078B-E795-BB21-6DAB8CA1D5FF}"/>
              </a:ext>
            </a:extLst>
          </p:cNvPr>
          <p:cNvSpPr txBox="1"/>
          <p:nvPr/>
        </p:nvSpPr>
        <p:spPr>
          <a:xfrm rot="19869095">
            <a:off x="288779" y="3893604"/>
            <a:ext cx="615553" cy="123111"/>
          </a:xfrm>
          <a:prstGeom prst="rect">
            <a:avLst/>
          </a:prstGeom>
          <a:solidFill>
            <a:schemeClr val="bg1"/>
          </a:solidFill>
        </p:spPr>
        <p:txBody>
          <a:bodyPr wrap="none" lIns="0" tIns="0" rIns="0" bIns="0" rtlCol="0">
            <a:spAutoFit/>
          </a:bodyPr>
          <a:lstStyle/>
          <a:p>
            <a:r>
              <a:rPr kumimoji="1" lang="ja-JP" altLang="en-US" sz="800" dirty="0">
                <a:latin typeface="ＭＳ ゴシック" panose="020B0609070205080204" pitchFamily="49" charset="-128"/>
                <a:ea typeface="ＭＳ ゴシック" panose="020B0609070205080204" pitchFamily="49" charset="-128"/>
              </a:rPr>
              <a:t>名神高速道路</a:t>
            </a:r>
          </a:p>
        </p:txBody>
      </p:sp>
      <p:sp>
        <p:nvSpPr>
          <p:cNvPr id="160" name="テキスト ボックス 159">
            <a:extLst>
              <a:ext uri="{FF2B5EF4-FFF2-40B4-BE49-F238E27FC236}">
                <a16:creationId xmlns:a16="http://schemas.microsoft.com/office/drawing/2014/main" id="{3F071F7D-C47E-AC37-B313-30B109DDDBB4}"/>
              </a:ext>
            </a:extLst>
          </p:cNvPr>
          <p:cNvSpPr txBox="1"/>
          <p:nvPr/>
        </p:nvSpPr>
        <p:spPr>
          <a:xfrm rot="19714296">
            <a:off x="3587722" y="4389900"/>
            <a:ext cx="512961" cy="123111"/>
          </a:xfrm>
          <a:prstGeom prst="rect">
            <a:avLst/>
          </a:prstGeom>
          <a:solidFill>
            <a:schemeClr val="bg1"/>
          </a:solidFill>
        </p:spPr>
        <p:txBody>
          <a:bodyPr wrap="none" lIns="0" tIns="0" rIns="0" bIns="0" rtlCol="0">
            <a:spAutoFit/>
          </a:bodyPr>
          <a:lstStyle/>
          <a:p>
            <a:r>
              <a:rPr lang="ja-JP" altLang="en-US" sz="800" dirty="0">
                <a:latin typeface="ＭＳ ゴシック" panose="020B0609070205080204" pitchFamily="49" charset="-128"/>
                <a:ea typeface="ＭＳ ゴシック" panose="020B0609070205080204" pitchFamily="49" charset="-128"/>
              </a:rPr>
              <a:t>阪急京都線</a:t>
            </a:r>
            <a:endParaRPr kumimoji="1" lang="ja-JP" altLang="en-US" sz="800" dirty="0">
              <a:latin typeface="ＭＳ ゴシック" panose="020B0609070205080204" pitchFamily="49" charset="-128"/>
              <a:ea typeface="ＭＳ ゴシック" panose="020B0609070205080204" pitchFamily="49" charset="-128"/>
            </a:endParaRPr>
          </a:p>
        </p:txBody>
      </p:sp>
      <p:sp>
        <p:nvSpPr>
          <p:cNvPr id="155" name="テキスト ボックス 154">
            <a:extLst>
              <a:ext uri="{FF2B5EF4-FFF2-40B4-BE49-F238E27FC236}">
                <a16:creationId xmlns:a16="http://schemas.microsoft.com/office/drawing/2014/main" id="{EEAC4C56-757C-DB71-0D33-4486D86569FA}"/>
              </a:ext>
            </a:extLst>
          </p:cNvPr>
          <p:cNvSpPr txBox="1"/>
          <p:nvPr/>
        </p:nvSpPr>
        <p:spPr>
          <a:xfrm rot="19604167">
            <a:off x="558363" y="5544029"/>
            <a:ext cx="461665" cy="123111"/>
          </a:xfrm>
          <a:prstGeom prst="rect">
            <a:avLst/>
          </a:prstGeom>
          <a:solidFill>
            <a:schemeClr val="bg1"/>
          </a:solidFill>
        </p:spPr>
        <p:txBody>
          <a:bodyPr wrap="none" lIns="0" tIns="0" rIns="0" bIns="0" rtlCol="0">
            <a:spAutoFit/>
          </a:bodyPr>
          <a:lstStyle/>
          <a:p>
            <a:r>
              <a:rPr lang="ja-JP" altLang="en-US" sz="800" dirty="0">
                <a:latin typeface="ＭＳ ゴシック" panose="020B0609070205080204" pitchFamily="49" charset="-128"/>
                <a:ea typeface="ＭＳ ゴシック" panose="020B0609070205080204" pitchFamily="49" charset="-128"/>
              </a:rPr>
              <a:t>国道</a:t>
            </a:r>
            <a:r>
              <a:rPr lang="en-US" altLang="ja-JP" sz="800" dirty="0">
                <a:latin typeface="ＭＳ ゴシック" panose="020B0609070205080204" pitchFamily="49" charset="-128"/>
                <a:ea typeface="ＭＳ ゴシック" panose="020B0609070205080204" pitchFamily="49" charset="-128"/>
              </a:rPr>
              <a:t>171</a:t>
            </a:r>
            <a:r>
              <a:rPr lang="ja-JP" altLang="en-US" sz="800" dirty="0">
                <a:latin typeface="ＭＳ ゴシック" panose="020B0609070205080204" pitchFamily="49" charset="-128"/>
                <a:ea typeface="ＭＳ ゴシック" panose="020B0609070205080204" pitchFamily="49" charset="-128"/>
              </a:rPr>
              <a:t>号</a:t>
            </a:r>
            <a:endParaRPr kumimoji="1" lang="ja-JP" altLang="en-US" sz="800" dirty="0">
              <a:latin typeface="ＭＳ ゴシック" panose="020B0609070205080204" pitchFamily="49" charset="-128"/>
              <a:ea typeface="ＭＳ ゴシック" panose="020B0609070205080204" pitchFamily="49" charset="-128"/>
            </a:endParaRPr>
          </a:p>
        </p:txBody>
      </p:sp>
      <p:sp>
        <p:nvSpPr>
          <p:cNvPr id="158" name="テキスト ボックス 157">
            <a:extLst>
              <a:ext uri="{FF2B5EF4-FFF2-40B4-BE49-F238E27FC236}">
                <a16:creationId xmlns:a16="http://schemas.microsoft.com/office/drawing/2014/main" id="{FEE62C91-84B8-D314-C86B-8E775763D95D}"/>
              </a:ext>
            </a:extLst>
          </p:cNvPr>
          <p:cNvSpPr txBox="1"/>
          <p:nvPr/>
        </p:nvSpPr>
        <p:spPr>
          <a:xfrm rot="19372104">
            <a:off x="1142525" y="5576605"/>
            <a:ext cx="410369" cy="123111"/>
          </a:xfrm>
          <a:prstGeom prst="rect">
            <a:avLst/>
          </a:prstGeom>
          <a:solidFill>
            <a:schemeClr val="bg1"/>
          </a:solidFill>
        </p:spPr>
        <p:txBody>
          <a:bodyPr wrap="none" lIns="0" tIns="0" rIns="0" bIns="0" rtlCol="0">
            <a:spAutoFit/>
          </a:bodyPr>
          <a:lstStyle/>
          <a:p>
            <a:r>
              <a:rPr kumimoji="1" lang="en-US" altLang="ja-JP" sz="800" dirty="0">
                <a:latin typeface="ＭＳ ゴシック" panose="020B0609070205080204" pitchFamily="49" charset="-128"/>
                <a:ea typeface="ＭＳ ゴシック" panose="020B0609070205080204" pitchFamily="49" charset="-128"/>
              </a:rPr>
              <a:t>JR</a:t>
            </a:r>
            <a:r>
              <a:rPr kumimoji="1" lang="ja-JP" altLang="en-US" sz="800" dirty="0">
                <a:latin typeface="ＭＳ ゴシック" panose="020B0609070205080204" pitchFamily="49" charset="-128"/>
                <a:ea typeface="ＭＳ ゴシック" panose="020B0609070205080204" pitchFamily="49" charset="-128"/>
              </a:rPr>
              <a:t>京都線</a:t>
            </a:r>
          </a:p>
        </p:txBody>
      </p:sp>
      <p:sp>
        <p:nvSpPr>
          <p:cNvPr id="47" name="テキスト ボックス 46">
            <a:extLst>
              <a:ext uri="{FF2B5EF4-FFF2-40B4-BE49-F238E27FC236}">
                <a16:creationId xmlns:a16="http://schemas.microsoft.com/office/drawing/2014/main" id="{DCD6DEF8-6C18-5E2F-0A3C-B86F5209D1D0}"/>
              </a:ext>
            </a:extLst>
          </p:cNvPr>
          <p:cNvSpPr txBox="1"/>
          <p:nvPr/>
        </p:nvSpPr>
        <p:spPr>
          <a:xfrm>
            <a:off x="200638" y="1900573"/>
            <a:ext cx="1346522" cy="161583"/>
          </a:xfrm>
          <a:prstGeom prst="rect">
            <a:avLst/>
          </a:prstGeom>
          <a:solidFill>
            <a:schemeClr val="bg1"/>
          </a:solidFill>
        </p:spPr>
        <p:txBody>
          <a:bodyPr wrap="none" lIns="0" tIns="0" rIns="0" bIns="0" rtlCol="0">
            <a:spAutoFit/>
          </a:bodyPr>
          <a:lstStyle/>
          <a:p>
            <a:r>
              <a:rPr kumimoji="1" lang="ja-JP" altLang="en-US" sz="1050" b="1" u="sng" dirty="0">
                <a:latin typeface="ＭＳ ゴシック" panose="020B0609070205080204" pitchFamily="49" charset="-128"/>
                <a:ea typeface="ＭＳ ゴシック" panose="020B0609070205080204" pitchFamily="49" charset="-128"/>
              </a:rPr>
              <a:t>整備対象区間①拡大図</a:t>
            </a:r>
          </a:p>
        </p:txBody>
      </p:sp>
      <p:cxnSp>
        <p:nvCxnSpPr>
          <p:cNvPr id="185" name="直線矢印コネクタ 184">
            <a:extLst>
              <a:ext uri="{FF2B5EF4-FFF2-40B4-BE49-F238E27FC236}">
                <a16:creationId xmlns:a16="http://schemas.microsoft.com/office/drawing/2014/main" id="{048DCE11-597C-D5A9-8CA7-00129244F78D}"/>
              </a:ext>
            </a:extLst>
          </p:cNvPr>
          <p:cNvCxnSpPr>
            <a:cxnSpLocks/>
          </p:cNvCxnSpPr>
          <p:nvPr/>
        </p:nvCxnSpPr>
        <p:spPr>
          <a:xfrm>
            <a:off x="460712" y="3051463"/>
            <a:ext cx="158880" cy="244096"/>
          </a:xfrm>
          <a:prstGeom prst="straightConnector1">
            <a:avLst/>
          </a:prstGeom>
          <a:ln w="15875">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186" name="テキスト ボックス 185">
            <a:extLst>
              <a:ext uri="{FF2B5EF4-FFF2-40B4-BE49-F238E27FC236}">
                <a16:creationId xmlns:a16="http://schemas.microsoft.com/office/drawing/2014/main" id="{248998C7-208F-0CCC-9453-AB66F2A0D6EB}"/>
              </a:ext>
            </a:extLst>
          </p:cNvPr>
          <p:cNvSpPr txBox="1"/>
          <p:nvPr/>
        </p:nvSpPr>
        <p:spPr>
          <a:xfrm rot="19550672">
            <a:off x="284838" y="2803275"/>
            <a:ext cx="153888" cy="256480"/>
          </a:xfrm>
          <a:prstGeom prst="rect">
            <a:avLst/>
          </a:prstGeom>
          <a:solidFill>
            <a:schemeClr val="bg1"/>
          </a:solidFill>
        </p:spPr>
        <p:txBody>
          <a:bodyPr vert="eaVert" wrap="none" lIns="0" tIns="0" rIns="0" bIns="0" rtlCol="0">
            <a:spAutoFit/>
          </a:bodyPr>
          <a:lstStyle/>
          <a:p>
            <a:r>
              <a:rPr lang="ja-JP" altLang="en-US" sz="1000" dirty="0">
                <a:solidFill>
                  <a:srgbClr val="0070C0"/>
                </a:solidFill>
                <a:latin typeface="ＭＳ ゴシック" panose="020B0609070205080204" pitchFamily="49" charset="-128"/>
                <a:ea typeface="ＭＳ ゴシック" panose="020B0609070205080204" pitchFamily="49" charset="-128"/>
              </a:rPr>
              <a:t>芥川</a:t>
            </a:r>
            <a:endParaRPr kumimoji="1" lang="ja-JP" altLang="en-US" sz="1000" dirty="0">
              <a:solidFill>
                <a:srgbClr val="0070C0"/>
              </a:solidFill>
              <a:latin typeface="ＭＳ ゴシック" panose="020B0609070205080204" pitchFamily="49" charset="-128"/>
              <a:ea typeface="ＭＳ ゴシック" panose="020B0609070205080204" pitchFamily="49" charset="-128"/>
            </a:endParaRPr>
          </a:p>
        </p:txBody>
      </p:sp>
      <p:sp>
        <p:nvSpPr>
          <p:cNvPr id="419" name="テキスト ボックス 3">
            <a:extLst>
              <a:ext uri="{FF2B5EF4-FFF2-40B4-BE49-F238E27FC236}">
                <a16:creationId xmlns:a16="http://schemas.microsoft.com/office/drawing/2014/main" id="{50E88718-8948-4BF6-B428-37867BE98A28}"/>
              </a:ext>
            </a:extLst>
          </p:cNvPr>
          <p:cNvSpPr txBox="1">
            <a:spLocks noChangeArrowheads="1"/>
          </p:cNvSpPr>
          <p:nvPr/>
        </p:nvSpPr>
        <p:spPr bwMode="auto">
          <a:xfrm>
            <a:off x="189558" y="970643"/>
            <a:ext cx="8846937"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eaLnBrk="1" hangingPunct="1">
              <a:spcBef>
                <a:spcPct val="0"/>
              </a:spcBef>
              <a:buFont typeface="Wingdings" panose="05000000000000000000" pitchFamily="2" charset="2"/>
              <a:buChar char="Ø"/>
            </a:pPr>
            <a:r>
              <a:rPr lang="ja-JP" altLang="en-US" sz="1200" dirty="0"/>
              <a:t>整備対象区間①の改修にあたり、最下流部にある</a:t>
            </a:r>
            <a:r>
              <a:rPr lang="en-US" altLang="ja-JP" sz="1200" dirty="0"/>
              <a:t>JR</a:t>
            </a:r>
            <a:r>
              <a:rPr lang="ja-JP" altLang="en-US" sz="1200" dirty="0"/>
              <a:t>京都線の芥川橋梁の架替が必要</a:t>
            </a:r>
            <a:endParaRPr lang="en-US" altLang="ja-JP" sz="1200" dirty="0"/>
          </a:p>
          <a:p>
            <a:pPr marL="171450" indent="-171450" eaLnBrk="1" hangingPunct="1">
              <a:spcBef>
                <a:spcPct val="0"/>
              </a:spcBef>
              <a:buFont typeface="Wingdings" panose="05000000000000000000" pitchFamily="2" charset="2"/>
              <a:buChar char="Ø"/>
            </a:pPr>
            <a:r>
              <a:rPr lang="ja-JP" altLang="en-US" sz="1200" dirty="0"/>
              <a:t>高槻市では、</a:t>
            </a:r>
            <a:r>
              <a:rPr lang="en-US" altLang="ja-JP" sz="1200" dirty="0"/>
              <a:t>JR</a:t>
            </a:r>
            <a:r>
              <a:rPr lang="ja-JP" altLang="en-US" sz="1200" dirty="0"/>
              <a:t>京都線の鉄道高架化を検討中であり、現在、市・府・</a:t>
            </a:r>
            <a:r>
              <a:rPr lang="en-US" altLang="ja-JP" sz="1200" dirty="0"/>
              <a:t>JR</a:t>
            </a:r>
            <a:r>
              <a:rPr lang="ja-JP" altLang="en-US" sz="1200" dirty="0"/>
              <a:t>西日本にて、鉄道高架化と併せた芥川橋梁の架替等について協議・調整中</a:t>
            </a:r>
            <a:endParaRPr lang="en-US" altLang="ja-JP" sz="1200" dirty="0"/>
          </a:p>
          <a:p>
            <a:pPr marL="171450" indent="-171450" eaLnBrk="1" hangingPunct="1">
              <a:spcBef>
                <a:spcPct val="0"/>
              </a:spcBef>
              <a:buFont typeface="Wingdings" panose="05000000000000000000" pitchFamily="2" charset="2"/>
              <a:buChar char="Ø"/>
            </a:pPr>
            <a:r>
              <a:rPr lang="en-US" altLang="ja-JP" sz="1200" dirty="0"/>
              <a:t>R1</a:t>
            </a:r>
            <a:r>
              <a:rPr lang="ja-JP" altLang="en-US" sz="1200" dirty="0"/>
              <a:t>～</a:t>
            </a:r>
            <a:r>
              <a:rPr lang="en-US" altLang="ja-JP" sz="1200" dirty="0"/>
              <a:t>R5</a:t>
            </a:r>
            <a:r>
              <a:rPr lang="ja-JP" altLang="en-US" sz="1200" dirty="0"/>
              <a:t>年度末までは、</a:t>
            </a:r>
            <a:r>
              <a:rPr lang="en-US" altLang="ja-JP" sz="1200" dirty="0"/>
              <a:t>JR</a:t>
            </a:r>
            <a:r>
              <a:rPr lang="ja-JP" altLang="en-US" sz="1200" dirty="0"/>
              <a:t>京都線（芥川橋梁）下流～芥川橋上流区間において、堤防補強工事を実施</a:t>
            </a:r>
            <a:endParaRPr lang="en-US" altLang="ja-JP" sz="1200" dirty="0"/>
          </a:p>
        </p:txBody>
      </p:sp>
      <p:cxnSp>
        <p:nvCxnSpPr>
          <p:cNvPr id="310" name="直線コネクタ 309">
            <a:extLst>
              <a:ext uri="{FF2B5EF4-FFF2-40B4-BE49-F238E27FC236}">
                <a16:creationId xmlns:a16="http://schemas.microsoft.com/office/drawing/2014/main" id="{90CD6385-7013-4295-9F2E-0A2568E05309}"/>
              </a:ext>
            </a:extLst>
          </p:cNvPr>
          <p:cNvCxnSpPr>
            <a:cxnSpLocks/>
          </p:cNvCxnSpPr>
          <p:nvPr/>
        </p:nvCxnSpPr>
        <p:spPr>
          <a:xfrm flipH="1" flipV="1">
            <a:off x="2154506" y="5178810"/>
            <a:ext cx="222994" cy="23675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9" name="テキスト ボックス 308">
            <a:extLst>
              <a:ext uri="{FF2B5EF4-FFF2-40B4-BE49-F238E27FC236}">
                <a16:creationId xmlns:a16="http://schemas.microsoft.com/office/drawing/2014/main" id="{51D5A442-1820-4A12-AD68-45253E63E625}"/>
              </a:ext>
            </a:extLst>
          </p:cNvPr>
          <p:cNvSpPr txBox="1"/>
          <p:nvPr/>
        </p:nvSpPr>
        <p:spPr>
          <a:xfrm>
            <a:off x="1869310" y="5415560"/>
            <a:ext cx="1243930" cy="246221"/>
          </a:xfrm>
          <a:prstGeom prst="rect">
            <a:avLst/>
          </a:prstGeom>
          <a:solidFill>
            <a:schemeClr val="bg1"/>
          </a:solidFill>
          <a:ln w="19050">
            <a:solidFill>
              <a:srgbClr val="000000"/>
            </a:solidFill>
          </a:ln>
        </p:spPr>
        <p:txBody>
          <a:bodyPr wrap="none" lIns="0" tIns="0" rIns="0" bIns="0" rtlCol="0">
            <a:spAutoFit/>
          </a:bodyPr>
          <a:lstStyle/>
          <a:p>
            <a:r>
              <a:rPr lang="ja-JP" altLang="en-US" sz="1600" b="1" dirty="0">
                <a:latin typeface="ＭＳ ゴシック" panose="020B0609070205080204" pitchFamily="49" charset="-128"/>
                <a:ea typeface="ＭＳ ゴシック" panose="020B0609070205080204" pitchFamily="49" charset="-128"/>
              </a:rPr>
              <a:t> </a:t>
            </a:r>
            <a:r>
              <a:rPr lang="en-US" altLang="ja-JP" sz="1600" b="1" dirty="0">
                <a:latin typeface="ＭＳ ゴシック" panose="020B0609070205080204" pitchFamily="49" charset="-128"/>
                <a:ea typeface="ＭＳ ゴシック" panose="020B0609070205080204" pitchFamily="49" charset="-128"/>
              </a:rPr>
              <a:t>JR</a:t>
            </a:r>
            <a:r>
              <a:rPr lang="ja-JP" altLang="en-US" sz="1600" b="1" dirty="0">
                <a:latin typeface="ＭＳ ゴシック" panose="020B0609070205080204" pitchFamily="49" charset="-128"/>
                <a:ea typeface="ＭＳ ゴシック" panose="020B0609070205080204" pitchFamily="49" charset="-128"/>
              </a:rPr>
              <a:t>芥川橋梁 </a:t>
            </a:r>
            <a:endParaRPr kumimoji="1" lang="ja-JP" altLang="en-US" sz="1600" b="1" dirty="0">
              <a:latin typeface="ＭＳ ゴシック" panose="020B0609070205080204" pitchFamily="49" charset="-128"/>
              <a:ea typeface="ＭＳ ゴシック" panose="020B0609070205080204" pitchFamily="49" charset="-128"/>
            </a:endParaRPr>
          </a:p>
        </p:txBody>
      </p:sp>
      <p:sp>
        <p:nvSpPr>
          <p:cNvPr id="422" name="テキスト ボックス 421">
            <a:extLst>
              <a:ext uri="{FF2B5EF4-FFF2-40B4-BE49-F238E27FC236}">
                <a16:creationId xmlns:a16="http://schemas.microsoft.com/office/drawing/2014/main" id="{1E221215-1902-40FB-9B5E-3DFCE46424CB}"/>
              </a:ext>
            </a:extLst>
          </p:cNvPr>
          <p:cNvSpPr txBox="1"/>
          <p:nvPr/>
        </p:nvSpPr>
        <p:spPr>
          <a:xfrm rot="19550672">
            <a:off x="437238" y="2955675"/>
            <a:ext cx="153888" cy="256480"/>
          </a:xfrm>
          <a:prstGeom prst="rect">
            <a:avLst/>
          </a:prstGeom>
          <a:solidFill>
            <a:schemeClr val="bg1"/>
          </a:solidFill>
        </p:spPr>
        <p:txBody>
          <a:bodyPr vert="eaVert" wrap="none" lIns="0" tIns="0" rIns="0" bIns="0" rtlCol="0">
            <a:spAutoFit/>
          </a:bodyPr>
          <a:lstStyle/>
          <a:p>
            <a:r>
              <a:rPr lang="ja-JP" altLang="en-US" sz="1000" dirty="0">
                <a:solidFill>
                  <a:srgbClr val="0070C0"/>
                </a:solidFill>
                <a:latin typeface="ＭＳ ゴシック" panose="020B0609070205080204" pitchFamily="49" charset="-128"/>
                <a:ea typeface="ＭＳ ゴシック" panose="020B0609070205080204" pitchFamily="49" charset="-128"/>
              </a:rPr>
              <a:t>芥川</a:t>
            </a:r>
            <a:endParaRPr kumimoji="1" lang="ja-JP" altLang="en-US" sz="1000" dirty="0">
              <a:solidFill>
                <a:srgbClr val="0070C0"/>
              </a:solidFill>
              <a:latin typeface="ＭＳ ゴシック" panose="020B0609070205080204" pitchFamily="49" charset="-128"/>
              <a:ea typeface="ＭＳ ゴシック" panose="020B0609070205080204" pitchFamily="49" charset="-128"/>
            </a:endParaRPr>
          </a:p>
        </p:txBody>
      </p:sp>
      <p:cxnSp>
        <p:nvCxnSpPr>
          <p:cNvPr id="462" name="直線矢印コネクタ 461">
            <a:extLst>
              <a:ext uri="{FF2B5EF4-FFF2-40B4-BE49-F238E27FC236}">
                <a16:creationId xmlns:a16="http://schemas.microsoft.com/office/drawing/2014/main" id="{93343AAB-F362-4672-898F-652B845E8417}"/>
              </a:ext>
            </a:extLst>
          </p:cNvPr>
          <p:cNvCxnSpPr/>
          <p:nvPr/>
        </p:nvCxnSpPr>
        <p:spPr bwMode="auto">
          <a:xfrm>
            <a:off x="3311690" y="6070204"/>
            <a:ext cx="471341" cy="198788"/>
          </a:xfrm>
          <a:prstGeom prst="straightConnector1">
            <a:avLst/>
          </a:prstGeom>
          <a:solidFill>
            <a:schemeClr val="bg1"/>
          </a:solidFill>
          <a:ln w="22225">
            <a:solidFill>
              <a:srgbClr val="0000FF"/>
            </a:solidFill>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1" name="直線コネクタ 530">
            <a:extLst>
              <a:ext uri="{FF2B5EF4-FFF2-40B4-BE49-F238E27FC236}">
                <a16:creationId xmlns:a16="http://schemas.microsoft.com/office/drawing/2014/main" id="{9659C44F-5AC8-4447-B70B-61B43137DA59}"/>
              </a:ext>
            </a:extLst>
          </p:cNvPr>
          <p:cNvCxnSpPr>
            <a:cxnSpLocks/>
          </p:cNvCxnSpPr>
          <p:nvPr/>
        </p:nvCxnSpPr>
        <p:spPr>
          <a:xfrm flipH="1">
            <a:off x="1986512" y="3944880"/>
            <a:ext cx="2547055" cy="113170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34" name="図 533">
            <a:extLst>
              <a:ext uri="{FF2B5EF4-FFF2-40B4-BE49-F238E27FC236}">
                <a16:creationId xmlns:a16="http://schemas.microsoft.com/office/drawing/2014/main" id="{75841B96-2F7D-4235-BA89-147A96F327C5}"/>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236296" y="4077072"/>
            <a:ext cx="1810170" cy="1018221"/>
          </a:xfrm>
          <a:prstGeom prst="rect">
            <a:avLst/>
          </a:prstGeom>
          <a:ln>
            <a:solidFill>
              <a:schemeClr val="tx1"/>
            </a:solidFill>
          </a:ln>
        </p:spPr>
      </p:pic>
      <p:grpSp>
        <p:nvGrpSpPr>
          <p:cNvPr id="535" name="グループ化 534">
            <a:extLst>
              <a:ext uri="{FF2B5EF4-FFF2-40B4-BE49-F238E27FC236}">
                <a16:creationId xmlns:a16="http://schemas.microsoft.com/office/drawing/2014/main" id="{B95F61C0-A510-4A95-B7C9-600F0FAF965D}"/>
              </a:ext>
            </a:extLst>
          </p:cNvPr>
          <p:cNvGrpSpPr>
            <a:grpSpLocks noChangeAspect="1"/>
          </p:cNvGrpSpPr>
          <p:nvPr/>
        </p:nvGrpSpPr>
        <p:grpSpPr>
          <a:xfrm>
            <a:off x="7244124" y="5517233"/>
            <a:ext cx="1803460" cy="1018222"/>
            <a:chOff x="3763401" y="4251340"/>
            <a:chExt cx="1576056" cy="889832"/>
          </a:xfrm>
        </p:grpSpPr>
        <p:pic>
          <p:nvPicPr>
            <p:cNvPr id="536" name="図 535">
              <a:extLst>
                <a:ext uri="{FF2B5EF4-FFF2-40B4-BE49-F238E27FC236}">
                  <a16:creationId xmlns:a16="http://schemas.microsoft.com/office/drawing/2014/main" id="{618A4B6D-A30E-4C1F-A485-809E910F9397}"/>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3763401" y="4251340"/>
              <a:ext cx="1567256" cy="881582"/>
            </a:xfrm>
            <a:prstGeom prst="rect">
              <a:avLst/>
            </a:prstGeom>
            <a:ln>
              <a:solidFill>
                <a:schemeClr val="tx1"/>
              </a:solidFill>
            </a:ln>
          </p:spPr>
        </p:pic>
        <p:sp>
          <p:nvSpPr>
            <p:cNvPr id="537" name="フリーフォーム: 図形 536">
              <a:extLst>
                <a:ext uri="{FF2B5EF4-FFF2-40B4-BE49-F238E27FC236}">
                  <a16:creationId xmlns:a16="http://schemas.microsoft.com/office/drawing/2014/main" id="{E2CDE518-F89A-4A00-81DA-600A558CAAAA}"/>
                </a:ext>
              </a:extLst>
            </p:cNvPr>
            <p:cNvSpPr>
              <a:spLocks noChangeAspect="1"/>
            </p:cNvSpPr>
            <p:nvPr/>
          </p:nvSpPr>
          <p:spPr bwMode="auto">
            <a:xfrm>
              <a:off x="4003417" y="4396952"/>
              <a:ext cx="1336040" cy="744220"/>
            </a:xfrm>
            <a:custGeom>
              <a:avLst/>
              <a:gdLst>
                <a:gd name="connsiteX0" fmla="*/ 241300 w 1336040"/>
                <a:gd name="connsiteY0" fmla="*/ 149860 h 744220"/>
                <a:gd name="connsiteX1" fmla="*/ 241300 w 1336040"/>
                <a:gd name="connsiteY1" fmla="*/ 149860 h 744220"/>
                <a:gd name="connsiteX2" fmla="*/ 563880 w 1336040"/>
                <a:gd name="connsiteY2" fmla="*/ 0 h 744220"/>
                <a:gd name="connsiteX3" fmla="*/ 909320 w 1336040"/>
                <a:gd name="connsiteY3" fmla="*/ 299720 h 744220"/>
                <a:gd name="connsiteX4" fmla="*/ 1336040 w 1336040"/>
                <a:gd name="connsiteY4" fmla="*/ 723900 h 744220"/>
                <a:gd name="connsiteX5" fmla="*/ 0 w 1336040"/>
                <a:gd name="connsiteY5" fmla="*/ 744220 h 744220"/>
                <a:gd name="connsiteX6" fmla="*/ 187960 w 1336040"/>
                <a:gd name="connsiteY6" fmla="*/ 370840 h 744220"/>
                <a:gd name="connsiteX7" fmla="*/ 218440 w 1336040"/>
                <a:gd name="connsiteY7" fmla="*/ 233680 h 744220"/>
                <a:gd name="connsiteX8" fmla="*/ 241300 w 1336040"/>
                <a:gd name="connsiteY8" fmla="*/ 149860 h 74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040" h="744220">
                  <a:moveTo>
                    <a:pt x="241300" y="149860"/>
                  </a:moveTo>
                  <a:lnTo>
                    <a:pt x="241300" y="149860"/>
                  </a:lnTo>
                  <a:lnTo>
                    <a:pt x="563880" y="0"/>
                  </a:lnTo>
                  <a:lnTo>
                    <a:pt x="909320" y="299720"/>
                  </a:lnTo>
                  <a:lnTo>
                    <a:pt x="1336040" y="723900"/>
                  </a:lnTo>
                  <a:lnTo>
                    <a:pt x="0" y="744220"/>
                  </a:lnTo>
                  <a:lnTo>
                    <a:pt x="187960" y="370840"/>
                  </a:lnTo>
                  <a:lnTo>
                    <a:pt x="218440" y="233680"/>
                  </a:lnTo>
                  <a:lnTo>
                    <a:pt x="241300" y="149860"/>
                  </a:lnTo>
                  <a:close/>
                </a:path>
              </a:pathLst>
            </a:custGeom>
            <a:noFill/>
            <a:ln w="3175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sp>
        <p:nvSpPr>
          <p:cNvPr id="538" name="テキスト ボックス 537">
            <a:extLst>
              <a:ext uri="{FF2B5EF4-FFF2-40B4-BE49-F238E27FC236}">
                <a16:creationId xmlns:a16="http://schemas.microsoft.com/office/drawing/2014/main" id="{7BADEC3E-4F5C-45D2-9469-C27062C83B51}"/>
              </a:ext>
            </a:extLst>
          </p:cNvPr>
          <p:cNvSpPr txBox="1"/>
          <p:nvPr/>
        </p:nvSpPr>
        <p:spPr>
          <a:xfrm>
            <a:off x="7807568" y="6145881"/>
            <a:ext cx="825867" cy="246221"/>
          </a:xfrm>
          <a:prstGeom prst="rect">
            <a:avLst/>
          </a:prstGeom>
          <a:noFill/>
        </p:spPr>
        <p:txBody>
          <a:bodyPr wrap="none" rtlCol="0">
            <a:spAutoFit/>
          </a:bodyPr>
          <a:lstStyle/>
          <a:p>
            <a:r>
              <a:rPr lang="ja-JP" altLang="en-US" sz="1000" b="1" dirty="0">
                <a:solidFill>
                  <a:srgbClr val="FF0000"/>
                </a:solidFill>
                <a:latin typeface="ＭＳ ゴシック" panose="020B0609070205080204" pitchFamily="49" charset="-128"/>
                <a:ea typeface="ＭＳ ゴシック" panose="020B0609070205080204" pitchFamily="49" charset="-128"/>
              </a:rPr>
              <a:t>裏法</a:t>
            </a:r>
            <a:r>
              <a:rPr lang="en-US" altLang="ja-JP" sz="1000" b="1" dirty="0">
                <a:solidFill>
                  <a:srgbClr val="FF0000"/>
                </a:solidFill>
                <a:latin typeface="ＭＳ ゴシック" panose="020B0609070205080204" pitchFamily="49" charset="-128"/>
                <a:ea typeface="ＭＳ ゴシック" panose="020B0609070205080204" pitchFamily="49" charset="-128"/>
              </a:rPr>
              <a:t>Co</a:t>
            </a:r>
            <a:r>
              <a:rPr lang="ja-JP" altLang="en-US" sz="1000" b="1" dirty="0">
                <a:solidFill>
                  <a:srgbClr val="FF0000"/>
                </a:solidFill>
                <a:latin typeface="ＭＳ ゴシック" panose="020B0609070205080204" pitchFamily="49" charset="-128"/>
                <a:ea typeface="ＭＳ ゴシック" panose="020B0609070205080204" pitchFamily="49" charset="-128"/>
              </a:rPr>
              <a:t>被覆</a:t>
            </a:r>
            <a:endParaRPr kumimoji="1" lang="en-US" altLang="ja-JP" sz="1000" b="1" dirty="0">
              <a:solidFill>
                <a:srgbClr val="FF0000"/>
              </a:solidFill>
              <a:latin typeface="ＭＳ ゴシック" panose="020B0609070205080204" pitchFamily="49" charset="-128"/>
              <a:ea typeface="ＭＳ ゴシック" panose="020B0609070205080204" pitchFamily="49" charset="-128"/>
            </a:endParaRPr>
          </a:p>
        </p:txBody>
      </p:sp>
      <p:sp>
        <p:nvSpPr>
          <p:cNvPr id="539" name="テキスト ボックス 538">
            <a:extLst>
              <a:ext uri="{FF2B5EF4-FFF2-40B4-BE49-F238E27FC236}">
                <a16:creationId xmlns:a16="http://schemas.microsoft.com/office/drawing/2014/main" id="{403036B0-D908-4AAB-B6A0-4167DA2E1E80}"/>
              </a:ext>
            </a:extLst>
          </p:cNvPr>
          <p:cNvSpPr txBox="1"/>
          <p:nvPr/>
        </p:nvSpPr>
        <p:spPr>
          <a:xfrm>
            <a:off x="8194041" y="4528144"/>
            <a:ext cx="825867" cy="246221"/>
          </a:xfrm>
          <a:prstGeom prst="rect">
            <a:avLst/>
          </a:prstGeom>
          <a:noFill/>
        </p:spPr>
        <p:txBody>
          <a:bodyPr wrap="none" rtlCol="0">
            <a:spAutoFit/>
          </a:bodyPr>
          <a:lstStyle/>
          <a:p>
            <a:r>
              <a:rPr kumimoji="1" lang="ja-JP" altLang="en-US" sz="1000" b="1" dirty="0">
                <a:solidFill>
                  <a:srgbClr val="FF0000"/>
                </a:solidFill>
                <a:latin typeface="ＭＳ ゴシック" panose="020B0609070205080204" pitchFamily="49" charset="-128"/>
                <a:ea typeface="ＭＳ ゴシック" panose="020B0609070205080204" pitchFamily="49" charset="-128"/>
              </a:rPr>
              <a:t>ブロック張</a:t>
            </a:r>
            <a:endParaRPr kumimoji="1" lang="en-US" altLang="ja-JP" sz="1000" b="1" dirty="0">
              <a:solidFill>
                <a:srgbClr val="FF0000"/>
              </a:solidFill>
              <a:latin typeface="ＭＳ ゴシック" panose="020B0609070205080204" pitchFamily="49" charset="-128"/>
              <a:ea typeface="ＭＳ ゴシック" panose="020B0609070205080204" pitchFamily="49" charset="-128"/>
            </a:endParaRPr>
          </a:p>
        </p:txBody>
      </p:sp>
      <p:sp>
        <p:nvSpPr>
          <p:cNvPr id="540" name="フリーフォーム: 図形 539">
            <a:extLst>
              <a:ext uri="{FF2B5EF4-FFF2-40B4-BE49-F238E27FC236}">
                <a16:creationId xmlns:a16="http://schemas.microsoft.com/office/drawing/2014/main" id="{F39CE9AD-D5ED-43B4-98E7-E769E38E4D15}"/>
              </a:ext>
            </a:extLst>
          </p:cNvPr>
          <p:cNvSpPr>
            <a:spLocks noChangeAspect="1"/>
          </p:cNvSpPr>
          <p:nvPr/>
        </p:nvSpPr>
        <p:spPr bwMode="auto">
          <a:xfrm>
            <a:off x="7939753" y="4258603"/>
            <a:ext cx="1106713" cy="832542"/>
          </a:xfrm>
          <a:custGeom>
            <a:avLst/>
            <a:gdLst>
              <a:gd name="connsiteX0" fmla="*/ 0 w 1261110"/>
              <a:gd name="connsiteY0" fmla="*/ 45720 h 948690"/>
              <a:gd name="connsiteX1" fmla="*/ 83820 w 1261110"/>
              <a:gd name="connsiteY1" fmla="*/ 0 h 948690"/>
              <a:gd name="connsiteX2" fmla="*/ 133350 w 1261110"/>
              <a:gd name="connsiteY2" fmla="*/ 15240 h 948690"/>
              <a:gd name="connsiteX3" fmla="*/ 236220 w 1261110"/>
              <a:gd name="connsiteY3" fmla="*/ 19050 h 948690"/>
              <a:gd name="connsiteX4" fmla="*/ 1261110 w 1261110"/>
              <a:gd name="connsiteY4" fmla="*/ 259080 h 948690"/>
              <a:gd name="connsiteX5" fmla="*/ 1249680 w 1261110"/>
              <a:gd name="connsiteY5" fmla="*/ 948690 h 948690"/>
              <a:gd name="connsiteX6" fmla="*/ 659130 w 1261110"/>
              <a:gd name="connsiteY6" fmla="*/ 948690 h 948690"/>
              <a:gd name="connsiteX7" fmla="*/ 72390 w 1261110"/>
              <a:gd name="connsiteY7" fmla="*/ 182880 h 948690"/>
              <a:gd name="connsiteX8" fmla="*/ 0 w 1261110"/>
              <a:gd name="connsiteY8" fmla="*/ 45720 h 94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0" h="948690">
                <a:moveTo>
                  <a:pt x="0" y="45720"/>
                </a:moveTo>
                <a:lnTo>
                  <a:pt x="83820" y="0"/>
                </a:lnTo>
                <a:lnTo>
                  <a:pt x="133350" y="15240"/>
                </a:lnTo>
                <a:lnTo>
                  <a:pt x="236220" y="19050"/>
                </a:lnTo>
                <a:lnTo>
                  <a:pt x="1261110" y="259080"/>
                </a:lnTo>
                <a:lnTo>
                  <a:pt x="1249680" y="948690"/>
                </a:lnTo>
                <a:lnTo>
                  <a:pt x="659130" y="948690"/>
                </a:lnTo>
                <a:lnTo>
                  <a:pt x="72390" y="182880"/>
                </a:lnTo>
                <a:lnTo>
                  <a:pt x="0" y="45720"/>
                </a:lnTo>
                <a:close/>
              </a:path>
            </a:pathLst>
          </a:custGeom>
          <a:noFill/>
          <a:ln w="2540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pic>
        <p:nvPicPr>
          <p:cNvPr id="541" name="図 540">
            <a:extLst>
              <a:ext uri="{FF2B5EF4-FFF2-40B4-BE49-F238E27FC236}">
                <a16:creationId xmlns:a16="http://schemas.microsoft.com/office/drawing/2014/main" id="{57BA5479-3116-42B2-AAD2-00964F06F13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267853" y="2856387"/>
            <a:ext cx="1767933" cy="1103946"/>
          </a:xfrm>
          <a:prstGeom prst="rect">
            <a:avLst/>
          </a:prstGeom>
          <a:ln>
            <a:solidFill>
              <a:schemeClr val="tx1"/>
            </a:solidFill>
          </a:ln>
        </p:spPr>
      </p:pic>
      <p:sp>
        <p:nvSpPr>
          <p:cNvPr id="542" name="テキスト ボックス 541">
            <a:extLst>
              <a:ext uri="{FF2B5EF4-FFF2-40B4-BE49-F238E27FC236}">
                <a16:creationId xmlns:a16="http://schemas.microsoft.com/office/drawing/2014/main" id="{C6C047FD-F679-48BB-AD27-1004123816A3}"/>
              </a:ext>
            </a:extLst>
          </p:cNvPr>
          <p:cNvSpPr txBox="1"/>
          <p:nvPr/>
        </p:nvSpPr>
        <p:spPr>
          <a:xfrm>
            <a:off x="7371219" y="3508077"/>
            <a:ext cx="954107" cy="400110"/>
          </a:xfrm>
          <a:prstGeom prst="rect">
            <a:avLst/>
          </a:prstGeom>
          <a:noFill/>
        </p:spPr>
        <p:txBody>
          <a:bodyPr wrap="none" rtlCol="0">
            <a:spAutoFit/>
          </a:bodyPr>
          <a:lstStyle/>
          <a:p>
            <a:r>
              <a:rPr lang="ja-JP" altLang="en-US" sz="1000" b="1" dirty="0">
                <a:solidFill>
                  <a:srgbClr val="FF0000"/>
                </a:solidFill>
                <a:latin typeface="ＭＳ ゴシック" panose="020B0609070205080204" pitchFamily="49" charset="-128"/>
                <a:ea typeface="ＭＳ ゴシック" panose="020B0609070205080204" pitchFamily="49" charset="-128"/>
              </a:rPr>
              <a:t>堤防天端保護</a:t>
            </a:r>
            <a:endParaRPr lang="en-US" altLang="ja-JP" sz="1000" b="1"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000" b="1" dirty="0">
                <a:solidFill>
                  <a:srgbClr val="FF0000"/>
                </a:solidFill>
                <a:latin typeface="ＭＳ ゴシック" panose="020B0609070205080204" pitchFamily="49" charset="-128"/>
                <a:ea typeface="ＭＳ ゴシック" panose="020B0609070205080204" pitchFamily="49" charset="-128"/>
              </a:rPr>
              <a:t>（舗装）</a:t>
            </a:r>
            <a:endParaRPr kumimoji="1" lang="en-US" altLang="ja-JP" sz="1000" b="1" dirty="0">
              <a:solidFill>
                <a:srgbClr val="FF0000"/>
              </a:solidFill>
              <a:latin typeface="ＭＳ ゴシック" panose="020B0609070205080204" pitchFamily="49" charset="-128"/>
              <a:ea typeface="ＭＳ ゴシック" panose="020B0609070205080204" pitchFamily="49" charset="-128"/>
            </a:endParaRPr>
          </a:p>
        </p:txBody>
      </p:sp>
      <p:sp>
        <p:nvSpPr>
          <p:cNvPr id="543" name="フリーフォーム: 図形 542">
            <a:extLst>
              <a:ext uri="{FF2B5EF4-FFF2-40B4-BE49-F238E27FC236}">
                <a16:creationId xmlns:a16="http://schemas.microsoft.com/office/drawing/2014/main" id="{EC0B93A3-F849-457A-AD2A-0897DEC640C0}"/>
              </a:ext>
            </a:extLst>
          </p:cNvPr>
          <p:cNvSpPr>
            <a:spLocks noChangeAspect="1"/>
          </p:cNvSpPr>
          <p:nvPr/>
        </p:nvSpPr>
        <p:spPr bwMode="auto">
          <a:xfrm>
            <a:off x="7263293" y="2987945"/>
            <a:ext cx="1082021" cy="992427"/>
          </a:xfrm>
          <a:custGeom>
            <a:avLst/>
            <a:gdLst>
              <a:gd name="connsiteX0" fmla="*/ 0 w 1196340"/>
              <a:gd name="connsiteY0" fmla="*/ 495300 h 1097280"/>
              <a:gd name="connsiteX1" fmla="*/ 1059180 w 1196340"/>
              <a:gd name="connsiteY1" fmla="*/ 0 h 1097280"/>
              <a:gd name="connsiteX2" fmla="*/ 1181100 w 1196340"/>
              <a:gd name="connsiteY2" fmla="*/ 7620 h 1097280"/>
              <a:gd name="connsiteX3" fmla="*/ 1196340 w 1196340"/>
              <a:gd name="connsiteY3" fmla="*/ 83820 h 1097280"/>
              <a:gd name="connsiteX4" fmla="*/ 1089660 w 1196340"/>
              <a:gd name="connsiteY4" fmla="*/ 1097280 h 1097280"/>
              <a:gd name="connsiteX5" fmla="*/ 7620 w 1196340"/>
              <a:gd name="connsiteY5" fmla="*/ 1089660 h 1097280"/>
              <a:gd name="connsiteX6" fmla="*/ 0 w 1196340"/>
              <a:gd name="connsiteY6" fmla="*/ 49530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340" h="1097280">
                <a:moveTo>
                  <a:pt x="0" y="495300"/>
                </a:moveTo>
                <a:lnTo>
                  <a:pt x="1059180" y="0"/>
                </a:lnTo>
                <a:lnTo>
                  <a:pt x="1181100" y="7620"/>
                </a:lnTo>
                <a:lnTo>
                  <a:pt x="1196340" y="83820"/>
                </a:lnTo>
                <a:lnTo>
                  <a:pt x="1089660" y="1097280"/>
                </a:lnTo>
                <a:lnTo>
                  <a:pt x="7620" y="1089660"/>
                </a:lnTo>
                <a:lnTo>
                  <a:pt x="0" y="495300"/>
                </a:lnTo>
                <a:close/>
              </a:path>
            </a:pathLst>
          </a:custGeom>
          <a:noFill/>
          <a:ln w="222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nvGrpSpPr>
          <p:cNvPr id="569" name="グループ化 568">
            <a:extLst>
              <a:ext uri="{FF2B5EF4-FFF2-40B4-BE49-F238E27FC236}">
                <a16:creationId xmlns:a16="http://schemas.microsoft.com/office/drawing/2014/main" id="{9BD46437-1661-4D57-B9DD-0DF1ECE28763}"/>
              </a:ext>
            </a:extLst>
          </p:cNvPr>
          <p:cNvGrpSpPr/>
          <p:nvPr/>
        </p:nvGrpSpPr>
        <p:grpSpPr>
          <a:xfrm>
            <a:off x="5877205" y="1883235"/>
            <a:ext cx="3301468" cy="800309"/>
            <a:chOff x="5916770" y="1928127"/>
            <a:chExt cx="3301468" cy="800309"/>
          </a:xfrm>
        </p:grpSpPr>
        <p:pic>
          <p:nvPicPr>
            <p:cNvPr id="100" name="Picture 3">
              <a:extLst>
                <a:ext uri="{FF2B5EF4-FFF2-40B4-BE49-F238E27FC236}">
                  <a16:creationId xmlns:a16="http://schemas.microsoft.com/office/drawing/2014/main" id="{76FD7C91-7279-53F5-E668-22BA28E3545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16770" y="1928127"/>
              <a:ext cx="3127048" cy="800309"/>
            </a:xfrm>
            <a:prstGeom prst="rect">
              <a:avLst/>
            </a:prstGeom>
            <a:solidFill>
              <a:schemeClr val="bg1"/>
            </a:solidFill>
            <a:ln>
              <a:solidFill>
                <a:schemeClr val="tx1"/>
              </a:solidFill>
            </a:ln>
          </p:spPr>
        </p:pic>
        <p:sp>
          <p:nvSpPr>
            <p:cNvPr id="545" name="フリーフォーム: 図形 544">
              <a:extLst>
                <a:ext uri="{FF2B5EF4-FFF2-40B4-BE49-F238E27FC236}">
                  <a16:creationId xmlns:a16="http://schemas.microsoft.com/office/drawing/2014/main" id="{B2818613-C783-479A-A1CE-F99AB57EB853}"/>
                </a:ext>
              </a:extLst>
            </p:cNvPr>
            <p:cNvSpPr/>
            <p:nvPr/>
          </p:nvSpPr>
          <p:spPr bwMode="auto">
            <a:xfrm rot="2971382">
              <a:off x="8636596" y="2221727"/>
              <a:ext cx="214957" cy="100552"/>
            </a:xfrm>
            <a:custGeom>
              <a:avLst/>
              <a:gdLst>
                <a:gd name="connsiteX0" fmla="*/ 0 w 205740"/>
                <a:gd name="connsiteY0" fmla="*/ 91440 h 111760"/>
                <a:gd name="connsiteX1" fmla="*/ 15240 w 205740"/>
                <a:gd name="connsiteY1" fmla="*/ 111760 h 111760"/>
                <a:gd name="connsiteX2" fmla="*/ 205740 w 205740"/>
                <a:gd name="connsiteY2" fmla="*/ 22860 h 111760"/>
                <a:gd name="connsiteX3" fmla="*/ 182880 w 205740"/>
                <a:gd name="connsiteY3" fmla="*/ 0 h 111760"/>
                <a:gd name="connsiteX4" fmla="*/ 0 w 205740"/>
                <a:gd name="connsiteY4" fmla="*/ 91440 h 111760"/>
                <a:gd name="connsiteX0" fmla="*/ 0 w 205740"/>
                <a:gd name="connsiteY0" fmla="*/ 118650 h 138970"/>
                <a:gd name="connsiteX1" fmla="*/ 15240 w 205740"/>
                <a:gd name="connsiteY1" fmla="*/ 138970 h 138970"/>
                <a:gd name="connsiteX2" fmla="*/ 205740 w 205740"/>
                <a:gd name="connsiteY2" fmla="*/ 50070 h 138970"/>
                <a:gd name="connsiteX3" fmla="*/ 150644 w 205740"/>
                <a:gd name="connsiteY3" fmla="*/ 0 h 138970"/>
                <a:gd name="connsiteX4" fmla="*/ 0 w 205740"/>
                <a:gd name="connsiteY4" fmla="*/ 118650 h 138970"/>
                <a:gd name="connsiteX0" fmla="*/ 0 w 158960"/>
                <a:gd name="connsiteY0" fmla="*/ 118650 h 138970"/>
                <a:gd name="connsiteX1" fmla="*/ 15240 w 158960"/>
                <a:gd name="connsiteY1" fmla="*/ 138970 h 138970"/>
                <a:gd name="connsiteX2" fmla="*/ 158960 w 158960"/>
                <a:gd name="connsiteY2" fmla="*/ 24705 h 138970"/>
                <a:gd name="connsiteX3" fmla="*/ 150644 w 158960"/>
                <a:gd name="connsiteY3" fmla="*/ 0 h 138970"/>
                <a:gd name="connsiteX4" fmla="*/ 0 w 158960"/>
                <a:gd name="connsiteY4" fmla="*/ 118650 h 13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0" h="138970">
                  <a:moveTo>
                    <a:pt x="0" y="118650"/>
                  </a:moveTo>
                  <a:lnTo>
                    <a:pt x="15240" y="138970"/>
                  </a:lnTo>
                  <a:lnTo>
                    <a:pt x="158960" y="24705"/>
                  </a:lnTo>
                  <a:lnTo>
                    <a:pt x="150644" y="0"/>
                  </a:lnTo>
                  <a:lnTo>
                    <a:pt x="0" y="118650"/>
                  </a:lnTo>
                  <a:close/>
                </a:path>
              </a:pathLst>
            </a:custGeom>
            <a:solidFill>
              <a:srgbClr val="FF0000">
                <a:alpha val="56000"/>
              </a:srgbClr>
            </a:solidFill>
            <a:ln>
              <a:solidFill>
                <a:schemeClr val="tx1"/>
              </a:solidFill>
            </a:ln>
            <a:effectLst/>
          </p:spPr>
          <p:txBody>
            <a:bodyPr rtlCol="0" anchor="ctr"/>
            <a:lstStyle/>
            <a:p>
              <a:pPr algn="ctr"/>
              <a:endParaRPr kumimoji="1" lang="ja-JP" altLang="en-US"/>
            </a:p>
          </p:txBody>
        </p:sp>
        <p:sp>
          <p:nvSpPr>
            <p:cNvPr id="546" name="フリーフォーム: 図形 545">
              <a:extLst>
                <a:ext uri="{FF2B5EF4-FFF2-40B4-BE49-F238E27FC236}">
                  <a16:creationId xmlns:a16="http://schemas.microsoft.com/office/drawing/2014/main" id="{5AE0AD93-9CCF-4452-B4D6-3E7769F00443}"/>
                </a:ext>
              </a:extLst>
            </p:cNvPr>
            <p:cNvSpPr/>
            <p:nvPr/>
          </p:nvSpPr>
          <p:spPr bwMode="auto">
            <a:xfrm>
              <a:off x="8151861" y="2200223"/>
              <a:ext cx="205740" cy="111760"/>
            </a:xfrm>
            <a:custGeom>
              <a:avLst/>
              <a:gdLst>
                <a:gd name="connsiteX0" fmla="*/ 0 w 205740"/>
                <a:gd name="connsiteY0" fmla="*/ 91440 h 111760"/>
                <a:gd name="connsiteX1" fmla="*/ 15240 w 205740"/>
                <a:gd name="connsiteY1" fmla="*/ 111760 h 111760"/>
                <a:gd name="connsiteX2" fmla="*/ 205740 w 205740"/>
                <a:gd name="connsiteY2" fmla="*/ 22860 h 111760"/>
                <a:gd name="connsiteX3" fmla="*/ 182880 w 205740"/>
                <a:gd name="connsiteY3" fmla="*/ 0 h 111760"/>
                <a:gd name="connsiteX4" fmla="*/ 0 w 205740"/>
                <a:gd name="connsiteY4" fmla="*/ 91440 h 111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11760">
                  <a:moveTo>
                    <a:pt x="0" y="91440"/>
                  </a:moveTo>
                  <a:lnTo>
                    <a:pt x="15240" y="111760"/>
                  </a:lnTo>
                  <a:lnTo>
                    <a:pt x="205740" y="22860"/>
                  </a:lnTo>
                  <a:lnTo>
                    <a:pt x="182880" y="0"/>
                  </a:lnTo>
                  <a:lnTo>
                    <a:pt x="0" y="91440"/>
                  </a:lnTo>
                  <a:close/>
                </a:path>
              </a:pathLst>
            </a:custGeom>
            <a:solidFill>
              <a:srgbClr val="FF0000">
                <a:alpha val="56000"/>
              </a:srgbClr>
            </a:solidFill>
            <a:ln>
              <a:solidFill>
                <a:schemeClr val="tx1"/>
              </a:solidFill>
            </a:ln>
            <a:effectLst/>
          </p:spPr>
          <p:txBody>
            <a:bodyPr rtlCol="0" anchor="ctr"/>
            <a:lstStyle/>
            <a:p>
              <a:pPr algn="ctr"/>
              <a:endParaRPr kumimoji="1" lang="ja-JP" altLang="en-US"/>
            </a:p>
          </p:txBody>
        </p:sp>
        <p:sp>
          <p:nvSpPr>
            <p:cNvPr id="547" name="正方形/長方形 546">
              <a:extLst>
                <a:ext uri="{FF2B5EF4-FFF2-40B4-BE49-F238E27FC236}">
                  <a16:creationId xmlns:a16="http://schemas.microsoft.com/office/drawing/2014/main" id="{4CFF4D27-E574-4BF5-A006-7793138A8530}"/>
                </a:ext>
              </a:extLst>
            </p:cNvPr>
            <p:cNvSpPr/>
            <p:nvPr/>
          </p:nvSpPr>
          <p:spPr bwMode="auto">
            <a:xfrm>
              <a:off x="8357601" y="2204864"/>
              <a:ext cx="288000" cy="36000"/>
            </a:xfrm>
            <a:prstGeom prst="rect">
              <a:avLst/>
            </a:prstGeom>
            <a:solidFill>
              <a:srgbClr val="FF0000">
                <a:alpha val="68000"/>
              </a:srgbClr>
            </a:solidFill>
            <a:ln>
              <a:solidFill>
                <a:schemeClr val="tx1"/>
              </a:solidFill>
            </a:ln>
            <a:effectLst/>
          </p:spPr>
          <p:txBody>
            <a:bodyPr rtlCol="0" anchor="ctr"/>
            <a:lstStyle/>
            <a:p>
              <a:pPr algn="ctr"/>
              <a:endParaRPr kumimoji="1" lang="ja-JP" altLang="en-US"/>
            </a:p>
          </p:txBody>
        </p:sp>
        <p:sp>
          <p:nvSpPr>
            <p:cNvPr id="549" name="テキスト ボックス 548">
              <a:extLst>
                <a:ext uri="{FF2B5EF4-FFF2-40B4-BE49-F238E27FC236}">
                  <a16:creationId xmlns:a16="http://schemas.microsoft.com/office/drawing/2014/main" id="{B9E6BFA7-52A1-4F7E-9837-B92EB11DBBF2}"/>
                </a:ext>
              </a:extLst>
            </p:cNvPr>
            <p:cNvSpPr txBox="1"/>
            <p:nvPr/>
          </p:nvSpPr>
          <p:spPr>
            <a:xfrm>
              <a:off x="8178435" y="1937327"/>
              <a:ext cx="646331" cy="184666"/>
            </a:xfrm>
            <a:prstGeom prst="rect">
              <a:avLst/>
            </a:prstGeom>
            <a:noFill/>
          </p:spPr>
          <p:txBody>
            <a:bodyPr wrap="none" rtlCol="0">
              <a:spAutoFit/>
            </a:bodyPr>
            <a:lstStyle/>
            <a:p>
              <a:r>
                <a:rPr lang="ja-JP" altLang="en-US" sz="600" b="1" dirty="0">
                  <a:solidFill>
                    <a:srgbClr val="FF0000"/>
                  </a:solidFill>
                  <a:latin typeface="ＭＳ ゴシック" panose="020B0609070205080204" pitchFamily="49" charset="-128"/>
                  <a:ea typeface="ＭＳ ゴシック" panose="020B0609070205080204" pitchFamily="49" charset="-128"/>
                </a:rPr>
                <a:t>堤防天端保護</a:t>
              </a:r>
              <a:endParaRPr kumimoji="1" lang="en-US" altLang="ja-JP" sz="600" b="1" dirty="0">
                <a:solidFill>
                  <a:srgbClr val="FF0000"/>
                </a:solidFill>
                <a:latin typeface="ＭＳ ゴシック" panose="020B0609070205080204" pitchFamily="49" charset="-128"/>
                <a:ea typeface="ＭＳ ゴシック" panose="020B0609070205080204" pitchFamily="49" charset="-128"/>
              </a:endParaRPr>
            </a:p>
          </p:txBody>
        </p:sp>
        <p:sp>
          <p:nvSpPr>
            <p:cNvPr id="550" name="テキスト ボックス 549">
              <a:extLst>
                <a:ext uri="{FF2B5EF4-FFF2-40B4-BE49-F238E27FC236}">
                  <a16:creationId xmlns:a16="http://schemas.microsoft.com/office/drawing/2014/main" id="{D6150405-12B6-4D1D-BF63-3CDC251956E8}"/>
                </a:ext>
              </a:extLst>
            </p:cNvPr>
            <p:cNvSpPr txBox="1"/>
            <p:nvPr/>
          </p:nvSpPr>
          <p:spPr>
            <a:xfrm>
              <a:off x="7642646" y="2066813"/>
              <a:ext cx="569387" cy="184666"/>
            </a:xfrm>
            <a:prstGeom prst="rect">
              <a:avLst/>
            </a:prstGeom>
            <a:noFill/>
          </p:spPr>
          <p:txBody>
            <a:bodyPr wrap="none" rtlCol="0">
              <a:spAutoFit/>
            </a:bodyPr>
            <a:lstStyle/>
            <a:p>
              <a:r>
                <a:rPr kumimoji="1" lang="ja-JP" altLang="en-US" sz="600" b="1" dirty="0">
                  <a:solidFill>
                    <a:srgbClr val="FF0000"/>
                  </a:solidFill>
                  <a:latin typeface="ＭＳ ゴシック" panose="020B0609070205080204" pitchFamily="49" charset="-128"/>
                  <a:ea typeface="ＭＳ ゴシック" panose="020B0609070205080204" pitchFamily="49" charset="-128"/>
                </a:rPr>
                <a:t>ブロック張</a:t>
              </a:r>
              <a:endParaRPr kumimoji="1" lang="en-US" altLang="ja-JP" sz="600" b="1" dirty="0">
                <a:solidFill>
                  <a:srgbClr val="FF0000"/>
                </a:solidFill>
                <a:latin typeface="ＭＳ ゴシック" panose="020B0609070205080204" pitchFamily="49" charset="-128"/>
                <a:ea typeface="ＭＳ ゴシック" panose="020B0609070205080204" pitchFamily="49" charset="-128"/>
              </a:endParaRPr>
            </a:p>
          </p:txBody>
        </p:sp>
        <p:sp>
          <p:nvSpPr>
            <p:cNvPr id="551" name="テキスト ボックス 550">
              <a:extLst>
                <a:ext uri="{FF2B5EF4-FFF2-40B4-BE49-F238E27FC236}">
                  <a16:creationId xmlns:a16="http://schemas.microsoft.com/office/drawing/2014/main" id="{C58BFC1E-667F-4FC8-B17B-0F18B57EA38E}"/>
                </a:ext>
              </a:extLst>
            </p:cNvPr>
            <p:cNvSpPr txBox="1"/>
            <p:nvPr/>
          </p:nvSpPr>
          <p:spPr>
            <a:xfrm>
              <a:off x="8648851" y="2020198"/>
              <a:ext cx="569387" cy="184666"/>
            </a:xfrm>
            <a:prstGeom prst="rect">
              <a:avLst/>
            </a:prstGeom>
            <a:noFill/>
          </p:spPr>
          <p:txBody>
            <a:bodyPr wrap="none" rtlCol="0">
              <a:spAutoFit/>
            </a:bodyPr>
            <a:lstStyle/>
            <a:p>
              <a:r>
                <a:rPr lang="ja-JP" altLang="en-US" sz="600" b="1" dirty="0">
                  <a:solidFill>
                    <a:srgbClr val="FF0000"/>
                  </a:solidFill>
                  <a:latin typeface="ＭＳ ゴシック" panose="020B0609070205080204" pitchFamily="49" charset="-128"/>
                  <a:ea typeface="ＭＳ ゴシック" panose="020B0609070205080204" pitchFamily="49" charset="-128"/>
                </a:rPr>
                <a:t>裏法</a:t>
              </a:r>
              <a:r>
                <a:rPr lang="en-US" altLang="ja-JP" sz="600" b="1" dirty="0">
                  <a:solidFill>
                    <a:srgbClr val="FF0000"/>
                  </a:solidFill>
                  <a:latin typeface="ＭＳ ゴシック" panose="020B0609070205080204" pitchFamily="49" charset="-128"/>
                  <a:ea typeface="ＭＳ ゴシック" panose="020B0609070205080204" pitchFamily="49" charset="-128"/>
                </a:rPr>
                <a:t>Co</a:t>
              </a:r>
              <a:r>
                <a:rPr lang="ja-JP" altLang="en-US" sz="600" b="1" dirty="0">
                  <a:solidFill>
                    <a:srgbClr val="FF0000"/>
                  </a:solidFill>
                  <a:latin typeface="ＭＳ ゴシック" panose="020B0609070205080204" pitchFamily="49" charset="-128"/>
                  <a:ea typeface="ＭＳ ゴシック" panose="020B0609070205080204" pitchFamily="49" charset="-128"/>
                </a:rPr>
                <a:t>被覆</a:t>
              </a:r>
              <a:endParaRPr kumimoji="1" lang="en-US" altLang="ja-JP" sz="600" b="1" dirty="0">
                <a:solidFill>
                  <a:srgbClr val="FF0000"/>
                </a:solidFill>
                <a:latin typeface="ＭＳ ゴシック" panose="020B0609070205080204" pitchFamily="49" charset="-128"/>
                <a:ea typeface="ＭＳ ゴシック" panose="020B0609070205080204" pitchFamily="49" charset="-128"/>
              </a:endParaRPr>
            </a:p>
          </p:txBody>
        </p:sp>
        <p:cxnSp>
          <p:nvCxnSpPr>
            <p:cNvPr id="552" name="直線コネクタ 551">
              <a:extLst>
                <a:ext uri="{FF2B5EF4-FFF2-40B4-BE49-F238E27FC236}">
                  <a16:creationId xmlns:a16="http://schemas.microsoft.com/office/drawing/2014/main" id="{8AD84300-08A4-4565-AD90-F3A520E72373}"/>
                </a:ext>
              </a:extLst>
            </p:cNvPr>
            <p:cNvCxnSpPr>
              <a:cxnSpLocks/>
            </p:cNvCxnSpPr>
            <p:nvPr/>
          </p:nvCxnSpPr>
          <p:spPr>
            <a:xfrm>
              <a:off x="8066520" y="2209744"/>
              <a:ext cx="174192" cy="31068"/>
            </a:xfrm>
            <a:prstGeom prst="line">
              <a:avLst/>
            </a:prstGeom>
            <a:ln w="9525">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59" name="直線コネクタ 558">
              <a:extLst>
                <a:ext uri="{FF2B5EF4-FFF2-40B4-BE49-F238E27FC236}">
                  <a16:creationId xmlns:a16="http://schemas.microsoft.com/office/drawing/2014/main" id="{92C7BBD2-03E1-4DCD-8AE3-FD964DE0F01A}"/>
                </a:ext>
              </a:extLst>
            </p:cNvPr>
            <p:cNvCxnSpPr>
              <a:cxnSpLocks/>
            </p:cNvCxnSpPr>
            <p:nvPr/>
          </p:nvCxnSpPr>
          <p:spPr>
            <a:xfrm>
              <a:off x="8501601" y="2060848"/>
              <a:ext cx="0" cy="144000"/>
            </a:xfrm>
            <a:prstGeom prst="line">
              <a:avLst/>
            </a:prstGeom>
            <a:ln w="9525">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63" name="直線コネクタ 562">
              <a:extLst>
                <a:ext uri="{FF2B5EF4-FFF2-40B4-BE49-F238E27FC236}">
                  <a16:creationId xmlns:a16="http://schemas.microsoft.com/office/drawing/2014/main" id="{84EA4334-714B-49A8-9826-4AD1F734EF6B}"/>
                </a:ext>
              </a:extLst>
            </p:cNvPr>
            <p:cNvCxnSpPr>
              <a:cxnSpLocks/>
            </p:cNvCxnSpPr>
            <p:nvPr/>
          </p:nvCxnSpPr>
          <p:spPr>
            <a:xfrm rot="-2340000" flipH="1">
              <a:off x="8759355" y="2216961"/>
              <a:ext cx="144000" cy="16430"/>
            </a:xfrm>
            <a:prstGeom prst="line">
              <a:avLst/>
            </a:prstGeom>
            <a:ln w="9525">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sp>
        <p:nvSpPr>
          <p:cNvPr id="216" name="正方形/長方形 215">
            <a:extLst>
              <a:ext uri="{FF2B5EF4-FFF2-40B4-BE49-F238E27FC236}">
                <a16:creationId xmlns:a16="http://schemas.microsoft.com/office/drawing/2014/main" id="{229B1FAC-36C8-4589-9C1A-000D9EADF8AA}"/>
              </a:ext>
            </a:extLst>
          </p:cNvPr>
          <p:cNvSpPr/>
          <p:nvPr/>
        </p:nvSpPr>
        <p:spPr bwMode="auto">
          <a:xfrm>
            <a:off x="240124" y="5900577"/>
            <a:ext cx="731476" cy="263430"/>
          </a:xfrm>
          <a:prstGeom prst="rect">
            <a:avLst/>
          </a:prstGeom>
          <a:solidFill>
            <a:schemeClr val="bg1"/>
          </a:solidFill>
          <a:ln w="6350">
            <a:solidFill>
              <a:schemeClr val="tx1"/>
            </a:solidFill>
          </a:ln>
          <a:effectLst/>
        </p:spPr>
        <p:txBody>
          <a:bodyPr lIns="0" tIns="0" rIns="0" bIns="0" rtlCol="0" anchor="b" anchorCtr="0"/>
          <a:lstStyle/>
          <a:p>
            <a:r>
              <a:rPr kumimoji="1" lang="en-US" altLang="ja-JP" sz="700" dirty="0"/>
              <a:t>  0</a:t>
            </a:r>
            <a:r>
              <a:rPr kumimoji="1" lang="ja-JP" altLang="en-US" sz="700" dirty="0"/>
              <a:t>　　　　　　</a:t>
            </a:r>
            <a:r>
              <a:rPr kumimoji="1" lang="en-US" altLang="ja-JP" sz="700" dirty="0"/>
              <a:t>500m</a:t>
            </a:r>
            <a:endParaRPr kumimoji="1" lang="ja-JP" altLang="en-US" sz="700" dirty="0"/>
          </a:p>
        </p:txBody>
      </p:sp>
      <p:sp>
        <p:nvSpPr>
          <p:cNvPr id="217" name="フリーフォーム: 図形 216">
            <a:extLst>
              <a:ext uri="{FF2B5EF4-FFF2-40B4-BE49-F238E27FC236}">
                <a16:creationId xmlns:a16="http://schemas.microsoft.com/office/drawing/2014/main" id="{7BB75DA6-3915-4B2F-8A74-2283CFD561DA}"/>
              </a:ext>
            </a:extLst>
          </p:cNvPr>
          <p:cNvSpPr/>
          <p:nvPr/>
        </p:nvSpPr>
        <p:spPr bwMode="auto">
          <a:xfrm>
            <a:off x="292869" y="5951762"/>
            <a:ext cx="498171" cy="71167"/>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219" name="正方形/長方形 218">
            <a:extLst>
              <a:ext uri="{FF2B5EF4-FFF2-40B4-BE49-F238E27FC236}">
                <a16:creationId xmlns:a16="http://schemas.microsoft.com/office/drawing/2014/main" id="{74C0EE54-9D54-41AD-ADBD-398D69EE147E}"/>
              </a:ext>
            </a:extLst>
          </p:cNvPr>
          <p:cNvSpPr/>
          <p:nvPr/>
        </p:nvSpPr>
        <p:spPr bwMode="auto">
          <a:xfrm>
            <a:off x="6444208" y="6535455"/>
            <a:ext cx="731476" cy="263430"/>
          </a:xfrm>
          <a:prstGeom prst="rect">
            <a:avLst/>
          </a:prstGeom>
          <a:solidFill>
            <a:schemeClr val="bg1"/>
          </a:solidFill>
          <a:ln w="6350">
            <a:solidFill>
              <a:schemeClr val="tx1"/>
            </a:solidFill>
          </a:ln>
          <a:effectLst/>
        </p:spPr>
        <p:txBody>
          <a:bodyPr lIns="0" tIns="0" rIns="0" bIns="0" rtlCol="0" anchor="b" anchorCtr="0"/>
          <a:lstStyle/>
          <a:p>
            <a:r>
              <a:rPr kumimoji="1" lang="en-US" altLang="ja-JP" sz="700" dirty="0"/>
              <a:t>  0</a:t>
            </a:r>
            <a:r>
              <a:rPr kumimoji="1" lang="ja-JP" altLang="en-US" sz="700" dirty="0"/>
              <a:t>　　　　　　</a:t>
            </a:r>
            <a:r>
              <a:rPr lang="en-US" altLang="ja-JP" sz="700" dirty="0"/>
              <a:t>1</a:t>
            </a:r>
            <a:r>
              <a:rPr kumimoji="1" lang="en-US" altLang="ja-JP" sz="700" dirty="0"/>
              <a:t>00m</a:t>
            </a:r>
            <a:endParaRPr kumimoji="1" lang="ja-JP" altLang="en-US" sz="700" dirty="0"/>
          </a:p>
        </p:txBody>
      </p:sp>
      <p:sp>
        <p:nvSpPr>
          <p:cNvPr id="221" name="フリーフォーム: 図形 220">
            <a:extLst>
              <a:ext uri="{FF2B5EF4-FFF2-40B4-BE49-F238E27FC236}">
                <a16:creationId xmlns:a16="http://schemas.microsoft.com/office/drawing/2014/main" id="{1AE3A891-35BB-4327-949E-4A387951548B}"/>
              </a:ext>
            </a:extLst>
          </p:cNvPr>
          <p:cNvSpPr/>
          <p:nvPr/>
        </p:nvSpPr>
        <p:spPr bwMode="auto">
          <a:xfrm>
            <a:off x="6520304" y="6596003"/>
            <a:ext cx="414000" cy="71167"/>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Tree>
    <p:extLst>
      <p:ext uri="{BB962C8B-B14F-4D97-AF65-F5344CB8AC3E}">
        <p14:creationId xmlns:p14="http://schemas.microsoft.com/office/powerpoint/2010/main" val="385588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図 156">
            <a:extLst>
              <a:ext uri="{FF2B5EF4-FFF2-40B4-BE49-F238E27FC236}">
                <a16:creationId xmlns:a16="http://schemas.microsoft.com/office/drawing/2014/main" id="{EBB6919A-6EF7-E1FB-3C12-264148CBA7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1982" y="530265"/>
            <a:ext cx="1218490" cy="1704869"/>
          </a:xfrm>
          <a:prstGeom prst="rect">
            <a:avLst/>
          </a:prstGeom>
          <a:ln>
            <a:solidFill>
              <a:schemeClr val="tx1"/>
            </a:solidFill>
          </a:ln>
        </p:spPr>
      </p:pic>
      <p:sp>
        <p:nvSpPr>
          <p:cNvPr id="5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檜尾川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3" name="AutoShape 6">
            <a:extLst>
              <a:ext uri="{FF2B5EF4-FFF2-40B4-BE49-F238E27FC236}">
                <a16:creationId xmlns:a16="http://schemas.microsoft.com/office/drawing/2014/main" id="{2033F9DE-DB1F-10F6-E8B2-EFF005E6F481}"/>
              </a:ext>
            </a:extLst>
          </p:cNvPr>
          <p:cNvSpPr>
            <a:spLocks noChangeArrowheads="1"/>
          </p:cNvSpPr>
          <p:nvPr/>
        </p:nvSpPr>
        <p:spPr bwMode="auto">
          <a:xfrm>
            <a:off x="56371" y="475889"/>
            <a:ext cx="1063976" cy="27907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147" name="図 146">
            <a:extLst>
              <a:ext uri="{FF2B5EF4-FFF2-40B4-BE49-F238E27FC236}">
                <a16:creationId xmlns:a16="http://schemas.microsoft.com/office/drawing/2014/main" id="{B360FB99-8FF0-C3FF-F2B5-5CF710B90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273" y="4515491"/>
            <a:ext cx="2144487" cy="1608365"/>
          </a:xfrm>
          <a:prstGeom prst="rect">
            <a:avLst/>
          </a:prstGeom>
          <a:effectLst>
            <a:softEdge rad="63500"/>
          </a:effectLst>
        </p:spPr>
      </p:pic>
      <p:pic>
        <p:nvPicPr>
          <p:cNvPr id="148" name="図 147">
            <a:extLst>
              <a:ext uri="{FF2B5EF4-FFF2-40B4-BE49-F238E27FC236}">
                <a16:creationId xmlns:a16="http://schemas.microsoft.com/office/drawing/2014/main" id="{6B83F478-8D2E-D765-DF67-AF88661C01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1033" y="4571728"/>
            <a:ext cx="2069504" cy="1552128"/>
          </a:xfrm>
          <a:prstGeom prst="rect">
            <a:avLst/>
          </a:prstGeom>
          <a:effectLst>
            <a:softEdge rad="63500"/>
          </a:effectLst>
        </p:spPr>
      </p:pic>
      <p:sp>
        <p:nvSpPr>
          <p:cNvPr id="151" name="テキスト ボックス 150">
            <a:extLst>
              <a:ext uri="{FF2B5EF4-FFF2-40B4-BE49-F238E27FC236}">
                <a16:creationId xmlns:a16="http://schemas.microsoft.com/office/drawing/2014/main" id="{2CCDA207-7C31-3BFB-AA35-660D92CD573D}"/>
              </a:ext>
            </a:extLst>
          </p:cNvPr>
          <p:cNvSpPr txBox="1"/>
          <p:nvPr/>
        </p:nvSpPr>
        <p:spPr>
          <a:xfrm>
            <a:off x="150919" y="4520551"/>
            <a:ext cx="1736373" cy="261610"/>
          </a:xfrm>
          <a:prstGeom prst="rect">
            <a:avLst/>
          </a:prstGeom>
          <a:solidFill>
            <a:schemeClr val="bg1"/>
          </a:solidFill>
        </p:spPr>
        <p:txBody>
          <a:bodyPr wrap="none" rtlCol="0">
            <a:spAutoFit/>
          </a:bodyPr>
          <a:lstStyle/>
          <a:p>
            <a:r>
              <a:rPr kumimoji="1" lang="ja-JP" altLang="en-US" sz="1100" dirty="0">
                <a:latin typeface="ＭＳ ゴシック" panose="020B0609070205080204" pitchFamily="49" charset="-128"/>
                <a:ea typeface="ＭＳ ゴシック" panose="020B0609070205080204" pitchFamily="49" charset="-128"/>
              </a:rPr>
              <a:t>整備対象区間（未着手）</a:t>
            </a:r>
          </a:p>
        </p:txBody>
      </p:sp>
      <p:sp>
        <p:nvSpPr>
          <p:cNvPr id="154" name="テキスト ボックス 153">
            <a:extLst>
              <a:ext uri="{FF2B5EF4-FFF2-40B4-BE49-F238E27FC236}">
                <a16:creationId xmlns:a16="http://schemas.microsoft.com/office/drawing/2014/main" id="{5BFB027E-B69C-7AD6-37C5-9789CB81CA9B}"/>
              </a:ext>
            </a:extLst>
          </p:cNvPr>
          <p:cNvSpPr txBox="1"/>
          <p:nvPr/>
        </p:nvSpPr>
        <p:spPr>
          <a:xfrm>
            <a:off x="2380881" y="4520551"/>
            <a:ext cx="2159566" cy="261610"/>
          </a:xfrm>
          <a:prstGeom prst="rect">
            <a:avLst/>
          </a:prstGeom>
          <a:solidFill>
            <a:schemeClr val="bg1"/>
          </a:solidFill>
        </p:spPr>
        <p:txBody>
          <a:bodyPr wrap="none" rtlCol="0">
            <a:spAutoFit/>
          </a:bodyPr>
          <a:lstStyle/>
          <a:p>
            <a:r>
              <a:rPr lang="ja-JP" altLang="en-US" sz="1100" dirty="0">
                <a:latin typeface="ＭＳ ゴシック" panose="020B0609070205080204" pitchFamily="49" charset="-128"/>
                <a:ea typeface="ＭＳ ゴシック" panose="020B0609070205080204" pitchFamily="49" charset="-128"/>
              </a:rPr>
              <a:t>新名神関連事業による整備箇所</a:t>
            </a:r>
            <a:endParaRPr kumimoji="1" lang="ja-JP" altLang="en-US" sz="1100" dirty="0">
              <a:latin typeface="ＭＳ ゴシック" panose="020B0609070205080204" pitchFamily="49" charset="-128"/>
              <a:ea typeface="ＭＳ ゴシック" panose="020B0609070205080204" pitchFamily="49" charset="-128"/>
            </a:endParaRPr>
          </a:p>
        </p:txBody>
      </p:sp>
      <p:graphicFrame>
        <p:nvGraphicFramePr>
          <p:cNvPr id="4" name="表 3">
            <a:extLst>
              <a:ext uri="{FF2B5EF4-FFF2-40B4-BE49-F238E27FC236}">
                <a16:creationId xmlns:a16="http://schemas.microsoft.com/office/drawing/2014/main" id="{E2F88DC9-10C6-06FA-FEEB-71814E868770}"/>
              </a:ext>
            </a:extLst>
          </p:cNvPr>
          <p:cNvGraphicFramePr>
            <a:graphicFrameLocks noGrp="1"/>
          </p:cNvGraphicFramePr>
          <p:nvPr/>
        </p:nvGraphicFramePr>
        <p:xfrm>
          <a:off x="4249137" y="683629"/>
          <a:ext cx="3309954" cy="797560"/>
        </p:xfrm>
        <a:graphic>
          <a:graphicData uri="http://schemas.openxmlformats.org/drawingml/2006/table">
            <a:tbl>
              <a:tblPr firstRow="1" bandRow="1">
                <a:tableStyleId>{5C22544A-7EE6-4342-B048-85BDC9FD1C3A}</a:tableStyleId>
              </a:tblPr>
              <a:tblGrid>
                <a:gridCol w="2445858">
                  <a:extLst>
                    <a:ext uri="{9D8B030D-6E8A-4147-A177-3AD203B41FA5}">
                      <a16:colId xmlns:a16="http://schemas.microsoft.com/office/drawing/2014/main" val="20000"/>
                    </a:ext>
                  </a:extLst>
                </a:gridCol>
                <a:gridCol w="864096">
                  <a:extLst>
                    <a:ext uri="{9D8B030D-6E8A-4147-A177-3AD203B41FA5}">
                      <a16:colId xmlns:a16="http://schemas.microsoft.com/office/drawing/2014/main" val="1926403043"/>
                    </a:ext>
                  </a:extLst>
                </a:gridCol>
              </a:tblGrid>
              <a:tr h="370840">
                <a:tc>
                  <a:txBody>
                    <a:bodyPr/>
                    <a:lstStyle/>
                    <a:p>
                      <a:pPr algn="ctr"/>
                      <a:r>
                        <a:rPr kumimoji="1" lang="ja-JP" altLang="en-US" sz="1100" dirty="0">
                          <a:latin typeface="ＭＳ ゴシック" panose="020B0609070205080204" pitchFamily="49" charset="-128"/>
                          <a:ea typeface="ＭＳ ゴシック" panose="020B0609070205080204" pitchFamily="49" charset="-128"/>
                        </a:rPr>
                        <a:t>整備対象区間</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100" dirty="0">
                          <a:latin typeface="ＭＳ ゴシック" panose="020B0609070205080204" pitchFamily="49" charset="-128"/>
                          <a:ea typeface="ＭＳ ゴシック" panose="020B0609070205080204" pitchFamily="49" charset="-128"/>
                        </a:rPr>
                        <a:t>整備延長</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70840">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①</a:t>
                      </a:r>
                      <a:r>
                        <a:rPr kumimoji="1" lang="zh-TW" altLang="en-US" sz="1100" dirty="0">
                          <a:solidFill>
                            <a:schemeClr val="tx1"/>
                          </a:solidFill>
                          <a:latin typeface="ＭＳ ゴシック" panose="020B0609070205080204" pitchFamily="49" charset="-128"/>
                          <a:ea typeface="ＭＳ ゴシック" panose="020B0609070205080204" pitchFamily="49" charset="-128"/>
                        </a:rPr>
                        <a:t>磐手橋上流～弥生橋上流</a:t>
                      </a:r>
                    </a:p>
                    <a:p>
                      <a:r>
                        <a:rPr kumimoji="1" lang="zh-TW" altLang="en-US" sz="1100" dirty="0">
                          <a:solidFill>
                            <a:schemeClr val="tx1"/>
                          </a:solidFill>
                          <a:latin typeface="ＭＳ ゴシック" panose="020B0609070205080204" pitchFamily="49" charset="-128"/>
                          <a:ea typeface="ＭＳ ゴシック" panose="020B0609070205080204" pitchFamily="49" charset="-128"/>
                        </a:rPr>
                        <a:t>（</a:t>
                      </a:r>
                      <a:r>
                        <a:rPr kumimoji="1" lang="en-US" altLang="zh-TW" sz="1100" dirty="0">
                          <a:solidFill>
                            <a:schemeClr val="tx1"/>
                          </a:solidFill>
                          <a:latin typeface="ＭＳ ゴシック" panose="020B0609070205080204" pitchFamily="49" charset="-128"/>
                          <a:ea typeface="ＭＳ ゴシック" panose="020B0609070205080204" pitchFamily="49" charset="-128"/>
                        </a:rPr>
                        <a:t>4.5km</a:t>
                      </a:r>
                      <a:r>
                        <a:rPr kumimoji="1" lang="zh-TW" altLang="en-US" sz="1100" dirty="0">
                          <a:solidFill>
                            <a:schemeClr val="tx1"/>
                          </a:solidFill>
                          <a:latin typeface="ＭＳ ゴシック" panose="020B0609070205080204" pitchFamily="49" charset="-128"/>
                          <a:ea typeface="ＭＳ ゴシック" panose="020B0609070205080204" pitchFamily="49" charset="-128"/>
                        </a:rPr>
                        <a:t>～</a:t>
                      </a:r>
                      <a:r>
                        <a:rPr kumimoji="1" lang="en-US" altLang="zh-TW" sz="1100" dirty="0">
                          <a:solidFill>
                            <a:schemeClr val="tx1"/>
                          </a:solidFill>
                          <a:latin typeface="ＭＳ ゴシック" panose="020B0609070205080204" pitchFamily="49" charset="-128"/>
                          <a:ea typeface="ＭＳ ゴシック" panose="020B0609070205080204" pitchFamily="49" charset="-128"/>
                        </a:rPr>
                        <a:t>5.65km</a:t>
                      </a:r>
                      <a:r>
                        <a:rPr kumimoji="1" lang="zh-TW" altLang="en-US" sz="1100" dirty="0">
                          <a:solidFill>
                            <a:schemeClr val="tx1"/>
                          </a:solidFill>
                          <a:latin typeface="ＭＳ ゴシック" panose="020B0609070205080204" pitchFamily="49" charset="-128"/>
                          <a:ea typeface="ＭＳ ゴシック" panose="020B0609070205080204" pitchFamily="49" charset="-128"/>
                        </a:rPr>
                        <a: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約</a:t>
                      </a:r>
                      <a:r>
                        <a:rPr kumimoji="1" lang="en-US" altLang="ja-JP" sz="1100" dirty="0">
                          <a:solidFill>
                            <a:schemeClr val="tx1"/>
                          </a:solidFill>
                          <a:latin typeface="ＭＳ Ｐゴシック" panose="020B0600070205080204" pitchFamily="50" charset="-128"/>
                          <a:ea typeface="ＭＳ Ｐゴシック" panose="020B0600070205080204" pitchFamily="50" charset="-128"/>
                        </a:rPr>
                        <a:t>1.15km</a:t>
                      </a:r>
                      <a:endParaRPr kumimoji="1" lang="zh-TW" altLang="en-US" sz="1100" dirty="0">
                        <a:solidFill>
                          <a:schemeClr val="tx1"/>
                        </a:solidFill>
                        <a:latin typeface="ＭＳ Ｐゴシック" panose="020B0600070205080204" pitchFamily="50" charset="-128"/>
                        <a:ea typeface="ＭＳ Ｐゴシック" panose="020B060007020508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5" name="Picture 3">
            <a:extLst>
              <a:ext uri="{FF2B5EF4-FFF2-40B4-BE49-F238E27FC236}">
                <a16:creationId xmlns:a16="http://schemas.microsoft.com/office/drawing/2014/main" id="{52C2FF3E-7909-35F3-E275-4BA4E02561B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748" y="2730877"/>
            <a:ext cx="4450771" cy="1395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3">
            <a:extLst>
              <a:ext uri="{FF2B5EF4-FFF2-40B4-BE49-F238E27FC236}">
                <a16:creationId xmlns:a16="http://schemas.microsoft.com/office/drawing/2014/main" id="{A78E98C5-04FA-4C43-AC18-6D661FED0032}"/>
              </a:ext>
            </a:extLst>
          </p:cNvPr>
          <p:cNvSpPr txBox="1">
            <a:spLocks noChangeArrowheads="1"/>
          </p:cNvSpPr>
          <p:nvPr/>
        </p:nvSpPr>
        <p:spPr bwMode="auto">
          <a:xfrm>
            <a:off x="56372" y="782477"/>
            <a:ext cx="4111596"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eaLnBrk="1" hangingPunct="1">
              <a:spcBef>
                <a:spcPct val="0"/>
              </a:spcBef>
              <a:buFont typeface="Wingdings" panose="05000000000000000000" pitchFamily="2" charset="2"/>
              <a:buChar char="Ø"/>
            </a:pPr>
            <a:r>
              <a:rPr lang="ja-JP" altLang="en-US" sz="1200" dirty="0"/>
              <a:t>時間雨量</a:t>
            </a:r>
            <a:r>
              <a:rPr lang="en-US" altLang="ja-JP" sz="1200" dirty="0"/>
              <a:t>80</a:t>
            </a:r>
            <a:r>
              <a:rPr lang="ja-JP" altLang="en-US" sz="1200" dirty="0"/>
              <a:t>ミリ程度の降雨</a:t>
            </a:r>
            <a:r>
              <a:rPr lang="en-US" altLang="ja-JP" sz="1200" dirty="0"/>
              <a:t>(100</a:t>
            </a:r>
            <a:r>
              <a:rPr lang="ja-JP" altLang="en-US" sz="1200" dirty="0"/>
              <a:t>年に</a:t>
            </a:r>
            <a:r>
              <a:rPr lang="en-US" altLang="ja-JP" sz="1200" dirty="0"/>
              <a:t>1</a:t>
            </a:r>
            <a:r>
              <a:rPr lang="ja-JP" altLang="en-US" sz="1200" dirty="0"/>
              <a:t>回程度発生するおそれのある降雨</a:t>
            </a:r>
            <a:r>
              <a:rPr lang="en-US" altLang="ja-JP" sz="1200" dirty="0"/>
              <a:t>)</a:t>
            </a:r>
            <a:r>
              <a:rPr lang="ja-JP" altLang="en-US" sz="1200" dirty="0"/>
              <a:t>による床上浸水を防ぐことを目標として河川整備を行います。</a:t>
            </a:r>
            <a:endParaRPr lang="en-US" altLang="ja-JP" sz="1200" dirty="0"/>
          </a:p>
          <a:p>
            <a:pPr marL="171450" indent="-171450" eaLnBrk="1" hangingPunct="1">
              <a:spcBef>
                <a:spcPct val="0"/>
              </a:spcBef>
              <a:buFont typeface="Wingdings" panose="05000000000000000000" pitchFamily="2" charset="2"/>
              <a:buChar char="Ø"/>
            </a:pPr>
            <a:r>
              <a:rPr lang="ja-JP" altLang="en-US" sz="1200" dirty="0"/>
              <a:t>局所的な浸水軽減対策を含め、河床掘削により流下能力を確保します。</a:t>
            </a:r>
          </a:p>
        </p:txBody>
      </p:sp>
      <p:sp>
        <p:nvSpPr>
          <p:cNvPr id="7" name="テキスト ボックス 6">
            <a:extLst>
              <a:ext uri="{FF2B5EF4-FFF2-40B4-BE49-F238E27FC236}">
                <a16:creationId xmlns:a16="http://schemas.microsoft.com/office/drawing/2014/main" id="{C2DB0327-C677-A10B-BD95-DD499EF8435A}"/>
              </a:ext>
            </a:extLst>
          </p:cNvPr>
          <p:cNvSpPr txBox="1"/>
          <p:nvPr/>
        </p:nvSpPr>
        <p:spPr>
          <a:xfrm>
            <a:off x="68542" y="2453878"/>
            <a:ext cx="2954655" cy="276999"/>
          </a:xfrm>
          <a:prstGeom prst="rect">
            <a:avLst/>
          </a:prstGeom>
          <a:noFill/>
        </p:spPr>
        <p:txBody>
          <a:bodyPr wrap="none" rtlCol="0">
            <a:spAutoFit/>
          </a:bodyPr>
          <a:lstStyle/>
          <a:p>
            <a:r>
              <a:rPr kumimoji="1" lang="ja-JP" altLang="en-US" sz="1200" u="sng" dirty="0">
                <a:latin typeface="ＭＳ ゴシック" panose="020B0609070205080204" pitchFamily="49" charset="-128"/>
                <a:ea typeface="ＭＳ ゴシック" panose="020B0609070205080204" pitchFamily="49" charset="-128"/>
              </a:rPr>
              <a:t>整備断面（整備対象区間　</a:t>
            </a:r>
            <a:r>
              <a:rPr kumimoji="1" lang="en-US" altLang="ja-JP" sz="1200" u="sng" dirty="0">
                <a:latin typeface="ＭＳ ゴシック" panose="020B0609070205080204" pitchFamily="49" charset="-128"/>
                <a:ea typeface="ＭＳ ゴシック" panose="020B0609070205080204" pitchFamily="49" charset="-128"/>
              </a:rPr>
              <a:t>5.6km</a:t>
            </a:r>
            <a:r>
              <a:rPr kumimoji="1" lang="ja-JP" altLang="en-US" sz="1200" u="sng" dirty="0">
                <a:latin typeface="ＭＳ ゴシック" panose="020B0609070205080204" pitchFamily="49" charset="-128"/>
                <a:ea typeface="ＭＳ ゴシック" panose="020B0609070205080204" pitchFamily="49" charset="-128"/>
              </a:rPr>
              <a:t>付近）</a:t>
            </a:r>
          </a:p>
        </p:txBody>
      </p:sp>
      <p:pic>
        <p:nvPicPr>
          <p:cNvPr id="2" name="図 1">
            <a:extLst>
              <a:ext uri="{FF2B5EF4-FFF2-40B4-BE49-F238E27FC236}">
                <a16:creationId xmlns:a16="http://schemas.microsoft.com/office/drawing/2014/main" id="{74563C83-EDD0-B9C1-8848-902D162EEEC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25229" y="2293182"/>
            <a:ext cx="3960000" cy="4171852"/>
          </a:xfrm>
          <a:prstGeom prst="rect">
            <a:avLst/>
          </a:prstGeom>
        </p:spPr>
      </p:pic>
      <p:grpSp>
        <p:nvGrpSpPr>
          <p:cNvPr id="8" name="グループ化 7">
            <a:extLst>
              <a:ext uri="{FF2B5EF4-FFF2-40B4-BE49-F238E27FC236}">
                <a16:creationId xmlns:a16="http://schemas.microsoft.com/office/drawing/2014/main" id="{5C600DB4-CF84-CE4A-C0B9-7C5EC3B64C1D}"/>
              </a:ext>
            </a:extLst>
          </p:cNvPr>
          <p:cNvGrpSpPr/>
          <p:nvPr/>
        </p:nvGrpSpPr>
        <p:grpSpPr>
          <a:xfrm>
            <a:off x="7935942" y="2344006"/>
            <a:ext cx="911365" cy="1512000"/>
            <a:chOff x="3475157" y="4829036"/>
            <a:chExt cx="911365" cy="1512000"/>
          </a:xfrm>
        </p:grpSpPr>
        <p:pic>
          <p:nvPicPr>
            <p:cNvPr id="9" name="図 81" descr="浸水深図凡例.jpg">
              <a:extLst>
                <a:ext uri="{FF2B5EF4-FFF2-40B4-BE49-F238E27FC236}">
                  <a16:creationId xmlns:a16="http://schemas.microsoft.com/office/drawing/2014/main" id="{6BAE294C-0268-78D2-6ECE-5DFA55F1CD8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3475157" y="4829036"/>
              <a:ext cx="911365" cy="1512000"/>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9A458F26-A862-AF8E-6F66-CA78618E7895}"/>
                </a:ext>
              </a:extLst>
            </p:cNvPr>
            <p:cNvGrpSpPr/>
            <p:nvPr/>
          </p:nvGrpSpPr>
          <p:grpSpPr>
            <a:xfrm>
              <a:off x="3566119" y="6211371"/>
              <a:ext cx="110891" cy="96950"/>
              <a:chOff x="4480519" y="2578398"/>
              <a:chExt cx="110891" cy="96950"/>
            </a:xfrm>
          </p:grpSpPr>
          <p:sp>
            <p:nvSpPr>
              <p:cNvPr id="11" name="正方形/長方形 10">
                <a:extLst>
                  <a:ext uri="{FF2B5EF4-FFF2-40B4-BE49-F238E27FC236}">
                    <a16:creationId xmlns:a16="http://schemas.microsoft.com/office/drawing/2014/main" id="{376B9096-0D50-BDB6-13F1-EADF6F9505DB}"/>
                  </a:ext>
                </a:extLst>
              </p:cNvPr>
              <p:cNvSpPr/>
              <p:nvPr/>
            </p:nvSpPr>
            <p:spPr>
              <a:xfrm>
                <a:off x="4480519" y="2578398"/>
                <a:ext cx="110891" cy="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A4E60958-82E5-346B-AB75-B17CF569DAB6}"/>
                  </a:ext>
                </a:extLst>
              </p:cNvPr>
              <p:cNvGrpSpPr/>
              <p:nvPr/>
            </p:nvGrpSpPr>
            <p:grpSpPr>
              <a:xfrm rot="2700000">
                <a:off x="4489164" y="2580073"/>
                <a:ext cx="93600" cy="93600"/>
                <a:chOff x="4103062" y="1775498"/>
                <a:chExt cx="122400" cy="122400"/>
              </a:xfrm>
            </p:grpSpPr>
            <p:cxnSp>
              <p:nvCxnSpPr>
                <p:cNvPr id="13" name="直線コネクタ 12">
                  <a:extLst>
                    <a:ext uri="{FF2B5EF4-FFF2-40B4-BE49-F238E27FC236}">
                      <a16:creationId xmlns:a16="http://schemas.microsoft.com/office/drawing/2014/main" id="{9D28E059-5BF2-1EAF-856A-8AB228C66F3E}"/>
                    </a:ext>
                  </a:extLst>
                </p:cNvPr>
                <p:cNvCxnSpPr/>
                <p:nvPr/>
              </p:nvCxnSpPr>
              <p:spPr>
                <a:xfrm>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E2FE3BD-1F44-24ED-968F-6D5C30E4BD26}"/>
                    </a:ext>
                  </a:extLst>
                </p:cNvPr>
                <p:cNvCxnSpPr/>
                <p:nvPr/>
              </p:nvCxnSpPr>
              <p:spPr>
                <a:xfrm rot="5400000">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27" name="直線コネクタ 26">
            <a:extLst>
              <a:ext uri="{FF2B5EF4-FFF2-40B4-BE49-F238E27FC236}">
                <a16:creationId xmlns:a16="http://schemas.microsoft.com/office/drawing/2014/main" id="{DB3F1E0F-6588-EC5D-A80D-46DA9CBFB321}"/>
              </a:ext>
            </a:extLst>
          </p:cNvPr>
          <p:cNvCxnSpPr/>
          <p:nvPr/>
        </p:nvCxnSpPr>
        <p:spPr>
          <a:xfrm flipH="1">
            <a:off x="5866528" y="3343084"/>
            <a:ext cx="1965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4DF8017-D82A-9EA1-09EF-35AB558DF7DD}"/>
              </a:ext>
            </a:extLst>
          </p:cNvPr>
          <p:cNvCxnSpPr/>
          <p:nvPr/>
        </p:nvCxnSpPr>
        <p:spPr>
          <a:xfrm flipH="1">
            <a:off x="5866528" y="4975354"/>
            <a:ext cx="11325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6AB31CB-CDA8-DBBC-1179-D2038AA2410B}"/>
              </a:ext>
            </a:extLst>
          </p:cNvPr>
          <p:cNvCxnSpPr/>
          <p:nvPr/>
        </p:nvCxnSpPr>
        <p:spPr>
          <a:xfrm>
            <a:off x="5979902" y="3353106"/>
            <a:ext cx="0" cy="1620000"/>
          </a:xfrm>
          <a:prstGeom prst="line">
            <a:avLst/>
          </a:prstGeom>
          <a:ln w="22225">
            <a:solidFill>
              <a:srgbClr val="FF0000"/>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0EE6FC95-ABF9-AAF5-FE3D-0585F62BF31D}"/>
              </a:ext>
            </a:extLst>
          </p:cNvPr>
          <p:cNvSpPr txBox="1"/>
          <p:nvPr/>
        </p:nvSpPr>
        <p:spPr>
          <a:xfrm>
            <a:off x="4863904" y="3942089"/>
            <a:ext cx="1068736" cy="442035"/>
          </a:xfrm>
          <a:prstGeom prst="rect">
            <a:avLst/>
          </a:prstGeom>
          <a:solidFill>
            <a:schemeClr val="bg1"/>
          </a:solidFill>
          <a:ln w="6350">
            <a:solidFill>
              <a:srgbClr val="FF0000"/>
            </a:solidFill>
          </a:ln>
        </p:spPr>
        <p:txBody>
          <a:bodyPr wrap="none" lIns="72000" tIns="36000" rIns="72000" bIns="36000" rtlCol="0" anchor="ctr" anchorCtr="0">
            <a:spAutoFit/>
          </a:bodyPr>
          <a:lstStyle>
            <a:defPPr>
              <a:defRPr lang="ja-JP"/>
            </a:defPPr>
            <a:lvl1pPr algn="ctr">
              <a:defRPr sz="1200" b="1">
                <a:latin typeface="+mn-ea"/>
              </a:defRPr>
            </a:lvl1pPr>
          </a:lstStyle>
          <a:p>
            <a:r>
              <a:rPr lang="ja-JP" altLang="en-US" dirty="0">
                <a:latin typeface="ＭＳ ゴシック" panose="020B0609070205080204" pitchFamily="49" charset="-128"/>
                <a:ea typeface="ＭＳ ゴシック" panose="020B0609070205080204" pitchFamily="49" charset="-128"/>
              </a:rPr>
              <a:t>整備対象区間</a:t>
            </a:r>
            <a:endParaRPr lang="en-US" altLang="ja-JP" dirty="0">
              <a:latin typeface="ＭＳ ゴシック" panose="020B0609070205080204" pitchFamily="49" charset="-128"/>
              <a:ea typeface="ＭＳ ゴシック" panose="020B0609070205080204" pitchFamily="49" charset="-128"/>
            </a:endParaRPr>
          </a:p>
          <a:p>
            <a:r>
              <a:rPr lang="en-US" altLang="ja-JP" dirty="0">
                <a:latin typeface="ＭＳ ゴシック" panose="020B0609070205080204" pitchFamily="49" charset="-128"/>
                <a:ea typeface="ＭＳ ゴシック" panose="020B0609070205080204" pitchFamily="49" charset="-128"/>
              </a:rPr>
              <a:t>L=1.15km</a:t>
            </a:r>
            <a:endParaRPr lang="ja-JP" altLang="en-US" dirty="0">
              <a:latin typeface="ＭＳ ゴシック" panose="020B0609070205080204" pitchFamily="49" charset="-128"/>
              <a:ea typeface="ＭＳ ゴシック" panose="020B0609070205080204" pitchFamily="49" charset="-128"/>
            </a:endParaRPr>
          </a:p>
        </p:txBody>
      </p:sp>
      <p:sp>
        <p:nvSpPr>
          <p:cNvPr id="59" name="フリーフォーム: 図形 58">
            <a:extLst>
              <a:ext uri="{FF2B5EF4-FFF2-40B4-BE49-F238E27FC236}">
                <a16:creationId xmlns:a16="http://schemas.microsoft.com/office/drawing/2014/main" id="{C7D2491C-3561-4CB4-4F33-282A17B3AC98}"/>
              </a:ext>
            </a:extLst>
          </p:cNvPr>
          <p:cNvSpPr/>
          <p:nvPr/>
        </p:nvSpPr>
        <p:spPr bwMode="auto">
          <a:xfrm>
            <a:off x="4889926" y="5114640"/>
            <a:ext cx="3956050" cy="1019175"/>
          </a:xfrm>
          <a:custGeom>
            <a:avLst/>
            <a:gdLst>
              <a:gd name="connsiteX0" fmla="*/ 0 w 3956050"/>
              <a:gd name="connsiteY0" fmla="*/ 285750 h 1025525"/>
              <a:gd name="connsiteX1" fmla="*/ 352425 w 3956050"/>
              <a:gd name="connsiteY1" fmla="*/ 149225 h 1025525"/>
              <a:gd name="connsiteX2" fmla="*/ 736600 w 3956050"/>
              <a:gd name="connsiteY2" fmla="*/ 63500 h 1025525"/>
              <a:gd name="connsiteX3" fmla="*/ 1323975 w 3956050"/>
              <a:gd name="connsiteY3" fmla="*/ 0 h 1025525"/>
              <a:gd name="connsiteX4" fmla="*/ 1943100 w 3956050"/>
              <a:gd name="connsiteY4" fmla="*/ 120650 h 1025525"/>
              <a:gd name="connsiteX5" fmla="*/ 2263775 w 3956050"/>
              <a:gd name="connsiteY5" fmla="*/ 257175 h 1025525"/>
              <a:gd name="connsiteX6" fmla="*/ 2844800 w 3956050"/>
              <a:gd name="connsiteY6" fmla="*/ 600075 h 1025525"/>
              <a:gd name="connsiteX7" fmla="*/ 3206750 w 3956050"/>
              <a:gd name="connsiteY7" fmla="*/ 803275 h 1025525"/>
              <a:gd name="connsiteX8" fmla="*/ 3603625 w 3956050"/>
              <a:gd name="connsiteY8" fmla="*/ 952500 h 1025525"/>
              <a:gd name="connsiteX9" fmla="*/ 3956050 w 3956050"/>
              <a:gd name="connsiteY9" fmla="*/ 1025525 h 1025525"/>
              <a:gd name="connsiteX0" fmla="*/ 0 w 3956050"/>
              <a:gd name="connsiteY0" fmla="*/ 285750 h 1025525"/>
              <a:gd name="connsiteX1" fmla="*/ 352425 w 3956050"/>
              <a:gd name="connsiteY1" fmla="*/ 149225 h 1025525"/>
              <a:gd name="connsiteX2" fmla="*/ 736600 w 3956050"/>
              <a:gd name="connsiteY2" fmla="*/ 63500 h 1025525"/>
              <a:gd name="connsiteX3" fmla="*/ 1323975 w 3956050"/>
              <a:gd name="connsiteY3" fmla="*/ 0 h 1025525"/>
              <a:gd name="connsiteX4" fmla="*/ 1943100 w 3956050"/>
              <a:gd name="connsiteY4" fmla="*/ 120650 h 1025525"/>
              <a:gd name="connsiteX5" fmla="*/ 2263775 w 3956050"/>
              <a:gd name="connsiteY5" fmla="*/ 257175 h 1025525"/>
              <a:gd name="connsiteX6" fmla="*/ 2844800 w 3956050"/>
              <a:gd name="connsiteY6" fmla="*/ 600075 h 1025525"/>
              <a:gd name="connsiteX7" fmla="*/ 3206750 w 3956050"/>
              <a:gd name="connsiteY7" fmla="*/ 803275 h 1025525"/>
              <a:gd name="connsiteX8" fmla="*/ 3603625 w 3956050"/>
              <a:gd name="connsiteY8" fmla="*/ 952500 h 1025525"/>
              <a:gd name="connsiteX9" fmla="*/ 3956050 w 3956050"/>
              <a:gd name="connsiteY9" fmla="*/ 1025525 h 102552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43100 w 3956050"/>
              <a:gd name="connsiteY4" fmla="*/ 114300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33575 w 3956050"/>
              <a:gd name="connsiteY4" fmla="*/ 117475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 name="connsiteX0" fmla="*/ 0 w 3956050"/>
              <a:gd name="connsiteY0" fmla="*/ 279400 h 1019175"/>
              <a:gd name="connsiteX1" fmla="*/ 352425 w 3956050"/>
              <a:gd name="connsiteY1" fmla="*/ 142875 h 1019175"/>
              <a:gd name="connsiteX2" fmla="*/ 736600 w 3956050"/>
              <a:gd name="connsiteY2" fmla="*/ 57150 h 1019175"/>
              <a:gd name="connsiteX3" fmla="*/ 1323975 w 3956050"/>
              <a:gd name="connsiteY3" fmla="*/ 0 h 1019175"/>
              <a:gd name="connsiteX4" fmla="*/ 1933575 w 3956050"/>
              <a:gd name="connsiteY4" fmla="*/ 117475 h 1019175"/>
              <a:gd name="connsiteX5" fmla="*/ 2263775 w 3956050"/>
              <a:gd name="connsiteY5" fmla="*/ 250825 h 1019175"/>
              <a:gd name="connsiteX6" fmla="*/ 2844800 w 3956050"/>
              <a:gd name="connsiteY6" fmla="*/ 593725 h 1019175"/>
              <a:gd name="connsiteX7" fmla="*/ 3206750 w 3956050"/>
              <a:gd name="connsiteY7" fmla="*/ 796925 h 1019175"/>
              <a:gd name="connsiteX8" fmla="*/ 3603625 w 3956050"/>
              <a:gd name="connsiteY8" fmla="*/ 946150 h 1019175"/>
              <a:gd name="connsiteX9" fmla="*/ 3956050 w 3956050"/>
              <a:gd name="connsiteY9" fmla="*/ 101917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6050" h="1019175">
                <a:moveTo>
                  <a:pt x="0" y="279400"/>
                </a:moveTo>
                <a:lnTo>
                  <a:pt x="352425" y="142875"/>
                </a:lnTo>
                <a:lnTo>
                  <a:pt x="736600" y="57150"/>
                </a:lnTo>
                <a:cubicBezTo>
                  <a:pt x="938742" y="20108"/>
                  <a:pt x="1118658" y="14817"/>
                  <a:pt x="1323975" y="0"/>
                </a:cubicBezTo>
                <a:cubicBezTo>
                  <a:pt x="1565275" y="31750"/>
                  <a:pt x="1727200" y="79375"/>
                  <a:pt x="1933575" y="117475"/>
                </a:cubicBezTo>
                <a:lnTo>
                  <a:pt x="2263775" y="250825"/>
                </a:lnTo>
                <a:lnTo>
                  <a:pt x="2844800" y="593725"/>
                </a:lnTo>
                <a:lnTo>
                  <a:pt x="3206750" y="796925"/>
                </a:lnTo>
                <a:lnTo>
                  <a:pt x="3603625" y="946150"/>
                </a:lnTo>
                <a:lnTo>
                  <a:pt x="3956050" y="1019175"/>
                </a:lnTo>
              </a:path>
            </a:pathLst>
          </a:custGeom>
          <a:noFill/>
          <a:ln w="28575">
            <a:solidFill>
              <a:srgbClr val="CC00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81F8046-70C9-8FF4-46F8-7B880CF12F10}"/>
              </a:ext>
            </a:extLst>
          </p:cNvPr>
          <p:cNvSpPr txBox="1"/>
          <p:nvPr/>
        </p:nvSpPr>
        <p:spPr>
          <a:xfrm rot="20739096">
            <a:off x="5058585" y="4985721"/>
            <a:ext cx="807913" cy="161583"/>
          </a:xfrm>
          <a:prstGeom prst="rect">
            <a:avLst/>
          </a:prstGeom>
          <a:solidFill>
            <a:schemeClr val="bg1"/>
          </a:solidFill>
        </p:spPr>
        <p:txBody>
          <a:bodyPr wrap="none" lIns="0" tIns="0" rIns="0" bIns="0" rtlCol="0">
            <a:spAutoFit/>
          </a:bodyPr>
          <a:lstStyle/>
          <a:p>
            <a:r>
              <a:rPr kumimoji="1" lang="ja-JP" altLang="en-US" sz="1050" dirty="0">
                <a:latin typeface="ＭＳ ゴシック" panose="020B0609070205080204" pitchFamily="49" charset="-128"/>
                <a:ea typeface="ＭＳ ゴシック" panose="020B0609070205080204" pitchFamily="49" charset="-128"/>
              </a:rPr>
              <a:t>名神高速道路</a:t>
            </a:r>
          </a:p>
        </p:txBody>
      </p:sp>
      <p:sp>
        <p:nvSpPr>
          <p:cNvPr id="61" name="フリーフォーム: 図形 60">
            <a:extLst>
              <a:ext uri="{FF2B5EF4-FFF2-40B4-BE49-F238E27FC236}">
                <a16:creationId xmlns:a16="http://schemas.microsoft.com/office/drawing/2014/main" id="{B8B3F931-260B-6E8E-F381-5E023B4ADC3D}"/>
              </a:ext>
            </a:extLst>
          </p:cNvPr>
          <p:cNvSpPr/>
          <p:nvPr/>
        </p:nvSpPr>
        <p:spPr bwMode="auto">
          <a:xfrm>
            <a:off x="5665558" y="2298415"/>
            <a:ext cx="2649399" cy="4160044"/>
          </a:xfrm>
          <a:custGeom>
            <a:avLst/>
            <a:gdLst>
              <a:gd name="connsiteX0" fmla="*/ 0 w 2647950"/>
              <a:gd name="connsiteY0" fmla="*/ 0 h 4171950"/>
              <a:gd name="connsiteX1" fmla="*/ 25400 w 2647950"/>
              <a:gd name="connsiteY1" fmla="*/ 234950 h 4171950"/>
              <a:gd name="connsiteX2" fmla="*/ 88900 w 2647950"/>
              <a:gd name="connsiteY2" fmla="*/ 336550 h 4171950"/>
              <a:gd name="connsiteX3" fmla="*/ 165100 w 2647950"/>
              <a:gd name="connsiteY3" fmla="*/ 419100 h 4171950"/>
              <a:gd name="connsiteX4" fmla="*/ 196850 w 2647950"/>
              <a:gd name="connsiteY4" fmla="*/ 482600 h 4171950"/>
              <a:gd name="connsiteX5" fmla="*/ 311150 w 2647950"/>
              <a:gd name="connsiteY5" fmla="*/ 812800 h 4171950"/>
              <a:gd name="connsiteX6" fmla="*/ 381000 w 2647950"/>
              <a:gd name="connsiteY6" fmla="*/ 952500 h 4171950"/>
              <a:gd name="connsiteX7" fmla="*/ 438150 w 2647950"/>
              <a:gd name="connsiteY7" fmla="*/ 1041400 h 4171950"/>
              <a:gd name="connsiteX8" fmla="*/ 577850 w 2647950"/>
              <a:gd name="connsiteY8" fmla="*/ 1416050 h 4171950"/>
              <a:gd name="connsiteX9" fmla="*/ 622300 w 2647950"/>
              <a:gd name="connsiteY9" fmla="*/ 1498600 h 4171950"/>
              <a:gd name="connsiteX10" fmla="*/ 660400 w 2647950"/>
              <a:gd name="connsiteY10" fmla="*/ 1733550 h 4171950"/>
              <a:gd name="connsiteX11" fmla="*/ 774700 w 2647950"/>
              <a:gd name="connsiteY11" fmla="*/ 1924050 h 4171950"/>
              <a:gd name="connsiteX12" fmla="*/ 939800 w 2647950"/>
              <a:gd name="connsiteY12" fmla="*/ 1962150 h 4171950"/>
              <a:gd name="connsiteX13" fmla="*/ 1104900 w 2647950"/>
              <a:gd name="connsiteY13" fmla="*/ 1962150 h 4171950"/>
              <a:gd name="connsiteX14" fmla="*/ 1162050 w 2647950"/>
              <a:gd name="connsiteY14" fmla="*/ 2006600 h 4171950"/>
              <a:gd name="connsiteX15" fmla="*/ 1155700 w 2647950"/>
              <a:gd name="connsiteY15" fmla="*/ 2241550 h 4171950"/>
              <a:gd name="connsiteX16" fmla="*/ 1422400 w 2647950"/>
              <a:gd name="connsiteY16" fmla="*/ 2724150 h 4171950"/>
              <a:gd name="connsiteX17" fmla="*/ 1790700 w 2647950"/>
              <a:gd name="connsiteY17" fmla="*/ 3054350 h 4171950"/>
              <a:gd name="connsiteX18" fmla="*/ 1974850 w 2647950"/>
              <a:gd name="connsiteY18" fmla="*/ 3079750 h 4171950"/>
              <a:gd name="connsiteX19" fmla="*/ 2133600 w 2647950"/>
              <a:gd name="connsiteY19" fmla="*/ 3232150 h 4171950"/>
              <a:gd name="connsiteX20" fmla="*/ 2146300 w 2647950"/>
              <a:gd name="connsiteY20" fmla="*/ 3536950 h 4171950"/>
              <a:gd name="connsiteX21" fmla="*/ 2457450 w 2647950"/>
              <a:gd name="connsiteY21" fmla="*/ 3803650 h 4171950"/>
              <a:gd name="connsiteX22" fmla="*/ 2584450 w 2647950"/>
              <a:gd name="connsiteY22" fmla="*/ 4038600 h 4171950"/>
              <a:gd name="connsiteX23" fmla="*/ 2647950 w 2647950"/>
              <a:gd name="connsiteY23" fmla="*/ 4171950 h 4171950"/>
              <a:gd name="connsiteX0" fmla="*/ 0 w 2645568"/>
              <a:gd name="connsiteY0" fmla="*/ 0 h 4171950"/>
              <a:gd name="connsiteX1" fmla="*/ 23018 w 2645568"/>
              <a:gd name="connsiteY1" fmla="*/ 234950 h 4171950"/>
              <a:gd name="connsiteX2" fmla="*/ 86518 w 2645568"/>
              <a:gd name="connsiteY2" fmla="*/ 336550 h 4171950"/>
              <a:gd name="connsiteX3" fmla="*/ 162718 w 2645568"/>
              <a:gd name="connsiteY3" fmla="*/ 419100 h 4171950"/>
              <a:gd name="connsiteX4" fmla="*/ 194468 w 2645568"/>
              <a:gd name="connsiteY4" fmla="*/ 482600 h 4171950"/>
              <a:gd name="connsiteX5" fmla="*/ 308768 w 2645568"/>
              <a:gd name="connsiteY5" fmla="*/ 812800 h 4171950"/>
              <a:gd name="connsiteX6" fmla="*/ 378618 w 2645568"/>
              <a:gd name="connsiteY6" fmla="*/ 952500 h 4171950"/>
              <a:gd name="connsiteX7" fmla="*/ 435768 w 2645568"/>
              <a:gd name="connsiteY7" fmla="*/ 1041400 h 4171950"/>
              <a:gd name="connsiteX8" fmla="*/ 575468 w 2645568"/>
              <a:gd name="connsiteY8" fmla="*/ 1416050 h 4171950"/>
              <a:gd name="connsiteX9" fmla="*/ 619918 w 2645568"/>
              <a:gd name="connsiteY9" fmla="*/ 1498600 h 4171950"/>
              <a:gd name="connsiteX10" fmla="*/ 658018 w 2645568"/>
              <a:gd name="connsiteY10" fmla="*/ 1733550 h 4171950"/>
              <a:gd name="connsiteX11" fmla="*/ 772318 w 2645568"/>
              <a:gd name="connsiteY11" fmla="*/ 1924050 h 4171950"/>
              <a:gd name="connsiteX12" fmla="*/ 937418 w 2645568"/>
              <a:gd name="connsiteY12" fmla="*/ 1962150 h 4171950"/>
              <a:gd name="connsiteX13" fmla="*/ 1102518 w 2645568"/>
              <a:gd name="connsiteY13" fmla="*/ 1962150 h 4171950"/>
              <a:gd name="connsiteX14" fmla="*/ 1159668 w 2645568"/>
              <a:gd name="connsiteY14" fmla="*/ 2006600 h 4171950"/>
              <a:gd name="connsiteX15" fmla="*/ 1153318 w 2645568"/>
              <a:gd name="connsiteY15" fmla="*/ 2241550 h 4171950"/>
              <a:gd name="connsiteX16" fmla="*/ 1420018 w 2645568"/>
              <a:gd name="connsiteY16" fmla="*/ 2724150 h 4171950"/>
              <a:gd name="connsiteX17" fmla="*/ 1788318 w 2645568"/>
              <a:gd name="connsiteY17" fmla="*/ 3054350 h 4171950"/>
              <a:gd name="connsiteX18" fmla="*/ 1972468 w 2645568"/>
              <a:gd name="connsiteY18" fmla="*/ 3079750 h 4171950"/>
              <a:gd name="connsiteX19" fmla="*/ 2131218 w 2645568"/>
              <a:gd name="connsiteY19" fmla="*/ 3232150 h 4171950"/>
              <a:gd name="connsiteX20" fmla="*/ 2143918 w 2645568"/>
              <a:gd name="connsiteY20" fmla="*/ 3536950 h 4171950"/>
              <a:gd name="connsiteX21" fmla="*/ 2455068 w 2645568"/>
              <a:gd name="connsiteY21" fmla="*/ 3803650 h 4171950"/>
              <a:gd name="connsiteX22" fmla="*/ 2582068 w 2645568"/>
              <a:gd name="connsiteY22" fmla="*/ 4038600 h 4171950"/>
              <a:gd name="connsiteX23" fmla="*/ 2645568 w 2645568"/>
              <a:gd name="connsiteY23" fmla="*/ 4171950 h 4171950"/>
              <a:gd name="connsiteX0" fmla="*/ 1225 w 2646793"/>
              <a:gd name="connsiteY0" fmla="*/ 0 h 4171950"/>
              <a:gd name="connsiteX1" fmla="*/ 24243 w 2646793"/>
              <a:gd name="connsiteY1" fmla="*/ 234950 h 4171950"/>
              <a:gd name="connsiteX2" fmla="*/ 87743 w 2646793"/>
              <a:gd name="connsiteY2" fmla="*/ 336550 h 4171950"/>
              <a:gd name="connsiteX3" fmla="*/ 163943 w 2646793"/>
              <a:gd name="connsiteY3" fmla="*/ 419100 h 4171950"/>
              <a:gd name="connsiteX4" fmla="*/ 195693 w 2646793"/>
              <a:gd name="connsiteY4" fmla="*/ 482600 h 4171950"/>
              <a:gd name="connsiteX5" fmla="*/ 309993 w 2646793"/>
              <a:gd name="connsiteY5" fmla="*/ 812800 h 4171950"/>
              <a:gd name="connsiteX6" fmla="*/ 379843 w 2646793"/>
              <a:gd name="connsiteY6" fmla="*/ 952500 h 4171950"/>
              <a:gd name="connsiteX7" fmla="*/ 436993 w 2646793"/>
              <a:gd name="connsiteY7" fmla="*/ 1041400 h 4171950"/>
              <a:gd name="connsiteX8" fmla="*/ 576693 w 2646793"/>
              <a:gd name="connsiteY8" fmla="*/ 1416050 h 4171950"/>
              <a:gd name="connsiteX9" fmla="*/ 621143 w 2646793"/>
              <a:gd name="connsiteY9" fmla="*/ 1498600 h 4171950"/>
              <a:gd name="connsiteX10" fmla="*/ 659243 w 2646793"/>
              <a:gd name="connsiteY10" fmla="*/ 1733550 h 4171950"/>
              <a:gd name="connsiteX11" fmla="*/ 773543 w 2646793"/>
              <a:gd name="connsiteY11" fmla="*/ 1924050 h 4171950"/>
              <a:gd name="connsiteX12" fmla="*/ 938643 w 2646793"/>
              <a:gd name="connsiteY12" fmla="*/ 1962150 h 4171950"/>
              <a:gd name="connsiteX13" fmla="*/ 1103743 w 2646793"/>
              <a:gd name="connsiteY13" fmla="*/ 1962150 h 4171950"/>
              <a:gd name="connsiteX14" fmla="*/ 1160893 w 2646793"/>
              <a:gd name="connsiteY14" fmla="*/ 2006600 h 4171950"/>
              <a:gd name="connsiteX15" fmla="*/ 1154543 w 2646793"/>
              <a:gd name="connsiteY15" fmla="*/ 2241550 h 4171950"/>
              <a:gd name="connsiteX16" fmla="*/ 1421243 w 2646793"/>
              <a:gd name="connsiteY16" fmla="*/ 2724150 h 4171950"/>
              <a:gd name="connsiteX17" fmla="*/ 1789543 w 2646793"/>
              <a:gd name="connsiteY17" fmla="*/ 3054350 h 4171950"/>
              <a:gd name="connsiteX18" fmla="*/ 1973693 w 2646793"/>
              <a:gd name="connsiteY18" fmla="*/ 3079750 h 4171950"/>
              <a:gd name="connsiteX19" fmla="*/ 2132443 w 2646793"/>
              <a:gd name="connsiteY19" fmla="*/ 3232150 h 4171950"/>
              <a:gd name="connsiteX20" fmla="*/ 2145143 w 2646793"/>
              <a:gd name="connsiteY20" fmla="*/ 3536950 h 4171950"/>
              <a:gd name="connsiteX21" fmla="*/ 2456293 w 2646793"/>
              <a:gd name="connsiteY21" fmla="*/ 3803650 h 4171950"/>
              <a:gd name="connsiteX22" fmla="*/ 2583293 w 2646793"/>
              <a:gd name="connsiteY22" fmla="*/ 4038600 h 4171950"/>
              <a:gd name="connsiteX23" fmla="*/ 2646793 w 2646793"/>
              <a:gd name="connsiteY23" fmla="*/ 4171950 h 4171950"/>
              <a:gd name="connsiteX0" fmla="*/ 1043 w 2646611"/>
              <a:gd name="connsiteY0" fmla="*/ 0 h 4171950"/>
              <a:gd name="connsiteX1" fmla="*/ 28823 w 2646611"/>
              <a:gd name="connsiteY1" fmla="*/ 234950 h 4171950"/>
              <a:gd name="connsiteX2" fmla="*/ 87561 w 2646611"/>
              <a:gd name="connsiteY2" fmla="*/ 336550 h 4171950"/>
              <a:gd name="connsiteX3" fmla="*/ 163761 w 2646611"/>
              <a:gd name="connsiteY3" fmla="*/ 419100 h 4171950"/>
              <a:gd name="connsiteX4" fmla="*/ 195511 w 2646611"/>
              <a:gd name="connsiteY4" fmla="*/ 482600 h 4171950"/>
              <a:gd name="connsiteX5" fmla="*/ 309811 w 2646611"/>
              <a:gd name="connsiteY5" fmla="*/ 812800 h 4171950"/>
              <a:gd name="connsiteX6" fmla="*/ 379661 w 2646611"/>
              <a:gd name="connsiteY6" fmla="*/ 952500 h 4171950"/>
              <a:gd name="connsiteX7" fmla="*/ 436811 w 2646611"/>
              <a:gd name="connsiteY7" fmla="*/ 1041400 h 4171950"/>
              <a:gd name="connsiteX8" fmla="*/ 576511 w 2646611"/>
              <a:gd name="connsiteY8" fmla="*/ 1416050 h 4171950"/>
              <a:gd name="connsiteX9" fmla="*/ 620961 w 2646611"/>
              <a:gd name="connsiteY9" fmla="*/ 1498600 h 4171950"/>
              <a:gd name="connsiteX10" fmla="*/ 659061 w 2646611"/>
              <a:gd name="connsiteY10" fmla="*/ 1733550 h 4171950"/>
              <a:gd name="connsiteX11" fmla="*/ 773361 w 2646611"/>
              <a:gd name="connsiteY11" fmla="*/ 1924050 h 4171950"/>
              <a:gd name="connsiteX12" fmla="*/ 938461 w 2646611"/>
              <a:gd name="connsiteY12" fmla="*/ 1962150 h 4171950"/>
              <a:gd name="connsiteX13" fmla="*/ 1103561 w 2646611"/>
              <a:gd name="connsiteY13" fmla="*/ 1962150 h 4171950"/>
              <a:gd name="connsiteX14" fmla="*/ 1160711 w 2646611"/>
              <a:gd name="connsiteY14" fmla="*/ 2006600 h 4171950"/>
              <a:gd name="connsiteX15" fmla="*/ 1154361 w 2646611"/>
              <a:gd name="connsiteY15" fmla="*/ 2241550 h 4171950"/>
              <a:gd name="connsiteX16" fmla="*/ 1421061 w 2646611"/>
              <a:gd name="connsiteY16" fmla="*/ 2724150 h 4171950"/>
              <a:gd name="connsiteX17" fmla="*/ 1789361 w 2646611"/>
              <a:gd name="connsiteY17" fmla="*/ 3054350 h 4171950"/>
              <a:gd name="connsiteX18" fmla="*/ 1973511 w 2646611"/>
              <a:gd name="connsiteY18" fmla="*/ 3079750 h 4171950"/>
              <a:gd name="connsiteX19" fmla="*/ 2132261 w 2646611"/>
              <a:gd name="connsiteY19" fmla="*/ 3232150 h 4171950"/>
              <a:gd name="connsiteX20" fmla="*/ 2144961 w 2646611"/>
              <a:gd name="connsiteY20" fmla="*/ 3536950 h 4171950"/>
              <a:gd name="connsiteX21" fmla="*/ 2456111 w 2646611"/>
              <a:gd name="connsiteY21" fmla="*/ 3803650 h 4171950"/>
              <a:gd name="connsiteX22" fmla="*/ 2583111 w 2646611"/>
              <a:gd name="connsiteY22" fmla="*/ 4038600 h 4171950"/>
              <a:gd name="connsiteX23" fmla="*/ 2646611 w 2646611"/>
              <a:gd name="connsiteY23" fmla="*/ 4171950 h 4171950"/>
              <a:gd name="connsiteX0" fmla="*/ 1449 w 2647017"/>
              <a:gd name="connsiteY0" fmla="*/ 0 h 4171950"/>
              <a:gd name="connsiteX1" fmla="*/ 29229 w 2647017"/>
              <a:gd name="connsiteY1" fmla="*/ 234950 h 4171950"/>
              <a:gd name="connsiteX2" fmla="*/ 87967 w 2647017"/>
              <a:gd name="connsiteY2" fmla="*/ 336550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8280 w 2647017"/>
              <a:gd name="connsiteY22" fmla="*/ 4038600 h 4171950"/>
              <a:gd name="connsiteX23" fmla="*/ 2647017 w 2647017"/>
              <a:gd name="connsiteY23" fmla="*/ 4171950 h 4171950"/>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9399" h="4160044">
                <a:moveTo>
                  <a:pt x="1449" y="0"/>
                </a:moveTo>
                <a:cubicBezTo>
                  <a:pt x="-5166" y="66410"/>
                  <a:pt x="12031" y="154252"/>
                  <a:pt x="29229" y="234950"/>
                </a:cubicBezTo>
                <a:cubicBezTo>
                  <a:pt x="57540" y="297391"/>
                  <a:pt x="71562" y="297921"/>
                  <a:pt x="92729" y="329406"/>
                </a:cubicBezTo>
                <a:cubicBezTo>
                  <a:pt x="111779" y="360098"/>
                  <a:pt x="145116" y="395553"/>
                  <a:pt x="149879" y="421482"/>
                </a:cubicBezTo>
                <a:cubicBezTo>
                  <a:pt x="164431" y="448205"/>
                  <a:pt x="193271" y="474927"/>
                  <a:pt x="193536" y="501650"/>
                </a:cubicBezTo>
                <a:cubicBezTo>
                  <a:pt x="237192" y="581555"/>
                  <a:pt x="254655" y="699558"/>
                  <a:pt x="295930" y="812800"/>
                </a:cubicBezTo>
                <a:lnTo>
                  <a:pt x="380067" y="952500"/>
                </a:lnTo>
                <a:lnTo>
                  <a:pt x="430073" y="1039019"/>
                </a:lnTo>
                <a:cubicBezTo>
                  <a:pt x="469496" y="1159934"/>
                  <a:pt x="537496" y="1307042"/>
                  <a:pt x="572156" y="1387475"/>
                </a:cubicBezTo>
                <a:lnTo>
                  <a:pt x="611842" y="1498600"/>
                </a:lnTo>
                <a:lnTo>
                  <a:pt x="668992" y="1714500"/>
                </a:lnTo>
                <a:cubicBezTo>
                  <a:pt x="692011" y="1778794"/>
                  <a:pt x="715030" y="1840706"/>
                  <a:pt x="783292" y="1902619"/>
                </a:cubicBezTo>
                <a:cubicBezTo>
                  <a:pt x="851819" y="1962944"/>
                  <a:pt x="889390" y="1942306"/>
                  <a:pt x="941248" y="1955006"/>
                </a:cubicBezTo>
                <a:cubicBezTo>
                  <a:pt x="1038351" y="1938337"/>
                  <a:pt x="1064015" y="1952625"/>
                  <a:pt x="1103967" y="1962150"/>
                </a:cubicBezTo>
                <a:cubicBezTo>
                  <a:pt x="1127779" y="1980142"/>
                  <a:pt x="1144447" y="1986227"/>
                  <a:pt x="1153973" y="2008982"/>
                </a:cubicBezTo>
                <a:cubicBezTo>
                  <a:pt x="1154238" y="2086505"/>
                  <a:pt x="1161646" y="2161645"/>
                  <a:pt x="1173817" y="2241550"/>
                </a:cubicBezTo>
                <a:cubicBezTo>
                  <a:pt x="1246842" y="2435755"/>
                  <a:pt x="1305580" y="2541853"/>
                  <a:pt x="1426230" y="2709863"/>
                </a:cubicBezTo>
                <a:cubicBezTo>
                  <a:pt x="1556934" y="2946135"/>
                  <a:pt x="1687637" y="2984764"/>
                  <a:pt x="1787385" y="3042443"/>
                </a:cubicBezTo>
                <a:lnTo>
                  <a:pt x="1973917" y="3091657"/>
                </a:lnTo>
                <a:cubicBezTo>
                  <a:pt x="2057790" y="3145632"/>
                  <a:pt x="2110706" y="3216275"/>
                  <a:pt x="2132667" y="3258344"/>
                </a:cubicBezTo>
                <a:cubicBezTo>
                  <a:pt x="2160712" y="3367882"/>
                  <a:pt x="2117321" y="3444081"/>
                  <a:pt x="2145367" y="3536950"/>
                </a:cubicBezTo>
                <a:cubicBezTo>
                  <a:pt x="2187171" y="3625850"/>
                  <a:pt x="2388519" y="3729038"/>
                  <a:pt x="2492236" y="3817938"/>
                </a:cubicBezTo>
                <a:cubicBezTo>
                  <a:pt x="2539332" y="3881967"/>
                  <a:pt x="2557853" y="3965046"/>
                  <a:pt x="2588280" y="4038600"/>
                </a:cubicBezTo>
                <a:cubicBezTo>
                  <a:pt x="2608653" y="4079081"/>
                  <a:pt x="2612357" y="4117182"/>
                  <a:pt x="2649399" y="4160044"/>
                </a:cubicBezTo>
              </a:path>
            </a:pathLst>
          </a:custGeom>
          <a:noFill/>
          <a:ln w="38100">
            <a:solidFill>
              <a:srgbClr val="0070C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62" name="フリーフォーム: 図形 61">
            <a:extLst>
              <a:ext uri="{FF2B5EF4-FFF2-40B4-BE49-F238E27FC236}">
                <a16:creationId xmlns:a16="http://schemas.microsoft.com/office/drawing/2014/main" id="{896A895D-1938-373A-D092-55A447094D42}"/>
              </a:ext>
            </a:extLst>
          </p:cNvPr>
          <p:cNvSpPr/>
          <p:nvPr/>
        </p:nvSpPr>
        <p:spPr bwMode="auto">
          <a:xfrm>
            <a:off x="6091749" y="3337433"/>
            <a:ext cx="967582" cy="1635919"/>
          </a:xfrm>
          <a:custGeom>
            <a:avLst/>
            <a:gdLst>
              <a:gd name="connsiteX0" fmla="*/ 0 w 2647950"/>
              <a:gd name="connsiteY0" fmla="*/ 0 h 4171950"/>
              <a:gd name="connsiteX1" fmla="*/ 25400 w 2647950"/>
              <a:gd name="connsiteY1" fmla="*/ 234950 h 4171950"/>
              <a:gd name="connsiteX2" fmla="*/ 88900 w 2647950"/>
              <a:gd name="connsiteY2" fmla="*/ 336550 h 4171950"/>
              <a:gd name="connsiteX3" fmla="*/ 165100 w 2647950"/>
              <a:gd name="connsiteY3" fmla="*/ 419100 h 4171950"/>
              <a:gd name="connsiteX4" fmla="*/ 196850 w 2647950"/>
              <a:gd name="connsiteY4" fmla="*/ 482600 h 4171950"/>
              <a:gd name="connsiteX5" fmla="*/ 311150 w 2647950"/>
              <a:gd name="connsiteY5" fmla="*/ 812800 h 4171950"/>
              <a:gd name="connsiteX6" fmla="*/ 381000 w 2647950"/>
              <a:gd name="connsiteY6" fmla="*/ 952500 h 4171950"/>
              <a:gd name="connsiteX7" fmla="*/ 438150 w 2647950"/>
              <a:gd name="connsiteY7" fmla="*/ 1041400 h 4171950"/>
              <a:gd name="connsiteX8" fmla="*/ 577850 w 2647950"/>
              <a:gd name="connsiteY8" fmla="*/ 1416050 h 4171950"/>
              <a:gd name="connsiteX9" fmla="*/ 622300 w 2647950"/>
              <a:gd name="connsiteY9" fmla="*/ 1498600 h 4171950"/>
              <a:gd name="connsiteX10" fmla="*/ 660400 w 2647950"/>
              <a:gd name="connsiteY10" fmla="*/ 1733550 h 4171950"/>
              <a:gd name="connsiteX11" fmla="*/ 774700 w 2647950"/>
              <a:gd name="connsiteY11" fmla="*/ 1924050 h 4171950"/>
              <a:gd name="connsiteX12" fmla="*/ 939800 w 2647950"/>
              <a:gd name="connsiteY12" fmla="*/ 1962150 h 4171950"/>
              <a:gd name="connsiteX13" fmla="*/ 1104900 w 2647950"/>
              <a:gd name="connsiteY13" fmla="*/ 1962150 h 4171950"/>
              <a:gd name="connsiteX14" fmla="*/ 1162050 w 2647950"/>
              <a:gd name="connsiteY14" fmla="*/ 2006600 h 4171950"/>
              <a:gd name="connsiteX15" fmla="*/ 1155700 w 2647950"/>
              <a:gd name="connsiteY15" fmla="*/ 2241550 h 4171950"/>
              <a:gd name="connsiteX16" fmla="*/ 1422400 w 2647950"/>
              <a:gd name="connsiteY16" fmla="*/ 2724150 h 4171950"/>
              <a:gd name="connsiteX17" fmla="*/ 1790700 w 2647950"/>
              <a:gd name="connsiteY17" fmla="*/ 3054350 h 4171950"/>
              <a:gd name="connsiteX18" fmla="*/ 1974850 w 2647950"/>
              <a:gd name="connsiteY18" fmla="*/ 3079750 h 4171950"/>
              <a:gd name="connsiteX19" fmla="*/ 2133600 w 2647950"/>
              <a:gd name="connsiteY19" fmla="*/ 3232150 h 4171950"/>
              <a:gd name="connsiteX20" fmla="*/ 2146300 w 2647950"/>
              <a:gd name="connsiteY20" fmla="*/ 3536950 h 4171950"/>
              <a:gd name="connsiteX21" fmla="*/ 2457450 w 2647950"/>
              <a:gd name="connsiteY21" fmla="*/ 3803650 h 4171950"/>
              <a:gd name="connsiteX22" fmla="*/ 2584450 w 2647950"/>
              <a:gd name="connsiteY22" fmla="*/ 4038600 h 4171950"/>
              <a:gd name="connsiteX23" fmla="*/ 2647950 w 2647950"/>
              <a:gd name="connsiteY23" fmla="*/ 4171950 h 4171950"/>
              <a:gd name="connsiteX0" fmla="*/ 0 w 2645568"/>
              <a:gd name="connsiteY0" fmla="*/ 0 h 4171950"/>
              <a:gd name="connsiteX1" fmla="*/ 23018 w 2645568"/>
              <a:gd name="connsiteY1" fmla="*/ 234950 h 4171950"/>
              <a:gd name="connsiteX2" fmla="*/ 86518 w 2645568"/>
              <a:gd name="connsiteY2" fmla="*/ 336550 h 4171950"/>
              <a:gd name="connsiteX3" fmla="*/ 162718 w 2645568"/>
              <a:gd name="connsiteY3" fmla="*/ 419100 h 4171950"/>
              <a:gd name="connsiteX4" fmla="*/ 194468 w 2645568"/>
              <a:gd name="connsiteY4" fmla="*/ 482600 h 4171950"/>
              <a:gd name="connsiteX5" fmla="*/ 308768 w 2645568"/>
              <a:gd name="connsiteY5" fmla="*/ 812800 h 4171950"/>
              <a:gd name="connsiteX6" fmla="*/ 378618 w 2645568"/>
              <a:gd name="connsiteY6" fmla="*/ 952500 h 4171950"/>
              <a:gd name="connsiteX7" fmla="*/ 435768 w 2645568"/>
              <a:gd name="connsiteY7" fmla="*/ 1041400 h 4171950"/>
              <a:gd name="connsiteX8" fmla="*/ 575468 w 2645568"/>
              <a:gd name="connsiteY8" fmla="*/ 1416050 h 4171950"/>
              <a:gd name="connsiteX9" fmla="*/ 619918 w 2645568"/>
              <a:gd name="connsiteY9" fmla="*/ 1498600 h 4171950"/>
              <a:gd name="connsiteX10" fmla="*/ 658018 w 2645568"/>
              <a:gd name="connsiteY10" fmla="*/ 1733550 h 4171950"/>
              <a:gd name="connsiteX11" fmla="*/ 772318 w 2645568"/>
              <a:gd name="connsiteY11" fmla="*/ 1924050 h 4171950"/>
              <a:gd name="connsiteX12" fmla="*/ 937418 w 2645568"/>
              <a:gd name="connsiteY12" fmla="*/ 1962150 h 4171950"/>
              <a:gd name="connsiteX13" fmla="*/ 1102518 w 2645568"/>
              <a:gd name="connsiteY13" fmla="*/ 1962150 h 4171950"/>
              <a:gd name="connsiteX14" fmla="*/ 1159668 w 2645568"/>
              <a:gd name="connsiteY14" fmla="*/ 2006600 h 4171950"/>
              <a:gd name="connsiteX15" fmla="*/ 1153318 w 2645568"/>
              <a:gd name="connsiteY15" fmla="*/ 2241550 h 4171950"/>
              <a:gd name="connsiteX16" fmla="*/ 1420018 w 2645568"/>
              <a:gd name="connsiteY16" fmla="*/ 2724150 h 4171950"/>
              <a:gd name="connsiteX17" fmla="*/ 1788318 w 2645568"/>
              <a:gd name="connsiteY17" fmla="*/ 3054350 h 4171950"/>
              <a:gd name="connsiteX18" fmla="*/ 1972468 w 2645568"/>
              <a:gd name="connsiteY18" fmla="*/ 3079750 h 4171950"/>
              <a:gd name="connsiteX19" fmla="*/ 2131218 w 2645568"/>
              <a:gd name="connsiteY19" fmla="*/ 3232150 h 4171950"/>
              <a:gd name="connsiteX20" fmla="*/ 2143918 w 2645568"/>
              <a:gd name="connsiteY20" fmla="*/ 3536950 h 4171950"/>
              <a:gd name="connsiteX21" fmla="*/ 2455068 w 2645568"/>
              <a:gd name="connsiteY21" fmla="*/ 3803650 h 4171950"/>
              <a:gd name="connsiteX22" fmla="*/ 2582068 w 2645568"/>
              <a:gd name="connsiteY22" fmla="*/ 4038600 h 4171950"/>
              <a:gd name="connsiteX23" fmla="*/ 2645568 w 2645568"/>
              <a:gd name="connsiteY23" fmla="*/ 4171950 h 4171950"/>
              <a:gd name="connsiteX0" fmla="*/ 1225 w 2646793"/>
              <a:gd name="connsiteY0" fmla="*/ 0 h 4171950"/>
              <a:gd name="connsiteX1" fmla="*/ 24243 w 2646793"/>
              <a:gd name="connsiteY1" fmla="*/ 234950 h 4171950"/>
              <a:gd name="connsiteX2" fmla="*/ 87743 w 2646793"/>
              <a:gd name="connsiteY2" fmla="*/ 336550 h 4171950"/>
              <a:gd name="connsiteX3" fmla="*/ 163943 w 2646793"/>
              <a:gd name="connsiteY3" fmla="*/ 419100 h 4171950"/>
              <a:gd name="connsiteX4" fmla="*/ 195693 w 2646793"/>
              <a:gd name="connsiteY4" fmla="*/ 482600 h 4171950"/>
              <a:gd name="connsiteX5" fmla="*/ 309993 w 2646793"/>
              <a:gd name="connsiteY5" fmla="*/ 812800 h 4171950"/>
              <a:gd name="connsiteX6" fmla="*/ 379843 w 2646793"/>
              <a:gd name="connsiteY6" fmla="*/ 952500 h 4171950"/>
              <a:gd name="connsiteX7" fmla="*/ 436993 w 2646793"/>
              <a:gd name="connsiteY7" fmla="*/ 1041400 h 4171950"/>
              <a:gd name="connsiteX8" fmla="*/ 576693 w 2646793"/>
              <a:gd name="connsiteY8" fmla="*/ 1416050 h 4171950"/>
              <a:gd name="connsiteX9" fmla="*/ 621143 w 2646793"/>
              <a:gd name="connsiteY9" fmla="*/ 1498600 h 4171950"/>
              <a:gd name="connsiteX10" fmla="*/ 659243 w 2646793"/>
              <a:gd name="connsiteY10" fmla="*/ 1733550 h 4171950"/>
              <a:gd name="connsiteX11" fmla="*/ 773543 w 2646793"/>
              <a:gd name="connsiteY11" fmla="*/ 1924050 h 4171950"/>
              <a:gd name="connsiteX12" fmla="*/ 938643 w 2646793"/>
              <a:gd name="connsiteY12" fmla="*/ 1962150 h 4171950"/>
              <a:gd name="connsiteX13" fmla="*/ 1103743 w 2646793"/>
              <a:gd name="connsiteY13" fmla="*/ 1962150 h 4171950"/>
              <a:gd name="connsiteX14" fmla="*/ 1160893 w 2646793"/>
              <a:gd name="connsiteY14" fmla="*/ 2006600 h 4171950"/>
              <a:gd name="connsiteX15" fmla="*/ 1154543 w 2646793"/>
              <a:gd name="connsiteY15" fmla="*/ 2241550 h 4171950"/>
              <a:gd name="connsiteX16" fmla="*/ 1421243 w 2646793"/>
              <a:gd name="connsiteY16" fmla="*/ 2724150 h 4171950"/>
              <a:gd name="connsiteX17" fmla="*/ 1789543 w 2646793"/>
              <a:gd name="connsiteY17" fmla="*/ 3054350 h 4171950"/>
              <a:gd name="connsiteX18" fmla="*/ 1973693 w 2646793"/>
              <a:gd name="connsiteY18" fmla="*/ 3079750 h 4171950"/>
              <a:gd name="connsiteX19" fmla="*/ 2132443 w 2646793"/>
              <a:gd name="connsiteY19" fmla="*/ 3232150 h 4171950"/>
              <a:gd name="connsiteX20" fmla="*/ 2145143 w 2646793"/>
              <a:gd name="connsiteY20" fmla="*/ 3536950 h 4171950"/>
              <a:gd name="connsiteX21" fmla="*/ 2456293 w 2646793"/>
              <a:gd name="connsiteY21" fmla="*/ 3803650 h 4171950"/>
              <a:gd name="connsiteX22" fmla="*/ 2583293 w 2646793"/>
              <a:gd name="connsiteY22" fmla="*/ 4038600 h 4171950"/>
              <a:gd name="connsiteX23" fmla="*/ 2646793 w 2646793"/>
              <a:gd name="connsiteY23" fmla="*/ 4171950 h 4171950"/>
              <a:gd name="connsiteX0" fmla="*/ 1043 w 2646611"/>
              <a:gd name="connsiteY0" fmla="*/ 0 h 4171950"/>
              <a:gd name="connsiteX1" fmla="*/ 28823 w 2646611"/>
              <a:gd name="connsiteY1" fmla="*/ 234950 h 4171950"/>
              <a:gd name="connsiteX2" fmla="*/ 87561 w 2646611"/>
              <a:gd name="connsiteY2" fmla="*/ 336550 h 4171950"/>
              <a:gd name="connsiteX3" fmla="*/ 163761 w 2646611"/>
              <a:gd name="connsiteY3" fmla="*/ 419100 h 4171950"/>
              <a:gd name="connsiteX4" fmla="*/ 195511 w 2646611"/>
              <a:gd name="connsiteY4" fmla="*/ 482600 h 4171950"/>
              <a:gd name="connsiteX5" fmla="*/ 309811 w 2646611"/>
              <a:gd name="connsiteY5" fmla="*/ 812800 h 4171950"/>
              <a:gd name="connsiteX6" fmla="*/ 379661 w 2646611"/>
              <a:gd name="connsiteY6" fmla="*/ 952500 h 4171950"/>
              <a:gd name="connsiteX7" fmla="*/ 436811 w 2646611"/>
              <a:gd name="connsiteY7" fmla="*/ 1041400 h 4171950"/>
              <a:gd name="connsiteX8" fmla="*/ 576511 w 2646611"/>
              <a:gd name="connsiteY8" fmla="*/ 1416050 h 4171950"/>
              <a:gd name="connsiteX9" fmla="*/ 620961 w 2646611"/>
              <a:gd name="connsiteY9" fmla="*/ 1498600 h 4171950"/>
              <a:gd name="connsiteX10" fmla="*/ 659061 w 2646611"/>
              <a:gd name="connsiteY10" fmla="*/ 1733550 h 4171950"/>
              <a:gd name="connsiteX11" fmla="*/ 773361 w 2646611"/>
              <a:gd name="connsiteY11" fmla="*/ 1924050 h 4171950"/>
              <a:gd name="connsiteX12" fmla="*/ 938461 w 2646611"/>
              <a:gd name="connsiteY12" fmla="*/ 1962150 h 4171950"/>
              <a:gd name="connsiteX13" fmla="*/ 1103561 w 2646611"/>
              <a:gd name="connsiteY13" fmla="*/ 1962150 h 4171950"/>
              <a:gd name="connsiteX14" fmla="*/ 1160711 w 2646611"/>
              <a:gd name="connsiteY14" fmla="*/ 2006600 h 4171950"/>
              <a:gd name="connsiteX15" fmla="*/ 1154361 w 2646611"/>
              <a:gd name="connsiteY15" fmla="*/ 2241550 h 4171950"/>
              <a:gd name="connsiteX16" fmla="*/ 1421061 w 2646611"/>
              <a:gd name="connsiteY16" fmla="*/ 2724150 h 4171950"/>
              <a:gd name="connsiteX17" fmla="*/ 1789361 w 2646611"/>
              <a:gd name="connsiteY17" fmla="*/ 3054350 h 4171950"/>
              <a:gd name="connsiteX18" fmla="*/ 1973511 w 2646611"/>
              <a:gd name="connsiteY18" fmla="*/ 3079750 h 4171950"/>
              <a:gd name="connsiteX19" fmla="*/ 2132261 w 2646611"/>
              <a:gd name="connsiteY19" fmla="*/ 3232150 h 4171950"/>
              <a:gd name="connsiteX20" fmla="*/ 2144961 w 2646611"/>
              <a:gd name="connsiteY20" fmla="*/ 3536950 h 4171950"/>
              <a:gd name="connsiteX21" fmla="*/ 2456111 w 2646611"/>
              <a:gd name="connsiteY21" fmla="*/ 3803650 h 4171950"/>
              <a:gd name="connsiteX22" fmla="*/ 2583111 w 2646611"/>
              <a:gd name="connsiteY22" fmla="*/ 4038600 h 4171950"/>
              <a:gd name="connsiteX23" fmla="*/ 2646611 w 2646611"/>
              <a:gd name="connsiteY23" fmla="*/ 4171950 h 4171950"/>
              <a:gd name="connsiteX0" fmla="*/ 1449 w 2647017"/>
              <a:gd name="connsiteY0" fmla="*/ 0 h 4171950"/>
              <a:gd name="connsiteX1" fmla="*/ 29229 w 2647017"/>
              <a:gd name="connsiteY1" fmla="*/ 234950 h 4171950"/>
              <a:gd name="connsiteX2" fmla="*/ 87967 w 2647017"/>
              <a:gd name="connsiteY2" fmla="*/ 336550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8280 w 2647017"/>
              <a:gd name="connsiteY22" fmla="*/ 4038600 h 4171950"/>
              <a:gd name="connsiteX23" fmla="*/ 2647017 w 2647017"/>
              <a:gd name="connsiteY23" fmla="*/ 4171950 h 4171950"/>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0 w 2620170"/>
              <a:gd name="connsiteY0" fmla="*/ 0 h 3925094"/>
              <a:gd name="connsiteX1" fmla="*/ 63500 w 2620170"/>
              <a:gd name="connsiteY1" fmla="*/ 94456 h 3925094"/>
              <a:gd name="connsiteX2" fmla="*/ 120650 w 2620170"/>
              <a:gd name="connsiteY2" fmla="*/ 186532 h 3925094"/>
              <a:gd name="connsiteX3" fmla="*/ 164307 w 2620170"/>
              <a:gd name="connsiteY3" fmla="*/ 266700 h 3925094"/>
              <a:gd name="connsiteX4" fmla="*/ 266701 w 2620170"/>
              <a:gd name="connsiteY4" fmla="*/ 577850 h 3925094"/>
              <a:gd name="connsiteX5" fmla="*/ 350838 w 2620170"/>
              <a:gd name="connsiteY5" fmla="*/ 717550 h 3925094"/>
              <a:gd name="connsiteX6" fmla="*/ 400844 w 2620170"/>
              <a:gd name="connsiteY6" fmla="*/ 804069 h 3925094"/>
              <a:gd name="connsiteX7" fmla="*/ 542927 w 2620170"/>
              <a:gd name="connsiteY7" fmla="*/ 1152525 h 3925094"/>
              <a:gd name="connsiteX8" fmla="*/ 582613 w 2620170"/>
              <a:gd name="connsiteY8" fmla="*/ 1263650 h 3925094"/>
              <a:gd name="connsiteX9" fmla="*/ 639763 w 2620170"/>
              <a:gd name="connsiteY9" fmla="*/ 1479550 h 3925094"/>
              <a:gd name="connsiteX10" fmla="*/ 754063 w 2620170"/>
              <a:gd name="connsiteY10" fmla="*/ 1667669 h 3925094"/>
              <a:gd name="connsiteX11" fmla="*/ 912019 w 2620170"/>
              <a:gd name="connsiteY11" fmla="*/ 1720056 h 3925094"/>
              <a:gd name="connsiteX12" fmla="*/ 1074738 w 2620170"/>
              <a:gd name="connsiteY12" fmla="*/ 1727200 h 3925094"/>
              <a:gd name="connsiteX13" fmla="*/ 1124744 w 2620170"/>
              <a:gd name="connsiteY13" fmla="*/ 1774032 h 3925094"/>
              <a:gd name="connsiteX14" fmla="*/ 1144588 w 2620170"/>
              <a:gd name="connsiteY14" fmla="*/ 2006600 h 3925094"/>
              <a:gd name="connsiteX15" fmla="*/ 1397001 w 2620170"/>
              <a:gd name="connsiteY15" fmla="*/ 2474913 h 3925094"/>
              <a:gd name="connsiteX16" fmla="*/ 1758156 w 2620170"/>
              <a:gd name="connsiteY16" fmla="*/ 2807493 h 3925094"/>
              <a:gd name="connsiteX17" fmla="*/ 1944688 w 2620170"/>
              <a:gd name="connsiteY17" fmla="*/ 2856707 h 3925094"/>
              <a:gd name="connsiteX18" fmla="*/ 2103438 w 2620170"/>
              <a:gd name="connsiteY18" fmla="*/ 3023394 h 3925094"/>
              <a:gd name="connsiteX19" fmla="*/ 2116138 w 2620170"/>
              <a:gd name="connsiteY19" fmla="*/ 3302000 h 3925094"/>
              <a:gd name="connsiteX20" fmla="*/ 2463007 w 2620170"/>
              <a:gd name="connsiteY20" fmla="*/ 3582988 h 3925094"/>
              <a:gd name="connsiteX21" fmla="*/ 2559051 w 2620170"/>
              <a:gd name="connsiteY21" fmla="*/ 3803650 h 3925094"/>
              <a:gd name="connsiteX22" fmla="*/ 2620170 w 2620170"/>
              <a:gd name="connsiteY22" fmla="*/ 3925094 h 3925094"/>
              <a:gd name="connsiteX0" fmla="*/ 0 w 2556670"/>
              <a:gd name="connsiteY0" fmla="*/ 0 h 3830638"/>
              <a:gd name="connsiteX1" fmla="*/ 57150 w 2556670"/>
              <a:gd name="connsiteY1" fmla="*/ 92076 h 3830638"/>
              <a:gd name="connsiteX2" fmla="*/ 100807 w 2556670"/>
              <a:gd name="connsiteY2" fmla="*/ 172244 h 3830638"/>
              <a:gd name="connsiteX3" fmla="*/ 203201 w 2556670"/>
              <a:gd name="connsiteY3" fmla="*/ 483394 h 3830638"/>
              <a:gd name="connsiteX4" fmla="*/ 287338 w 2556670"/>
              <a:gd name="connsiteY4" fmla="*/ 623094 h 3830638"/>
              <a:gd name="connsiteX5" fmla="*/ 337344 w 2556670"/>
              <a:gd name="connsiteY5" fmla="*/ 709613 h 3830638"/>
              <a:gd name="connsiteX6" fmla="*/ 479427 w 2556670"/>
              <a:gd name="connsiteY6" fmla="*/ 1058069 h 3830638"/>
              <a:gd name="connsiteX7" fmla="*/ 519113 w 2556670"/>
              <a:gd name="connsiteY7" fmla="*/ 1169194 h 3830638"/>
              <a:gd name="connsiteX8" fmla="*/ 576263 w 2556670"/>
              <a:gd name="connsiteY8" fmla="*/ 1385094 h 3830638"/>
              <a:gd name="connsiteX9" fmla="*/ 690563 w 2556670"/>
              <a:gd name="connsiteY9" fmla="*/ 1573213 h 3830638"/>
              <a:gd name="connsiteX10" fmla="*/ 848519 w 2556670"/>
              <a:gd name="connsiteY10" fmla="*/ 1625600 h 3830638"/>
              <a:gd name="connsiteX11" fmla="*/ 1011238 w 2556670"/>
              <a:gd name="connsiteY11" fmla="*/ 1632744 h 3830638"/>
              <a:gd name="connsiteX12" fmla="*/ 1061244 w 2556670"/>
              <a:gd name="connsiteY12" fmla="*/ 1679576 h 3830638"/>
              <a:gd name="connsiteX13" fmla="*/ 1081088 w 2556670"/>
              <a:gd name="connsiteY13" fmla="*/ 1912144 h 3830638"/>
              <a:gd name="connsiteX14" fmla="*/ 1333501 w 2556670"/>
              <a:gd name="connsiteY14" fmla="*/ 2380457 h 3830638"/>
              <a:gd name="connsiteX15" fmla="*/ 1694656 w 2556670"/>
              <a:gd name="connsiteY15" fmla="*/ 2713037 h 3830638"/>
              <a:gd name="connsiteX16" fmla="*/ 1881188 w 2556670"/>
              <a:gd name="connsiteY16" fmla="*/ 2762251 h 3830638"/>
              <a:gd name="connsiteX17" fmla="*/ 2039938 w 2556670"/>
              <a:gd name="connsiteY17" fmla="*/ 2928938 h 3830638"/>
              <a:gd name="connsiteX18" fmla="*/ 2052638 w 2556670"/>
              <a:gd name="connsiteY18" fmla="*/ 3207544 h 3830638"/>
              <a:gd name="connsiteX19" fmla="*/ 2399507 w 2556670"/>
              <a:gd name="connsiteY19" fmla="*/ 3488532 h 3830638"/>
              <a:gd name="connsiteX20" fmla="*/ 2495551 w 2556670"/>
              <a:gd name="connsiteY20" fmla="*/ 3709194 h 3830638"/>
              <a:gd name="connsiteX21" fmla="*/ 2556670 w 2556670"/>
              <a:gd name="connsiteY21" fmla="*/ 3830638 h 3830638"/>
              <a:gd name="connsiteX0" fmla="*/ 0 w 2499520"/>
              <a:gd name="connsiteY0" fmla="*/ 0 h 3738562"/>
              <a:gd name="connsiteX1" fmla="*/ 43657 w 2499520"/>
              <a:gd name="connsiteY1" fmla="*/ 80168 h 3738562"/>
              <a:gd name="connsiteX2" fmla="*/ 146051 w 2499520"/>
              <a:gd name="connsiteY2" fmla="*/ 391318 h 3738562"/>
              <a:gd name="connsiteX3" fmla="*/ 230188 w 2499520"/>
              <a:gd name="connsiteY3" fmla="*/ 531018 h 3738562"/>
              <a:gd name="connsiteX4" fmla="*/ 280194 w 2499520"/>
              <a:gd name="connsiteY4" fmla="*/ 617537 h 3738562"/>
              <a:gd name="connsiteX5" fmla="*/ 422277 w 2499520"/>
              <a:gd name="connsiteY5" fmla="*/ 965993 h 3738562"/>
              <a:gd name="connsiteX6" fmla="*/ 461963 w 2499520"/>
              <a:gd name="connsiteY6" fmla="*/ 1077118 h 3738562"/>
              <a:gd name="connsiteX7" fmla="*/ 519113 w 2499520"/>
              <a:gd name="connsiteY7" fmla="*/ 1293018 h 3738562"/>
              <a:gd name="connsiteX8" fmla="*/ 633413 w 2499520"/>
              <a:gd name="connsiteY8" fmla="*/ 1481137 h 3738562"/>
              <a:gd name="connsiteX9" fmla="*/ 791369 w 2499520"/>
              <a:gd name="connsiteY9" fmla="*/ 1533524 h 3738562"/>
              <a:gd name="connsiteX10" fmla="*/ 954088 w 2499520"/>
              <a:gd name="connsiteY10" fmla="*/ 1540668 h 3738562"/>
              <a:gd name="connsiteX11" fmla="*/ 1004094 w 2499520"/>
              <a:gd name="connsiteY11" fmla="*/ 1587500 h 3738562"/>
              <a:gd name="connsiteX12" fmla="*/ 1023938 w 2499520"/>
              <a:gd name="connsiteY12" fmla="*/ 1820068 h 3738562"/>
              <a:gd name="connsiteX13" fmla="*/ 1276351 w 2499520"/>
              <a:gd name="connsiteY13" fmla="*/ 2288381 h 3738562"/>
              <a:gd name="connsiteX14" fmla="*/ 1637506 w 2499520"/>
              <a:gd name="connsiteY14" fmla="*/ 2620961 h 3738562"/>
              <a:gd name="connsiteX15" fmla="*/ 1824038 w 2499520"/>
              <a:gd name="connsiteY15" fmla="*/ 2670175 h 3738562"/>
              <a:gd name="connsiteX16" fmla="*/ 1982788 w 2499520"/>
              <a:gd name="connsiteY16" fmla="*/ 2836862 h 3738562"/>
              <a:gd name="connsiteX17" fmla="*/ 1995488 w 2499520"/>
              <a:gd name="connsiteY17" fmla="*/ 3115468 h 3738562"/>
              <a:gd name="connsiteX18" fmla="*/ 2342357 w 2499520"/>
              <a:gd name="connsiteY18" fmla="*/ 3396456 h 3738562"/>
              <a:gd name="connsiteX19" fmla="*/ 2438401 w 2499520"/>
              <a:gd name="connsiteY19" fmla="*/ 3617118 h 3738562"/>
              <a:gd name="connsiteX20" fmla="*/ 2499520 w 2499520"/>
              <a:gd name="connsiteY20" fmla="*/ 3738562 h 3738562"/>
              <a:gd name="connsiteX0" fmla="*/ 0 w 2455863"/>
              <a:gd name="connsiteY0" fmla="*/ 0 h 3658394"/>
              <a:gd name="connsiteX1" fmla="*/ 102394 w 2455863"/>
              <a:gd name="connsiteY1" fmla="*/ 311150 h 3658394"/>
              <a:gd name="connsiteX2" fmla="*/ 186531 w 2455863"/>
              <a:gd name="connsiteY2" fmla="*/ 450850 h 3658394"/>
              <a:gd name="connsiteX3" fmla="*/ 236537 w 2455863"/>
              <a:gd name="connsiteY3" fmla="*/ 537369 h 3658394"/>
              <a:gd name="connsiteX4" fmla="*/ 378620 w 2455863"/>
              <a:gd name="connsiteY4" fmla="*/ 885825 h 3658394"/>
              <a:gd name="connsiteX5" fmla="*/ 418306 w 2455863"/>
              <a:gd name="connsiteY5" fmla="*/ 996950 h 3658394"/>
              <a:gd name="connsiteX6" fmla="*/ 475456 w 2455863"/>
              <a:gd name="connsiteY6" fmla="*/ 1212850 h 3658394"/>
              <a:gd name="connsiteX7" fmla="*/ 589756 w 2455863"/>
              <a:gd name="connsiteY7" fmla="*/ 1400969 h 3658394"/>
              <a:gd name="connsiteX8" fmla="*/ 747712 w 2455863"/>
              <a:gd name="connsiteY8" fmla="*/ 1453356 h 3658394"/>
              <a:gd name="connsiteX9" fmla="*/ 910431 w 2455863"/>
              <a:gd name="connsiteY9" fmla="*/ 1460500 h 3658394"/>
              <a:gd name="connsiteX10" fmla="*/ 960437 w 2455863"/>
              <a:gd name="connsiteY10" fmla="*/ 1507332 h 3658394"/>
              <a:gd name="connsiteX11" fmla="*/ 980281 w 2455863"/>
              <a:gd name="connsiteY11" fmla="*/ 1739900 h 3658394"/>
              <a:gd name="connsiteX12" fmla="*/ 1232694 w 2455863"/>
              <a:gd name="connsiteY12" fmla="*/ 2208213 h 3658394"/>
              <a:gd name="connsiteX13" fmla="*/ 1593849 w 2455863"/>
              <a:gd name="connsiteY13" fmla="*/ 2540793 h 3658394"/>
              <a:gd name="connsiteX14" fmla="*/ 1780381 w 2455863"/>
              <a:gd name="connsiteY14" fmla="*/ 2590007 h 3658394"/>
              <a:gd name="connsiteX15" fmla="*/ 1939131 w 2455863"/>
              <a:gd name="connsiteY15" fmla="*/ 2756694 h 3658394"/>
              <a:gd name="connsiteX16" fmla="*/ 1951831 w 2455863"/>
              <a:gd name="connsiteY16" fmla="*/ 3035300 h 3658394"/>
              <a:gd name="connsiteX17" fmla="*/ 2298700 w 2455863"/>
              <a:gd name="connsiteY17" fmla="*/ 3316288 h 3658394"/>
              <a:gd name="connsiteX18" fmla="*/ 2394744 w 2455863"/>
              <a:gd name="connsiteY18" fmla="*/ 3536950 h 3658394"/>
              <a:gd name="connsiteX19" fmla="*/ 2455863 w 2455863"/>
              <a:gd name="connsiteY19" fmla="*/ 3658394 h 3658394"/>
              <a:gd name="connsiteX0" fmla="*/ 0 w 2353469"/>
              <a:gd name="connsiteY0" fmla="*/ 0 h 3347244"/>
              <a:gd name="connsiteX1" fmla="*/ 84137 w 2353469"/>
              <a:gd name="connsiteY1" fmla="*/ 139700 h 3347244"/>
              <a:gd name="connsiteX2" fmla="*/ 134143 w 2353469"/>
              <a:gd name="connsiteY2" fmla="*/ 226219 h 3347244"/>
              <a:gd name="connsiteX3" fmla="*/ 276226 w 2353469"/>
              <a:gd name="connsiteY3" fmla="*/ 574675 h 3347244"/>
              <a:gd name="connsiteX4" fmla="*/ 315912 w 2353469"/>
              <a:gd name="connsiteY4" fmla="*/ 685800 h 3347244"/>
              <a:gd name="connsiteX5" fmla="*/ 373062 w 2353469"/>
              <a:gd name="connsiteY5" fmla="*/ 901700 h 3347244"/>
              <a:gd name="connsiteX6" fmla="*/ 487362 w 2353469"/>
              <a:gd name="connsiteY6" fmla="*/ 1089819 h 3347244"/>
              <a:gd name="connsiteX7" fmla="*/ 645318 w 2353469"/>
              <a:gd name="connsiteY7" fmla="*/ 1142206 h 3347244"/>
              <a:gd name="connsiteX8" fmla="*/ 808037 w 2353469"/>
              <a:gd name="connsiteY8" fmla="*/ 1149350 h 3347244"/>
              <a:gd name="connsiteX9" fmla="*/ 858043 w 2353469"/>
              <a:gd name="connsiteY9" fmla="*/ 1196182 h 3347244"/>
              <a:gd name="connsiteX10" fmla="*/ 877887 w 2353469"/>
              <a:gd name="connsiteY10" fmla="*/ 1428750 h 3347244"/>
              <a:gd name="connsiteX11" fmla="*/ 1130300 w 2353469"/>
              <a:gd name="connsiteY11" fmla="*/ 1897063 h 3347244"/>
              <a:gd name="connsiteX12" fmla="*/ 1491455 w 2353469"/>
              <a:gd name="connsiteY12" fmla="*/ 2229643 h 3347244"/>
              <a:gd name="connsiteX13" fmla="*/ 1677987 w 2353469"/>
              <a:gd name="connsiteY13" fmla="*/ 2278857 h 3347244"/>
              <a:gd name="connsiteX14" fmla="*/ 1836737 w 2353469"/>
              <a:gd name="connsiteY14" fmla="*/ 2445544 h 3347244"/>
              <a:gd name="connsiteX15" fmla="*/ 1849437 w 2353469"/>
              <a:gd name="connsiteY15" fmla="*/ 2724150 h 3347244"/>
              <a:gd name="connsiteX16" fmla="*/ 2196306 w 2353469"/>
              <a:gd name="connsiteY16" fmla="*/ 3005138 h 3347244"/>
              <a:gd name="connsiteX17" fmla="*/ 2292350 w 2353469"/>
              <a:gd name="connsiteY17" fmla="*/ 3225800 h 3347244"/>
              <a:gd name="connsiteX18" fmla="*/ 2353469 w 2353469"/>
              <a:gd name="connsiteY18" fmla="*/ 3347244 h 3347244"/>
              <a:gd name="connsiteX0" fmla="*/ 0 w 2269332"/>
              <a:gd name="connsiteY0" fmla="*/ 0 h 3207544"/>
              <a:gd name="connsiteX1" fmla="*/ 50006 w 2269332"/>
              <a:gd name="connsiteY1" fmla="*/ 86519 h 3207544"/>
              <a:gd name="connsiteX2" fmla="*/ 192089 w 2269332"/>
              <a:gd name="connsiteY2" fmla="*/ 434975 h 3207544"/>
              <a:gd name="connsiteX3" fmla="*/ 231775 w 2269332"/>
              <a:gd name="connsiteY3" fmla="*/ 546100 h 3207544"/>
              <a:gd name="connsiteX4" fmla="*/ 288925 w 2269332"/>
              <a:gd name="connsiteY4" fmla="*/ 762000 h 3207544"/>
              <a:gd name="connsiteX5" fmla="*/ 403225 w 2269332"/>
              <a:gd name="connsiteY5" fmla="*/ 950119 h 3207544"/>
              <a:gd name="connsiteX6" fmla="*/ 561181 w 2269332"/>
              <a:gd name="connsiteY6" fmla="*/ 1002506 h 3207544"/>
              <a:gd name="connsiteX7" fmla="*/ 723900 w 2269332"/>
              <a:gd name="connsiteY7" fmla="*/ 1009650 h 3207544"/>
              <a:gd name="connsiteX8" fmla="*/ 773906 w 2269332"/>
              <a:gd name="connsiteY8" fmla="*/ 1056482 h 3207544"/>
              <a:gd name="connsiteX9" fmla="*/ 793750 w 2269332"/>
              <a:gd name="connsiteY9" fmla="*/ 1289050 h 3207544"/>
              <a:gd name="connsiteX10" fmla="*/ 1046163 w 2269332"/>
              <a:gd name="connsiteY10" fmla="*/ 1757363 h 3207544"/>
              <a:gd name="connsiteX11" fmla="*/ 1407318 w 2269332"/>
              <a:gd name="connsiteY11" fmla="*/ 2089943 h 3207544"/>
              <a:gd name="connsiteX12" fmla="*/ 1593850 w 2269332"/>
              <a:gd name="connsiteY12" fmla="*/ 2139157 h 3207544"/>
              <a:gd name="connsiteX13" fmla="*/ 1752600 w 2269332"/>
              <a:gd name="connsiteY13" fmla="*/ 2305844 h 3207544"/>
              <a:gd name="connsiteX14" fmla="*/ 1765300 w 2269332"/>
              <a:gd name="connsiteY14" fmla="*/ 2584450 h 3207544"/>
              <a:gd name="connsiteX15" fmla="*/ 2112169 w 2269332"/>
              <a:gd name="connsiteY15" fmla="*/ 2865438 h 3207544"/>
              <a:gd name="connsiteX16" fmla="*/ 2208213 w 2269332"/>
              <a:gd name="connsiteY16" fmla="*/ 3086100 h 3207544"/>
              <a:gd name="connsiteX17" fmla="*/ 2269332 w 2269332"/>
              <a:gd name="connsiteY17" fmla="*/ 3207544 h 3207544"/>
              <a:gd name="connsiteX0" fmla="*/ 0 w 2219326"/>
              <a:gd name="connsiteY0" fmla="*/ 0 h 3121025"/>
              <a:gd name="connsiteX1" fmla="*/ 142083 w 2219326"/>
              <a:gd name="connsiteY1" fmla="*/ 348456 h 3121025"/>
              <a:gd name="connsiteX2" fmla="*/ 181769 w 2219326"/>
              <a:gd name="connsiteY2" fmla="*/ 459581 h 3121025"/>
              <a:gd name="connsiteX3" fmla="*/ 238919 w 2219326"/>
              <a:gd name="connsiteY3" fmla="*/ 675481 h 3121025"/>
              <a:gd name="connsiteX4" fmla="*/ 353219 w 2219326"/>
              <a:gd name="connsiteY4" fmla="*/ 863600 h 3121025"/>
              <a:gd name="connsiteX5" fmla="*/ 511175 w 2219326"/>
              <a:gd name="connsiteY5" fmla="*/ 915987 h 3121025"/>
              <a:gd name="connsiteX6" fmla="*/ 673894 w 2219326"/>
              <a:gd name="connsiteY6" fmla="*/ 923131 h 3121025"/>
              <a:gd name="connsiteX7" fmla="*/ 723900 w 2219326"/>
              <a:gd name="connsiteY7" fmla="*/ 969963 h 3121025"/>
              <a:gd name="connsiteX8" fmla="*/ 743744 w 2219326"/>
              <a:gd name="connsiteY8" fmla="*/ 1202531 h 3121025"/>
              <a:gd name="connsiteX9" fmla="*/ 996157 w 2219326"/>
              <a:gd name="connsiteY9" fmla="*/ 1670844 h 3121025"/>
              <a:gd name="connsiteX10" fmla="*/ 1357312 w 2219326"/>
              <a:gd name="connsiteY10" fmla="*/ 2003424 h 3121025"/>
              <a:gd name="connsiteX11" fmla="*/ 1543844 w 2219326"/>
              <a:gd name="connsiteY11" fmla="*/ 2052638 h 3121025"/>
              <a:gd name="connsiteX12" fmla="*/ 1702594 w 2219326"/>
              <a:gd name="connsiteY12" fmla="*/ 2219325 h 3121025"/>
              <a:gd name="connsiteX13" fmla="*/ 1715294 w 2219326"/>
              <a:gd name="connsiteY13" fmla="*/ 2497931 h 3121025"/>
              <a:gd name="connsiteX14" fmla="*/ 2062163 w 2219326"/>
              <a:gd name="connsiteY14" fmla="*/ 2778919 h 3121025"/>
              <a:gd name="connsiteX15" fmla="*/ 2158207 w 2219326"/>
              <a:gd name="connsiteY15" fmla="*/ 2999581 h 3121025"/>
              <a:gd name="connsiteX16" fmla="*/ 2219326 w 2219326"/>
              <a:gd name="connsiteY16" fmla="*/ 3121025 h 3121025"/>
              <a:gd name="connsiteX0" fmla="*/ 0 w 2158207"/>
              <a:gd name="connsiteY0" fmla="*/ 0 h 2999581"/>
              <a:gd name="connsiteX1" fmla="*/ 142083 w 2158207"/>
              <a:gd name="connsiteY1" fmla="*/ 348456 h 2999581"/>
              <a:gd name="connsiteX2" fmla="*/ 181769 w 2158207"/>
              <a:gd name="connsiteY2" fmla="*/ 459581 h 2999581"/>
              <a:gd name="connsiteX3" fmla="*/ 238919 w 2158207"/>
              <a:gd name="connsiteY3" fmla="*/ 675481 h 2999581"/>
              <a:gd name="connsiteX4" fmla="*/ 353219 w 2158207"/>
              <a:gd name="connsiteY4" fmla="*/ 863600 h 2999581"/>
              <a:gd name="connsiteX5" fmla="*/ 511175 w 2158207"/>
              <a:gd name="connsiteY5" fmla="*/ 915987 h 2999581"/>
              <a:gd name="connsiteX6" fmla="*/ 673894 w 2158207"/>
              <a:gd name="connsiteY6" fmla="*/ 923131 h 2999581"/>
              <a:gd name="connsiteX7" fmla="*/ 723900 w 2158207"/>
              <a:gd name="connsiteY7" fmla="*/ 969963 h 2999581"/>
              <a:gd name="connsiteX8" fmla="*/ 743744 w 2158207"/>
              <a:gd name="connsiteY8" fmla="*/ 1202531 h 2999581"/>
              <a:gd name="connsiteX9" fmla="*/ 996157 w 2158207"/>
              <a:gd name="connsiteY9" fmla="*/ 1670844 h 2999581"/>
              <a:gd name="connsiteX10" fmla="*/ 1357312 w 2158207"/>
              <a:gd name="connsiteY10" fmla="*/ 2003424 h 2999581"/>
              <a:gd name="connsiteX11" fmla="*/ 1543844 w 2158207"/>
              <a:gd name="connsiteY11" fmla="*/ 2052638 h 2999581"/>
              <a:gd name="connsiteX12" fmla="*/ 1702594 w 2158207"/>
              <a:gd name="connsiteY12" fmla="*/ 2219325 h 2999581"/>
              <a:gd name="connsiteX13" fmla="*/ 1715294 w 2158207"/>
              <a:gd name="connsiteY13" fmla="*/ 2497931 h 2999581"/>
              <a:gd name="connsiteX14" fmla="*/ 2062163 w 2158207"/>
              <a:gd name="connsiteY14" fmla="*/ 2778919 h 2999581"/>
              <a:gd name="connsiteX15" fmla="*/ 2158207 w 2158207"/>
              <a:gd name="connsiteY15" fmla="*/ 2999581 h 2999581"/>
              <a:gd name="connsiteX0" fmla="*/ 0 w 2062163"/>
              <a:gd name="connsiteY0" fmla="*/ 0 h 2778919"/>
              <a:gd name="connsiteX1" fmla="*/ 142083 w 2062163"/>
              <a:gd name="connsiteY1" fmla="*/ 348456 h 2778919"/>
              <a:gd name="connsiteX2" fmla="*/ 181769 w 2062163"/>
              <a:gd name="connsiteY2" fmla="*/ 459581 h 2778919"/>
              <a:gd name="connsiteX3" fmla="*/ 238919 w 2062163"/>
              <a:gd name="connsiteY3" fmla="*/ 675481 h 2778919"/>
              <a:gd name="connsiteX4" fmla="*/ 353219 w 2062163"/>
              <a:gd name="connsiteY4" fmla="*/ 863600 h 2778919"/>
              <a:gd name="connsiteX5" fmla="*/ 511175 w 2062163"/>
              <a:gd name="connsiteY5" fmla="*/ 915987 h 2778919"/>
              <a:gd name="connsiteX6" fmla="*/ 673894 w 2062163"/>
              <a:gd name="connsiteY6" fmla="*/ 923131 h 2778919"/>
              <a:gd name="connsiteX7" fmla="*/ 723900 w 2062163"/>
              <a:gd name="connsiteY7" fmla="*/ 969963 h 2778919"/>
              <a:gd name="connsiteX8" fmla="*/ 743744 w 2062163"/>
              <a:gd name="connsiteY8" fmla="*/ 1202531 h 2778919"/>
              <a:gd name="connsiteX9" fmla="*/ 996157 w 2062163"/>
              <a:gd name="connsiteY9" fmla="*/ 1670844 h 2778919"/>
              <a:gd name="connsiteX10" fmla="*/ 1357312 w 2062163"/>
              <a:gd name="connsiteY10" fmla="*/ 2003424 h 2778919"/>
              <a:gd name="connsiteX11" fmla="*/ 1543844 w 2062163"/>
              <a:gd name="connsiteY11" fmla="*/ 2052638 h 2778919"/>
              <a:gd name="connsiteX12" fmla="*/ 1702594 w 2062163"/>
              <a:gd name="connsiteY12" fmla="*/ 2219325 h 2778919"/>
              <a:gd name="connsiteX13" fmla="*/ 1715294 w 2062163"/>
              <a:gd name="connsiteY13" fmla="*/ 2497931 h 2778919"/>
              <a:gd name="connsiteX14" fmla="*/ 2062163 w 2062163"/>
              <a:gd name="connsiteY14" fmla="*/ 2778919 h 2778919"/>
              <a:gd name="connsiteX0" fmla="*/ 0 w 1715294"/>
              <a:gd name="connsiteY0" fmla="*/ 0 h 2497931"/>
              <a:gd name="connsiteX1" fmla="*/ 142083 w 1715294"/>
              <a:gd name="connsiteY1" fmla="*/ 348456 h 2497931"/>
              <a:gd name="connsiteX2" fmla="*/ 181769 w 1715294"/>
              <a:gd name="connsiteY2" fmla="*/ 459581 h 2497931"/>
              <a:gd name="connsiteX3" fmla="*/ 238919 w 1715294"/>
              <a:gd name="connsiteY3" fmla="*/ 675481 h 2497931"/>
              <a:gd name="connsiteX4" fmla="*/ 353219 w 1715294"/>
              <a:gd name="connsiteY4" fmla="*/ 863600 h 2497931"/>
              <a:gd name="connsiteX5" fmla="*/ 511175 w 1715294"/>
              <a:gd name="connsiteY5" fmla="*/ 915987 h 2497931"/>
              <a:gd name="connsiteX6" fmla="*/ 673894 w 1715294"/>
              <a:gd name="connsiteY6" fmla="*/ 923131 h 2497931"/>
              <a:gd name="connsiteX7" fmla="*/ 723900 w 1715294"/>
              <a:gd name="connsiteY7" fmla="*/ 969963 h 2497931"/>
              <a:gd name="connsiteX8" fmla="*/ 743744 w 1715294"/>
              <a:gd name="connsiteY8" fmla="*/ 1202531 h 2497931"/>
              <a:gd name="connsiteX9" fmla="*/ 996157 w 1715294"/>
              <a:gd name="connsiteY9" fmla="*/ 1670844 h 2497931"/>
              <a:gd name="connsiteX10" fmla="*/ 1357312 w 1715294"/>
              <a:gd name="connsiteY10" fmla="*/ 2003424 h 2497931"/>
              <a:gd name="connsiteX11" fmla="*/ 1543844 w 1715294"/>
              <a:gd name="connsiteY11" fmla="*/ 2052638 h 2497931"/>
              <a:gd name="connsiteX12" fmla="*/ 1702594 w 1715294"/>
              <a:gd name="connsiteY12" fmla="*/ 2219325 h 2497931"/>
              <a:gd name="connsiteX13" fmla="*/ 1715294 w 1715294"/>
              <a:gd name="connsiteY13" fmla="*/ 2497931 h 2497931"/>
              <a:gd name="connsiteX0" fmla="*/ 0 w 1702594"/>
              <a:gd name="connsiteY0" fmla="*/ 0 h 2219325"/>
              <a:gd name="connsiteX1" fmla="*/ 142083 w 1702594"/>
              <a:gd name="connsiteY1" fmla="*/ 348456 h 2219325"/>
              <a:gd name="connsiteX2" fmla="*/ 181769 w 1702594"/>
              <a:gd name="connsiteY2" fmla="*/ 459581 h 2219325"/>
              <a:gd name="connsiteX3" fmla="*/ 238919 w 1702594"/>
              <a:gd name="connsiteY3" fmla="*/ 675481 h 2219325"/>
              <a:gd name="connsiteX4" fmla="*/ 353219 w 1702594"/>
              <a:gd name="connsiteY4" fmla="*/ 863600 h 2219325"/>
              <a:gd name="connsiteX5" fmla="*/ 511175 w 1702594"/>
              <a:gd name="connsiteY5" fmla="*/ 915987 h 2219325"/>
              <a:gd name="connsiteX6" fmla="*/ 673894 w 1702594"/>
              <a:gd name="connsiteY6" fmla="*/ 923131 h 2219325"/>
              <a:gd name="connsiteX7" fmla="*/ 723900 w 1702594"/>
              <a:gd name="connsiteY7" fmla="*/ 969963 h 2219325"/>
              <a:gd name="connsiteX8" fmla="*/ 743744 w 1702594"/>
              <a:gd name="connsiteY8" fmla="*/ 1202531 h 2219325"/>
              <a:gd name="connsiteX9" fmla="*/ 996157 w 1702594"/>
              <a:gd name="connsiteY9" fmla="*/ 1670844 h 2219325"/>
              <a:gd name="connsiteX10" fmla="*/ 1357312 w 1702594"/>
              <a:gd name="connsiteY10" fmla="*/ 2003424 h 2219325"/>
              <a:gd name="connsiteX11" fmla="*/ 1543844 w 1702594"/>
              <a:gd name="connsiteY11" fmla="*/ 2052638 h 2219325"/>
              <a:gd name="connsiteX12" fmla="*/ 1702594 w 1702594"/>
              <a:gd name="connsiteY12" fmla="*/ 2219325 h 2219325"/>
              <a:gd name="connsiteX0" fmla="*/ 0 w 1543844"/>
              <a:gd name="connsiteY0" fmla="*/ 0 h 2052638"/>
              <a:gd name="connsiteX1" fmla="*/ 142083 w 1543844"/>
              <a:gd name="connsiteY1" fmla="*/ 348456 h 2052638"/>
              <a:gd name="connsiteX2" fmla="*/ 181769 w 1543844"/>
              <a:gd name="connsiteY2" fmla="*/ 459581 h 2052638"/>
              <a:gd name="connsiteX3" fmla="*/ 238919 w 1543844"/>
              <a:gd name="connsiteY3" fmla="*/ 675481 h 2052638"/>
              <a:gd name="connsiteX4" fmla="*/ 353219 w 1543844"/>
              <a:gd name="connsiteY4" fmla="*/ 863600 h 2052638"/>
              <a:gd name="connsiteX5" fmla="*/ 511175 w 1543844"/>
              <a:gd name="connsiteY5" fmla="*/ 915987 h 2052638"/>
              <a:gd name="connsiteX6" fmla="*/ 673894 w 1543844"/>
              <a:gd name="connsiteY6" fmla="*/ 923131 h 2052638"/>
              <a:gd name="connsiteX7" fmla="*/ 723900 w 1543844"/>
              <a:gd name="connsiteY7" fmla="*/ 969963 h 2052638"/>
              <a:gd name="connsiteX8" fmla="*/ 743744 w 1543844"/>
              <a:gd name="connsiteY8" fmla="*/ 1202531 h 2052638"/>
              <a:gd name="connsiteX9" fmla="*/ 996157 w 1543844"/>
              <a:gd name="connsiteY9" fmla="*/ 1670844 h 2052638"/>
              <a:gd name="connsiteX10" fmla="*/ 1357312 w 1543844"/>
              <a:gd name="connsiteY10" fmla="*/ 2003424 h 2052638"/>
              <a:gd name="connsiteX11" fmla="*/ 1543844 w 1543844"/>
              <a:gd name="connsiteY11" fmla="*/ 2052638 h 2052638"/>
              <a:gd name="connsiteX0" fmla="*/ 0 w 1357312"/>
              <a:gd name="connsiteY0" fmla="*/ 0 h 2003424"/>
              <a:gd name="connsiteX1" fmla="*/ 142083 w 1357312"/>
              <a:gd name="connsiteY1" fmla="*/ 348456 h 2003424"/>
              <a:gd name="connsiteX2" fmla="*/ 181769 w 1357312"/>
              <a:gd name="connsiteY2" fmla="*/ 459581 h 2003424"/>
              <a:gd name="connsiteX3" fmla="*/ 238919 w 1357312"/>
              <a:gd name="connsiteY3" fmla="*/ 675481 h 2003424"/>
              <a:gd name="connsiteX4" fmla="*/ 353219 w 1357312"/>
              <a:gd name="connsiteY4" fmla="*/ 863600 h 2003424"/>
              <a:gd name="connsiteX5" fmla="*/ 511175 w 1357312"/>
              <a:gd name="connsiteY5" fmla="*/ 915987 h 2003424"/>
              <a:gd name="connsiteX6" fmla="*/ 673894 w 1357312"/>
              <a:gd name="connsiteY6" fmla="*/ 923131 h 2003424"/>
              <a:gd name="connsiteX7" fmla="*/ 723900 w 1357312"/>
              <a:gd name="connsiteY7" fmla="*/ 969963 h 2003424"/>
              <a:gd name="connsiteX8" fmla="*/ 743744 w 1357312"/>
              <a:gd name="connsiteY8" fmla="*/ 1202531 h 2003424"/>
              <a:gd name="connsiteX9" fmla="*/ 996157 w 1357312"/>
              <a:gd name="connsiteY9" fmla="*/ 1670844 h 2003424"/>
              <a:gd name="connsiteX10" fmla="*/ 1357312 w 1357312"/>
              <a:gd name="connsiteY10" fmla="*/ 2003424 h 2003424"/>
              <a:gd name="connsiteX0" fmla="*/ 0 w 996157"/>
              <a:gd name="connsiteY0" fmla="*/ 0 h 1670844"/>
              <a:gd name="connsiteX1" fmla="*/ 142083 w 996157"/>
              <a:gd name="connsiteY1" fmla="*/ 348456 h 1670844"/>
              <a:gd name="connsiteX2" fmla="*/ 181769 w 996157"/>
              <a:gd name="connsiteY2" fmla="*/ 459581 h 1670844"/>
              <a:gd name="connsiteX3" fmla="*/ 238919 w 996157"/>
              <a:gd name="connsiteY3" fmla="*/ 675481 h 1670844"/>
              <a:gd name="connsiteX4" fmla="*/ 353219 w 996157"/>
              <a:gd name="connsiteY4" fmla="*/ 863600 h 1670844"/>
              <a:gd name="connsiteX5" fmla="*/ 511175 w 996157"/>
              <a:gd name="connsiteY5" fmla="*/ 915987 h 1670844"/>
              <a:gd name="connsiteX6" fmla="*/ 673894 w 996157"/>
              <a:gd name="connsiteY6" fmla="*/ 923131 h 1670844"/>
              <a:gd name="connsiteX7" fmla="*/ 723900 w 996157"/>
              <a:gd name="connsiteY7" fmla="*/ 969963 h 1670844"/>
              <a:gd name="connsiteX8" fmla="*/ 743744 w 996157"/>
              <a:gd name="connsiteY8" fmla="*/ 1202531 h 1670844"/>
              <a:gd name="connsiteX9" fmla="*/ 996157 w 996157"/>
              <a:gd name="connsiteY9" fmla="*/ 1670844 h 1670844"/>
              <a:gd name="connsiteX0" fmla="*/ 0 w 967582"/>
              <a:gd name="connsiteY0" fmla="*/ 0 h 1635919"/>
              <a:gd name="connsiteX1" fmla="*/ 142083 w 967582"/>
              <a:gd name="connsiteY1" fmla="*/ 348456 h 1635919"/>
              <a:gd name="connsiteX2" fmla="*/ 181769 w 967582"/>
              <a:gd name="connsiteY2" fmla="*/ 459581 h 1635919"/>
              <a:gd name="connsiteX3" fmla="*/ 238919 w 967582"/>
              <a:gd name="connsiteY3" fmla="*/ 675481 h 1635919"/>
              <a:gd name="connsiteX4" fmla="*/ 353219 w 967582"/>
              <a:gd name="connsiteY4" fmla="*/ 863600 h 1635919"/>
              <a:gd name="connsiteX5" fmla="*/ 511175 w 967582"/>
              <a:gd name="connsiteY5" fmla="*/ 915987 h 1635919"/>
              <a:gd name="connsiteX6" fmla="*/ 673894 w 967582"/>
              <a:gd name="connsiteY6" fmla="*/ 923131 h 1635919"/>
              <a:gd name="connsiteX7" fmla="*/ 723900 w 967582"/>
              <a:gd name="connsiteY7" fmla="*/ 969963 h 1635919"/>
              <a:gd name="connsiteX8" fmla="*/ 743744 w 967582"/>
              <a:gd name="connsiteY8" fmla="*/ 1202531 h 1635919"/>
              <a:gd name="connsiteX9" fmla="*/ 967582 w 967582"/>
              <a:gd name="connsiteY9" fmla="*/ 1635919 h 163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7582" h="1635919">
                <a:moveTo>
                  <a:pt x="0" y="0"/>
                </a:moveTo>
                <a:cubicBezTo>
                  <a:pt x="39423" y="120915"/>
                  <a:pt x="107423" y="268023"/>
                  <a:pt x="142083" y="348456"/>
                </a:cubicBezTo>
                <a:lnTo>
                  <a:pt x="181769" y="459581"/>
                </a:lnTo>
                <a:lnTo>
                  <a:pt x="238919" y="675481"/>
                </a:lnTo>
                <a:cubicBezTo>
                  <a:pt x="261938" y="739775"/>
                  <a:pt x="284957" y="801687"/>
                  <a:pt x="353219" y="863600"/>
                </a:cubicBezTo>
                <a:cubicBezTo>
                  <a:pt x="421746" y="923925"/>
                  <a:pt x="459317" y="903287"/>
                  <a:pt x="511175" y="915987"/>
                </a:cubicBezTo>
                <a:cubicBezTo>
                  <a:pt x="608278" y="899318"/>
                  <a:pt x="633942" y="913606"/>
                  <a:pt x="673894" y="923131"/>
                </a:cubicBezTo>
                <a:cubicBezTo>
                  <a:pt x="697706" y="941123"/>
                  <a:pt x="714374" y="947208"/>
                  <a:pt x="723900" y="969963"/>
                </a:cubicBezTo>
                <a:cubicBezTo>
                  <a:pt x="724165" y="1047486"/>
                  <a:pt x="731573" y="1122626"/>
                  <a:pt x="743744" y="1202531"/>
                </a:cubicBezTo>
                <a:cubicBezTo>
                  <a:pt x="816769" y="1396736"/>
                  <a:pt x="846932" y="1467909"/>
                  <a:pt x="967582" y="1635919"/>
                </a:cubicBezTo>
              </a:path>
            </a:pathLst>
          </a:custGeom>
          <a:noFill/>
          <a:ln w="38100">
            <a:solidFill>
              <a:srgbClr val="00B05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866EC489-3D49-AD40-0B18-7B44DBD3DA60}"/>
              </a:ext>
            </a:extLst>
          </p:cNvPr>
          <p:cNvGrpSpPr/>
          <p:nvPr/>
        </p:nvGrpSpPr>
        <p:grpSpPr>
          <a:xfrm rot="2700000">
            <a:off x="7003027" y="4825734"/>
            <a:ext cx="122400" cy="122400"/>
            <a:chOff x="4103062" y="1775498"/>
            <a:chExt cx="122400" cy="122400"/>
          </a:xfrm>
        </p:grpSpPr>
        <p:cxnSp>
          <p:nvCxnSpPr>
            <p:cNvPr id="35" name="直線コネクタ 34">
              <a:extLst>
                <a:ext uri="{FF2B5EF4-FFF2-40B4-BE49-F238E27FC236}">
                  <a16:creationId xmlns:a16="http://schemas.microsoft.com/office/drawing/2014/main" id="{411B7A77-6680-1141-B8E7-2A91100E0471}"/>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8FF7B759-C3B7-4FCE-AD1F-F5ACC6F8B2F8}"/>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0563FB78-EFCC-A50B-C0DA-3E29E1935952}"/>
              </a:ext>
            </a:extLst>
          </p:cNvPr>
          <p:cNvGrpSpPr/>
          <p:nvPr/>
        </p:nvGrpSpPr>
        <p:grpSpPr>
          <a:xfrm rot="2700000">
            <a:off x="7113802" y="4993140"/>
            <a:ext cx="122400" cy="122400"/>
            <a:chOff x="4103062" y="1775498"/>
            <a:chExt cx="122400" cy="122400"/>
          </a:xfrm>
        </p:grpSpPr>
        <p:cxnSp>
          <p:nvCxnSpPr>
            <p:cNvPr id="38" name="直線コネクタ 37">
              <a:extLst>
                <a:ext uri="{FF2B5EF4-FFF2-40B4-BE49-F238E27FC236}">
                  <a16:creationId xmlns:a16="http://schemas.microsoft.com/office/drawing/2014/main" id="{07F7F16C-AB8B-44F2-543E-557185586279}"/>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8E03FCF-24F3-210E-6661-44B4337EBBF8}"/>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グループ化 39">
            <a:extLst>
              <a:ext uri="{FF2B5EF4-FFF2-40B4-BE49-F238E27FC236}">
                <a16:creationId xmlns:a16="http://schemas.microsoft.com/office/drawing/2014/main" id="{4E64A196-9BA2-2C93-171B-3D7A55887DB7}"/>
              </a:ext>
            </a:extLst>
          </p:cNvPr>
          <p:cNvGrpSpPr/>
          <p:nvPr/>
        </p:nvGrpSpPr>
        <p:grpSpPr>
          <a:xfrm rot="2700000">
            <a:off x="7230927" y="5143995"/>
            <a:ext cx="122400" cy="122400"/>
            <a:chOff x="4103062" y="1775498"/>
            <a:chExt cx="122400" cy="122400"/>
          </a:xfrm>
        </p:grpSpPr>
        <p:cxnSp>
          <p:nvCxnSpPr>
            <p:cNvPr id="41" name="直線コネクタ 40">
              <a:extLst>
                <a:ext uri="{FF2B5EF4-FFF2-40B4-BE49-F238E27FC236}">
                  <a16:creationId xmlns:a16="http://schemas.microsoft.com/office/drawing/2014/main" id="{C130C3B8-E7EE-A83F-7AD7-5406BE221AC7}"/>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B37D907-1062-60CF-361B-E98DCCFBD3B1}"/>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グループ化 23">
            <a:extLst>
              <a:ext uri="{FF2B5EF4-FFF2-40B4-BE49-F238E27FC236}">
                <a16:creationId xmlns:a16="http://schemas.microsoft.com/office/drawing/2014/main" id="{D15F745E-3E1A-95ED-0308-DE8A154D1163}"/>
              </a:ext>
            </a:extLst>
          </p:cNvPr>
          <p:cNvGrpSpPr/>
          <p:nvPr/>
        </p:nvGrpSpPr>
        <p:grpSpPr>
          <a:xfrm rot="2700000">
            <a:off x="6796165" y="4278344"/>
            <a:ext cx="122400" cy="122400"/>
            <a:chOff x="4103062" y="1775498"/>
            <a:chExt cx="122400" cy="122400"/>
          </a:xfrm>
        </p:grpSpPr>
        <p:cxnSp>
          <p:nvCxnSpPr>
            <p:cNvPr id="25" name="直線コネクタ 24">
              <a:extLst>
                <a:ext uri="{FF2B5EF4-FFF2-40B4-BE49-F238E27FC236}">
                  <a16:creationId xmlns:a16="http://schemas.microsoft.com/office/drawing/2014/main" id="{A19980CE-3723-8D6D-FDA7-4441052190B0}"/>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8D763DC-898D-6B5F-19E9-148E2F30DF34}"/>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2BB8C1A0-0ECB-58BB-AE6D-A59D4B60275A}"/>
              </a:ext>
            </a:extLst>
          </p:cNvPr>
          <p:cNvGrpSpPr/>
          <p:nvPr/>
        </p:nvGrpSpPr>
        <p:grpSpPr>
          <a:xfrm rot="2700000">
            <a:off x="6826024" y="4475039"/>
            <a:ext cx="122400" cy="122400"/>
            <a:chOff x="4103062" y="1775498"/>
            <a:chExt cx="122400" cy="122400"/>
          </a:xfrm>
        </p:grpSpPr>
        <p:cxnSp>
          <p:nvCxnSpPr>
            <p:cNvPr id="32" name="直線コネクタ 31">
              <a:extLst>
                <a:ext uri="{FF2B5EF4-FFF2-40B4-BE49-F238E27FC236}">
                  <a16:creationId xmlns:a16="http://schemas.microsoft.com/office/drawing/2014/main" id="{FBFB7175-EE97-00E4-FA2A-E1FD747E1169}"/>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0B60F7B-9385-0235-570D-53452FBC6575}"/>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BC6CF956-E8CB-69EE-0E4E-472133A56F5E}"/>
              </a:ext>
            </a:extLst>
          </p:cNvPr>
          <p:cNvGrpSpPr/>
          <p:nvPr/>
        </p:nvGrpSpPr>
        <p:grpSpPr>
          <a:xfrm rot="2700000">
            <a:off x="6099240" y="3275534"/>
            <a:ext cx="122400" cy="122400"/>
            <a:chOff x="4103062" y="1775498"/>
            <a:chExt cx="122400" cy="122400"/>
          </a:xfrm>
        </p:grpSpPr>
        <p:cxnSp>
          <p:nvCxnSpPr>
            <p:cNvPr id="16" name="直線コネクタ 15">
              <a:extLst>
                <a:ext uri="{FF2B5EF4-FFF2-40B4-BE49-F238E27FC236}">
                  <a16:creationId xmlns:a16="http://schemas.microsoft.com/office/drawing/2014/main" id="{E4075856-85F6-956D-D8AC-A1602EEDF61B}"/>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3BD734E-9562-E2C8-F2F9-686BE2DE491A}"/>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E668BECE-761A-CD3D-53D2-5B05B0AF6944}"/>
              </a:ext>
            </a:extLst>
          </p:cNvPr>
          <p:cNvGrpSpPr/>
          <p:nvPr/>
        </p:nvGrpSpPr>
        <p:grpSpPr>
          <a:xfrm rot="2700000">
            <a:off x="6150492" y="3452080"/>
            <a:ext cx="122400" cy="122400"/>
            <a:chOff x="4103062" y="1775498"/>
            <a:chExt cx="122400" cy="122400"/>
          </a:xfrm>
        </p:grpSpPr>
        <p:cxnSp>
          <p:nvCxnSpPr>
            <p:cNvPr id="19" name="直線コネクタ 18">
              <a:extLst>
                <a:ext uri="{FF2B5EF4-FFF2-40B4-BE49-F238E27FC236}">
                  <a16:creationId xmlns:a16="http://schemas.microsoft.com/office/drawing/2014/main" id="{8968A4D3-193D-D14D-3FFE-499501C585F1}"/>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3067627-0DF9-4056-A413-7A28761C4A36}"/>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C514F0BF-2BF1-B81D-65AD-DBF451EBA426}"/>
              </a:ext>
            </a:extLst>
          </p:cNvPr>
          <p:cNvGrpSpPr/>
          <p:nvPr/>
        </p:nvGrpSpPr>
        <p:grpSpPr>
          <a:xfrm rot="2700000">
            <a:off x="6238569" y="3645390"/>
            <a:ext cx="122400" cy="122400"/>
            <a:chOff x="4103062" y="1775498"/>
            <a:chExt cx="122400" cy="122400"/>
          </a:xfrm>
        </p:grpSpPr>
        <p:cxnSp>
          <p:nvCxnSpPr>
            <p:cNvPr id="22" name="直線コネクタ 21">
              <a:extLst>
                <a:ext uri="{FF2B5EF4-FFF2-40B4-BE49-F238E27FC236}">
                  <a16:creationId xmlns:a16="http://schemas.microsoft.com/office/drawing/2014/main" id="{058CF751-28F6-B4A5-848D-5B13AB0ECF77}"/>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61BAD64-9F60-D499-EB75-16B83F6FAC0B}"/>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3" name="テキスト ボックス 62">
            <a:extLst>
              <a:ext uri="{FF2B5EF4-FFF2-40B4-BE49-F238E27FC236}">
                <a16:creationId xmlns:a16="http://schemas.microsoft.com/office/drawing/2014/main" id="{9B457B5F-9BA3-43E0-65B9-690E50E25228}"/>
              </a:ext>
            </a:extLst>
          </p:cNvPr>
          <p:cNvSpPr txBox="1"/>
          <p:nvPr/>
        </p:nvSpPr>
        <p:spPr>
          <a:xfrm>
            <a:off x="6323523" y="4548199"/>
            <a:ext cx="403957" cy="161583"/>
          </a:xfrm>
          <a:prstGeom prst="rect">
            <a:avLst/>
          </a:prstGeom>
          <a:solidFill>
            <a:schemeClr val="bg1"/>
          </a:solidFill>
        </p:spPr>
        <p:txBody>
          <a:bodyPr wrap="none" lIns="0" tIns="0" rIns="0" bIns="0" rtlCol="0">
            <a:spAutoFit/>
          </a:bodyPr>
          <a:lstStyle/>
          <a:p>
            <a:r>
              <a:rPr lang="ja-JP" altLang="en-US" sz="1050" b="1" dirty="0">
                <a:solidFill>
                  <a:srgbClr val="00B050"/>
                </a:solidFill>
                <a:latin typeface="ＭＳ ゴシック" panose="020B0609070205080204" pitchFamily="49" charset="-128"/>
                <a:ea typeface="ＭＳ ゴシック" panose="020B0609070205080204" pitchFamily="49" charset="-128"/>
              </a:rPr>
              <a:t>未着手</a:t>
            </a:r>
            <a:endParaRPr kumimoji="1" lang="ja-JP" altLang="en-US" sz="1050" b="1" dirty="0">
              <a:solidFill>
                <a:srgbClr val="00B050"/>
              </a:solidFill>
              <a:latin typeface="ＭＳ ゴシック" panose="020B0609070205080204" pitchFamily="49" charset="-128"/>
              <a:ea typeface="ＭＳ ゴシック" panose="020B0609070205080204" pitchFamily="49" charset="-128"/>
            </a:endParaRPr>
          </a:p>
        </p:txBody>
      </p:sp>
      <p:sp>
        <p:nvSpPr>
          <p:cNvPr id="64" name="フリーフォーム: 図形 63">
            <a:extLst>
              <a:ext uri="{FF2B5EF4-FFF2-40B4-BE49-F238E27FC236}">
                <a16:creationId xmlns:a16="http://schemas.microsoft.com/office/drawing/2014/main" id="{9B00F638-C336-F2D1-F685-245A19E4ED7A}"/>
              </a:ext>
            </a:extLst>
          </p:cNvPr>
          <p:cNvSpPr/>
          <p:nvPr/>
        </p:nvSpPr>
        <p:spPr bwMode="auto">
          <a:xfrm>
            <a:off x="7283875" y="5244623"/>
            <a:ext cx="528728" cy="425451"/>
          </a:xfrm>
          <a:custGeom>
            <a:avLst/>
            <a:gdLst>
              <a:gd name="connsiteX0" fmla="*/ 0 w 2647950"/>
              <a:gd name="connsiteY0" fmla="*/ 0 h 4171950"/>
              <a:gd name="connsiteX1" fmla="*/ 25400 w 2647950"/>
              <a:gd name="connsiteY1" fmla="*/ 234950 h 4171950"/>
              <a:gd name="connsiteX2" fmla="*/ 88900 w 2647950"/>
              <a:gd name="connsiteY2" fmla="*/ 336550 h 4171950"/>
              <a:gd name="connsiteX3" fmla="*/ 165100 w 2647950"/>
              <a:gd name="connsiteY3" fmla="*/ 419100 h 4171950"/>
              <a:gd name="connsiteX4" fmla="*/ 196850 w 2647950"/>
              <a:gd name="connsiteY4" fmla="*/ 482600 h 4171950"/>
              <a:gd name="connsiteX5" fmla="*/ 311150 w 2647950"/>
              <a:gd name="connsiteY5" fmla="*/ 812800 h 4171950"/>
              <a:gd name="connsiteX6" fmla="*/ 381000 w 2647950"/>
              <a:gd name="connsiteY6" fmla="*/ 952500 h 4171950"/>
              <a:gd name="connsiteX7" fmla="*/ 438150 w 2647950"/>
              <a:gd name="connsiteY7" fmla="*/ 1041400 h 4171950"/>
              <a:gd name="connsiteX8" fmla="*/ 577850 w 2647950"/>
              <a:gd name="connsiteY8" fmla="*/ 1416050 h 4171950"/>
              <a:gd name="connsiteX9" fmla="*/ 622300 w 2647950"/>
              <a:gd name="connsiteY9" fmla="*/ 1498600 h 4171950"/>
              <a:gd name="connsiteX10" fmla="*/ 660400 w 2647950"/>
              <a:gd name="connsiteY10" fmla="*/ 1733550 h 4171950"/>
              <a:gd name="connsiteX11" fmla="*/ 774700 w 2647950"/>
              <a:gd name="connsiteY11" fmla="*/ 1924050 h 4171950"/>
              <a:gd name="connsiteX12" fmla="*/ 939800 w 2647950"/>
              <a:gd name="connsiteY12" fmla="*/ 1962150 h 4171950"/>
              <a:gd name="connsiteX13" fmla="*/ 1104900 w 2647950"/>
              <a:gd name="connsiteY13" fmla="*/ 1962150 h 4171950"/>
              <a:gd name="connsiteX14" fmla="*/ 1162050 w 2647950"/>
              <a:gd name="connsiteY14" fmla="*/ 2006600 h 4171950"/>
              <a:gd name="connsiteX15" fmla="*/ 1155700 w 2647950"/>
              <a:gd name="connsiteY15" fmla="*/ 2241550 h 4171950"/>
              <a:gd name="connsiteX16" fmla="*/ 1422400 w 2647950"/>
              <a:gd name="connsiteY16" fmla="*/ 2724150 h 4171950"/>
              <a:gd name="connsiteX17" fmla="*/ 1790700 w 2647950"/>
              <a:gd name="connsiteY17" fmla="*/ 3054350 h 4171950"/>
              <a:gd name="connsiteX18" fmla="*/ 1974850 w 2647950"/>
              <a:gd name="connsiteY18" fmla="*/ 3079750 h 4171950"/>
              <a:gd name="connsiteX19" fmla="*/ 2133600 w 2647950"/>
              <a:gd name="connsiteY19" fmla="*/ 3232150 h 4171950"/>
              <a:gd name="connsiteX20" fmla="*/ 2146300 w 2647950"/>
              <a:gd name="connsiteY20" fmla="*/ 3536950 h 4171950"/>
              <a:gd name="connsiteX21" fmla="*/ 2457450 w 2647950"/>
              <a:gd name="connsiteY21" fmla="*/ 3803650 h 4171950"/>
              <a:gd name="connsiteX22" fmla="*/ 2584450 w 2647950"/>
              <a:gd name="connsiteY22" fmla="*/ 4038600 h 4171950"/>
              <a:gd name="connsiteX23" fmla="*/ 2647950 w 2647950"/>
              <a:gd name="connsiteY23" fmla="*/ 4171950 h 4171950"/>
              <a:gd name="connsiteX0" fmla="*/ 0 w 2645568"/>
              <a:gd name="connsiteY0" fmla="*/ 0 h 4171950"/>
              <a:gd name="connsiteX1" fmla="*/ 23018 w 2645568"/>
              <a:gd name="connsiteY1" fmla="*/ 234950 h 4171950"/>
              <a:gd name="connsiteX2" fmla="*/ 86518 w 2645568"/>
              <a:gd name="connsiteY2" fmla="*/ 336550 h 4171950"/>
              <a:gd name="connsiteX3" fmla="*/ 162718 w 2645568"/>
              <a:gd name="connsiteY3" fmla="*/ 419100 h 4171950"/>
              <a:gd name="connsiteX4" fmla="*/ 194468 w 2645568"/>
              <a:gd name="connsiteY4" fmla="*/ 482600 h 4171950"/>
              <a:gd name="connsiteX5" fmla="*/ 308768 w 2645568"/>
              <a:gd name="connsiteY5" fmla="*/ 812800 h 4171950"/>
              <a:gd name="connsiteX6" fmla="*/ 378618 w 2645568"/>
              <a:gd name="connsiteY6" fmla="*/ 952500 h 4171950"/>
              <a:gd name="connsiteX7" fmla="*/ 435768 w 2645568"/>
              <a:gd name="connsiteY7" fmla="*/ 1041400 h 4171950"/>
              <a:gd name="connsiteX8" fmla="*/ 575468 w 2645568"/>
              <a:gd name="connsiteY8" fmla="*/ 1416050 h 4171950"/>
              <a:gd name="connsiteX9" fmla="*/ 619918 w 2645568"/>
              <a:gd name="connsiteY9" fmla="*/ 1498600 h 4171950"/>
              <a:gd name="connsiteX10" fmla="*/ 658018 w 2645568"/>
              <a:gd name="connsiteY10" fmla="*/ 1733550 h 4171950"/>
              <a:gd name="connsiteX11" fmla="*/ 772318 w 2645568"/>
              <a:gd name="connsiteY11" fmla="*/ 1924050 h 4171950"/>
              <a:gd name="connsiteX12" fmla="*/ 937418 w 2645568"/>
              <a:gd name="connsiteY12" fmla="*/ 1962150 h 4171950"/>
              <a:gd name="connsiteX13" fmla="*/ 1102518 w 2645568"/>
              <a:gd name="connsiteY13" fmla="*/ 1962150 h 4171950"/>
              <a:gd name="connsiteX14" fmla="*/ 1159668 w 2645568"/>
              <a:gd name="connsiteY14" fmla="*/ 2006600 h 4171950"/>
              <a:gd name="connsiteX15" fmla="*/ 1153318 w 2645568"/>
              <a:gd name="connsiteY15" fmla="*/ 2241550 h 4171950"/>
              <a:gd name="connsiteX16" fmla="*/ 1420018 w 2645568"/>
              <a:gd name="connsiteY16" fmla="*/ 2724150 h 4171950"/>
              <a:gd name="connsiteX17" fmla="*/ 1788318 w 2645568"/>
              <a:gd name="connsiteY17" fmla="*/ 3054350 h 4171950"/>
              <a:gd name="connsiteX18" fmla="*/ 1972468 w 2645568"/>
              <a:gd name="connsiteY18" fmla="*/ 3079750 h 4171950"/>
              <a:gd name="connsiteX19" fmla="*/ 2131218 w 2645568"/>
              <a:gd name="connsiteY19" fmla="*/ 3232150 h 4171950"/>
              <a:gd name="connsiteX20" fmla="*/ 2143918 w 2645568"/>
              <a:gd name="connsiteY20" fmla="*/ 3536950 h 4171950"/>
              <a:gd name="connsiteX21" fmla="*/ 2455068 w 2645568"/>
              <a:gd name="connsiteY21" fmla="*/ 3803650 h 4171950"/>
              <a:gd name="connsiteX22" fmla="*/ 2582068 w 2645568"/>
              <a:gd name="connsiteY22" fmla="*/ 4038600 h 4171950"/>
              <a:gd name="connsiteX23" fmla="*/ 2645568 w 2645568"/>
              <a:gd name="connsiteY23" fmla="*/ 4171950 h 4171950"/>
              <a:gd name="connsiteX0" fmla="*/ 1225 w 2646793"/>
              <a:gd name="connsiteY0" fmla="*/ 0 h 4171950"/>
              <a:gd name="connsiteX1" fmla="*/ 24243 w 2646793"/>
              <a:gd name="connsiteY1" fmla="*/ 234950 h 4171950"/>
              <a:gd name="connsiteX2" fmla="*/ 87743 w 2646793"/>
              <a:gd name="connsiteY2" fmla="*/ 336550 h 4171950"/>
              <a:gd name="connsiteX3" fmla="*/ 163943 w 2646793"/>
              <a:gd name="connsiteY3" fmla="*/ 419100 h 4171950"/>
              <a:gd name="connsiteX4" fmla="*/ 195693 w 2646793"/>
              <a:gd name="connsiteY4" fmla="*/ 482600 h 4171950"/>
              <a:gd name="connsiteX5" fmla="*/ 309993 w 2646793"/>
              <a:gd name="connsiteY5" fmla="*/ 812800 h 4171950"/>
              <a:gd name="connsiteX6" fmla="*/ 379843 w 2646793"/>
              <a:gd name="connsiteY6" fmla="*/ 952500 h 4171950"/>
              <a:gd name="connsiteX7" fmla="*/ 436993 w 2646793"/>
              <a:gd name="connsiteY7" fmla="*/ 1041400 h 4171950"/>
              <a:gd name="connsiteX8" fmla="*/ 576693 w 2646793"/>
              <a:gd name="connsiteY8" fmla="*/ 1416050 h 4171950"/>
              <a:gd name="connsiteX9" fmla="*/ 621143 w 2646793"/>
              <a:gd name="connsiteY9" fmla="*/ 1498600 h 4171950"/>
              <a:gd name="connsiteX10" fmla="*/ 659243 w 2646793"/>
              <a:gd name="connsiteY10" fmla="*/ 1733550 h 4171950"/>
              <a:gd name="connsiteX11" fmla="*/ 773543 w 2646793"/>
              <a:gd name="connsiteY11" fmla="*/ 1924050 h 4171950"/>
              <a:gd name="connsiteX12" fmla="*/ 938643 w 2646793"/>
              <a:gd name="connsiteY12" fmla="*/ 1962150 h 4171950"/>
              <a:gd name="connsiteX13" fmla="*/ 1103743 w 2646793"/>
              <a:gd name="connsiteY13" fmla="*/ 1962150 h 4171950"/>
              <a:gd name="connsiteX14" fmla="*/ 1160893 w 2646793"/>
              <a:gd name="connsiteY14" fmla="*/ 2006600 h 4171950"/>
              <a:gd name="connsiteX15" fmla="*/ 1154543 w 2646793"/>
              <a:gd name="connsiteY15" fmla="*/ 2241550 h 4171950"/>
              <a:gd name="connsiteX16" fmla="*/ 1421243 w 2646793"/>
              <a:gd name="connsiteY16" fmla="*/ 2724150 h 4171950"/>
              <a:gd name="connsiteX17" fmla="*/ 1789543 w 2646793"/>
              <a:gd name="connsiteY17" fmla="*/ 3054350 h 4171950"/>
              <a:gd name="connsiteX18" fmla="*/ 1973693 w 2646793"/>
              <a:gd name="connsiteY18" fmla="*/ 3079750 h 4171950"/>
              <a:gd name="connsiteX19" fmla="*/ 2132443 w 2646793"/>
              <a:gd name="connsiteY19" fmla="*/ 3232150 h 4171950"/>
              <a:gd name="connsiteX20" fmla="*/ 2145143 w 2646793"/>
              <a:gd name="connsiteY20" fmla="*/ 3536950 h 4171950"/>
              <a:gd name="connsiteX21" fmla="*/ 2456293 w 2646793"/>
              <a:gd name="connsiteY21" fmla="*/ 3803650 h 4171950"/>
              <a:gd name="connsiteX22" fmla="*/ 2583293 w 2646793"/>
              <a:gd name="connsiteY22" fmla="*/ 4038600 h 4171950"/>
              <a:gd name="connsiteX23" fmla="*/ 2646793 w 2646793"/>
              <a:gd name="connsiteY23" fmla="*/ 4171950 h 4171950"/>
              <a:gd name="connsiteX0" fmla="*/ 1043 w 2646611"/>
              <a:gd name="connsiteY0" fmla="*/ 0 h 4171950"/>
              <a:gd name="connsiteX1" fmla="*/ 28823 w 2646611"/>
              <a:gd name="connsiteY1" fmla="*/ 234950 h 4171950"/>
              <a:gd name="connsiteX2" fmla="*/ 87561 w 2646611"/>
              <a:gd name="connsiteY2" fmla="*/ 336550 h 4171950"/>
              <a:gd name="connsiteX3" fmla="*/ 163761 w 2646611"/>
              <a:gd name="connsiteY3" fmla="*/ 419100 h 4171950"/>
              <a:gd name="connsiteX4" fmla="*/ 195511 w 2646611"/>
              <a:gd name="connsiteY4" fmla="*/ 482600 h 4171950"/>
              <a:gd name="connsiteX5" fmla="*/ 309811 w 2646611"/>
              <a:gd name="connsiteY5" fmla="*/ 812800 h 4171950"/>
              <a:gd name="connsiteX6" fmla="*/ 379661 w 2646611"/>
              <a:gd name="connsiteY6" fmla="*/ 952500 h 4171950"/>
              <a:gd name="connsiteX7" fmla="*/ 436811 w 2646611"/>
              <a:gd name="connsiteY7" fmla="*/ 1041400 h 4171950"/>
              <a:gd name="connsiteX8" fmla="*/ 576511 w 2646611"/>
              <a:gd name="connsiteY8" fmla="*/ 1416050 h 4171950"/>
              <a:gd name="connsiteX9" fmla="*/ 620961 w 2646611"/>
              <a:gd name="connsiteY9" fmla="*/ 1498600 h 4171950"/>
              <a:gd name="connsiteX10" fmla="*/ 659061 w 2646611"/>
              <a:gd name="connsiteY10" fmla="*/ 1733550 h 4171950"/>
              <a:gd name="connsiteX11" fmla="*/ 773361 w 2646611"/>
              <a:gd name="connsiteY11" fmla="*/ 1924050 h 4171950"/>
              <a:gd name="connsiteX12" fmla="*/ 938461 w 2646611"/>
              <a:gd name="connsiteY12" fmla="*/ 1962150 h 4171950"/>
              <a:gd name="connsiteX13" fmla="*/ 1103561 w 2646611"/>
              <a:gd name="connsiteY13" fmla="*/ 1962150 h 4171950"/>
              <a:gd name="connsiteX14" fmla="*/ 1160711 w 2646611"/>
              <a:gd name="connsiteY14" fmla="*/ 2006600 h 4171950"/>
              <a:gd name="connsiteX15" fmla="*/ 1154361 w 2646611"/>
              <a:gd name="connsiteY15" fmla="*/ 2241550 h 4171950"/>
              <a:gd name="connsiteX16" fmla="*/ 1421061 w 2646611"/>
              <a:gd name="connsiteY16" fmla="*/ 2724150 h 4171950"/>
              <a:gd name="connsiteX17" fmla="*/ 1789361 w 2646611"/>
              <a:gd name="connsiteY17" fmla="*/ 3054350 h 4171950"/>
              <a:gd name="connsiteX18" fmla="*/ 1973511 w 2646611"/>
              <a:gd name="connsiteY18" fmla="*/ 3079750 h 4171950"/>
              <a:gd name="connsiteX19" fmla="*/ 2132261 w 2646611"/>
              <a:gd name="connsiteY19" fmla="*/ 3232150 h 4171950"/>
              <a:gd name="connsiteX20" fmla="*/ 2144961 w 2646611"/>
              <a:gd name="connsiteY20" fmla="*/ 3536950 h 4171950"/>
              <a:gd name="connsiteX21" fmla="*/ 2456111 w 2646611"/>
              <a:gd name="connsiteY21" fmla="*/ 3803650 h 4171950"/>
              <a:gd name="connsiteX22" fmla="*/ 2583111 w 2646611"/>
              <a:gd name="connsiteY22" fmla="*/ 4038600 h 4171950"/>
              <a:gd name="connsiteX23" fmla="*/ 2646611 w 2646611"/>
              <a:gd name="connsiteY23" fmla="*/ 4171950 h 4171950"/>
              <a:gd name="connsiteX0" fmla="*/ 1449 w 2647017"/>
              <a:gd name="connsiteY0" fmla="*/ 0 h 4171950"/>
              <a:gd name="connsiteX1" fmla="*/ 29229 w 2647017"/>
              <a:gd name="connsiteY1" fmla="*/ 234950 h 4171950"/>
              <a:gd name="connsiteX2" fmla="*/ 87967 w 2647017"/>
              <a:gd name="connsiteY2" fmla="*/ 336550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64167 w 2647017"/>
              <a:gd name="connsiteY3" fmla="*/ 419100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5917 w 2647017"/>
              <a:gd name="connsiteY4" fmla="*/ 48260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310217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7217 w 2647017"/>
              <a:gd name="connsiteY7" fmla="*/ 1041400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6917 w 2647017"/>
              <a:gd name="connsiteY8" fmla="*/ 1416050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21367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9299 w 2647017"/>
              <a:gd name="connsiteY8" fmla="*/ 1385093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59467 w 2647017"/>
              <a:gd name="connsiteY10" fmla="*/ 173355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24050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73767 w 2647017"/>
              <a:gd name="connsiteY11" fmla="*/ 1907381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38867 w 2647017"/>
              <a:gd name="connsiteY12" fmla="*/ 1962150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61117 w 2647017"/>
              <a:gd name="connsiteY14" fmla="*/ 2006600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5476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1467 w 2647017"/>
              <a:gd name="connsiteY16" fmla="*/ 2724150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9767 w 2647017"/>
              <a:gd name="connsiteY17" fmla="*/ 3054350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79750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56517 w 2647017"/>
              <a:gd name="connsiteY21" fmla="*/ 3803650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3517 w 2647017"/>
              <a:gd name="connsiteY22" fmla="*/ 4038600 h 4171950"/>
              <a:gd name="connsiteX23" fmla="*/ 2647017 w 2647017"/>
              <a:gd name="connsiteY23" fmla="*/ 4171950 h 4171950"/>
              <a:gd name="connsiteX0" fmla="*/ 1449 w 2647017"/>
              <a:gd name="connsiteY0" fmla="*/ 0 h 4171950"/>
              <a:gd name="connsiteX1" fmla="*/ 29229 w 2647017"/>
              <a:gd name="connsiteY1" fmla="*/ 234950 h 4171950"/>
              <a:gd name="connsiteX2" fmla="*/ 92729 w 2647017"/>
              <a:gd name="connsiteY2" fmla="*/ 329406 h 4171950"/>
              <a:gd name="connsiteX3" fmla="*/ 149879 w 2647017"/>
              <a:gd name="connsiteY3" fmla="*/ 421482 h 4171950"/>
              <a:gd name="connsiteX4" fmla="*/ 193536 w 2647017"/>
              <a:gd name="connsiteY4" fmla="*/ 501650 h 4171950"/>
              <a:gd name="connsiteX5" fmla="*/ 295930 w 2647017"/>
              <a:gd name="connsiteY5" fmla="*/ 812800 h 4171950"/>
              <a:gd name="connsiteX6" fmla="*/ 380067 w 2647017"/>
              <a:gd name="connsiteY6" fmla="*/ 952500 h 4171950"/>
              <a:gd name="connsiteX7" fmla="*/ 430073 w 2647017"/>
              <a:gd name="connsiteY7" fmla="*/ 1039019 h 4171950"/>
              <a:gd name="connsiteX8" fmla="*/ 572156 w 2647017"/>
              <a:gd name="connsiteY8" fmla="*/ 1387475 h 4171950"/>
              <a:gd name="connsiteX9" fmla="*/ 611842 w 2647017"/>
              <a:gd name="connsiteY9" fmla="*/ 1498600 h 4171950"/>
              <a:gd name="connsiteX10" fmla="*/ 668992 w 2647017"/>
              <a:gd name="connsiteY10" fmla="*/ 1714500 h 4171950"/>
              <a:gd name="connsiteX11" fmla="*/ 783292 w 2647017"/>
              <a:gd name="connsiteY11" fmla="*/ 1902619 h 4171950"/>
              <a:gd name="connsiteX12" fmla="*/ 941248 w 2647017"/>
              <a:gd name="connsiteY12" fmla="*/ 1955006 h 4171950"/>
              <a:gd name="connsiteX13" fmla="*/ 1103967 w 2647017"/>
              <a:gd name="connsiteY13" fmla="*/ 1962150 h 4171950"/>
              <a:gd name="connsiteX14" fmla="*/ 1153973 w 2647017"/>
              <a:gd name="connsiteY14" fmla="*/ 2008982 h 4171950"/>
              <a:gd name="connsiteX15" fmla="*/ 1173817 w 2647017"/>
              <a:gd name="connsiteY15" fmla="*/ 2241550 h 4171950"/>
              <a:gd name="connsiteX16" fmla="*/ 1426230 w 2647017"/>
              <a:gd name="connsiteY16" fmla="*/ 2709863 h 4171950"/>
              <a:gd name="connsiteX17" fmla="*/ 1787385 w 2647017"/>
              <a:gd name="connsiteY17" fmla="*/ 3042443 h 4171950"/>
              <a:gd name="connsiteX18" fmla="*/ 1973917 w 2647017"/>
              <a:gd name="connsiteY18" fmla="*/ 3091657 h 4171950"/>
              <a:gd name="connsiteX19" fmla="*/ 2132667 w 2647017"/>
              <a:gd name="connsiteY19" fmla="*/ 3232150 h 4171950"/>
              <a:gd name="connsiteX20" fmla="*/ 2145367 w 2647017"/>
              <a:gd name="connsiteY20" fmla="*/ 3536950 h 4171950"/>
              <a:gd name="connsiteX21" fmla="*/ 2492236 w 2647017"/>
              <a:gd name="connsiteY21" fmla="*/ 3817938 h 4171950"/>
              <a:gd name="connsiteX22" fmla="*/ 2588280 w 2647017"/>
              <a:gd name="connsiteY22" fmla="*/ 4038600 h 4171950"/>
              <a:gd name="connsiteX23" fmla="*/ 2647017 w 2647017"/>
              <a:gd name="connsiteY23" fmla="*/ 4171950 h 4171950"/>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32150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1449 w 2649399"/>
              <a:gd name="connsiteY0" fmla="*/ 0 h 4160044"/>
              <a:gd name="connsiteX1" fmla="*/ 29229 w 2649399"/>
              <a:gd name="connsiteY1" fmla="*/ 234950 h 4160044"/>
              <a:gd name="connsiteX2" fmla="*/ 92729 w 2649399"/>
              <a:gd name="connsiteY2" fmla="*/ 329406 h 4160044"/>
              <a:gd name="connsiteX3" fmla="*/ 149879 w 2649399"/>
              <a:gd name="connsiteY3" fmla="*/ 421482 h 4160044"/>
              <a:gd name="connsiteX4" fmla="*/ 193536 w 2649399"/>
              <a:gd name="connsiteY4" fmla="*/ 501650 h 4160044"/>
              <a:gd name="connsiteX5" fmla="*/ 295930 w 2649399"/>
              <a:gd name="connsiteY5" fmla="*/ 812800 h 4160044"/>
              <a:gd name="connsiteX6" fmla="*/ 380067 w 2649399"/>
              <a:gd name="connsiteY6" fmla="*/ 952500 h 4160044"/>
              <a:gd name="connsiteX7" fmla="*/ 430073 w 2649399"/>
              <a:gd name="connsiteY7" fmla="*/ 1039019 h 4160044"/>
              <a:gd name="connsiteX8" fmla="*/ 572156 w 2649399"/>
              <a:gd name="connsiteY8" fmla="*/ 1387475 h 4160044"/>
              <a:gd name="connsiteX9" fmla="*/ 611842 w 2649399"/>
              <a:gd name="connsiteY9" fmla="*/ 1498600 h 4160044"/>
              <a:gd name="connsiteX10" fmla="*/ 668992 w 2649399"/>
              <a:gd name="connsiteY10" fmla="*/ 1714500 h 4160044"/>
              <a:gd name="connsiteX11" fmla="*/ 783292 w 2649399"/>
              <a:gd name="connsiteY11" fmla="*/ 1902619 h 4160044"/>
              <a:gd name="connsiteX12" fmla="*/ 941248 w 2649399"/>
              <a:gd name="connsiteY12" fmla="*/ 1955006 h 4160044"/>
              <a:gd name="connsiteX13" fmla="*/ 1103967 w 2649399"/>
              <a:gd name="connsiteY13" fmla="*/ 1962150 h 4160044"/>
              <a:gd name="connsiteX14" fmla="*/ 1153973 w 2649399"/>
              <a:gd name="connsiteY14" fmla="*/ 2008982 h 4160044"/>
              <a:gd name="connsiteX15" fmla="*/ 1173817 w 2649399"/>
              <a:gd name="connsiteY15" fmla="*/ 2241550 h 4160044"/>
              <a:gd name="connsiteX16" fmla="*/ 1426230 w 2649399"/>
              <a:gd name="connsiteY16" fmla="*/ 2709863 h 4160044"/>
              <a:gd name="connsiteX17" fmla="*/ 1787385 w 2649399"/>
              <a:gd name="connsiteY17" fmla="*/ 3042443 h 4160044"/>
              <a:gd name="connsiteX18" fmla="*/ 1973917 w 2649399"/>
              <a:gd name="connsiteY18" fmla="*/ 3091657 h 4160044"/>
              <a:gd name="connsiteX19" fmla="*/ 2132667 w 2649399"/>
              <a:gd name="connsiteY19" fmla="*/ 3258344 h 4160044"/>
              <a:gd name="connsiteX20" fmla="*/ 2145367 w 2649399"/>
              <a:gd name="connsiteY20" fmla="*/ 3536950 h 4160044"/>
              <a:gd name="connsiteX21" fmla="*/ 2492236 w 2649399"/>
              <a:gd name="connsiteY21" fmla="*/ 3817938 h 4160044"/>
              <a:gd name="connsiteX22" fmla="*/ 2588280 w 2649399"/>
              <a:gd name="connsiteY22" fmla="*/ 4038600 h 4160044"/>
              <a:gd name="connsiteX23" fmla="*/ 2649399 w 2649399"/>
              <a:gd name="connsiteY23" fmla="*/ 4160044 h 4160044"/>
              <a:gd name="connsiteX0" fmla="*/ 0 w 2620170"/>
              <a:gd name="connsiteY0" fmla="*/ 0 h 3925094"/>
              <a:gd name="connsiteX1" fmla="*/ 63500 w 2620170"/>
              <a:gd name="connsiteY1" fmla="*/ 94456 h 3925094"/>
              <a:gd name="connsiteX2" fmla="*/ 120650 w 2620170"/>
              <a:gd name="connsiteY2" fmla="*/ 186532 h 3925094"/>
              <a:gd name="connsiteX3" fmla="*/ 164307 w 2620170"/>
              <a:gd name="connsiteY3" fmla="*/ 266700 h 3925094"/>
              <a:gd name="connsiteX4" fmla="*/ 266701 w 2620170"/>
              <a:gd name="connsiteY4" fmla="*/ 577850 h 3925094"/>
              <a:gd name="connsiteX5" fmla="*/ 350838 w 2620170"/>
              <a:gd name="connsiteY5" fmla="*/ 717550 h 3925094"/>
              <a:gd name="connsiteX6" fmla="*/ 400844 w 2620170"/>
              <a:gd name="connsiteY6" fmla="*/ 804069 h 3925094"/>
              <a:gd name="connsiteX7" fmla="*/ 542927 w 2620170"/>
              <a:gd name="connsiteY7" fmla="*/ 1152525 h 3925094"/>
              <a:gd name="connsiteX8" fmla="*/ 582613 w 2620170"/>
              <a:gd name="connsiteY8" fmla="*/ 1263650 h 3925094"/>
              <a:gd name="connsiteX9" fmla="*/ 639763 w 2620170"/>
              <a:gd name="connsiteY9" fmla="*/ 1479550 h 3925094"/>
              <a:gd name="connsiteX10" fmla="*/ 754063 w 2620170"/>
              <a:gd name="connsiteY10" fmla="*/ 1667669 h 3925094"/>
              <a:gd name="connsiteX11" fmla="*/ 912019 w 2620170"/>
              <a:gd name="connsiteY11" fmla="*/ 1720056 h 3925094"/>
              <a:gd name="connsiteX12" fmla="*/ 1074738 w 2620170"/>
              <a:gd name="connsiteY12" fmla="*/ 1727200 h 3925094"/>
              <a:gd name="connsiteX13" fmla="*/ 1124744 w 2620170"/>
              <a:gd name="connsiteY13" fmla="*/ 1774032 h 3925094"/>
              <a:gd name="connsiteX14" fmla="*/ 1144588 w 2620170"/>
              <a:gd name="connsiteY14" fmla="*/ 2006600 h 3925094"/>
              <a:gd name="connsiteX15" fmla="*/ 1397001 w 2620170"/>
              <a:gd name="connsiteY15" fmla="*/ 2474913 h 3925094"/>
              <a:gd name="connsiteX16" fmla="*/ 1758156 w 2620170"/>
              <a:gd name="connsiteY16" fmla="*/ 2807493 h 3925094"/>
              <a:gd name="connsiteX17" fmla="*/ 1944688 w 2620170"/>
              <a:gd name="connsiteY17" fmla="*/ 2856707 h 3925094"/>
              <a:gd name="connsiteX18" fmla="*/ 2103438 w 2620170"/>
              <a:gd name="connsiteY18" fmla="*/ 3023394 h 3925094"/>
              <a:gd name="connsiteX19" fmla="*/ 2116138 w 2620170"/>
              <a:gd name="connsiteY19" fmla="*/ 3302000 h 3925094"/>
              <a:gd name="connsiteX20" fmla="*/ 2463007 w 2620170"/>
              <a:gd name="connsiteY20" fmla="*/ 3582988 h 3925094"/>
              <a:gd name="connsiteX21" fmla="*/ 2559051 w 2620170"/>
              <a:gd name="connsiteY21" fmla="*/ 3803650 h 3925094"/>
              <a:gd name="connsiteX22" fmla="*/ 2620170 w 2620170"/>
              <a:gd name="connsiteY22" fmla="*/ 3925094 h 3925094"/>
              <a:gd name="connsiteX0" fmla="*/ 0 w 2556670"/>
              <a:gd name="connsiteY0" fmla="*/ 0 h 3830638"/>
              <a:gd name="connsiteX1" fmla="*/ 57150 w 2556670"/>
              <a:gd name="connsiteY1" fmla="*/ 92076 h 3830638"/>
              <a:gd name="connsiteX2" fmla="*/ 100807 w 2556670"/>
              <a:gd name="connsiteY2" fmla="*/ 172244 h 3830638"/>
              <a:gd name="connsiteX3" fmla="*/ 203201 w 2556670"/>
              <a:gd name="connsiteY3" fmla="*/ 483394 h 3830638"/>
              <a:gd name="connsiteX4" fmla="*/ 287338 w 2556670"/>
              <a:gd name="connsiteY4" fmla="*/ 623094 h 3830638"/>
              <a:gd name="connsiteX5" fmla="*/ 337344 w 2556670"/>
              <a:gd name="connsiteY5" fmla="*/ 709613 h 3830638"/>
              <a:gd name="connsiteX6" fmla="*/ 479427 w 2556670"/>
              <a:gd name="connsiteY6" fmla="*/ 1058069 h 3830638"/>
              <a:gd name="connsiteX7" fmla="*/ 519113 w 2556670"/>
              <a:gd name="connsiteY7" fmla="*/ 1169194 h 3830638"/>
              <a:gd name="connsiteX8" fmla="*/ 576263 w 2556670"/>
              <a:gd name="connsiteY8" fmla="*/ 1385094 h 3830638"/>
              <a:gd name="connsiteX9" fmla="*/ 690563 w 2556670"/>
              <a:gd name="connsiteY9" fmla="*/ 1573213 h 3830638"/>
              <a:gd name="connsiteX10" fmla="*/ 848519 w 2556670"/>
              <a:gd name="connsiteY10" fmla="*/ 1625600 h 3830638"/>
              <a:gd name="connsiteX11" fmla="*/ 1011238 w 2556670"/>
              <a:gd name="connsiteY11" fmla="*/ 1632744 h 3830638"/>
              <a:gd name="connsiteX12" fmla="*/ 1061244 w 2556670"/>
              <a:gd name="connsiteY12" fmla="*/ 1679576 h 3830638"/>
              <a:gd name="connsiteX13" fmla="*/ 1081088 w 2556670"/>
              <a:gd name="connsiteY13" fmla="*/ 1912144 h 3830638"/>
              <a:gd name="connsiteX14" fmla="*/ 1333501 w 2556670"/>
              <a:gd name="connsiteY14" fmla="*/ 2380457 h 3830638"/>
              <a:gd name="connsiteX15" fmla="*/ 1694656 w 2556670"/>
              <a:gd name="connsiteY15" fmla="*/ 2713037 h 3830638"/>
              <a:gd name="connsiteX16" fmla="*/ 1881188 w 2556670"/>
              <a:gd name="connsiteY16" fmla="*/ 2762251 h 3830638"/>
              <a:gd name="connsiteX17" fmla="*/ 2039938 w 2556670"/>
              <a:gd name="connsiteY17" fmla="*/ 2928938 h 3830638"/>
              <a:gd name="connsiteX18" fmla="*/ 2052638 w 2556670"/>
              <a:gd name="connsiteY18" fmla="*/ 3207544 h 3830638"/>
              <a:gd name="connsiteX19" fmla="*/ 2399507 w 2556670"/>
              <a:gd name="connsiteY19" fmla="*/ 3488532 h 3830638"/>
              <a:gd name="connsiteX20" fmla="*/ 2495551 w 2556670"/>
              <a:gd name="connsiteY20" fmla="*/ 3709194 h 3830638"/>
              <a:gd name="connsiteX21" fmla="*/ 2556670 w 2556670"/>
              <a:gd name="connsiteY21" fmla="*/ 3830638 h 3830638"/>
              <a:gd name="connsiteX0" fmla="*/ 0 w 2499520"/>
              <a:gd name="connsiteY0" fmla="*/ 0 h 3738562"/>
              <a:gd name="connsiteX1" fmla="*/ 43657 w 2499520"/>
              <a:gd name="connsiteY1" fmla="*/ 80168 h 3738562"/>
              <a:gd name="connsiteX2" fmla="*/ 146051 w 2499520"/>
              <a:gd name="connsiteY2" fmla="*/ 391318 h 3738562"/>
              <a:gd name="connsiteX3" fmla="*/ 230188 w 2499520"/>
              <a:gd name="connsiteY3" fmla="*/ 531018 h 3738562"/>
              <a:gd name="connsiteX4" fmla="*/ 280194 w 2499520"/>
              <a:gd name="connsiteY4" fmla="*/ 617537 h 3738562"/>
              <a:gd name="connsiteX5" fmla="*/ 422277 w 2499520"/>
              <a:gd name="connsiteY5" fmla="*/ 965993 h 3738562"/>
              <a:gd name="connsiteX6" fmla="*/ 461963 w 2499520"/>
              <a:gd name="connsiteY6" fmla="*/ 1077118 h 3738562"/>
              <a:gd name="connsiteX7" fmla="*/ 519113 w 2499520"/>
              <a:gd name="connsiteY7" fmla="*/ 1293018 h 3738562"/>
              <a:gd name="connsiteX8" fmla="*/ 633413 w 2499520"/>
              <a:gd name="connsiteY8" fmla="*/ 1481137 h 3738562"/>
              <a:gd name="connsiteX9" fmla="*/ 791369 w 2499520"/>
              <a:gd name="connsiteY9" fmla="*/ 1533524 h 3738562"/>
              <a:gd name="connsiteX10" fmla="*/ 954088 w 2499520"/>
              <a:gd name="connsiteY10" fmla="*/ 1540668 h 3738562"/>
              <a:gd name="connsiteX11" fmla="*/ 1004094 w 2499520"/>
              <a:gd name="connsiteY11" fmla="*/ 1587500 h 3738562"/>
              <a:gd name="connsiteX12" fmla="*/ 1023938 w 2499520"/>
              <a:gd name="connsiteY12" fmla="*/ 1820068 h 3738562"/>
              <a:gd name="connsiteX13" fmla="*/ 1276351 w 2499520"/>
              <a:gd name="connsiteY13" fmla="*/ 2288381 h 3738562"/>
              <a:gd name="connsiteX14" fmla="*/ 1637506 w 2499520"/>
              <a:gd name="connsiteY14" fmla="*/ 2620961 h 3738562"/>
              <a:gd name="connsiteX15" fmla="*/ 1824038 w 2499520"/>
              <a:gd name="connsiteY15" fmla="*/ 2670175 h 3738562"/>
              <a:gd name="connsiteX16" fmla="*/ 1982788 w 2499520"/>
              <a:gd name="connsiteY16" fmla="*/ 2836862 h 3738562"/>
              <a:gd name="connsiteX17" fmla="*/ 1995488 w 2499520"/>
              <a:gd name="connsiteY17" fmla="*/ 3115468 h 3738562"/>
              <a:gd name="connsiteX18" fmla="*/ 2342357 w 2499520"/>
              <a:gd name="connsiteY18" fmla="*/ 3396456 h 3738562"/>
              <a:gd name="connsiteX19" fmla="*/ 2438401 w 2499520"/>
              <a:gd name="connsiteY19" fmla="*/ 3617118 h 3738562"/>
              <a:gd name="connsiteX20" fmla="*/ 2499520 w 2499520"/>
              <a:gd name="connsiteY20" fmla="*/ 3738562 h 3738562"/>
              <a:gd name="connsiteX0" fmla="*/ 0 w 2455863"/>
              <a:gd name="connsiteY0" fmla="*/ 0 h 3658394"/>
              <a:gd name="connsiteX1" fmla="*/ 102394 w 2455863"/>
              <a:gd name="connsiteY1" fmla="*/ 311150 h 3658394"/>
              <a:gd name="connsiteX2" fmla="*/ 186531 w 2455863"/>
              <a:gd name="connsiteY2" fmla="*/ 450850 h 3658394"/>
              <a:gd name="connsiteX3" fmla="*/ 236537 w 2455863"/>
              <a:gd name="connsiteY3" fmla="*/ 537369 h 3658394"/>
              <a:gd name="connsiteX4" fmla="*/ 378620 w 2455863"/>
              <a:gd name="connsiteY4" fmla="*/ 885825 h 3658394"/>
              <a:gd name="connsiteX5" fmla="*/ 418306 w 2455863"/>
              <a:gd name="connsiteY5" fmla="*/ 996950 h 3658394"/>
              <a:gd name="connsiteX6" fmla="*/ 475456 w 2455863"/>
              <a:gd name="connsiteY6" fmla="*/ 1212850 h 3658394"/>
              <a:gd name="connsiteX7" fmla="*/ 589756 w 2455863"/>
              <a:gd name="connsiteY7" fmla="*/ 1400969 h 3658394"/>
              <a:gd name="connsiteX8" fmla="*/ 747712 w 2455863"/>
              <a:gd name="connsiteY8" fmla="*/ 1453356 h 3658394"/>
              <a:gd name="connsiteX9" fmla="*/ 910431 w 2455863"/>
              <a:gd name="connsiteY9" fmla="*/ 1460500 h 3658394"/>
              <a:gd name="connsiteX10" fmla="*/ 960437 w 2455863"/>
              <a:gd name="connsiteY10" fmla="*/ 1507332 h 3658394"/>
              <a:gd name="connsiteX11" fmla="*/ 980281 w 2455863"/>
              <a:gd name="connsiteY11" fmla="*/ 1739900 h 3658394"/>
              <a:gd name="connsiteX12" fmla="*/ 1232694 w 2455863"/>
              <a:gd name="connsiteY12" fmla="*/ 2208213 h 3658394"/>
              <a:gd name="connsiteX13" fmla="*/ 1593849 w 2455863"/>
              <a:gd name="connsiteY13" fmla="*/ 2540793 h 3658394"/>
              <a:gd name="connsiteX14" fmla="*/ 1780381 w 2455863"/>
              <a:gd name="connsiteY14" fmla="*/ 2590007 h 3658394"/>
              <a:gd name="connsiteX15" fmla="*/ 1939131 w 2455863"/>
              <a:gd name="connsiteY15" fmla="*/ 2756694 h 3658394"/>
              <a:gd name="connsiteX16" fmla="*/ 1951831 w 2455863"/>
              <a:gd name="connsiteY16" fmla="*/ 3035300 h 3658394"/>
              <a:gd name="connsiteX17" fmla="*/ 2298700 w 2455863"/>
              <a:gd name="connsiteY17" fmla="*/ 3316288 h 3658394"/>
              <a:gd name="connsiteX18" fmla="*/ 2394744 w 2455863"/>
              <a:gd name="connsiteY18" fmla="*/ 3536950 h 3658394"/>
              <a:gd name="connsiteX19" fmla="*/ 2455863 w 2455863"/>
              <a:gd name="connsiteY19" fmla="*/ 3658394 h 3658394"/>
              <a:gd name="connsiteX0" fmla="*/ 0 w 2353469"/>
              <a:gd name="connsiteY0" fmla="*/ 0 h 3347244"/>
              <a:gd name="connsiteX1" fmla="*/ 84137 w 2353469"/>
              <a:gd name="connsiteY1" fmla="*/ 139700 h 3347244"/>
              <a:gd name="connsiteX2" fmla="*/ 134143 w 2353469"/>
              <a:gd name="connsiteY2" fmla="*/ 226219 h 3347244"/>
              <a:gd name="connsiteX3" fmla="*/ 276226 w 2353469"/>
              <a:gd name="connsiteY3" fmla="*/ 574675 h 3347244"/>
              <a:gd name="connsiteX4" fmla="*/ 315912 w 2353469"/>
              <a:gd name="connsiteY4" fmla="*/ 685800 h 3347244"/>
              <a:gd name="connsiteX5" fmla="*/ 373062 w 2353469"/>
              <a:gd name="connsiteY5" fmla="*/ 901700 h 3347244"/>
              <a:gd name="connsiteX6" fmla="*/ 487362 w 2353469"/>
              <a:gd name="connsiteY6" fmla="*/ 1089819 h 3347244"/>
              <a:gd name="connsiteX7" fmla="*/ 645318 w 2353469"/>
              <a:gd name="connsiteY7" fmla="*/ 1142206 h 3347244"/>
              <a:gd name="connsiteX8" fmla="*/ 808037 w 2353469"/>
              <a:gd name="connsiteY8" fmla="*/ 1149350 h 3347244"/>
              <a:gd name="connsiteX9" fmla="*/ 858043 w 2353469"/>
              <a:gd name="connsiteY9" fmla="*/ 1196182 h 3347244"/>
              <a:gd name="connsiteX10" fmla="*/ 877887 w 2353469"/>
              <a:gd name="connsiteY10" fmla="*/ 1428750 h 3347244"/>
              <a:gd name="connsiteX11" fmla="*/ 1130300 w 2353469"/>
              <a:gd name="connsiteY11" fmla="*/ 1897063 h 3347244"/>
              <a:gd name="connsiteX12" fmla="*/ 1491455 w 2353469"/>
              <a:gd name="connsiteY12" fmla="*/ 2229643 h 3347244"/>
              <a:gd name="connsiteX13" fmla="*/ 1677987 w 2353469"/>
              <a:gd name="connsiteY13" fmla="*/ 2278857 h 3347244"/>
              <a:gd name="connsiteX14" fmla="*/ 1836737 w 2353469"/>
              <a:gd name="connsiteY14" fmla="*/ 2445544 h 3347244"/>
              <a:gd name="connsiteX15" fmla="*/ 1849437 w 2353469"/>
              <a:gd name="connsiteY15" fmla="*/ 2724150 h 3347244"/>
              <a:gd name="connsiteX16" fmla="*/ 2196306 w 2353469"/>
              <a:gd name="connsiteY16" fmla="*/ 3005138 h 3347244"/>
              <a:gd name="connsiteX17" fmla="*/ 2292350 w 2353469"/>
              <a:gd name="connsiteY17" fmla="*/ 3225800 h 3347244"/>
              <a:gd name="connsiteX18" fmla="*/ 2353469 w 2353469"/>
              <a:gd name="connsiteY18" fmla="*/ 3347244 h 3347244"/>
              <a:gd name="connsiteX0" fmla="*/ 0 w 2269332"/>
              <a:gd name="connsiteY0" fmla="*/ 0 h 3207544"/>
              <a:gd name="connsiteX1" fmla="*/ 50006 w 2269332"/>
              <a:gd name="connsiteY1" fmla="*/ 86519 h 3207544"/>
              <a:gd name="connsiteX2" fmla="*/ 192089 w 2269332"/>
              <a:gd name="connsiteY2" fmla="*/ 434975 h 3207544"/>
              <a:gd name="connsiteX3" fmla="*/ 231775 w 2269332"/>
              <a:gd name="connsiteY3" fmla="*/ 546100 h 3207544"/>
              <a:gd name="connsiteX4" fmla="*/ 288925 w 2269332"/>
              <a:gd name="connsiteY4" fmla="*/ 762000 h 3207544"/>
              <a:gd name="connsiteX5" fmla="*/ 403225 w 2269332"/>
              <a:gd name="connsiteY5" fmla="*/ 950119 h 3207544"/>
              <a:gd name="connsiteX6" fmla="*/ 561181 w 2269332"/>
              <a:gd name="connsiteY6" fmla="*/ 1002506 h 3207544"/>
              <a:gd name="connsiteX7" fmla="*/ 723900 w 2269332"/>
              <a:gd name="connsiteY7" fmla="*/ 1009650 h 3207544"/>
              <a:gd name="connsiteX8" fmla="*/ 773906 w 2269332"/>
              <a:gd name="connsiteY8" fmla="*/ 1056482 h 3207544"/>
              <a:gd name="connsiteX9" fmla="*/ 793750 w 2269332"/>
              <a:gd name="connsiteY9" fmla="*/ 1289050 h 3207544"/>
              <a:gd name="connsiteX10" fmla="*/ 1046163 w 2269332"/>
              <a:gd name="connsiteY10" fmla="*/ 1757363 h 3207544"/>
              <a:gd name="connsiteX11" fmla="*/ 1407318 w 2269332"/>
              <a:gd name="connsiteY11" fmla="*/ 2089943 h 3207544"/>
              <a:gd name="connsiteX12" fmla="*/ 1593850 w 2269332"/>
              <a:gd name="connsiteY12" fmla="*/ 2139157 h 3207544"/>
              <a:gd name="connsiteX13" fmla="*/ 1752600 w 2269332"/>
              <a:gd name="connsiteY13" fmla="*/ 2305844 h 3207544"/>
              <a:gd name="connsiteX14" fmla="*/ 1765300 w 2269332"/>
              <a:gd name="connsiteY14" fmla="*/ 2584450 h 3207544"/>
              <a:gd name="connsiteX15" fmla="*/ 2112169 w 2269332"/>
              <a:gd name="connsiteY15" fmla="*/ 2865438 h 3207544"/>
              <a:gd name="connsiteX16" fmla="*/ 2208213 w 2269332"/>
              <a:gd name="connsiteY16" fmla="*/ 3086100 h 3207544"/>
              <a:gd name="connsiteX17" fmla="*/ 2269332 w 2269332"/>
              <a:gd name="connsiteY17" fmla="*/ 3207544 h 3207544"/>
              <a:gd name="connsiteX0" fmla="*/ 0 w 2219326"/>
              <a:gd name="connsiteY0" fmla="*/ 0 h 3121025"/>
              <a:gd name="connsiteX1" fmla="*/ 142083 w 2219326"/>
              <a:gd name="connsiteY1" fmla="*/ 348456 h 3121025"/>
              <a:gd name="connsiteX2" fmla="*/ 181769 w 2219326"/>
              <a:gd name="connsiteY2" fmla="*/ 459581 h 3121025"/>
              <a:gd name="connsiteX3" fmla="*/ 238919 w 2219326"/>
              <a:gd name="connsiteY3" fmla="*/ 675481 h 3121025"/>
              <a:gd name="connsiteX4" fmla="*/ 353219 w 2219326"/>
              <a:gd name="connsiteY4" fmla="*/ 863600 h 3121025"/>
              <a:gd name="connsiteX5" fmla="*/ 511175 w 2219326"/>
              <a:gd name="connsiteY5" fmla="*/ 915987 h 3121025"/>
              <a:gd name="connsiteX6" fmla="*/ 673894 w 2219326"/>
              <a:gd name="connsiteY6" fmla="*/ 923131 h 3121025"/>
              <a:gd name="connsiteX7" fmla="*/ 723900 w 2219326"/>
              <a:gd name="connsiteY7" fmla="*/ 969963 h 3121025"/>
              <a:gd name="connsiteX8" fmla="*/ 743744 w 2219326"/>
              <a:gd name="connsiteY8" fmla="*/ 1202531 h 3121025"/>
              <a:gd name="connsiteX9" fmla="*/ 996157 w 2219326"/>
              <a:gd name="connsiteY9" fmla="*/ 1670844 h 3121025"/>
              <a:gd name="connsiteX10" fmla="*/ 1357312 w 2219326"/>
              <a:gd name="connsiteY10" fmla="*/ 2003424 h 3121025"/>
              <a:gd name="connsiteX11" fmla="*/ 1543844 w 2219326"/>
              <a:gd name="connsiteY11" fmla="*/ 2052638 h 3121025"/>
              <a:gd name="connsiteX12" fmla="*/ 1702594 w 2219326"/>
              <a:gd name="connsiteY12" fmla="*/ 2219325 h 3121025"/>
              <a:gd name="connsiteX13" fmla="*/ 1715294 w 2219326"/>
              <a:gd name="connsiteY13" fmla="*/ 2497931 h 3121025"/>
              <a:gd name="connsiteX14" fmla="*/ 2062163 w 2219326"/>
              <a:gd name="connsiteY14" fmla="*/ 2778919 h 3121025"/>
              <a:gd name="connsiteX15" fmla="*/ 2158207 w 2219326"/>
              <a:gd name="connsiteY15" fmla="*/ 2999581 h 3121025"/>
              <a:gd name="connsiteX16" fmla="*/ 2219326 w 2219326"/>
              <a:gd name="connsiteY16" fmla="*/ 3121025 h 3121025"/>
              <a:gd name="connsiteX0" fmla="*/ 0 w 2077243"/>
              <a:gd name="connsiteY0" fmla="*/ 0 h 2772569"/>
              <a:gd name="connsiteX1" fmla="*/ 39686 w 2077243"/>
              <a:gd name="connsiteY1" fmla="*/ 111125 h 2772569"/>
              <a:gd name="connsiteX2" fmla="*/ 96836 w 2077243"/>
              <a:gd name="connsiteY2" fmla="*/ 327025 h 2772569"/>
              <a:gd name="connsiteX3" fmla="*/ 211136 w 2077243"/>
              <a:gd name="connsiteY3" fmla="*/ 515144 h 2772569"/>
              <a:gd name="connsiteX4" fmla="*/ 369092 w 2077243"/>
              <a:gd name="connsiteY4" fmla="*/ 567531 h 2772569"/>
              <a:gd name="connsiteX5" fmla="*/ 531811 w 2077243"/>
              <a:gd name="connsiteY5" fmla="*/ 574675 h 2772569"/>
              <a:gd name="connsiteX6" fmla="*/ 581817 w 2077243"/>
              <a:gd name="connsiteY6" fmla="*/ 621507 h 2772569"/>
              <a:gd name="connsiteX7" fmla="*/ 601661 w 2077243"/>
              <a:gd name="connsiteY7" fmla="*/ 854075 h 2772569"/>
              <a:gd name="connsiteX8" fmla="*/ 854074 w 2077243"/>
              <a:gd name="connsiteY8" fmla="*/ 1322388 h 2772569"/>
              <a:gd name="connsiteX9" fmla="*/ 1215229 w 2077243"/>
              <a:gd name="connsiteY9" fmla="*/ 1654968 h 2772569"/>
              <a:gd name="connsiteX10" fmla="*/ 1401761 w 2077243"/>
              <a:gd name="connsiteY10" fmla="*/ 1704182 h 2772569"/>
              <a:gd name="connsiteX11" fmla="*/ 1560511 w 2077243"/>
              <a:gd name="connsiteY11" fmla="*/ 1870869 h 2772569"/>
              <a:gd name="connsiteX12" fmla="*/ 1573211 w 2077243"/>
              <a:gd name="connsiteY12" fmla="*/ 2149475 h 2772569"/>
              <a:gd name="connsiteX13" fmla="*/ 1920080 w 2077243"/>
              <a:gd name="connsiteY13" fmla="*/ 2430463 h 2772569"/>
              <a:gd name="connsiteX14" fmla="*/ 2016124 w 2077243"/>
              <a:gd name="connsiteY14" fmla="*/ 2651125 h 2772569"/>
              <a:gd name="connsiteX15" fmla="*/ 2077243 w 2077243"/>
              <a:gd name="connsiteY15" fmla="*/ 2772569 h 2772569"/>
              <a:gd name="connsiteX0" fmla="*/ 0 w 2037557"/>
              <a:gd name="connsiteY0" fmla="*/ 0 h 2661444"/>
              <a:gd name="connsiteX1" fmla="*/ 57150 w 2037557"/>
              <a:gd name="connsiteY1" fmla="*/ 215900 h 2661444"/>
              <a:gd name="connsiteX2" fmla="*/ 171450 w 2037557"/>
              <a:gd name="connsiteY2" fmla="*/ 404019 h 2661444"/>
              <a:gd name="connsiteX3" fmla="*/ 329406 w 2037557"/>
              <a:gd name="connsiteY3" fmla="*/ 456406 h 2661444"/>
              <a:gd name="connsiteX4" fmla="*/ 492125 w 2037557"/>
              <a:gd name="connsiteY4" fmla="*/ 463550 h 2661444"/>
              <a:gd name="connsiteX5" fmla="*/ 542131 w 2037557"/>
              <a:gd name="connsiteY5" fmla="*/ 510382 h 2661444"/>
              <a:gd name="connsiteX6" fmla="*/ 561975 w 2037557"/>
              <a:gd name="connsiteY6" fmla="*/ 742950 h 2661444"/>
              <a:gd name="connsiteX7" fmla="*/ 814388 w 2037557"/>
              <a:gd name="connsiteY7" fmla="*/ 1211263 h 2661444"/>
              <a:gd name="connsiteX8" fmla="*/ 1175543 w 2037557"/>
              <a:gd name="connsiteY8" fmla="*/ 1543843 h 2661444"/>
              <a:gd name="connsiteX9" fmla="*/ 1362075 w 2037557"/>
              <a:gd name="connsiteY9" fmla="*/ 1593057 h 2661444"/>
              <a:gd name="connsiteX10" fmla="*/ 1520825 w 2037557"/>
              <a:gd name="connsiteY10" fmla="*/ 1759744 h 2661444"/>
              <a:gd name="connsiteX11" fmla="*/ 1533525 w 2037557"/>
              <a:gd name="connsiteY11" fmla="*/ 2038350 h 2661444"/>
              <a:gd name="connsiteX12" fmla="*/ 1880394 w 2037557"/>
              <a:gd name="connsiteY12" fmla="*/ 2319338 h 2661444"/>
              <a:gd name="connsiteX13" fmla="*/ 1976438 w 2037557"/>
              <a:gd name="connsiteY13" fmla="*/ 2540000 h 2661444"/>
              <a:gd name="connsiteX14" fmla="*/ 2037557 w 2037557"/>
              <a:gd name="connsiteY14" fmla="*/ 2661444 h 2661444"/>
              <a:gd name="connsiteX0" fmla="*/ 0 w 1980407"/>
              <a:gd name="connsiteY0" fmla="*/ 0 h 2445544"/>
              <a:gd name="connsiteX1" fmla="*/ 114300 w 1980407"/>
              <a:gd name="connsiteY1" fmla="*/ 188119 h 2445544"/>
              <a:gd name="connsiteX2" fmla="*/ 272256 w 1980407"/>
              <a:gd name="connsiteY2" fmla="*/ 240506 h 2445544"/>
              <a:gd name="connsiteX3" fmla="*/ 434975 w 1980407"/>
              <a:gd name="connsiteY3" fmla="*/ 247650 h 2445544"/>
              <a:gd name="connsiteX4" fmla="*/ 484981 w 1980407"/>
              <a:gd name="connsiteY4" fmla="*/ 294482 h 2445544"/>
              <a:gd name="connsiteX5" fmla="*/ 504825 w 1980407"/>
              <a:gd name="connsiteY5" fmla="*/ 527050 h 2445544"/>
              <a:gd name="connsiteX6" fmla="*/ 757238 w 1980407"/>
              <a:gd name="connsiteY6" fmla="*/ 995363 h 2445544"/>
              <a:gd name="connsiteX7" fmla="*/ 1118393 w 1980407"/>
              <a:gd name="connsiteY7" fmla="*/ 1327943 h 2445544"/>
              <a:gd name="connsiteX8" fmla="*/ 1304925 w 1980407"/>
              <a:gd name="connsiteY8" fmla="*/ 1377157 h 2445544"/>
              <a:gd name="connsiteX9" fmla="*/ 1463675 w 1980407"/>
              <a:gd name="connsiteY9" fmla="*/ 1543844 h 2445544"/>
              <a:gd name="connsiteX10" fmla="*/ 1476375 w 1980407"/>
              <a:gd name="connsiteY10" fmla="*/ 1822450 h 2445544"/>
              <a:gd name="connsiteX11" fmla="*/ 1823244 w 1980407"/>
              <a:gd name="connsiteY11" fmla="*/ 2103438 h 2445544"/>
              <a:gd name="connsiteX12" fmla="*/ 1919288 w 1980407"/>
              <a:gd name="connsiteY12" fmla="*/ 2324100 h 2445544"/>
              <a:gd name="connsiteX13" fmla="*/ 1980407 w 1980407"/>
              <a:gd name="connsiteY13" fmla="*/ 2445544 h 2445544"/>
              <a:gd name="connsiteX0" fmla="*/ 0 w 1866107"/>
              <a:gd name="connsiteY0" fmla="*/ 0 h 2257425"/>
              <a:gd name="connsiteX1" fmla="*/ 157956 w 1866107"/>
              <a:gd name="connsiteY1" fmla="*/ 52387 h 2257425"/>
              <a:gd name="connsiteX2" fmla="*/ 320675 w 1866107"/>
              <a:gd name="connsiteY2" fmla="*/ 59531 h 2257425"/>
              <a:gd name="connsiteX3" fmla="*/ 370681 w 1866107"/>
              <a:gd name="connsiteY3" fmla="*/ 106363 h 2257425"/>
              <a:gd name="connsiteX4" fmla="*/ 390525 w 1866107"/>
              <a:gd name="connsiteY4" fmla="*/ 338931 h 2257425"/>
              <a:gd name="connsiteX5" fmla="*/ 642938 w 1866107"/>
              <a:gd name="connsiteY5" fmla="*/ 807244 h 2257425"/>
              <a:gd name="connsiteX6" fmla="*/ 1004093 w 1866107"/>
              <a:gd name="connsiteY6" fmla="*/ 1139824 h 2257425"/>
              <a:gd name="connsiteX7" fmla="*/ 1190625 w 1866107"/>
              <a:gd name="connsiteY7" fmla="*/ 1189038 h 2257425"/>
              <a:gd name="connsiteX8" fmla="*/ 1349375 w 1866107"/>
              <a:gd name="connsiteY8" fmla="*/ 1355725 h 2257425"/>
              <a:gd name="connsiteX9" fmla="*/ 1362075 w 1866107"/>
              <a:gd name="connsiteY9" fmla="*/ 1634331 h 2257425"/>
              <a:gd name="connsiteX10" fmla="*/ 1708944 w 1866107"/>
              <a:gd name="connsiteY10" fmla="*/ 1915319 h 2257425"/>
              <a:gd name="connsiteX11" fmla="*/ 1804988 w 1866107"/>
              <a:gd name="connsiteY11" fmla="*/ 2135981 h 2257425"/>
              <a:gd name="connsiteX12" fmla="*/ 1866107 w 1866107"/>
              <a:gd name="connsiteY12" fmla="*/ 2257425 h 2257425"/>
              <a:gd name="connsiteX0" fmla="*/ 0 w 1708151"/>
              <a:gd name="connsiteY0" fmla="*/ 7673 h 2212711"/>
              <a:gd name="connsiteX1" fmla="*/ 162719 w 1708151"/>
              <a:gd name="connsiteY1" fmla="*/ 14817 h 2212711"/>
              <a:gd name="connsiteX2" fmla="*/ 212725 w 1708151"/>
              <a:gd name="connsiteY2" fmla="*/ 61649 h 2212711"/>
              <a:gd name="connsiteX3" fmla="*/ 232569 w 1708151"/>
              <a:gd name="connsiteY3" fmla="*/ 294217 h 2212711"/>
              <a:gd name="connsiteX4" fmla="*/ 484982 w 1708151"/>
              <a:gd name="connsiteY4" fmla="*/ 762530 h 2212711"/>
              <a:gd name="connsiteX5" fmla="*/ 846137 w 1708151"/>
              <a:gd name="connsiteY5" fmla="*/ 1095110 h 2212711"/>
              <a:gd name="connsiteX6" fmla="*/ 1032669 w 1708151"/>
              <a:gd name="connsiteY6" fmla="*/ 1144324 h 2212711"/>
              <a:gd name="connsiteX7" fmla="*/ 1191419 w 1708151"/>
              <a:gd name="connsiteY7" fmla="*/ 1311011 h 2212711"/>
              <a:gd name="connsiteX8" fmla="*/ 1204119 w 1708151"/>
              <a:gd name="connsiteY8" fmla="*/ 1589617 h 2212711"/>
              <a:gd name="connsiteX9" fmla="*/ 1550988 w 1708151"/>
              <a:gd name="connsiteY9" fmla="*/ 1870605 h 2212711"/>
              <a:gd name="connsiteX10" fmla="*/ 1647032 w 1708151"/>
              <a:gd name="connsiteY10" fmla="*/ 2091267 h 2212711"/>
              <a:gd name="connsiteX11" fmla="*/ 1708151 w 1708151"/>
              <a:gd name="connsiteY11" fmla="*/ 2212711 h 2212711"/>
              <a:gd name="connsiteX0" fmla="*/ 0 w 1545432"/>
              <a:gd name="connsiteY0" fmla="*/ 0 h 2197894"/>
              <a:gd name="connsiteX1" fmla="*/ 50006 w 1545432"/>
              <a:gd name="connsiteY1" fmla="*/ 46832 h 2197894"/>
              <a:gd name="connsiteX2" fmla="*/ 69850 w 1545432"/>
              <a:gd name="connsiteY2" fmla="*/ 279400 h 2197894"/>
              <a:gd name="connsiteX3" fmla="*/ 322263 w 1545432"/>
              <a:gd name="connsiteY3" fmla="*/ 747713 h 2197894"/>
              <a:gd name="connsiteX4" fmla="*/ 683418 w 1545432"/>
              <a:gd name="connsiteY4" fmla="*/ 1080293 h 2197894"/>
              <a:gd name="connsiteX5" fmla="*/ 869950 w 1545432"/>
              <a:gd name="connsiteY5" fmla="*/ 1129507 h 2197894"/>
              <a:gd name="connsiteX6" fmla="*/ 1028700 w 1545432"/>
              <a:gd name="connsiteY6" fmla="*/ 1296194 h 2197894"/>
              <a:gd name="connsiteX7" fmla="*/ 1041400 w 1545432"/>
              <a:gd name="connsiteY7" fmla="*/ 1574800 h 2197894"/>
              <a:gd name="connsiteX8" fmla="*/ 1388269 w 1545432"/>
              <a:gd name="connsiteY8" fmla="*/ 1855788 h 2197894"/>
              <a:gd name="connsiteX9" fmla="*/ 1484313 w 1545432"/>
              <a:gd name="connsiteY9" fmla="*/ 2076450 h 2197894"/>
              <a:gd name="connsiteX10" fmla="*/ 1545432 w 1545432"/>
              <a:gd name="connsiteY10" fmla="*/ 2197894 h 2197894"/>
              <a:gd name="connsiteX0" fmla="*/ 0 w 1495426"/>
              <a:gd name="connsiteY0" fmla="*/ 0 h 2151062"/>
              <a:gd name="connsiteX1" fmla="*/ 19844 w 1495426"/>
              <a:gd name="connsiteY1" fmla="*/ 232568 h 2151062"/>
              <a:gd name="connsiteX2" fmla="*/ 272257 w 1495426"/>
              <a:gd name="connsiteY2" fmla="*/ 700881 h 2151062"/>
              <a:gd name="connsiteX3" fmla="*/ 633412 w 1495426"/>
              <a:gd name="connsiteY3" fmla="*/ 1033461 h 2151062"/>
              <a:gd name="connsiteX4" fmla="*/ 819944 w 1495426"/>
              <a:gd name="connsiteY4" fmla="*/ 1082675 h 2151062"/>
              <a:gd name="connsiteX5" fmla="*/ 978694 w 1495426"/>
              <a:gd name="connsiteY5" fmla="*/ 1249362 h 2151062"/>
              <a:gd name="connsiteX6" fmla="*/ 991394 w 1495426"/>
              <a:gd name="connsiteY6" fmla="*/ 1527968 h 2151062"/>
              <a:gd name="connsiteX7" fmla="*/ 1338263 w 1495426"/>
              <a:gd name="connsiteY7" fmla="*/ 1808956 h 2151062"/>
              <a:gd name="connsiteX8" fmla="*/ 1434307 w 1495426"/>
              <a:gd name="connsiteY8" fmla="*/ 2029618 h 2151062"/>
              <a:gd name="connsiteX9" fmla="*/ 1495426 w 1495426"/>
              <a:gd name="connsiteY9" fmla="*/ 2151062 h 2151062"/>
              <a:gd name="connsiteX0" fmla="*/ 0 w 1475582"/>
              <a:gd name="connsiteY0" fmla="*/ 0 h 1918494"/>
              <a:gd name="connsiteX1" fmla="*/ 252413 w 1475582"/>
              <a:gd name="connsiteY1" fmla="*/ 468313 h 1918494"/>
              <a:gd name="connsiteX2" fmla="*/ 613568 w 1475582"/>
              <a:gd name="connsiteY2" fmla="*/ 800893 h 1918494"/>
              <a:gd name="connsiteX3" fmla="*/ 800100 w 1475582"/>
              <a:gd name="connsiteY3" fmla="*/ 850107 h 1918494"/>
              <a:gd name="connsiteX4" fmla="*/ 958850 w 1475582"/>
              <a:gd name="connsiteY4" fmla="*/ 1016794 h 1918494"/>
              <a:gd name="connsiteX5" fmla="*/ 971550 w 1475582"/>
              <a:gd name="connsiteY5" fmla="*/ 1295400 h 1918494"/>
              <a:gd name="connsiteX6" fmla="*/ 1318419 w 1475582"/>
              <a:gd name="connsiteY6" fmla="*/ 1576388 h 1918494"/>
              <a:gd name="connsiteX7" fmla="*/ 1414463 w 1475582"/>
              <a:gd name="connsiteY7" fmla="*/ 1797050 h 1918494"/>
              <a:gd name="connsiteX8" fmla="*/ 1475582 w 1475582"/>
              <a:gd name="connsiteY8" fmla="*/ 1918494 h 1918494"/>
              <a:gd name="connsiteX0" fmla="*/ 0 w 1223169"/>
              <a:gd name="connsiteY0" fmla="*/ 0 h 1450181"/>
              <a:gd name="connsiteX1" fmla="*/ 361155 w 1223169"/>
              <a:gd name="connsiteY1" fmla="*/ 332580 h 1450181"/>
              <a:gd name="connsiteX2" fmla="*/ 547687 w 1223169"/>
              <a:gd name="connsiteY2" fmla="*/ 381794 h 1450181"/>
              <a:gd name="connsiteX3" fmla="*/ 706437 w 1223169"/>
              <a:gd name="connsiteY3" fmla="*/ 548481 h 1450181"/>
              <a:gd name="connsiteX4" fmla="*/ 719137 w 1223169"/>
              <a:gd name="connsiteY4" fmla="*/ 827087 h 1450181"/>
              <a:gd name="connsiteX5" fmla="*/ 1066006 w 1223169"/>
              <a:gd name="connsiteY5" fmla="*/ 1108075 h 1450181"/>
              <a:gd name="connsiteX6" fmla="*/ 1162050 w 1223169"/>
              <a:gd name="connsiteY6" fmla="*/ 1328737 h 1450181"/>
              <a:gd name="connsiteX7" fmla="*/ 1223169 w 1223169"/>
              <a:gd name="connsiteY7" fmla="*/ 1450181 h 1450181"/>
              <a:gd name="connsiteX0" fmla="*/ 0 w 862014"/>
              <a:gd name="connsiteY0" fmla="*/ 0 h 1117601"/>
              <a:gd name="connsiteX1" fmla="*/ 186532 w 862014"/>
              <a:gd name="connsiteY1" fmla="*/ 49214 h 1117601"/>
              <a:gd name="connsiteX2" fmla="*/ 345282 w 862014"/>
              <a:gd name="connsiteY2" fmla="*/ 215901 h 1117601"/>
              <a:gd name="connsiteX3" fmla="*/ 357982 w 862014"/>
              <a:gd name="connsiteY3" fmla="*/ 494507 h 1117601"/>
              <a:gd name="connsiteX4" fmla="*/ 704851 w 862014"/>
              <a:gd name="connsiteY4" fmla="*/ 775495 h 1117601"/>
              <a:gd name="connsiteX5" fmla="*/ 800895 w 862014"/>
              <a:gd name="connsiteY5" fmla="*/ 996157 h 1117601"/>
              <a:gd name="connsiteX6" fmla="*/ 862014 w 862014"/>
              <a:gd name="connsiteY6" fmla="*/ 1117601 h 1117601"/>
              <a:gd name="connsiteX0" fmla="*/ 0 w 800895"/>
              <a:gd name="connsiteY0" fmla="*/ 0 h 996157"/>
              <a:gd name="connsiteX1" fmla="*/ 186532 w 800895"/>
              <a:gd name="connsiteY1" fmla="*/ 49214 h 996157"/>
              <a:gd name="connsiteX2" fmla="*/ 345282 w 800895"/>
              <a:gd name="connsiteY2" fmla="*/ 215901 h 996157"/>
              <a:gd name="connsiteX3" fmla="*/ 357982 w 800895"/>
              <a:gd name="connsiteY3" fmla="*/ 494507 h 996157"/>
              <a:gd name="connsiteX4" fmla="*/ 704851 w 800895"/>
              <a:gd name="connsiteY4" fmla="*/ 775495 h 996157"/>
              <a:gd name="connsiteX5" fmla="*/ 800895 w 800895"/>
              <a:gd name="connsiteY5" fmla="*/ 996157 h 996157"/>
              <a:gd name="connsiteX0" fmla="*/ 0 w 800895"/>
              <a:gd name="connsiteY0" fmla="*/ 0 h 996157"/>
              <a:gd name="connsiteX1" fmla="*/ 186532 w 800895"/>
              <a:gd name="connsiteY1" fmla="*/ 49214 h 996157"/>
              <a:gd name="connsiteX2" fmla="*/ 345282 w 800895"/>
              <a:gd name="connsiteY2" fmla="*/ 215901 h 996157"/>
              <a:gd name="connsiteX3" fmla="*/ 357982 w 800895"/>
              <a:gd name="connsiteY3" fmla="*/ 494507 h 996157"/>
              <a:gd name="connsiteX4" fmla="*/ 800895 w 800895"/>
              <a:gd name="connsiteY4" fmla="*/ 996157 h 996157"/>
              <a:gd name="connsiteX0" fmla="*/ 0 w 357982"/>
              <a:gd name="connsiteY0" fmla="*/ 0 h 494507"/>
              <a:gd name="connsiteX1" fmla="*/ 186532 w 357982"/>
              <a:gd name="connsiteY1" fmla="*/ 49214 h 494507"/>
              <a:gd name="connsiteX2" fmla="*/ 345282 w 357982"/>
              <a:gd name="connsiteY2" fmla="*/ 215901 h 494507"/>
              <a:gd name="connsiteX3" fmla="*/ 357982 w 357982"/>
              <a:gd name="connsiteY3" fmla="*/ 494507 h 494507"/>
              <a:gd name="connsiteX0" fmla="*/ 0 w 357982"/>
              <a:gd name="connsiteY0" fmla="*/ 0 h 361157"/>
              <a:gd name="connsiteX1" fmla="*/ 186532 w 357982"/>
              <a:gd name="connsiteY1" fmla="*/ 49214 h 361157"/>
              <a:gd name="connsiteX2" fmla="*/ 345282 w 357982"/>
              <a:gd name="connsiteY2" fmla="*/ 215901 h 361157"/>
              <a:gd name="connsiteX3" fmla="*/ 357982 w 357982"/>
              <a:gd name="connsiteY3" fmla="*/ 361157 h 361157"/>
              <a:gd name="connsiteX0" fmla="*/ 0 w 354415"/>
              <a:gd name="connsiteY0" fmla="*/ 0 h 332582"/>
              <a:gd name="connsiteX1" fmla="*/ 186532 w 354415"/>
              <a:gd name="connsiteY1" fmla="*/ 49214 h 332582"/>
              <a:gd name="connsiteX2" fmla="*/ 345282 w 354415"/>
              <a:gd name="connsiteY2" fmla="*/ 215901 h 332582"/>
              <a:gd name="connsiteX3" fmla="*/ 353220 w 354415"/>
              <a:gd name="connsiteY3" fmla="*/ 332582 h 332582"/>
              <a:gd name="connsiteX0" fmla="*/ 0 w 359659"/>
              <a:gd name="connsiteY0" fmla="*/ 0 h 332582"/>
              <a:gd name="connsiteX1" fmla="*/ 186532 w 359659"/>
              <a:gd name="connsiteY1" fmla="*/ 49214 h 332582"/>
              <a:gd name="connsiteX2" fmla="*/ 345282 w 359659"/>
              <a:gd name="connsiteY2" fmla="*/ 215901 h 332582"/>
              <a:gd name="connsiteX3" fmla="*/ 353220 w 359659"/>
              <a:gd name="connsiteY3" fmla="*/ 332582 h 332582"/>
              <a:gd name="connsiteX0" fmla="*/ 0 w 509678"/>
              <a:gd name="connsiteY0" fmla="*/ 0 h 406401"/>
              <a:gd name="connsiteX1" fmla="*/ 336551 w 509678"/>
              <a:gd name="connsiteY1" fmla="*/ 123033 h 406401"/>
              <a:gd name="connsiteX2" fmla="*/ 495301 w 509678"/>
              <a:gd name="connsiteY2" fmla="*/ 289720 h 406401"/>
              <a:gd name="connsiteX3" fmla="*/ 503239 w 509678"/>
              <a:gd name="connsiteY3" fmla="*/ 406401 h 406401"/>
              <a:gd name="connsiteX0" fmla="*/ 0 w 509678"/>
              <a:gd name="connsiteY0" fmla="*/ 0 h 406401"/>
              <a:gd name="connsiteX1" fmla="*/ 336551 w 509678"/>
              <a:gd name="connsiteY1" fmla="*/ 123033 h 406401"/>
              <a:gd name="connsiteX2" fmla="*/ 495301 w 509678"/>
              <a:gd name="connsiteY2" fmla="*/ 289720 h 406401"/>
              <a:gd name="connsiteX3" fmla="*/ 503239 w 509678"/>
              <a:gd name="connsiteY3" fmla="*/ 406401 h 406401"/>
              <a:gd name="connsiteX0" fmla="*/ 0 w 509678"/>
              <a:gd name="connsiteY0" fmla="*/ 0 h 406401"/>
              <a:gd name="connsiteX1" fmla="*/ 336551 w 509678"/>
              <a:gd name="connsiteY1" fmla="*/ 123033 h 406401"/>
              <a:gd name="connsiteX2" fmla="*/ 495301 w 509678"/>
              <a:gd name="connsiteY2" fmla="*/ 289720 h 406401"/>
              <a:gd name="connsiteX3" fmla="*/ 503239 w 509678"/>
              <a:gd name="connsiteY3" fmla="*/ 406401 h 406401"/>
              <a:gd name="connsiteX0" fmla="*/ 0 w 528728"/>
              <a:gd name="connsiteY0" fmla="*/ 0 h 418307"/>
              <a:gd name="connsiteX1" fmla="*/ 355601 w 528728"/>
              <a:gd name="connsiteY1" fmla="*/ 134939 h 418307"/>
              <a:gd name="connsiteX2" fmla="*/ 514351 w 528728"/>
              <a:gd name="connsiteY2" fmla="*/ 301626 h 418307"/>
              <a:gd name="connsiteX3" fmla="*/ 522289 w 528728"/>
              <a:gd name="connsiteY3" fmla="*/ 418307 h 418307"/>
              <a:gd name="connsiteX0" fmla="*/ 0 w 528728"/>
              <a:gd name="connsiteY0" fmla="*/ 0 h 425451"/>
              <a:gd name="connsiteX1" fmla="*/ 355601 w 528728"/>
              <a:gd name="connsiteY1" fmla="*/ 142083 h 425451"/>
              <a:gd name="connsiteX2" fmla="*/ 514351 w 528728"/>
              <a:gd name="connsiteY2" fmla="*/ 308770 h 425451"/>
              <a:gd name="connsiteX3" fmla="*/ 522289 w 528728"/>
              <a:gd name="connsiteY3" fmla="*/ 425451 h 425451"/>
              <a:gd name="connsiteX0" fmla="*/ 0 w 528728"/>
              <a:gd name="connsiteY0" fmla="*/ 0 h 425451"/>
              <a:gd name="connsiteX1" fmla="*/ 355601 w 528728"/>
              <a:gd name="connsiteY1" fmla="*/ 142083 h 425451"/>
              <a:gd name="connsiteX2" fmla="*/ 514351 w 528728"/>
              <a:gd name="connsiteY2" fmla="*/ 308770 h 425451"/>
              <a:gd name="connsiteX3" fmla="*/ 522289 w 528728"/>
              <a:gd name="connsiteY3" fmla="*/ 425451 h 425451"/>
            </a:gdLst>
            <a:ahLst/>
            <a:cxnLst>
              <a:cxn ang="0">
                <a:pos x="connsiteX0" y="connsiteY0"/>
              </a:cxn>
              <a:cxn ang="0">
                <a:pos x="connsiteX1" y="connsiteY1"/>
              </a:cxn>
              <a:cxn ang="0">
                <a:pos x="connsiteX2" y="connsiteY2"/>
              </a:cxn>
              <a:cxn ang="0">
                <a:pos x="connsiteX3" y="connsiteY3"/>
              </a:cxn>
            </a:cxnLst>
            <a:rect l="l" t="t" r="r" b="b"/>
            <a:pathLst>
              <a:path w="528728" h="425451">
                <a:moveTo>
                  <a:pt x="0" y="0"/>
                </a:moveTo>
                <a:cubicBezTo>
                  <a:pt x="128852" y="83874"/>
                  <a:pt x="229130" y="117741"/>
                  <a:pt x="355601" y="142083"/>
                </a:cubicBezTo>
                <a:cubicBezTo>
                  <a:pt x="439474" y="196058"/>
                  <a:pt x="492390" y="266701"/>
                  <a:pt x="514351" y="308770"/>
                </a:cubicBezTo>
                <a:cubicBezTo>
                  <a:pt x="542396" y="418308"/>
                  <a:pt x="520437" y="354014"/>
                  <a:pt x="522289" y="425451"/>
                </a:cubicBezTo>
              </a:path>
            </a:pathLst>
          </a:custGeom>
          <a:noFill/>
          <a:ln w="38100">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nvGrpSpPr>
          <p:cNvPr id="53" name="グループ化 52">
            <a:extLst>
              <a:ext uri="{FF2B5EF4-FFF2-40B4-BE49-F238E27FC236}">
                <a16:creationId xmlns:a16="http://schemas.microsoft.com/office/drawing/2014/main" id="{AD3342D9-C24D-559D-4E97-03264726A2F1}"/>
              </a:ext>
            </a:extLst>
          </p:cNvPr>
          <p:cNvGrpSpPr/>
          <p:nvPr/>
        </p:nvGrpSpPr>
        <p:grpSpPr>
          <a:xfrm rot="2700000">
            <a:off x="7649116" y="5436698"/>
            <a:ext cx="122400" cy="122400"/>
            <a:chOff x="4103062" y="1775498"/>
            <a:chExt cx="122400" cy="122400"/>
          </a:xfrm>
        </p:grpSpPr>
        <p:cxnSp>
          <p:nvCxnSpPr>
            <p:cNvPr id="54" name="直線コネクタ 53">
              <a:extLst>
                <a:ext uri="{FF2B5EF4-FFF2-40B4-BE49-F238E27FC236}">
                  <a16:creationId xmlns:a16="http://schemas.microsoft.com/office/drawing/2014/main" id="{74929BD4-F23F-8012-41F2-6CA64D59719B}"/>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FB06C057-DCB3-DB94-3B88-A989097064D6}"/>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128FF9F0-2D36-C287-7BAC-062D1F531760}"/>
              </a:ext>
            </a:extLst>
          </p:cNvPr>
          <p:cNvGrpSpPr/>
          <p:nvPr/>
        </p:nvGrpSpPr>
        <p:grpSpPr>
          <a:xfrm rot="2700000">
            <a:off x="7541166" y="5284298"/>
            <a:ext cx="122400" cy="122400"/>
            <a:chOff x="4103062" y="1775498"/>
            <a:chExt cx="122400" cy="122400"/>
          </a:xfrm>
        </p:grpSpPr>
        <p:cxnSp>
          <p:nvCxnSpPr>
            <p:cNvPr id="50" name="直線コネクタ 49">
              <a:extLst>
                <a:ext uri="{FF2B5EF4-FFF2-40B4-BE49-F238E27FC236}">
                  <a16:creationId xmlns:a16="http://schemas.microsoft.com/office/drawing/2014/main" id="{AC2F76B6-BA7F-B0F3-987D-8F64E7FCB90E}"/>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D2498D5D-404F-E86A-F308-9925B47D98FC}"/>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グループ化 45">
            <a:extLst>
              <a:ext uri="{FF2B5EF4-FFF2-40B4-BE49-F238E27FC236}">
                <a16:creationId xmlns:a16="http://schemas.microsoft.com/office/drawing/2014/main" id="{98957DC8-032D-74E8-194F-A498182B4770}"/>
              </a:ext>
            </a:extLst>
          </p:cNvPr>
          <p:cNvGrpSpPr/>
          <p:nvPr/>
        </p:nvGrpSpPr>
        <p:grpSpPr>
          <a:xfrm rot="2700000">
            <a:off x="7381976" y="5230713"/>
            <a:ext cx="122400" cy="122400"/>
            <a:chOff x="4103062" y="1775498"/>
            <a:chExt cx="122400" cy="122400"/>
          </a:xfrm>
        </p:grpSpPr>
        <p:cxnSp>
          <p:nvCxnSpPr>
            <p:cNvPr id="47" name="直線コネクタ 46">
              <a:extLst>
                <a:ext uri="{FF2B5EF4-FFF2-40B4-BE49-F238E27FC236}">
                  <a16:creationId xmlns:a16="http://schemas.microsoft.com/office/drawing/2014/main" id="{4EFFB4B7-7BD7-EA0C-3497-9B3F4AE123B8}"/>
                </a:ext>
              </a:extLst>
            </p:cNvPr>
            <p:cNvCxnSpPr/>
            <p:nvPr/>
          </p:nvCxnSpPr>
          <p:spPr>
            <a:xfrm>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07BBB36-5DDA-D5D6-3E57-70D5FF6BB5C8}"/>
                </a:ext>
              </a:extLst>
            </p:cNvPr>
            <p:cNvCxnSpPr/>
            <p:nvPr/>
          </p:nvCxnSpPr>
          <p:spPr>
            <a:xfrm rot="5400000">
              <a:off x="4103062" y="1836698"/>
              <a:ext cx="122400"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5" name="直線コネクタ 64">
            <a:extLst>
              <a:ext uri="{FF2B5EF4-FFF2-40B4-BE49-F238E27FC236}">
                <a16:creationId xmlns:a16="http://schemas.microsoft.com/office/drawing/2014/main" id="{5E90FE13-597E-A513-5ACD-37B0633A9875}"/>
              </a:ext>
            </a:extLst>
          </p:cNvPr>
          <p:cNvCxnSpPr>
            <a:cxnSpLocks/>
          </p:cNvCxnSpPr>
          <p:nvPr/>
        </p:nvCxnSpPr>
        <p:spPr>
          <a:xfrm flipH="1">
            <a:off x="6529344" y="5257922"/>
            <a:ext cx="706018" cy="558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87A3BCB-7338-4DDE-A184-8688659929DC}"/>
              </a:ext>
            </a:extLst>
          </p:cNvPr>
          <p:cNvCxnSpPr>
            <a:cxnSpLocks/>
          </p:cNvCxnSpPr>
          <p:nvPr/>
        </p:nvCxnSpPr>
        <p:spPr>
          <a:xfrm>
            <a:off x="6668999" y="5263505"/>
            <a:ext cx="0" cy="413965"/>
          </a:xfrm>
          <a:prstGeom prst="line">
            <a:avLst/>
          </a:prstGeom>
          <a:ln w="22225">
            <a:solidFill>
              <a:srgbClr val="7030A0"/>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E4139EEF-ED7F-B482-BE8E-89C04F0945FC}"/>
              </a:ext>
            </a:extLst>
          </p:cNvPr>
          <p:cNvSpPr txBox="1"/>
          <p:nvPr/>
        </p:nvSpPr>
        <p:spPr>
          <a:xfrm>
            <a:off x="5011959" y="5177342"/>
            <a:ext cx="1507959" cy="626701"/>
          </a:xfrm>
          <a:prstGeom prst="rect">
            <a:avLst/>
          </a:prstGeom>
          <a:solidFill>
            <a:schemeClr val="bg1"/>
          </a:solidFill>
          <a:ln w="6350">
            <a:solidFill>
              <a:srgbClr val="7030A0"/>
            </a:solidFill>
          </a:ln>
        </p:spPr>
        <p:txBody>
          <a:bodyPr wrap="none" lIns="72000" tIns="36000" rIns="72000" bIns="36000" rtlCol="0" anchor="ctr" anchorCtr="0">
            <a:spAutoFit/>
          </a:bodyPr>
          <a:lstStyle>
            <a:defPPr>
              <a:defRPr lang="ja-JP"/>
            </a:defPPr>
            <a:lvl1pPr algn="ctr">
              <a:defRPr sz="1200" b="1">
                <a:latin typeface="+mn-ea"/>
              </a:defRPr>
            </a:lvl1pPr>
          </a:lstStyle>
          <a:p>
            <a:pPr algn="l"/>
            <a:r>
              <a:rPr lang="en-US" altLang="ja-JP" dirty="0"/>
              <a:t>H29-H30</a:t>
            </a:r>
          </a:p>
          <a:p>
            <a:pPr algn="l"/>
            <a:r>
              <a:rPr lang="ja-JP" altLang="en-US" dirty="0"/>
              <a:t>新名神関連事業にて</a:t>
            </a:r>
            <a:endParaRPr lang="en-US" altLang="ja-JP" dirty="0"/>
          </a:p>
          <a:p>
            <a:pPr algn="l"/>
            <a:r>
              <a:rPr lang="ja-JP" altLang="en-US" dirty="0"/>
              <a:t>整備済 </a:t>
            </a:r>
            <a:r>
              <a:rPr lang="en-US" altLang="ja-JP" dirty="0"/>
              <a:t>L=0.3km</a:t>
            </a:r>
            <a:endParaRPr lang="ja-JP" altLang="en-US" dirty="0"/>
          </a:p>
        </p:txBody>
      </p:sp>
      <p:cxnSp>
        <p:nvCxnSpPr>
          <p:cNvPr id="77" name="直線矢印コネクタ 76">
            <a:extLst>
              <a:ext uri="{FF2B5EF4-FFF2-40B4-BE49-F238E27FC236}">
                <a16:creationId xmlns:a16="http://schemas.microsoft.com/office/drawing/2014/main" id="{22EE985A-19FF-7F6D-AA3E-B96BFA84D8F9}"/>
              </a:ext>
            </a:extLst>
          </p:cNvPr>
          <p:cNvCxnSpPr>
            <a:cxnSpLocks/>
          </p:cNvCxnSpPr>
          <p:nvPr/>
        </p:nvCxnSpPr>
        <p:spPr>
          <a:xfrm>
            <a:off x="5845030" y="3105564"/>
            <a:ext cx="127639" cy="183749"/>
          </a:xfrm>
          <a:prstGeom prst="straightConnector1">
            <a:avLst/>
          </a:prstGeom>
          <a:ln w="15875">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4670F661-6045-AE04-AFD1-BD3BDCFE374A}"/>
              </a:ext>
            </a:extLst>
          </p:cNvPr>
          <p:cNvSpPr txBox="1"/>
          <p:nvPr/>
        </p:nvSpPr>
        <p:spPr>
          <a:xfrm rot="19927662">
            <a:off x="5669810" y="2734926"/>
            <a:ext cx="153888" cy="384721"/>
          </a:xfrm>
          <a:prstGeom prst="rect">
            <a:avLst/>
          </a:prstGeom>
          <a:solidFill>
            <a:schemeClr val="bg1"/>
          </a:solidFill>
          <a:ln>
            <a:noFill/>
          </a:ln>
        </p:spPr>
        <p:txBody>
          <a:bodyPr vert="eaVert" wrap="none" lIns="0" tIns="0" rIns="0" bIns="0" rtlCol="0">
            <a:spAutoFit/>
          </a:bodyPr>
          <a:lstStyle/>
          <a:p>
            <a:r>
              <a:rPr kumimoji="1" lang="ja-JP" altLang="en-US" sz="1000" dirty="0">
                <a:solidFill>
                  <a:srgbClr val="0070C0"/>
                </a:solidFill>
                <a:latin typeface="ＭＳ ゴシック" panose="020B0609070205080204" pitchFamily="49" charset="-128"/>
                <a:ea typeface="ＭＳ ゴシック" panose="020B0609070205080204" pitchFamily="49" charset="-128"/>
              </a:rPr>
              <a:t>檜尾川</a:t>
            </a:r>
          </a:p>
        </p:txBody>
      </p:sp>
      <p:cxnSp>
        <p:nvCxnSpPr>
          <p:cNvPr id="89" name="直線矢印コネクタ 88">
            <a:extLst>
              <a:ext uri="{FF2B5EF4-FFF2-40B4-BE49-F238E27FC236}">
                <a16:creationId xmlns:a16="http://schemas.microsoft.com/office/drawing/2014/main" id="{2977F721-20AE-C520-8E67-2474AA78B5BB}"/>
              </a:ext>
            </a:extLst>
          </p:cNvPr>
          <p:cNvCxnSpPr>
            <a:cxnSpLocks/>
          </p:cNvCxnSpPr>
          <p:nvPr/>
        </p:nvCxnSpPr>
        <p:spPr>
          <a:xfrm>
            <a:off x="8007758" y="1109592"/>
            <a:ext cx="76335" cy="138420"/>
          </a:xfrm>
          <a:prstGeom prst="straightConnector1">
            <a:avLst/>
          </a:prstGeom>
          <a:ln w="9525">
            <a:solidFill>
              <a:srgbClr val="0000FF"/>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A2020904-DC34-C15A-956C-98C9AE65F19D}"/>
              </a:ext>
            </a:extLst>
          </p:cNvPr>
          <p:cNvSpPr txBox="1"/>
          <p:nvPr/>
        </p:nvSpPr>
        <p:spPr>
          <a:xfrm rot="19927662">
            <a:off x="7909754" y="869609"/>
            <a:ext cx="92333" cy="236521"/>
          </a:xfrm>
          <a:prstGeom prst="rect">
            <a:avLst/>
          </a:prstGeom>
          <a:solidFill>
            <a:schemeClr val="bg1"/>
          </a:solidFill>
          <a:ln>
            <a:noFill/>
          </a:ln>
        </p:spPr>
        <p:txBody>
          <a:bodyPr vert="eaVert" wrap="square" lIns="0" tIns="0" rIns="0" bIns="0" rtlCol="0">
            <a:spAutoFit/>
          </a:bodyPr>
          <a:lstStyle>
            <a:defPPr>
              <a:defRPr lang="ja-JP"/>
            </a:defPPr>
            <a:lvl1pPr>
              <a:defRPr sz="600">
                <a:solidFill>
                  <a:srgbClr val="FF0000"/>
                </a:solidFill>
                <a:latin typeface="ＭＳ ゴシック" panose="020B0609070205080204" pitchFamily="49" charset="-128"/>
                <a:ea typeface="ＭＳ ゴシック" panose="020B0609070205080204" pitchFamily="49" charset="-128"/>
              </a:defRPr>
            </a:lvl1pPr>
          </a:lstStyle>
          <a:p>
            <a:r>
              <a:rPr lang="ja-JP" altLang="en-US" dirty="0">
                <a:solidFill>
                  <a:srgbClr val="0000FF"/>
                </a:solidFill>
              </a:rPr>
              <a:t>檜尾川</a:t>
            </a:r>
          </a:p>
        </p:txBody>
      </p:sp>
      <p:sp>
        <p:nvSpPr>
          <p:cNvPr id="142" name="正方形/長方形 141">
            <a:extLst>
              <a:ext uri="{FF2B5EF4-FFF2-40B4-BE49-F238E27FC236}">
                <a16:creationId xmlns:a16="http://schemas.microsoft.com/office/drawing/2014/main" id="{2C4459AC-9175-F69B-2908-8A97A24D0232}"/>
              </a:ext>
            </a:extLst>
          </p:cNvPr>
          <p:cNvSpPr/>
          <p:nvPr/>
        </p:nvSpPr>
        <p:spPr bwMode="auto">
          <a:xfrm>
            <a:off x="8009020" y="1263394"/>
            <a:ext cx="235388" cy="145657"/>
          </a:xfrm>
          <a:prstGeom prst="rect">
            <a:avLst/>
          </a:prstGeom>
          <a:noFill/>
          <a:ln w="95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28BBA379-36E6-CBBA-A833-475EC02796F2}"/>
              </a:ext>
            </a:extLst>
          </p:cNvPr>
          <p:cNvSpPr txBox="1"/>
          <p:nvPr/>
        </p:nvSpPr>
        <p:spPr>
          <a:xfrm>
            <a:off x="8203820" y="1161412"/>
            <a:ext cx="461665" cy="92333"/>
          </a:xfrm>
          <a:prstGeom prst="rect">
            <a:avLst/>
          </a:prstGeom>
          <a:solidFill>
            <a:schemeClr val="bg1"/>
          </a:solidFill>
          <a:ln>
            <a:noFill/>
          </a:ln>
        </p:spPr>
        <p:txBody>
          <a:bodyPr wrap="none" lIns="0" tIns="0" rIns="0" bIns="0" rtlCol="0">
            <a:spAutoFit/>
          </a:bodyPr>
          <a:lstStyle/>
          <a:p>
            <a:r>
              <a:rPr lang="ja-JP" altLang="en-US" sz="600" dirty="0">
                <a:solidFill>
                  <a:srgbClr val="FF0000"/>
                </a:solidFill>
                <a:latin typeface="ＭＳ ゴシック" panose="020B0609070205080204" pitchFamily="49" charset="-128"/>
                <a:ea typeface="ＭＳ ゴシック" panose="020B0609070205080204" pitchFamily="49" charset="-128"/>
              </a:rPr>
              <a:t>整備対象区間</a:t>
            </a:r>
            <a:endParaRPr kumimoji="1" lang="ja-JP" altLang="en-US" sz="600" dirty="0">
              <a:solidFill>
                <a:srgbClr val="FF0000"/>
              </a:solidFill>
              <a:latin typeface="ＭＳ ゴシック" panose="020B0609070205080204" pitchFamily="49" charset="-128"/>
              <a:ea typeface="ＭＳ ゴシック" panose="020B0609070205080204" pitchFamily="49" charset="-128"/>
            </a:endParaRPr>
          </a:p>
        </p:txBody>
      </p:sp>
      <p:sp>
        <p:nvSpPr>
          <p:cNvPr id="105" name="テキスト ボックス 104">
            <a:extLst>
              <a:ext uri="{FF2B5EF4-FFF2-40B4-BE49-F238E27FC236}">
                <a16:creationId xmlns:a16="http://schemas.microsoft.com/office/drawing/2014/main" id="{E6E41FE6-886E-AE21-21B5-03CAF1CA8E01}"/>
              </a:ext>
            </a:extLst>
          </p:cNvPr>
          <p:cNvSpPr txBox="1"/>
          <p:nvPr/>
        </p:nvSpPr>
        <p:spPr>
          <a:xfrm>
            <a:off x="4887277" y="2297172"/>
            <a:ext cx="1211870" cy="161583"/>
          </a:xfrm>
          <a:prstGeom prst="rect">
            <a:avLst/>
          </a:prstGeom>
          <a:solidFill>
            <a:schemeClr val="bg1"/>
          </a:solidFill>
        </p:spPr>
        <p:txBody>
          <a:bodyPr wrap="none" lIns="0" tIns="0" rIns="0" bIns="0" rtlCol="0">
            <a:spAutoFit/>
          </a:bodyPr>
          <a:lstStyle/>
          <a:p>
            <a:r>
              <a:rPr kumimoji="1" lang="ja-JP" altLang="en-US" sz="1050" b="1" u="sng" dirty="0">
                <a:latin typeface="ＭＳ ゴシック" panose="020B0609070205080204" pitchFamily="49" charset="-128"/>
                <a:ea typeface="ＭＳ ゴシック" panose="020B0609070205080204" pitchFamily="49" charset="-128"/>
              </a:rPr>
              <a:t>整備対象区間拡大図</a:t>
            </a:r>
          </a:p>
        </p:txBody>
      </p:sp>
      <p:cxnSp>
        <p:nvCxnSpPr>
          <p:cNvPr id="165" name="直線矢印コネクタ 164">
            <a:extLst>
              <a:ext uri="{FF2B5EF4-FFF2-40B4-BE49-F238E27FC236}">
                <a16:creationId xmlns:a16="http://schemas.microsoft.com/office/drawing/2014/main" id="{89D05972-9C1E-D047-195B-4B76D3A8CC3D}"/>
              </a:ext>
            </a:extLst>
          </p:cNvPr>
          <p:cNvCxnSpPr>
            <a:cxnSpLocks/>
          </p:cNvCxnSpPr>
          <p:nvPr/>
        </p:nvCxnSpPr>
        <p:spPr>
          <a:xfrm flipH="1">
            <a:off x="8546547" y="1526585"/>
            <a:ext cx="113875" cy="167699"/>
          </a:xfrm>
          <a:prstGeom prst="straightConnector1">
            <a:avLst/>
          </a:prstGeom>
          <a:ln w="9525">
            <a:solidFill>
              <a:srgbClr val="0000FF"/>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67" name="テキスト ボックス 166">
            <a:extLst>
              <a:ext uri="{FF2B5EF4-FFF2-40B4-BE49-F238E27FC236}">
                <a16:creationId xmlns:a16="http://schemas.microsoft.com/office/drawing/2014/main" id="{65AF8A07-198C-AA59-CCCA-087BA8A390D0}"/>
              </a:ext>
            </a:extLst>
          </p:cNvPr>
          <p:cNvSpPr txBox="1"/>
          <p:nvPr/>
        </p:nvSpPr>
        <p:spPr>
          <a:xfrm rot="1907935">
            <a:off x="8672192" y="1371980"/>
            <a:ext cx="92333" cy="165724"/>
          </a:xfrm>
          <a:prstGeom prst="rect">
            <a:avLst/>
          </a:prstGeom>
          <a:solidFill>
            <a:schemeClr val="bg1"/>
          </a:solidFill>
          <a:ln>
            <a:noFill/>
          </a:ln>
        </p:spPr>
        <p:txBody>
          <a:bodyPr vert="eaVert" wrap="square" lIns="0" tIns="0" rIns="0" bIns="0" rtlCol="0">
            <a:spAutoFit/>
          </a:bodyPr>
          <a:lstStyle>
            <a:defPPr>
              <a:defRPr lang="ja-JP"/>
            </a:defPPr>
            <a:lvl1pPr>
              <a:defRPr sz="600">
                <a:solidFill>
                  <a:srgbClr val="FF0000"/>
                </a:solidFill>
                <a:latin typeface="ＭＳ ゴシック" panose="020B0609070205080204" pitchFamily="49" charset="-128"/>
                <a:ea typeface="ＭＳ ゴシック" panose="020B0609070205080204" pitchFamily="49" charset="-128"/>
              </a:defRPr>
            </a:lvl1pPr>
          </a:lstStyle>
          <a:p>
            <a:r>
              <a:rPr lang="ja-JP" altLang="en-US" dirty="0">
                <a:solidFill>
                  <a:srgbClr val="0000FF"/>
                </a:solidFill>
              </a:rPr>
              <a:t>淀川</a:t>
            </a:r>
          </a:p>
        </p:txBody>
      </p:sp>
      <p:sp>
        <p:nvSpPr>
          <p:cNvPr id="44" name="テキスト ボックス 43">
            <a:extLst>
              <a:ext uri="{FF2B5EF4-FFF2-40B4-BE49-F238E27FC236}">
                <a16:creationId xmlns:a16="http://schemas.microsoft.com/office/drawing/2014/main" id="{9CEDDAE3-E14C-FDA1-94E1-2107D06C922B}"/>
              </a:ext>
            </a:extLst>
          </p:cNvPr>
          <p:cNvSpPr txBox="1"/>
          <p:nvPr/>
        </p:nvSpPr>
        <p:spPr>
          <a:xfrm>
            <a:off x="7602363" y="530429"/>
            <a:ext cx="461665" cy="92333"/>
          </a:xfrm>
          <a:prstGeom prst="rect">
            <a:avLst/>
          </a:prstGeom>
          <a:solidFill>
            <a:schemeClr val="bg1"/>
          </a:solidFill>
        </p:spPr>
        <p:txBody>
          <a:bodyPr wrap="none" lIns="0" tIns="0" rIns="0" bIns="0" rtlCol="0">
            <a:spAutoFit/>
          </a:bodyPr>
          <a:lstStyle/>
          <a:p>
            <a:r>
              <a:rPr kumimoji="1" lang="en-US" altLang="ja-JP" sz="600" b="1" dirty="0">
                <a:latin typeface="ＭＳ ゴシック" panose="020B0609070205080204" pitchFamily="49" charset="-128"/>
                <a:ea typeface="ＭＳ ゴシック" panose="020B0609070205080204" pitchFamily="49" charset="-128"/>
              </a:rPr>
              <a:t>(</a:t>
            </a:r>
            <a:r>
              <a:rPr kumimoji="1" lang="ja-JP" altLang="en-US" sz="600" b="1" dirty="0">
                <a:latin typeface="ＭＳ ゴシック" panose="020B0609070205080204" pitchFamily="49" charset="-128"/>
                <a:ea typeface="ＭＳ ゴシック" panose="020B0609070205080204" pitchFamily="49" charset="-128"/>
              </a:rPr>
              <a:t>流域全体図</a:t>
            </a:r>
            <a:r>
              <a:rPr kumimoji="1" lang="en-US" altLang="ja-JP" sz="600" b="1" dirty="0">
                <a:latin typeface="ＭＳ ゴシック" panose="020B0609070205080204" pitchFamily="49" charset="-128"/>
                <a:ea typeface="ＭＳ ゴシック" panose="020B0609070205080204" pitchFamily="49" charset="-128"/>
              </a:rPr>
              <a:t>)</a:t>
            </a:r>
            <a:endParaRPr kumimoji="1" lang="ja-JP" altLang="en-US" sz="600" b="1" dirty="0">
              <a:latin typeface="ＭＳ ゴシック" panose="020B0609070205080204" pitchFamily="49" charset="-128"/>
              <a:ea typeface="ＭＳ ゴシック" panose="020B0609070205080204" pitchFamily="49" charset="-128"/>
            </a:endParaRPr>
          </a:p>
        </p:txBody>
      </p:sp>
      <p:sp>
        <p:nvSpPr>
          <p:cNvPr id="107" name="スライド番号プレースホルダー 106">
            <a:extLst>
              <a:ext uri="{FF2B5EF4-FFF2-40B4-BE49-F238E27FC236}">
                <a16:creationId xmlns:a16="http://schemas.microsoft.com/office/drawing/2014/main" id="{C4899227-44CE-4A6B-862E-D1DDF9E6F9D3}"/>
              </a:ext>
            </a:extLst>
          </p:cNvPr>
          <p:cNvSpPr>
            <a:spLocks noGrp="1"/>
          </p:cNvSpPr>
          <p:nvPr>
            <p:ph type="sldNum" sz="quarter" idx="12"/>
          </p:nvPr>
        </p:nvSpPr>
        <p:spPr>
          <a:xfrm>
            <a:off x="7001112" y="6349084"/>
            <a:ext cx="2133600" cy="476250"/>
          </a:xfrm>
        </p:spPr>
        <p:txBody>
          <a:bodyPr/>
          <a:lstStyle/>
          <a:p>
            <a:fld id="{057F308F-FD15-4BE4-AA80-898DDDD2F59A}" type="slidenum">
              <a:rPr lang="en-US" altLang="ja-JP" sz="1800" smtClean="0">
                <a:solidFill>
                  <a:srgbClr val="000000"/>
                </a:solidFill>
                <a:latin typeface="+mj-ea"/>
                <a:ea typeface="+mj-ea"/>
              </a:rPr>
              <a:pPr/>
              <a:t>5</a:t>
            </a:fld>
            <a:endParaRPr lang="en-US" altLang="ja-JP" sz="1800" dirty="0">
              <a:solidFill>
                <a:srgbClr val="000000"/>
              </a:solidFill>
              <a:latin typeface="+mj-ea"/>
              <a:ea typeface="+mj-ea"/>
            </a:endParaRPr>
          </a:p>
        </p:txBody>
      </p:sp>
      <p:cxnSp>
        <p:nvCxnSpPr>
          <p:cNvPr id="149" name="直線コネクタ 148">
            <a:extLst>
              <a:ext uri="{FF2B5EF4-FFF2-40B4-BE49-F238E27FC236}">
                <a16:creationId xmlns:a16="http://schemas.microsoft.com/office/drawing/2014/main" id="{D63FA272-3183-4340-B09C-103AC019383A}"/>
              </a:ext>
            </a:extLst>
          </p:cNvPr>
          <p:cNvCxnSpPr>
            <a:cxnSpLocks/>
          </p:cNvCxnSpPr>
          <p:nvPr/>
        </p:nvCxnSpPr>
        <p:spPr>
          <a:xfrm flipH="1">
            <a:off x="6596442" y="5706659"/>
            <a:ext cx="115714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id="{8EE3E798-8D20-41DA-AB05-64E76CA1086F}"/>
              </a:ext>
            </a:extLst>
          </p:cNvPr>
          <p:cNvSpPr txBox="1"/>
          <p:nvPr/>
        </p:nvSpPr>
        <p:spPr>
          <a:xfrm>
            <a:off x="6655775" y="5061224"/>
            <a:ext cx="384721" cy="153888"/>
          </a:xfrm>
          <a:prstGeom prst="rect">
            <a:avLst/>
          </a:prstGeom>
          <a:solidFill>
            <a:schemeClr val="bg1"/>
          </a:solidFill>
        </p:spPr>
        <p:txBody>
          <a:bodyPr wrap="none" lIns="0" tIns="0" rIns="0" bIns="0" rtlCol="0">
            <a:spAutoFit/>
          </a:bodyPr>
          <a:lstStyle/>
          <a:p>
            <a:r>
              <a:rPr kumimoji="1" lang="zh-TW" altLang="en-US" sz="1000" b="1" dirty="0">
                <a:solidFill>
                  <a:schemeClr val="tx1"/>
                </a:solidFill>
                <a:latin typeface="ＭＳ ゴシック" panose="020B0609070205080204" pitchFamily="49" charset="-128"/>
                <a:ea typeface="ＭＳ ゴシック" panose="020B0609070205080204" pitchFamily="49" charset="-128"/>
              </a:rPr>
              <a:t>磐手</a:t>
            </a:r>
            <a:r>
              <a:rPr lang="ja-JP" altLang="en-US" sz="1000" b="1" u="sng" dirty="0">
                <a:latin typeface="ＭＳ ゴシック" panose="020B0609070205080204" pitchFamily="49" charset="-128"/>
                <a:ea typeface="ＭＳ ゴシック" panose="020B0609070205080204" pitchFamily="49" charset="-128"/>
              </a:rPr>
              <a:t>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152" name="テキスト ボックス 151">
            <a:extLst>
              <a:ext uri="{FF2B5EF4-FFF2-40B4-BE49-F238E27FC236}">
                <a16:creationId xmlns:a16="http://schemas.microsoft.com/office/drawing/2014/main" id="{2F72DA50-9BEE-4F7D-A02F-54942FE4F994}"/>
              </a:ext>
            </a:extLst>
          </p:cNvPr>
          <p:cNvSpPr txBox="1"/>
          <p:nvPr/>
        </p:nvSpPr>
        <p:spPr>
          <a:xfrm>
            <a:off x="6248806" y="3449679"/>
            <a:ext cx="384721" cy="153888"/>
          </a:xfrm>
          <a:prstGeom prst="rect">
            <a:avLst/>
          </a:prstGeom>
          <a:solidFill>
            <a:schemeClr val="bg1"/>
          </a:solidFill>
        </p:spPr>
        <p:txBody>
          <a:bodyPr wrap="none" lIns="0" tIns="0" rIns="0" bIns="0" rtlCol="0">
            <a:spAutoFit/>
          </a:bodyPr>
          <a:lstStyle/>
          <a:p>
            <a:r>
              <a:rPr lang="ja-JP" altLang="en-US" sz="1000" b="1" u="sng" dirty="0">
                <a:latin typeface="ＭＳ ゴシック" panose="020B0609070205080204" pitchFamily="49" charset="-128"/>
                <a:ea typeface="ＭＳ ゴシック" panose="020B0609070205080204" pitchFamily="49" charset="-128"/>
              </a:rPr>
              <a:t>弥生橋</a:t>
            </a:r>
            <a:endParaRPr kumimoji="1" lang="ja-JP" altLang="en-US" sz="1000" b="1" u="sng" dirty="0">
              <a:latin typeface="ＭＳ ゴシック" panose="020B0609070205080204" pitchFamily="49" charset="-128"/>
              <a:ea typeface="ＭＳ ゴシック" panose="020B0609070205080204" pitchFamily="49" charset="-128"/>
            </a:endParaRPr>
          </a:p>
        </p:txBody>
      </p:sp>
      <p:sp>
        <p:nvSpPr>
          <p:cNvPr id="155" name="テキスト ボックス 154">
            <a:extLst>
              <a:ext uri="{FF2B5EF4-FFF2-40B4-BE49-F238E27FC236}">
                <a16:creationId xmlns:a16="http://schemas.microsoft.com/office/drawing/2014/main" id="{FAD3E05E-BE23-407A-8647-3C9696E3D164}"/>
              </a:ext>
            </a:extLst>
          </p:cNvPr>
          <p:cNvSpPr txBox="1"/>
          <p:nvPr/>
        </p:nvSpPr>
        <p:spPr>
          <a:xfrm>
            <a:off x="5051164" y="6484812"/>
            <a:ext cx="3842966" cy="288147"/>
          </a:xfrm>
          <a:prstGeom prst="rect">
            <a:avLst/>
          </a:prstGeom>
          <a:solidFill>
            <a:schemeClr val="bg1"/>
          </a:solidFill>
        </p:spPr>
        <p:txBody>
          <a:bodyPr wrap="none" lIns="36000" tIns="36000" rIns="36000" bIns="36000" rtlCol="0">
            <a:spAutoFit/>
          </a:bodyPr>
          <a:lstStyle/>
          <a:p>
            <a:r>
              <a:rPr lang="ja-JP" altLang="en-US" sz="1400" b="1" dirty="0">
                <a:latin typeface="ＭＳ ゴシック" panose="020B0609070205080204" pitchFamily="49" charset="-128"/>
                <a:ea typeface="ＭＳ ゴシック" panose="020B0609070205080204" pitchFamily="49" charset="-128"/>
              </a:rPr>
              <a:t>事業着手時点（</a:t>
            </a:r>
            <a:r>
              <a:rPr lang="en-US" altLang="ja-JP" sz="1400" b="1" dirty="0">
                <a:latin typeface="ＭＳ ゴシック" panose="020B0609070205080204" pitchFamily="49" charset="-128"/>
                <a:ea typeface="ＭＳ ゴシック" panose="020B0609070205080204" pitchFamily="49" charset="-128"/>
              </a:rPr>
              <a:t>H26</a:t>
            </a:r>
            <a:r>
              <a:rPr lang="ja-JP" altLang="en-US" sz="1400" b="1" dirty="0">
                <a:latin typeface="ＭＳ ゴシック" panose="020B0609070205080204" pitchFamily="49" charset="-128"/>
                <a:ea typeface="ＭＳ ゴシック" panose="020B0609070205080204" pitchFamily="49" charset="-128"/>
              </a:rPr>
              <a:t>）リスク</a:t>
            </a:r>
            <a:r>
              <a:rPr lang="en-US" altLang="ja-JP" sz="1400" b="1" dirty="0">
                <a:latin typeface="ＭＳ ゴシック" panose="020B0609070205080204" pitchFamily="49" charset="-128"/>
                <a:ea typeface="ＭＳ ゴシック" panose="020B0609070205080204" pitchFamily="49" charset="-128"/>
              </a:rPr>
              <a:t>【1/100</a:t>
            </a:r>
            <a:r>
              <a:rPr lang="ja-JP" altLang="en-US" sz="1400" b="1" dirty="0">
                <a:latin typeface="ＭＳ ゴシック" panose="020B0609070205080204" pitchFamily="49" charset="-128"/>
                <a:ea typeface="ＭＳ ゴシック" panose="020B0609070205080204" pitchFamily="49" charset="-128"/>
              </a:rPr>
              <a:t>確率降雨</a:t>
            </a:r>
            <a:r>
              <a:rPr lang="en-US" altLang="ja-JP" sz="1400" b="1" dirty="0">
                <a:latin typeface="ＭＳ ゴシック" panose="020B0609070205080204" pitchFamily="49" charset="-128"/>
                <a:ea typeface="ＭＳ ゴシック" panose="020B0609070205080204" pitchFamily="49" charset="-128"/>
              </a:rPr>
              <a:t>】</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87" name="テキスト ボックス 86">
            <a:extLst>
              <a:ext uri="{FF2B5EF4-FFF2-40B4-BE49-F238E27FC236}">
                <a16:creationId xmlns:a16="http://schemas.microsoft.com/office/drawing/2014/main" id="{93041762-698F-494E-8775-B460C3A1D8F8}"/>
              </a:ext>
            </a:extLst>
          </p:cNvPr>
          <p:cNvSpPr txBox="1"/>
          <p:nvPr/>
        </p:nvSpPr>
        <p:spPr>
          <a:xfrm>
            <a:off x="7363574" y="4696150"/>
            <a:ext cx="1098625" cy="195814"/>
          </a:xfrm>
          <a:prstGeom prst="rect">
            <a:avLst/>
          </a:prstGeom>
          <a:solidFill>
            <a:schemeClr val="bg1"/>
          </a:solidFill>
          <a:ln>
            <a:solidFill>
              <a:schemeClr val="tx1"/>
            </a:solidFill>
          </a:ln>
        </p:spPr>
        <p:txBody>
          <a:bodyPr wrap="none" lIns="36000" tIns="36000" rIns="36000" bIns="36000" rtlCol="0">
            <a:spAutoFit/>
          </a:bodyPr>
          <a:lstStyle/>
          <a:p>
            <a:r>
              <a:rPr lang="ja-JP" altLang="en-US" sz="800" dirty="0">
                <a:latin typeface="ＭＳ ゴシック" panose="020B0609070205080204" pitchFamily="49" charset="-128"/>
                <a:ea typeface="ＭＳ ゴシック" panose="020B0609070205080204" pitchFamily="49" charset="-128"/>
              </a:rPr>
              <a:t>浸水</a:t>
            </a:r>
            <a:r>
              <a:rPr kumimoji="1" lang="ja-JP" altLang="en-US" sz="800" dirty="0">
                <a:latin typeface="ＭＳ ゴシック" panose="020B0609070205080204" pitchFamily="49" charset="-128"/>
                <a:ea typeface="ＭＳ ゴシック" panose="020B0609070205080204" pitchFamily="49" charset="-128"/>
              </a:rPr>
              <a:t>想定面積：約</a:t>
            </a:r>
            <a:r>
              <a:rPr lang="en-US" altLang="ja-JP" sz="800" dirty="0">
                <a:latin typeface="ＭＳ ゴシック" panose="020B0609070205080204" pitchFamily="49" charset="-128"/>
                <a:ea typeface="ＭＳ ゴシック" panose="020B0609070205080204" pitchFamily="49" charset="-128"/>
              </a:rPr>
              <a:t>26</a:t>
            </a:r>
            <a:r>
              <a:rPr kumimoji="1" lang="en-US" altLang="ja-JP" sz="800" dirty="0">
                <a:latin typeface="ＭＳ ゴシック" panose="020B0609070205080204" pitchFamily="49" charset="-128"/>
                <a:ea typeface="ＭＳ ゴシック" panose="020B0609070205080204" pitchFamily="49" charset="-128"/>
              </a:rPr>
              <a:t>ha</a:t>
            </a:r>
          </a:p>
        </p:txBody>
      </p:sp>
      <p:sp>
        <p:nvSpPr>
          <p:cNvPr id="85" name="正方形/長方形 84">
            <a:extLst>
              <a:ext uri="{FF2B5EF4-FFF2-40B4-BE49-F238E27FC236}">
                <a16:creationId xmlns:a16="http://schemas.microsoft.com/office/drawing/2014/main" id="{94DDD758-CB75-4130-B5CE-108741FB07E5}"/>
              </a:ext>
            </a:extLst>
          </p:cNvPr>
          <p:cNvSpPr/>
          <p:nvPr/>
        </p:nvSpPr>
        <p:spPr bwMode="auto">
          <a:xfrm>
            <a:off x="4960226" y="6232089"/>
            <a:ext cx="556339" cy="185860"/>
          </a:xfrm>
          <a:prstGeom prst="rect">
            <a:avLst/>
          </a:prstGeom>
          <a:solidFill>
            <a:schemeClr val="bg1"/>
          </a:solidFill>
          <a:ln w="6350">
            <a:solidFill>
              <a:schemeClr val="tx1"/>
            </a:solidFill>
          </a:ln>
          <a:effectLst/>
        </p:spPr>
        <p:txBody>
          <a:bodyPr lIns="0" tIns="0" rIns="0" bIns="0" rtlCol="0" anchor="b" anchorCtr="0"/>
          <a:lstStyle/>
          <a:p>
            <a:r>
              <a:rPr kumimoji="1" lang="en-US" altLang="ja-JP" sz="500" dirty="0"/>
              <a:t>  0</a:t>
            </a:r>
            <a:r>
              <a:rPr kumimoji="1" lang="ja-JP" altLang="en-US" sz="500" dirty="0"/>
              <a:t>　　　　 　　</a:t>
            </a:r>
            <a:r>
              <a:rPr lang="en-US" altLang="ja-JP" sz="500" dirty="0"/>
              <a:t>2</a:t>
            </a:r>
            <a:r>
              <a:rPr kumimoji="1" lang="en-US" altLang="ja-JP" sz="500" dirty="0"/>
              <a:t>00m</a:t>
            </a:r>
            <a:endParaRPr kumimoji="1" lang="ja-JP" altLang="en-US" sz="500" dirty="0"/>
          </a:p>
        </p:txBody>
      </p:sp>
      <p:sp>
        <p:nvSpPr>
          <p:cNvPr id="88" name="フリーフォーム: 図形 87">
            <a:extLst>
              <a:ext uri="{FF2B5EF4-FFF2-40B4-BE49-F238E27FC236}">
                <a16:creationId xmlns:a16="http://schemas.microsoft.com/office/drawing/2014/main" id="{B66DDFD8-B420-4E1A-B592-FBF7446A18CB}"/>
              </a:ext>
            </a:extLst>
          </p:cNvPr>
          <p:cNvSpPr/>
          <p:nvPr/>
        </p:nvSpPr>
        <p:spPr bwMode="auto">
          <a:xfrm>
            <a:off x="5001633" y="6265885"/>
            <a:ext cx="394562" cy="50211"/>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Tree>
    <p:extLst>
      <p:ext uri="{BB962C8B-B14F-4D97-AF65-F5344CB8AC3E}">
        <p14:creationId xmlns:p14="http://schemas.microsoft.com/office/powerpoint/2010/main" val="1440933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図 119">
            <a:extLst>
              <a:ext uri="{FF2B5EF4-FFF2-40B4-BE49-F238E27FC236}">
                <a16:creationId xmlns:a16="http://schemas.microsoft.com/office/drawing/2014/main" id="{370D1952-DA95-E41E-A12F-87F56B41B8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550" y="453229"/>
            <a:ext cx="1401356" cy="1914800"/>
          </a:xfrm>
          <a:prstGeom prst="rect">
            <a:avLst/>
          </a:prstGeom>
          <a:ln>
            <a:solidFill>
              <a:schemeClr val="tx1"/>
            </a:solidFill>
          </a:ln>
        </p:spPr>
      </p:pic>
      <p:pic>
        <p:nvPicPr>
          <p:cNvPr id="4" name="図 3">
            <a:extLst>
              <a:ext uri="{FF2B5EF4-FFF2-40B4-BE49-F238E27FC236}">
                <a16:creationId xmlns:a16="http://schemas.microsoft.com/office/drawing/2014/main" id="{08CA434B-A45A-E436-7BBB-34CF648D28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5787" y="2446642"/>
            <a:ext cx="3960000" cy="4022239"/>
          </a:xfrm>
          <a:prstGeom prst="rect">
            <a:avLst/>
          </a:prstGeom>
        </p:spPr>
      </p:pic>
      <p:grpSp>
        <p:nvGrpSpPr>
          <p:cNvPr id="6" name="グループ化 5">
            <a:extLst>
              <a:ext uri="{FF2B5EF4-FFF2-40B4-BE49-F238E27FC236}">
                <a16:creationId xmlns:a16="http://schemas.microsoft.com/office/drawing/2014/main" id="{FB8F1BB8-29C3-201C-7028-1367953EFFCF}"/>
              </a:ext>
            </a:extLst>
          </p:cNvPr>
          <p:cNvGrpSpPr/>
          <p:nvPr/>
        </p:nvGrpSpPr>
        <p:grpSpPr>
          <a:xfrm>
            <a:off x="4887830" y="4234951"/>
            <a:ext cx="911365" cy="1512000"/>
            <a:chOff x="3475157" y="4829036"/>
            <a:chExt cx="911365" cy="1512000"/>
          </a:xfrm>
        </p:grpSpPr>
        <p:pic>
          <p:nvPicPr>
            <p:cNvPr id="7" name="図 81" descr="浸水深図凡例.jpg">
              <a:extLst>
                <a:ext uri="{FF2B5EF4-FFF2-40B4-BE49-F238E27FC236}">
                  <a16:creationId xmlns:a16="http://schemas.microsoft.com/office/drawing/2014/main" id="{239242E4-D3E5-5CE7-8CD7-6D17F50E61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475157" y="4829036"/>
              <a:ext cx="911365" cy="1512000"/>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A7541BF3-0157-6243-60FE-A9931BABCBCA}"/>
                </a:ext>
              </a:extLst>
            </p:cNvPr>
            <p:cNvGrpSpPr/>
            <p:nvPr/>
          </p:nvGrpSpPr>
          <p:grpSpPr>
            <a:xfrm>
              <a:off x="3566119" y="6211371"/>
              <a:ext cx="110891" cy="96950"/>
              <a:chOff x="4480519" y="2578398"/>
              <a:chExt cx="110891" cy="96950"/>
            </a:xfrm>
          </p:grpSpPr>
          <p:sp>
            <p:nvSpPr>
              <p:cNvPr id="10" name="正方形/長方形 9">
                <a:extLst>
                  <a:ext uri="{FF2B5EF4-FFF2-40B4-BE49-F238E27FC236}">
                    <a16:creationId xmlns:a16="http://schemas.microsoft.com/office/drawing/2014/main" id="{C9DDF0FF-95D4-27C4-FC48-11915F0489A4}"/>
                  </a:ext>
                </a:extLst>
              </p:cNvPr>
              <p:cNvSpPr/>
              <p:nvPr/>
            </p:nvSpPr>
            <p:spPr>
              <a:xfrm>
                <a:off x="4480519" y="2578398"/>
                <a:ext cx="110891" cy="9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AFD22C27-CF78-A1E4-715B-03D78E76ACE5}"/>
                  </a:ext>
                </a:extLst>
              </p:cNvPr>
              <p:cNvGrpSpPr/>
              <p:nvPr/>
            </p:nvGrpSpPr>
            <p:grpSpPr>
              <a:xfrm rot="2700000">
                <a:off x="4489164" y="2580073"/>
                <a:ext cx="93600" cy="93600"/>
                <a:chOff x="4103062" y="1775498"/>
                <a:chExt cx="122400" cy="122400"/>
              </a:xfrm>
            </p:grpSpPr>
            <p:cxnSp>
              <p:nvCxnSpPr>
                <p:cNvPr id="13" name="直線コネクタ 12">
                  <a:extLst>
                    <a:ext uri="{FF2B5EF4-FFF2-40B4-BE49-F238E27FC236}">
                      <a16:creationId xmlns:a16="http://schemas.microsoft.com/office/drawing/2014/main" id="{3599ACE9-B8FF-4B61-368F-B52CCADFC1C9}"/>
                    </a:ext>
                  </a:extLst>
                </p:cNvPr>
                <p:cNvCxnSpPr/>
                <p:nvPr/>
              </p:nvCxnSpPr>
              <p:spPr>
                <a:xfrm>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17375C-816C-DF70-7A93-38552C366C31}"/>
                    </a:ext>
                  </a:extLst>
                </p:cNvPr>
                <p:cNvCxnSpPr/>
                <p:nvPr/>
              </p:nvCxnSpPr>
              <p:spPr>
                <a:xfrm rot="5400000">
                  <a:off x="4103062" y="1836698"/>
                  <a:ext cx="122400" cy="0"/>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32" name="直線コネクタ 31">
            <a:extLst>
              <a:ext uri="{FF2B5EF4-FFF2-40B4-BE49-F238E27FC236}">
                <a16:creationId xmlns:a16="http://schemas.microsoft.com/office/drawing/2014/main" id="{7D5A6E43-D171-F127-EEEA-2612D0297EBC}"/>
              </a:ext>
            </a:extLst>
          </p:cNvPr>
          <p:cNvCxnSpPr>
            <a:cxnSpLocks/>
          </p:cNvCxnSpPr>
          <p:nvPr/>
        </p:nvCxnSpPr>
        <p:spPr>
          <a:xfrm flipH="1">
            <a:off x="7408482" y="4086305"/>
            <a:ext cx="588824" cy="24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7FFABEE-C82B-4060-C4C4-3BF1D171EAE7}"/>
              </a:ext>
            </a:extLst>
          </p:cNvPr>
          <p:cNvCxnSpPr>
            <a:cxnSpLocks/>
          </p:cNvCxnSpPr>
          <p:nvPr/>
        </p:nvCxnSpPr>
        <p:spPr>
          <a:xfrm>
            <a:off x="7945089" y="4078900"/>
            <a:ext cx="0" cy="1603145"/>
          </a:xfrm>
          <a:prstGeom prst="line">
            <a:avLst/>
          </a:prstGeom>
          <a:ln w="22225">
            <a:solidFill>
              <a:srgbClr val="7030A0"/>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5EB29CF-59E9-8F27-9BAD-80761B3A6A9A}"/>
              </a:ext>
            </a:extLst>
          </p:cNvPr>
          <p:cNvCxnSpPr>
            <a:cxnSpLocks/>
          </p:cNvCxnSpPr>
          <p:nvPr/>
        </p:nvCxnSpPr>
        <p:spPr>
          <a:xfrm flipH="1">
            <a:off x="7551036" y="3641232"/>
            <a:ext cx="4462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B6EB319B-792B-6FD3-F501-A9DA475920FA}"/>
              </a:ext>
            </a:extLst>
          </p:cNvPr>
          <p:cNvSpPr txBox="1"/>
          <p:nvPr/>
        </p:nvSpPr>
        <p:spPr>
          <a:xfrm>
            <a:off x="8034525" y="3627457"/>
            <a:ext cx="1068736" cy="442035"/>
          </a:xfrm>
          <a:prstGeom prst="rect">
            <a:avLst/>
          </a:prstGeom>
          <a:solidFill>
            <a:schemeClr val="bg1"/>
          </a:solidFill>
          <a:ln w="6350">
            <a:solidFill>
              <a:srgbClr val="FF0000"/>
            </a:solidFill>
          </a:ln>
        </p:spPr>
        <p:txBody>
          <a:bodyPr wrap="none" lIns="72000" tIns="36000" rIns="72000" bIns="36000" rtlCol="0" anchor="ctr" anchorCtr="0">
            <a:spAutoFit/>
          </a:bodyPr>
          <a:lstStyle>
            <a:defPPr>
              <a:defRPr lang="ja-JP"/>
            </a:defPPr>
            <a:lvl1pPr algn="ctr">
              <a:defRPr sz="1200" b="1">
                <a:latin typeface="+mn-ea"/>
              </a:defRPr>
            </a:lvl1pPr>
          </a:lstStyle>
          <a:p>
            <a:r>
              <a:rPr lang="ja-JP" altLang="en-US" dirty="0">
                <a:latin typeface="ＭＳ ゴシック" panose="020B0609070205080204" pitchFamily="49" charset="-128"/>
                <a:ea typeface="ＭＳ ゴシック" panose="020B0609070205080204" pitchFamily="49" charset="-128"/>
              </a:rPr>
              <a:t>整備対象区間</a:t>
            </a:r>
            <a:endParaRPr lang="en-US" altLang="ja-JP" dirty="0">
              <a:latin typeface="ＭＳ ゴシック" panose="020B0609070205080204" pitchFamily="49" charset="-128"/>
              <a:ea typeface="ＭＳ ゴシック" panose="020B0609070205080204" pitchFamily="49" charset="-128"/>
            </a:endParaRPr>
          </a:p>
          <a:p>
            <a:r>
              <a:rPr lang="en-US" altLang="ja-JP" dirty="0">
                <a:latin typeface="ＭＳ ゴシック" panose="020B0609070205080204" pitchFamily="49" charset="-128"/>
                <a:ea typeface="ＭＳ ゴシック" panose="020B0609070205080204" pitchFamily="49" charset="-128"/>
              </a:rPr>
              <a:t>L=0.1km</a:t>
            </a:r>
            <a:endParaRPr lang="ja-JP" altLang="en-US" dirty="0">
              <a:latin typeface="ＭＳ ゴシック" panose="020B0609070205080204" pitchFamily="49" charset="-128"/>
              <a:ea typeface="ＭＳ ゴシック" panose="020B0609070205080204" pitchFamily="49" charset="-128"/>
            </a:endParaRPr>
          </a:p>
        </p:txBody>
      </p:sp>
      <p:sp>
        <p:nvSpPr>
          <p:cNvPr id="40" name="フリーフォーム: 図形 39">
            <a:extLst>
              <a:ext uri="{FF2B5EF4-FFF2-40B4-BE49-F238E27FC236}">
                <a16:creationId xmlns:a16="http://schemas.microsoft.com/office/drawing/2014/main" id="{2590CA83-4B3E-E38D-A31A-3EEDDF4A66E3}"/>
              </a:ext>
            </a:extLst>
          </p:cNvPr>
          <p:cNvSpPr/>
          <p:nvPr/>
        </p:nvSpPr>
        <p:spPr bwMode="auto">
          <a:xfrm>
            <a:off x="7284108" y="2511689"/>
            <a:ext cx="1519582" cy="3190875"/>
          </a:xfrm>
          <a:custGeom>
            <a:avLst/>
            <a:gdLst>
              <a:gd name="connsiteX0" fmla="*/ 57150 w 1533525"/>
              <a:gd name="connsiteY0" fmla="*/ 3200400 h 3200400"/>
              <a:gd name="connsiteX1" fmla="*/ 238125 w 1533525"/>
              <a:gd name="connsiteY1" fmla="*/ 2814637 h 3200400"/>
              <a:gd name="connsiteX2" fmla="*/ 271463 w 1533525"/>
              <a:gd name="connsiteY2" fmla="*/ 2676525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8125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8125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54793 w 1533525"/>
              <a:gd name="connsiteY3" fmla="*/ 2569369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54793 w 1533525"/>
              <a:gd name="connsiteY3" fmla="*/ 2569369 h 3200400"/>
              <a:gd name="connsiteX4" fmla="*/ 173832 w 1533525"/>
              <a:gd name="connsiteY4" fmla="*/ 2371725 h 3200400"/>
              <a:gd name="connsiteX5" fmla="*/ 176213 w 1533525"/>
              <a:gd name="connsiteY5" fmla="*/ 2057400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3281 w 1529656"/>
              <a:gd name="connsiteY0" fmla="*/ 3200400 h 3200400"/>
              <a:gd name="connsiteX1" fmla="*/ 227112 w 1529656"/>
              <a:gd name="connsiteY1" fmla="*/ 2814637 h 3200400"/>
              <a:gd name="connsiteX2" fmla="*/ 260450 w 1529656"/>
              <a:gd name="connsiteY2" fmla="*/ 2674143 h 3200400"/>
              <a:gd name="connsiteX3" fmla="*/ 250924 w 1529656"/>
              <a:gd name="connsiteY3" fmla="*/ 2569369 h 3200400"/>
              <a:gd name="connsiteX4" fmla="*/ 169963 w 1529656"/>
              <a:gd name="connsiteY4" fmla="*/ 2371725 h 3200400"/>
              <a:gd name="connsiteX5" fmla="*/ 172344 w 1529656"/>
              <a:gd name="connsiteY5" fmla="*/ 2057400 h 3200400"/>
              <a:gd name="connsiteX6" fmla="*/ 3275 w 1529656"/>
              <a:gd name="connsiteY6" fmla="*/ 1819275 h 3200400"/>
              <a:gd name="connsiteX7" fmla="*/ 53281 w 1529656"/>
              <a:gd name="connsiteY7" fmla="*/ 1604962 h 3200400"/>
              <a:gd name="connsiteX8" fmla="*/ 219969 w 1529656"/>
              <a:gd name="connsiteY8" fmla="*/ 1366837 h 3200400"/>
              <a:gd name="connsiteX9" fmla="*/ 200919 w 1529656"/>
              <a:gd name="connsiteY9" fmla="*/ 1047750 h 3200400"/>
              <a:gd name="connsiteX10" fmla="*/ 134244 w 1529656"/>
              <a:gd name="connsiteY10" fmla="*/ 881062 h 3200400"/>
              <a:gd name="connsiteX11" fmla="*/ 158056 w 1529656"/>
              <a:gd name="connsiteY11" fmla="*/ 642937 h 3200400"/>
              <a:gd name="connsiteX12" fmla="*/ 362844 w 1529656"/>
              <a:gd name="connsiteY12" fmla="*/ 381000 h 3200400"/>
              <a:gd name="connsiteX13" fmla="*/ 434281 w 1529656"/>
              <a:gd name="connsiteY13" fmla="*/ 271462 h 3200400"/>
              <a:gd name="connsiteX14" fmla="*/ 491431 w 1529656"/>
              <a:gd name="connsiteY14" fmla="*/ 261937 h 3200400"/>
              <a:gd name="connsiteX15" fmla="*/ 567631 w 1529656"/>
              <a:gd name="connsiteY15" fmla="*/ 300037 h 3200400"/>
              <a:gd name="connsiteX16" fmla="*/ 696219 w 1529656"/>
              <a:gd name="connsiteY16" fmla="*/ 290512 h 3200400"/>
              <a:gd name="connsiteX17" fmla="*/ 815281 w 1529656"/>
              <a:gd name="connsiteY17" fmla="*/ 128587 h 3200400"/>
              <a:gd name="connsiteX18" fmla="*/ 1062931 w 1529656"/>
              <a:gd name="connsiteY18" fmla="*/ 38100 h 3200400"/>
              <a:gd name="connsiteX19" fmla="*/ 1339156 w 1529656"/>
              <a:gd name="connsiteY19" fmla="*/ 14287 h 3200400"/>
              <a:gd name="connsiteX20" fmla="*/ 1529656 w 1529656"/>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19420 w 1529107"/>
              <a:gd name="connsiteY8" fmla="*/ 1366837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76670 w 1529107"/>
              <a:gd name="connsiteY18" fmla="*/ 50007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76670 w 1529107"/>
              <a:gd name="connsiteY18" fmla="*/ 50007 h 3200400"/>
              <a:gd name="connsiteX19" fmla="*/ 1338607 w 1529107"/>
              <a:gd name="connsiteY19" fmla="*/ 14287 h 3200400"/>
              <a:gd name="connsiteX20" fmla="*/ 1529107 w 1529107"/>
              <a:gd name="connsiteY20" fmla="*/ 0 h 3200400"/>
              <a:gd name="connsiteX0" fmla="*/ 52732 w 1519582"/>
              <a:gd name="connsiteY0" fmla="*/ 3188494 h 3188494"/>
              <a:gd name="connsiteX1" fmla="*/ 226563 w 1519582"/>
              <a:gd name="connsiteY1" fmla="*/ 2802731 h 3188494"/>
              <a:gd name="connsiteX2" fmla="*/ 259901 w 1519582"/>
              <a:gd name="connsiteY2" fmla="*/ 2662237 h 3188494"/>
              <a:gd name="connsiteX3" fmla="*/ 250375 w 1519582"/>
              <a:gd name="connsiteY3" fmla="*/ 2557463 h 3188494"/>
              <a:gd name="connsiteX4" fmla="*/ 169414 w 1519582"/>
              <a:gd name="connsiteY4" fmla="*/ 2359819 h 3188494"/>
              <a:gd name="connsiteX5" fmla="*/ 171795 w 1519582"/>
              <a:gd name="connsiteY5" fmla="*/ 2045494 h 3188494"/>
              <a:gd name="connsiteX6" fmla="*/ 2726 w 1519582"/>
              <a:gd name="connsiteY6" fmla="*/ 1807369 h 3188494"/>
              <a:gd name="connsiteX7" fmla="*/ 59876 w 1519582"/>
              <a:gd name="connsiteY7" fmla="*/ 1590675 h 3188494"/>
              <a:gd name="connsiteX8" fmla="*/ 228945 w 1519582"/>
              <a:gd name="connsiteY8" fmla="*/ 1319213 h 3188494"/>
              <a:gd name="connsiteX9" fmla="*/ 200370 w 1519582"/>
              <a:gd name="connsiteY9" fmla="*/ 1035844 h 3188494"/>
              <a:gd name="connsiteX10" fmla="*/ 133695 w 1519582"/>
              <a:gd name="connsiteY10" fmla="*/ 869156 h 3188494"/>
              <a:gd name="connsiteX11" fmla="*/ 157507 w 1519582"/>
              <a:gd name="connsiteY11" fmla="*/ 631031 h 3188494"/>
              <a:gd name="connsiteX12" fmla="*/ 362295 w 1519582"/>
              <a:gd name="connsiteY12" fmla="*/ 369094 h 3188494"/>
              <a:gd name="connsiteX13" fmla="*/ 409919 w 1519582"/>
              <a:gd name="connsiteY13" fmla="*/ 288131 h 3188494"/>
              <a:gd name="connsiteX14" fmla="*/ 495645 w 1519582"/>
              <a:gd name="connsiteY14" fmla="*/ 257175 h 3188494"/>
              <a:gd name="connsiteX15" fmla="*/ 576607 w 1519582"/>
              <a:gd name="connsiteY15" fmla="*/ 288131 h 3188494"/>
              <a:gd name="connsiteX16" fmla="*/ 686145 w 1519582"/>
              <a:gd name="connsiteY16" fmla="*/ 283369 h 3188494"/>
              <a:gd name="connsiteX17" fmla="*/ 814732 w 1519582"/>
              <a:gd name="connsiteY17" fmla="*/ 116681 h 3188494"/>
              <a:gd name="connsiteX18" fmla="*/ 1076670 w 1519582"/>
              <a:gd name="connsiteY18" fmla="*/ 38101 h 3188494"/>
              <a:gd name="connsiteX19" fmla="*/ 1338607 w 1519582"/>
              <a:gd name="connsiteY19" fmla="*/ 2381 h 3188494"/>
              <a:gd name="connsiteX20" fmla="*/ 1519582 w 1519582"/>
              <a:gd name="connsiteY20" fmla="*/ 0 h 3188494"/>
              <a:gd name="connsiteX0" fmla="*/ 52732 w 1519582"/>
              <a:gd name="connsiteY0" fmla="*/ 3190875 h 3190875"/>
              <a:gd name="connsiteX1" fmla="*/ 226563 w 1519582"/>
              <a:gd name="connsiteY1" fmla="*/ 2805112 h 3190875"/>
              <a:gd name="connsiteX2" fmla="*/ 259901 w 1519582"/>
              <a:gd name="connsiteY2" fmla="*/ 2664618 h 3190875"/>
              <a:gd name="connsiteX3" fmla="*/ 250375 w 1519582"/>
              <a:gd name="connsiteY3" fmla="*/ 2559844 h 3190875"/>
              <a:gd name="connsiteX4" fmla="*/ 169414 w 1519582"/>
              <a:gd name="connsiteY4" fmla="*/ 2362200 h 3190875"/>
              <a:gd name="connsiteX5" fmla="*/ 171795 w 1519582"/>
              <a:gd name="connsiteY5" fmla="*/ 2047875 h 3190875"/>
              <a:gd name="connsiteX6" fmla="*/ 2726 w 1519582"/>
              <a:gd name="connsiteY6" fmla="*/ 1809750 h 3190875"/>
              <a:gd name="connsiteX7" fmla="*/ 59876 w 1519582"/>
              <a:gd name="connsiteY7" fmla="*/ 1593056 h 3190875"/>
              <a:gd name="connsiteX8" fmla="*/ 228945 w 1519582"/>
              <a:gd name="connsiteY8" fmla="*/ 1321594 h 3190875"/>
              <a:gd name="connsiteX9" fmla="*/ 200370 w 1519582"/>
              <a:gd name="connsiteY9" fmla="*/ 1038225 h 3190875"/>
              <a:gd name="connsiteX10" fmla="*/ 133695 w 1519582"/>
              <a:gd name="connsiteY10" fmla="*/ 871537 h 3190875"/>
              <a:gd name="connsiteX11" fmla="*/ 157507 w 1519582"/>
              <a:gd name="connsiteY11" fmla="*/ 633412 h 3190875"/>
              <a:gd name="connsiteX12" fmla="*/ 362295 w 1519582"/>
              <a:gd name="connsiteY12" fmla="*/ 371475 h 3190875"/>
              <a:gd name="connsiteX13" fmla="*/ 409919 w 1519582"/>
              <a:gd name="connsiteY13" fmla="*/ 290512 h 3190875"/>
              <a:gd name="connsiteX14" fmla="*/ 495645 w 1519582"/>
              <a:gd name="connsiteY14" fmla="*/ 259556 h 3190875"/>
              <a:gd name="connsiteX15" fmla="*/ 576607 w 1519582"/>
              <a:gd name="connsiteY15" fmla="*/ 290512 h 3190875"/>
              <a:gd name="connsiteX16" fmla="*/ 686145 w 1519582"/>
              <a:gd name="connsiteY16" fmla="*/ 285750 h 3190875"/>
              <a:gd name="connsiteX17" fmla="*/ 814732 w 1519582"/>
              <a:gd name="connsiteY17" fmla="*/ 119062 h 3190875"/>
              <a:gd name="connsiteX18" fmla="*/ 1076670 w 1519582"/>
              <a:gd name="connsiteY18" fmla="*/ 40482 h 3190875"/>
              <a:gd name="connsiteX19" fmla="*/ 1329082 w 1519582"/>
              <a:gd name="connsiteY19" fmla="*/ 0 h 3190875"/>
              <a:gd name="connsiteX20" fmla="*/ 1519582 w 1519582"/>
              <a:gd name="connsiteY20" fmla="*/ 2381 h 3190875"/>
              <a:gd name="connsiteX0" fmla="*/ 52732 w 1519582"/>
              <a:gd name="connsiteY0" fmla="*/ 3190875 h 3190875"/>
              <a:gd name="connsiteX1" fmla="*/ 226563 w 1519582"/>
              <a:gd name="connsiteY1" fmla="*/ 2805112 h 3190875"/>
              <a:gd name="connsiteX2" fmla="*/ 259901 w 1519582"/>
              <a:gd name="connsiteY2" fmla="*/ 2664618 h 3190875"/>
              <a:gd name="connsiteX3" fmla="*/ 250375 w 1519582"/>
              <a:gd name="connsiteY3" fmla="*/ 2559844 h 3190875"/>
              <a:gd name="connsiteX4" fmla="*/ 169414 w 1519582"/>
              <a:gd name="connsiteY4" fmla="*/ 2362200 h 3190875"/>
              <a:gd name="connsiteX5" fmla="*/ 171795 w 1519582"/>
              <a:gd name="connsiteY5" fmla="*/ 2047875 h 3190875"/>
              <a:gd name="connsiteX6" fmla="*/ 2726 w 1519582"/>
              <a:gd name="connsiteY6" fmla="*/ 1809750 h 3190875"/>
              <a:gd name="connsiteX7" fmla="*/ 59876 w 1519582"/>
              <a:gd name="connsiteY7" fmla="*/ 1593056 h 3190875"/>
              <a:gd name="connsiteX8" fmla="*/ 228945 w 1519582"/>
              <a:gd name="connsiteY8" fmla="*/ 1321594 h 3190875"/>
              <a:gd name="connsiteX9" fmla="*/ 200370 w 1519582"/>
              <a:gd name="connsiteY9" fmla="*/ 1038225 h 3190875"/>
              <a:gd name="connsiteX10" fmla="*/ 133695 w 1519582"/>
              <a:gd name="connsiteY10" fmla="*/ 871537 h 3190875"/>
              <a:gd name="connsiteX11" fmla="*/ 157507 w 1519582"/>
              <a:gd name="connsiteY11" fmla="*/ 633412 h 3190875"/>
              <a:gd name="connsiteX12" fmla="*/ 362295 w 1519582"/>
              <a:gd name="connsiteY12" fmla="*/ 371475 h 3190875"/>
              <a:gd name="connsiteX13" fmla="*/ 409919 w 1519582"/>
              <a:gd name="connsiteY13" fmla="*/ 290512 h 3190875"/>
              <a:gd name="connsiteX14" fmla="*/ 495645 w 1519582"/>
              <a:gd name="connsiteY14" fmla="*/ 259556 h 3190875"/>
              <a:gd name="connsiteX15" fmla="*/ 576607 w 1519582"/>
              <a:gd name="connsiteY15" fmla="*/ 290512 h 3190875"/>
              <a:gd name="connsiteX16" fmla="*/ 686145 w 1519582"/>
              <a:gd name="connsiteY16" fmla="*/ 285750 h 3190875"/>
              <a:gd name="connsiteX17" fmla="*/ 814732 w 1519582"/>
              <a:gd name="connsiteY17" fmla="*/ 119062 h 3190875"/>
              <a:gd name="connsiteX18" fmla="*/ 1076670 w 1519582"/>
              <a:gd name="connsiteY18" fmla="*/ 40482 h 3190875"/>
              <a:gd name="connsiteX19" fmla="*/ 1329082 w 1519582"/>
              <a:gd name="connsiteY19" fmla="*/ 0 h 3190875"/>
              <a:gd name="connsiteX20" fmla="*/ 1519582 w 1519582"/>
              <a:gd name="connsiteY20" fmla="*/ 2381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582" h="3190875">
                <a:moveTo>
                  <a:pt x="52732" y="3190875"/>
                </a:moveTo>
                <a:lnTo>
                  <a:pt x="226563" y="2805112"/>
                </a:lnTo>
                <a:cubicBezTo>
                  <a:pt x="242438" y="2760663"/>
                  <a:pt x="258314" y="2718593"/>
                  <a:pt x="259901" y="2664618"/>
                </a:cubicBezTo>
                <a:lnTo>
                  <a:pt x="250375" y="2559844"/>
                </a:lnTo>
                <a:cubicBezTo>
                  <a:pt x="225769" y="2493169"/>
                  <a:pt x="203545" y="2433638"/>
                  <a:pt x="169414" y="2362200"/>
                </a:cubicBezTo>
                <a:cubicBezTo>
                  <a:pt x="170208" y="2257425"/>
                  <a:pt x="171001" y="2152650"/>
                  <a:pt x="171795" y="2047875"/>
                </a:cubicBezTo>
                <a:cubicBezTo>
                  <a:pt x="136870" y="1980406"/>
                  <a:pt x="28125" y="1874838"/>
                  <a:pt x="2726" y="1809750"/>
                </a:cubicBezTo>
                <a:cubicBezTo>
                  <a:pt x="-9180" y="1738312"/>
                  <a:pt x="19394" y="1654969"/>
                  <a:pt x="59876" y="1593056"/>
                </a:cubicBezTo>
                <a:lnTo>
                  <a:pt x="228945" y="1321594"/>
                </a:lnTo>
                <a:cubicBezTo>
                  <a:pt x="259901" y="1270001"/>
                  <a:pt x="269426" y="1187449"/>
                  <a:pt x="200370" y="1038225"/>
                </a:cubicBezTo>
                <a:lnTo>
                  <a:pt x="133695" y="871537"/>
                </a:lnTo>
                <a:cubicBezTo>
                  <a:pt x="120200" y="787399"/>
                  <a:pt x="116233" y="693737"/>
                  <a:pt x="157507" y="633412"/>
                </a:cubicBezTo>
                <a:lnTo>
                  <a:pt x="362295" y="371475"/>
                </a:lnTo>
                <a:lnTo>
                  <a:pt x="409919" y="290512"/>
                </a:lnTo>
                <a:cubicBezTo>
                  <a:pt x="441670" y="264319"/>
                  <a:pt x="480564" y="254793"/>
                  <a:pt x="495645" y="259556"/>
                </a:cubicBezTo>
                <a:cubicBezTo>
                  <a:pt x="519457" y="269875"/>
                  <a:pt x="557557" y="287337"/>
                  <a:pt x="576607" y="290512"/>
                </a:cubicBezTo>
                <a:lnTo>
                  <a:pt x="686145" y="285750"/>
                </a:lnTo>
                <a:cubicBezTo>
                  <a:pt x="736151" y="239712"/>
                  <a:pt x="771870" y="186531"/>
                  <a:pt x="814732" y="119062"/>
                </a:cubicBezTo>
                <a:cubicBezTo>
                  <a:pt x="859182" y="72231"/>
                  <a:pt x="994120" y="58737"/>
                  <a:pt x="1076670" y="40482"/>
                </a:cubicBezTo>
                <a:lnTo>
                  <a:pt x="1329082" y="0"/>
                </a:lnTo>
                <a:cubicBezTo>
                  <a:pt x="1399726" y="5557"/>
                  <a:pt x="1456082" y="1587"/>
                  <a:pt x="1519582" y="2381"/>
                </a:cubicBezTo>
              </a:path>
            </a:pathLst>
          </a:custGeom>
          <a:noFill/>
          <a:ln w="38100">
            <a:solidFill>
              <a:srgbClr val="0070C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55"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zh-TW" altLang="en-US" sz="2400" dirty="0">
                <a:solidFill>
                  <a:srgbClr val="FFFFFF"/>
                </a:solidFill>
                <a:latin typeface="HGｺﾞｼｯｸE" panose="020B0909000000000000" pitchFamily="49" charset="-128"/>
                <a:ea typeface="HGｺﾞｼｯｸE" panose="020B0909000000000000" pitchFamily="49" charset="-128"/>
              </a:rPr>
              <a:t>１．事業概要</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r>
              <a:rPr kumimoji="0" lang="ja-JP" altLang="en-US" sz="2400" dirty="0">
                <a:solidFill>
                  <a:srgbClr val="FFFFFF"/>
                </a:solidFill>
                <a:latin typeface="HGｺﾞｼｯｸE" panose="020B0909000000000000" pitchFamily="49" charset="-128"/>
                <a:ea typeface="HGｺﾞｼｯｸE" panose="020B0909000000000000" pitchFamily="49" charset="-128"/>
              </a:rPr>
              <a:t>東檜尾川</a:t>
            </a:r>
            <a:r>
              <a:rPr kumimoji="0" lang="en-US" altLang="ja-JP" sz="2400" dirty="0">
                <a:solidFill>
                  <a:srgbClr val="FFFFFF"/>
                </a:solidFill>
                <a:latin typeface="HGｺﾞｼｯｸE" panose="020B0909000000000000" pitchFamily="49" charset="-128"/>
                <a:ea typeface="HGｺﾞｼｯｸE" panose="020B0909000000000000" pitchFamily="49" charset="-128"/>
              </a:rPr>
              <a:t>】</a:t>
            </a:r>
            <a:endParaRPr kumimoji="0" lang="zh-TW" altLang="en-US" sz="2400" dirty="0">
              <a:solidFill>
                <a:srgbClr val="FFFFFF"/>
              </a:solidFill>
              <a:latin typeface="HGｺﾞｼｯｸE" panose="020B0909000000000000" pitchFamily="49" charset="-128"/>
              <a:ea typeface="HGｺﾞｼｯｸE" panose="020B0909000000000000" pitchFamily="49" charset="-128"/>
            </a:endParaRPr>
          </a:p>
        </p:txBody>
      </p:sp>
      <p:sp>
        <p:nvSpPr>
          <p:cNvPr id="3" name="AutoShape 6">
            <a:extLst>
              <a:ext uri="{FF2B5EF4-FFF2-40B4-BE49-F238E27FC236}">
                <a16:creationId xmlns:a16="http://schemas.microsoft.com/office/drawing/2014/main" id="{2033F9DE-DB1F-10F6-E8B2-EFF005E6F481}"/>
              </a:ext>
            </a:extLst>
          </p:cNvPr>
          <p:cNvSpPr>
            <a:spLocks noChangeArrowheads="1"/>
          </p:cNvSpPr>
          <p:nvPr/>
        </p:nvSpPr>
        <p:spPr bwMode="auto">
          <a:xfrm>
            <a:off x="56371" y="475889"/>
            <a:ext cx="1063976" cy="27907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000000"/>
                </a:solidFill>
                <a:latin typeface="HG丸ｺﾞｼｯｸM-PRO" panose="020F0600000000000000" pitchFamily="50" charset="-128"/>
                <a:ea typeface="HG丸ｺﾞｼｯｸM-PRO" panose="020F0600000000000000" pitchFamily="50" charset="-128"/>
              </a:rPr>
              <a:t>事業内容</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64" name="テキスト ボックス 3">
            <a:extLst>
              <a:ext uri="{FF2B5EF4-FFF2-40B4-BE49-F238E27FC236}">
                <a16:creationId xmlns:a16="http://schemas.microsoft.com/office/drawing/2014/main" id="{D9610FB7-7D69-7F2A-A1A5-07EB72B03AF2}"/>
              </a:ext>
            </a:extLst>
          </p:cNvPr>
          <p:cNvSpPr txBox="1">
            <a:spLocks noChangeArrowheads="1"/>
          </p:cNvSpPr>
          <p:nvPr/>
        </p:nvSpPr>
        <p:spPr bwMode="auto">
          <a:xfrm>
            <a:off x="56371" y="782477"/>
            <a:ext cx="4381467"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eaLnBrk="1" hangingPunct="1">
              <a:spcBef>
                <a:spcPct val="0"/>
              </a:spcBef>
              <a:buFont typeface="Wingdings" panose="05000000000000000000" pitchFamily="2" charset="2"/>
              <a:buChar char="Ø"/>
            </a:pPr>
            <a:r>
              <a:rPr lang="ja-JP" altLang="en-US" sz="1200" dirty="0"/>
              <a:t>時間雨量</a:t>
            </a:r>
            <a:r>
              <a:rPr lang="en-US" altLang="ja-JP" sz="1200" dirty="0"/>
              <a:t>65</a:t>
            </a:r>
            <a:r>
              <a:rPr lang="ja-JP" altLang="en-US" sz="1200" dirty="0"/>
              <a:t>ミリ程度の降雨</a:t>
            </a:r>
            <a:r>
              <a:rPr lang="en-US" altLang="ja-JP" sz="1200" dirty="0"/>
              <a:t>(30</a:t>
            </a:r>
            <a:r>
              <a:rPr lang="ja-JP" altLang="en-US" sz="1200" dirty="0"/>
              <a:t>年に</a:t>
            </a:r>
            <a:r>
              <a:rPr lang="en-US" altLang="ja-JP" sz="1200" dirty="0"/>
              <a:t>1</a:t>
            </a:r>
            <a:r>
              <a:rPr lang="ja-JP" altLang="en-US" sz="1200" dirty="0"/>
              <a:t>回程度発生するおそれのある降雨</a:t>
            </a:r>
            <a:r>
              <a:rPr lang="en-US" altLang="ja-JP" sz="1200" dirty="0"/>
              <a:t>)</a:t>
            </a:r>
            <a:r>
              <a:rPr lang="ja-JP" altLang="en-US" sz="1200" dirty="0"/>
              <a:t>による床上浸水を防ぐことを目標として河川整備を行います。</a:t>
            </a:r>
            <a:endParaRPr lang="en-US" altLang="ja-JP" sz="1200" dirty="0"/>
          </a:p>
          <a:p>
            <a:pPr marL="171450" indent="-171450" eaLnBrk="1" hangingPunct="1">
              <a:spcBef>
                <a:spcPct val="0"/>
              </a:spcBef>
              <a:buFont typeface="Wingdings" panose="05000000000000000000" pitchFamily="2" charset="2"/>
              <a:buChar char="Ø"/>
            </a:pPr>
            <a:r>
              <a:rPr lang="ja-JP" altLang="en-US" sz="1200" dirty="0"/>
              <a:t>局所的な浸水軽減対策を含め、河道拡幅、河床掘削、築堤により流下能力を確保します。</a:t>
            </a:r>
          </a:p>
        </p:txBody>
      </p:sp>
      <p:graphicFrame>
        <p:nvGraphicFramePr>
          <p:cNvPr id="65" name="表 64">
            <a:extLst>
              <a:ext uri="{FF2B5EF4-FFF2-40B4-BE49-F238E27FC236}">
                <a16:creationId xmlns:a16="http://schemas.microsoft.com/office/drawing/2014/main" id="{BD7930ED-2358-BF96-E88D-F1365201C3D1}"/>
              </a:ext>
            </a:extLst>
          </p:cNvPr>
          <p:cNvGraphicFramePr>
            <a:graphicFrameLocks noGrp="1"/>
          </p:cNvGraphicFramePr>
          <p:nvPr/>
        </p:nvGraphicFramePr>
        <p:xfrm>
          <a:off x="4595391" y="785274"/>
          <a:ext cx="2918950" cy="797560"/>
        </p:xfrm>
        <a:graphic>
          <a:graphicData uri="http://schemas.openxmlformats.org/drawingml/2006/table">
            <a:tbl>
              <a:tblPr firstRow="1" bandRow="1">
                <a:tableStyleId>{5C22544A-7EE6-4342-B048-85BDC9FD1C3A}</a:tableStyleId>
              </a:tblPr>
              <a:tblGrid>
                <a:gridCol w="2054854">
                  <a:extLst>
                    <a:ext uri="{9D8B030D-6E8A-4147-A177-3AD203B41FA5}">
                      <a16:colId xmlns:a16="http://schemas.microsoft.com/office/drawing/2014/main" val="20000"/>
                    </a:ext>
                  </a:extLst>
                </a:gridCol>
                <a:gridCol w="864096">
                  <a:extLst>
                    <a:ext uri="{9D8B030D-6E8A-4147-A177-3AD203B41FA5}">
                      <a16:colId xmlns:a16="http://schemas.microsoft.com/office/drawing/2014/main" val="1926403043"/>
                    </a:ext>
                  </a:extLst>
                </a:gridCol>
              </a:tblGrid>
              <a:tr h="370840">
                <a:tc>
                  <a:txBody>
                    <a:bodyPr/>
                    <a:lstStyle/>
                    <a:p>
                      <a:pPr algn="ctr"/>
                      <a:r>
                        <a:rPr kumimoji="1" lang="ja-JP" altLang="en-US" sz="1100" dirty="0">
                          <a:latin typeface="ＭＳ ゴシック" panose="020B0609070205080204" pitchFamily="49" charset="-128"/>
                          <a:ea typeface="ＭＳ ゴシック" panose="020B0609070205080204" pitchFamily="49" charset="-128"/>
                        </a:rPr>
                        <a:t>整備対象区間</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100" dirty="0">
                          <a:latin typeface="ＭＳ ゴシック" panose="020B0609070205080204" pitchFamily="49" charset="-128"/>
                          <a:ea typeface="ＭＳ ゴシック" panose="020B0609070205080204" pitchFamily="49" charset="-128"/>
                        </a:rPr>
                        <a:t>整備延長</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70840">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①</a:t>
                      </a:r>
                      <a:r>
                        <a:rPr kumimoji="1" lang="zh-TW" altLang="en-US" sz="1100" dirty="0">
                          <a:solidFill>
                            <a:schemeClr val="tx1"/>
                          </a:solidFill>
                          <a:latin typeface="ＭＳ ゴシック" panose="020B0609070205080204" pitchFamily="49" charset="-128"/>
                          <a:ea typeface="ＭＳ ゴシック" panose="020B0609070205080204" pitchFamily="49" charset="-128"/>
                        </a:rPr>
                        <a:t>無名橋上流～無名橋下流</a:t>
                      </a:r>
                    </a:p>
                    <a:p>
                      <a:r>
                        <a:rPr kumimoji="1" lang="zh-TW" altLang="en-US" sz="1100" dirty="0">
                          <a:solidFill>
                            <a:schemeClr val="tx1"/>
                          </a:solidFill>
                          <a:latin typeface="ＭＳ ゴシック" panose="020B0609070205080204" pitchFamily="49" charset="-128"/>
                          <a:ea typeface="ＭＳ ゴシック" panose="020B0609070205080204" pitchFamily="49" charset="-128"/>
                        </a:rPr>
                        <a:t>（</a:t>
                      </a:r>
                      <a:r>
                        <a:rPr kumimoji="1" lang="en-US" altLang="zh-TW" sz="1100" dirty="0">
                          <a:solidFill>
                            <a:schemeClr val="tx1"/>
                          </a:solidFill>
                          <a:latin typeface="ＭＳ ゴシック" panose="020B0609070205080204" pitchFamily="49" charset="-128"/>
                          <a:ea typeface="ＭＳ ゴシック" panose="020B0609070205080204" pitchFamily="49" charset="-128"/>
                        </a:rPr>
                        <a:t>0.</a:t>
                      </a:r>
                      <a:r>
                        <a:rPr kumimoji="1" lang="en-US" altLang="ja-JP" sz="1100" dirty="0">
                          <a:solidFill>
                            <a:schemeClr val="tx1"/>
                          </a:solidFill>
                          <a:latin typeface="ＭＳ ゴシック" panose="020B0609070205080204" pitchFamily="49" charset="-128"/>
                          <a:ea typeface="ＭＳ ゴシック" panose="020B0609070205080204" pitchFamily="49" charset="-128"/>
                        </a:rPr>
                        <a:t>45</a:t>
                      </a:r>
                      <a:r>
                        <a:rPr kumimoji="1" lang="en-US" altLang="zh-TW" sz="1100" dirty="0">
                          <a:solidFill>
                            <a:schemeClr val="tx1"/>
                          </a:solidFill>
                          <a:latin typeface="ＭＳ ゴシック" panose="020B0609070205080204" pitchFamily="49" charset="-128"/>
                          <a:ea typeface="ＭＳ ゴシック" panose="020B0609070205080204" pitchFamily="49" charset="-128"/>
                        </a:rPr>
                        <a:t>km</a:t>
                      </a:r>
                      <a:r>
                        <a:rPr kumimoji="1" lang="zh-TW" altLang="en-US" sz="1100" dirty="0">
                          <a:solidFill>
                            <a:schemeClr val="tx1"/>
                          </a:solidFill>
                          <a:latin typeface="ＭＳ ゴシック" panose="020B0609070205080204" pitchFamily="49" charset="-128"/>
                          <a:ea typeface="ＭＳ ゴシック" panose="020B0609070205080204" pitchFamily="49" charset="-128"/>
                        </a:rPr>
                        <a:t>～</a:t>
                      </a:r>
                      <a:r>
                        <a:rPr kumimoji="1" lang="en-US" altLang="zh-TW" sz="1100" dirty="0">
                          <a:solidFill>
                            <a:schemeClr val="tx1"/>
                          </a:solidFill>
                          <a:latin typeface="ＭＳ ゴシック" panose="020B0609070205080204" pitchFamily="49" charset="-128"/>
                          <a:ea typeface="ＭＳ ゴシック" panose="020B0609070205080204" pitchFamily="49" charset="-128"/>
                        </a:rPr>
                        <a:t>0.55km</a:t>
                      </a:r>
                      <a:r>
                        <a:rPr kumimoji="1" lang="zh-TW" altLang="en-US" sz="1100" dirty="0">
                          <a:solidFill>
                            <a:schemeClr val="tx1"/>
                          </a:solidFill>
                          <a:latin typeface="ＭＳ ゴシック" panose="020B0609070205080204" pitchFamily="49" charset="-128"/>
                          <a:ea typeface="ＭＳ ゴシック" panose="020B0609070205080204" pitchFamily="49" charset="-128"/>
                        </a:rPr>
                        <a: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約</a:t>
                      </a:r>
                      <a:r>
                        <a:rPr kumimoji="1" lang="en-US" altLang="ja-JP" sz="1100" dirty="0">
                          <a:solidFill>
                            <a:schemeClr val="tx1"/>
                          </a:solidFill>
                          <a:latin typeface="ＭＳ Ｐゴシック" panose="020B0600070205080204" pitchFamily="50" charset="-128"/>
                          <a:ea typeface="ＭＳ Ｐゴシック" panose="020B0600070205080204" pitchFamily="50" charset="-128"/>
                        </a:rPr>
                        <a:t>0.1km</a:t>
                      </a:r>
                      <a:endParaRPr kumimoji="1" lang="zh-TW" altLang="en-US" sz="1100" dirty="0">
                        <a:solidFill>
                          <a:schemeClr val="tx1"/>
                        </a:solidFill>
                        <a:latin typeface="ＭＳ Ｐゴシック" panose="020B0600070205080204" pitchFamily="50" charset="-128"/>
                        <a:ea typeface="ＭＳ Ｐゴシック" panose="020B060007020508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6" name="テキスト ボックス 65">
            <a:extLst>
              <a:ext uri="{FF2B5EF4-FFF2-40B4-BE49-F238E27FC236}">
                <a16:creationId xmlns:a16="http://schemas.microsoft.com/office/drawing/2014/main" id="{76C2CF8C-1456-9002-8EF0-59C9F086A1B1}"/>
              </a:ext>
            </a:extLst>
          </p:cNvPr>
          <p:cNvSpPr txBox="1"/>
          <p:nvPr/>
        </p:nvSpPr>
        <p:spPr>
          <a:xfrm>
            <a:off x="107190" y="1844824"/>
            <a:ext cx="2877711" cy="276999"/>
          </a:xfrm>
          <a:prstGeom prst="rect">
            <a:avLst/>
          </a:prstGeom>
          <a:noFill/>
        </p:spPr>
        <p:txBody>
          <a:bodyPr wrap="none" rtlCol="0">
            <a:spAutoFit/>
          </a:bodyPr>
          <a:lstStyle/>
          <a:p>
            <a:r>
              <a:rPr kumimoji="1" lang="ja-JP" altLang="en-US" sz="1200" u="sng" dirty="0">
                <a:latin typeface="ＭＳ ゴシック" panose="020B0609070205080204" pitchFamily="49" charset="-128"/>
                <a:ea typeface="ＭＳ ゴシック" panose="020B0609070205080204" pitchFamily="49" charset="-128"/>
              </a:rPr>
              <a:t>整備断面（整備対象区間　</a:t>
            </a:r>
            <a:r>
              <a:rPr kumimoji="1" lang="en-US" altLang="ja-JP" sz="1200" u="sng" dirty="0">
                <a:latin typeface="ＭＳ ゴシック" panose="020B0609070205080204" pitchFamily="49" charset="-128"/>
                <a:ea typeface="ＭＳ ゴシック" panose="020B0609070205080204" pitchFamily="49" charset="-128"/>
              </a:rPr>
              <a:t>0.5km</a:t>
            </a:r>
            <a:r>
              <a:rPr kumimoji="1" lang="ja-JP" altLang="en-US" sz="1200" u="sng" dirty="0">
                <a:latin typeface="ＭＳ ゴシック" panose="020B0609070205080204" pitchFamily="49" charset="-128"/>
                <a:ea typeface="ＭＳ ゴシック" panose="020B0609070205080204" pitchFamily="49" charset="-128"/>
              </a:rPr>
              <a:t>付近）</a:t>
            </a:r>
          </a:p>
        </p:txBody>
      </p:sp>
      <p:pic>
        <p:nvPicPr>
          <p:cNvPr id="67" name="Picture 3">
            <a:extLst>
              <a:ext uri="{FF2B5EF4-FFF2-40B4-BE49-F238E27FC236}">
                <a16:creationId xmlns:a16="http://schemas.microsoft.com/office/drawing/2014/main" id="{45ADCCC6-1055-D066-F7FC-6CFA8CD9D9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780" y="2096212"/>
            <a:ext cx="4370877" cy="167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図 69">
            <a:extLst>
              <a:ext uri="{FF2B5EF4-FFF2-40B4-BE49-F238E27FC236}">
                <a16:creationId xmlns:a16="http://schemas.microsoft.com/office/drawing/2014/main" id="{2B249339-39DF-D7EC-6A8E-6C8B5A40A8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099" y="3919002"/>
            <a:ext cx="2130974" cy="1598230"/>
          </a:xfrm>
          <a:prstGeom prst="rect">
            <a:avLst/>
          </a:prstGeom>
          <a:effectLst>
            <a:softEdge rad="63500"/>
          </a:effectLst>
        </p:spPr>
      </p:pic>
      <p:sp>
        <p:nvSpPr>
          <p:cNvPr id="71" name="テキスト ボックス 70">
            <a:extLst>
              <a:ext uri="{FF2B5EF4-FFF2-40B4-BE49-F238E27FC236}">
                <a16:creationId xmlns:a16="http://schemas.microsoft.com/office/drawing/2014/main" id="{C03C958B-F1EF-A05A-1CD9-FE0AB9263C7D}"/>
              </a:ext>
            </a:extLst>
          </p:cNvPr>
          <p:cNvSpPr txBox="1"/>
          <p:nvPr/>
        </p:nvSpPr>
        <p:spPr>
          <a:xfrm>
            <a:off x="2405069" y="3686050"/>
            <a:ext cx="954107" cy="276999"/>
          </a:xfrm>
          <a:prstGeom prst="rect">
            <a:avLst/>
          </a:prstGeom>
          <a:noFill/>
        </p:spPr>
        <p:txBody>
          <a:bodyPr wrap="none" rtlCol="0">
            <a:spAutoFit/>
          </a:bodyPr>
          <a:lstStyle/>
          <a:p>
            <a:r>
              <a:rPr lang="ja-JP" altLang="en-US" sz="1200" dirty="0"/>
              <a:t>未着手区間</a:t>
            </a:r>
            <a:endParaRPr kumimoji="1" lang="ja-JP" altLang="en-US" sz="1200" dirty="0"/>
          </a:p>
        </p:txBody>
      </p:sp>
      <p:pic>
        <p:nvPicPr>
          <p:cNvPr id="73" name="図 72">
            <a:extLst>
              <a:ext uri="{FF2B5EF4-FFF2-40B4-BE49-F238E27FC236}">
                <a16:creationId xmlns:a16="http://schemas.microsoft.com/office/drawing/2014/main" id="{86F34F67-DFED-5D9A-A039-B78D853F6F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03934" y="3919001"/>
            <a:ext cx="2130974" cy="1598231"/>
          </a:xfrm>
          <a:prstGeom prst="rect">
            <a:avLst/>
          </a:prstGeom>
          <a:effectLst>
            <a:softEdge rad="63500"/>
          </a:effectLst>
        </p:spPr>
      </p:pic>
      <p:sp>
        <p:nvSpPr>
          <p:cNvPr id="76" name="テキスト ボックス 75">
            <a:extLst>
              <a:ext uri="{FF2B5EF4-FFF2-40B4-BE49-F238E27FC236}">
                <a16:creationId xmlns:a16="http://schemas.microsoft.com/office/drawing/2014/main" id="{F3568D7E-DAF3-0954-9585-28CADAEC2D32}"/>
              </a:ext>
            </a:extLst>
          </p:cNvPr>
          <p:cNvSpPr txBox="1"/>
          <p:nvPr/>
        </p:nvSpPr>
        <p:spPr>
          <a:xfrm>
            <a:off x="108487" y="3686050"/>
            <a:ext cx="954107" cy="276999"/>
          </a:xfrm>
          <a:prstGeom prst="rect">
            <a:avLst/>
          </a:prstGeom>
          <a:noFill/>
        </p:spPr>
        <p:txBody>
          <a:bodyPr wrap="none" rtlCol="0">
            <a:spAutoFit/>
          </a:bodyPr>
          <a:lstStyle/>
          <a:p>
            <a:r>
              <a:rPr lang="ja-JP" altLang="en-US" sz="1200" dirty="0"/>
              <a:t>整備済区間</a:t>
            </a:r>
            <a:endParaRPr kumimoji="1" lang="ja-JP" altLang="en-US" sz="1200" dirty="0"/>
          </a:p>
        </p:txBody>
      </p:sp>
      <p:grpSp>
        <p:nvGrpSpPr>
          <p:cNvPr id="20" name="グループ化 19">
            <a:extLst>
              <a:ext uri="{FF2B5EF4-FFF2-40B4-BE49-F238E27FC236}">
                <a16:creationId xmlns:a16="http://schemas.microsoft.com/office/drawing/2014/main" id="{BA755092-A056-4711-BB4B-29909838B8A3}"/>
              </a:ext>
            </a:extLst>
          </p:cNvPr>
          <p:cNvGrpSpPr/>
          <p:nvPr/>
        </p:nvGrpSpPr>
        <p:grpSpPr>
          <a:xfrm>
            <a:off x="4546372" y="1717187"/>
            <a:ext cx="2440325" cy="1611474"/>
            <a:chOff x="4093470" y="1377873"/>
            <a:chExt cx="2269037" cy="1498364"/>
          </a:xfrm>
        </p:grpSpPr>
        <p:pic>
          <p:nvPicPr>
            <p:cNvPr id="2" name="図 1">
              <a:extLst>
                <a:ext uri="{FF2B5EF4-FFF2-40B4-BE49-F238E27FC236}">
                  <a16:creationId xmlns:a16="http://schemas.microsoft.com/office/drawing/2014/main" id="{680D632A-FA30-E031-28B9-D9D22328ED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2703" t="688" r="1599" b="56939"/>
            <a:stretch/>
          </p:blipFill>
          <p:spPr>
            <a:xfrm>
              <a:off x="4256829" y="1377873"/>
              <a:ext cx="1959400" cy="1498364"/>
            </a:xfrm>
            <a:prstGeom prst="rect">
              <a:avLst/>
            </a:prstGeom>
            <a:ln>
              <a:noFill/>
            </a:ln>
          </p:spPr>
        </p:pic>
        <p:cxnSp>
          <p:nvCxnSpPr>
            <p:cNvPr id="5" name="直線コネクタ 4">
              <a:extLst>
                <a:ext uri="{FF2B5EF4-FFF2-40B4-BE49-F238E27FC236}">
                  <a16:creationId xmlns:a16="http://schemas.microsoft.com/office/drawing/2014/main" id="{5E78EE00-3FCD-ECCC-14CB-445415E8A794}"/>
                </a:ext>
              </a:extLst>
            </p:cNvPr>
            <p:cNvCxnSpPr/>
            <p:nvPr/>
          </p:nvCxnSpPr>
          <p:spPr bwMode="auto">
            <a:xfrm flipH="1">
              <a:off x="4747776" y="1604158"/>
              <a:ext cx="453464" cy="8471"/>
            </a:xfrm>
            <a:prstGeom prst="line">
              <a:avLst/>
            </a:prstGeom>
            <a:solidFill>
              <a:schemeClr val="bg1"/>
            </a:solidFill>
            <a:ln w="15875">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a:extLst>
                <a:ext uri="{FF2B5EF4-FFF2-40B4-BE49-F238E27FC236}">
                  <a16:creationId xmlns:a16="http://schemas.microsoft.com/office/drawing/2014/main" id="{D91FB167-92E2-FCF7-34DA-7F75AE8D22A4}"/>
                </a:ext>
              </a:extLst>
            </p:cNvPr>
            <p:cNvCxnSpPr/>
            <p:nvPr/>
          </p:nvCxnSpPr>
          <p:spPr bwMode="auto">
            <a:xfrm flipH="1" flipV="1">
              <a:off x="4644008" y="2841004"/>
              <a:ext cx="288032" cy="35233"/>
            </a:xfrm>
            <a:prstGeom prst="line">
              <a:avLst/>
            </a:prstGeom>
            <a:solidFill>
              <a:schemeClr val="bg1"/>
            </a:solidFill>
            <a:ln w="15875">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a:extLst>
                <a:ext uri="{FF2B5EF4-FFF2-40B4-BE49-F238E27FC236}">
                  <a16:creationId xmlns:a16="http://schemas.microsoft.com/office/drawing/2014/main" id="{5B1F6D8D-9799-8B4B-C687-A80BE8209C53}"/>
                </a:ext>
              </a:extLst>
            </p:cNvPr>
            <p:cNvCxnSpPr/>
            <p:nvPr/>
          </p:nvCxnSpPr>
          <p:spPr bwMode="auto">
            <a:xfrm flipH="1">
              <a:off x="4697306" y="1612629"/>
              <a:ext cx="100941" cy="1240119"/>
            </a:xfrm>
            <a:prstGeom prst="straightConnector1">
              <a:avLst/>
            </a:prstGeom>
            <a:solidFill>
              <a:schemeClr val="bg1"/>
            </a:solidFill>
            <a:ln w="15875">
              <a:solidFill>
                <a:srgbClr val="7030A0"/>
              </a:solidFill>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a:extLst>
                <a:ext uri="{FF2B5EF4-FFF2-40B4-BE49-F238E27FC236}">
                  <a16:creationId xmlns:a16="http://schemas.microsoft.com/office/drawing/2014/main" id="{90D62C38-80D7-6CF2-4156-F17D5DE4C19D}"/>
                </a:ext>
              </a:extLst>
            </p:cNvPr>
            <p:cNvSpPr txBox="1"/>
            <p:nvPr/>
          </p:nvSpPr>
          <p:spPr>
            <a:xfrm>
              <a:off x="4093470" y="2009994"/>
              <a:ext cx="623730" cy="334282"/>
            </a:xfrm>
            <a:prstGeom prst="rect">
              <a:avLst/>
            </a:prstGeom>
            <a:solidFill>
              <a:schemeClr val="bg1"/>
            </a:solidFill>
            <a:ln>
              <a:solidFill>
                <a:srgbClr val="7030A0"/>
              </a:solidFill>
            </a:ln>
          </p:spPr>
          <p:txBody>
            <a:bodyPr wrap="square" lIns="36000" tIns="18000" rIns="36000" bIns="18000" rtlCol="0">
              <a:spAutoFit/>
            </a:bodyPr>
            <a:lstStyle/>
            <a:p>
              <a:pPr algn="ctr"/>
              <a:r>
                <a:rPr lang="en-US" altLang="ja-JP" sz="700" dirty="0">
                  <a:latin typeface="ＭＳ ゴシック" panose="020B0609070205080204" pitchFamily="49" charset="-128"/>
                  <a:ea typeface="ＭＳ ゴシック" panose="020B0609070205080204" pitchFamily="49" charset="-128"/>
                </a:rPr>
                <a:t>H17-30</a:t>
              </a:r>
            </a:p>
            <a:p>
              <a:pPr algn="ctr"/>
              <a:r>
                <a:rPr kumimoji="1" lang="ja-JP" altLang="en-US" sz="700" dirty="0">
                  <a:latin typeface="ＭＳ ゴシック" panose="020B0609070205080204" pitchFamily="49" charset="-128"/>
                  <a:ea typeface="ＭＳ ゴシック" panose="020B0609070205080204" pitchFamily="49" charset="-128"/>
                </a:rPr>
                <a:t>整備区間</a:t>
              </a:r>
              <a:endParaRPr kumimoji="1" lang="en-US" altLang="ja-JP" sz="700" dirty="0">
                <a:latin typeface="ＭＳ ゴシック" panose="020B0609070205080204" pitchFamily="49" charset="-128"/>
                <a:ea typeface="ＭＳ ゴシック" panose="020B0609070205080204" pitchFamily="49" charset="-128"/>
              </a:endParaRPr>
            </a:p>
            <a:p>
              <a:pPr algn="ctr"/>
              <a:r>
                <a:rPr kumimoji="1" lang="en-US" altLang="ja-JP" sz="700" dirty="0">
                  <a:latin typeface="ＭＳ ゴシック" panose="020B0609070205080204" pitchFamily="49" charset="-128"/>
                  <a:ea typeface="ＭＳ ゴシック" panose="020B0609070205080204" pitchFamily="49" charset="-128"/>
                </a:rPr>
                <a:t>0.4km</a:t>
              </a:r>
              <a:endParaRPr kumimoji="1" lang="ja-JP" altLang="en-US" sz="700" dirty="0">
                <a:latin typeface="ＭＳ ゴシック" panose="020B0609070205080204" pitchFamily="49" charset="-128"/>
                <a:ea typeface="ＭＳ ゴシック" panose="020B0609070205080204" pitchFamily="49" charset="-128"/>
              </a:endParaRPr>
            </a:p>
          </p:txBody>
        </p:sp>
        <p:cxnSp>
          <p:nvCxnSpPr>
            <p:cNvPr id="21" name="直線コネクタ 20">
              <a:extLst>
                <a:ext uri="{FF2B5EF4-FFF2-40B4-BE49-F238E27FC236}">
                  <a16:creationId xmlns:a16="http://schemas.microsoft.com/office/drawing/2014/main" id="{C621FA9C-8EDC-538A-66D8-EB4AC8E857D0}"/>
                </a:ext>
              </a:extLst>
            </p:cNvPr>
            <p:cNvCxnSpPr/>
            <p:nvPr/>
          </p:nvCxnSpPr>
          <p:spPr bwMode="auto">
            <a:xfrm flipH="1" flipV="1">
              <a:off x="5616272" y="1398669"/>
              <a:ext cx="453464" cy="269189"/>
            </a:xfrm>
            <a:prstGeom prst="line">
              <a:avLst/>
            </a:prstGeom>
            <a:solidFill>
              <a:schemeClr val="bg1"/>
            </a:solidFill>
            <a:ln w="1587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a:extLst>
                <a:ext uri="{FF2B5EF4-FFF2-40B4-BE49-F238E27FC236}">
                  <a16:creationId xmlns:a16="http://schemas.microsoft.com/office/drawing/2014/main" id="{922B0813-9E45-7E13-D1AF-D2F957F7E469}"/>
                </a:ext>
              </a:extLst>
            </p:cNvPr>
            <p:cNvCxnSpPr/>
            <p:nvPr/>
          </p:nvCxnSpPr>
          <p:spPr bwMode="auto">
            <a:xfrm flipH="1" flipV="1">
              <a:off x="5389540" y="1657828"/>
              <a:ext cx="453464" cy="269189"/>
            </a:xfrm>
            <a:prstGeom prst="line">
              <a:avLst/>
            </a:prstGeom>
            <a:solidFill>
              <a:schemeClr val="bg1"/>
            </a:solidFill>
            <a:ln w="1587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3">
              <a:extLst>
                <a:ext uri="{FF2B5EF4-FFF2-40B4-BE49-F238E27FC236}">
                  <a16:creationId xmlns:a16="http://schemas.microsoft.com/office/drawing/2014/main" id="{0A42E577-F7BE-F562-61CB-32AADFCD42F9}"/>
                </a:ext>
              </a:extLst>
            </p:cNvPr>
            <p:cNvCxnSpPr/>
            <p:nvPr/>
          </p:nvCxnSpPr>
          <p:spPr bwMode="auto">
            <a:xfrm flipH="1">
              <a:off x="5799332" y="1638157"/>
              <a:ext cx="205408" cy="259131"/>
            </a:xfrm>
            <a:prstGeom prst="straightConnector1">
              <a:avLst/>
            </a:prstGeom>
            <a:solidFill>
              <a:schemeClr val="bg1"/>
            </a:solidFill>
            <a:ln w="15875">
              <a:solidFill>
                <a:srgbClr val="FF0000"/>
              </a:solidFill>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テキスト ボックス 25">
              <a:extLst>
                <a:ext uri="{FF2B5EF4-FFF2-40B4-BE49-F238E27FC236}">
                  <a16:creationId xmlns:a16="http://schemas.microsoft.com/office/drawing/2014/main" id="{B34764B0-493E-9069-D4FE-9E0DD3C9D08A}"/>
                </a:ext>
              </a:extLst>
            </p:cNvPr>
            <p:cNvSpPr txBox="1"/>
            <p:nvPr/>
          </p:nvSpPr>
          <p:spPr>
            <a:xfrm>
              <a:off x="5963161" y="1758876"/>
              <a:ext cx="399346" cy="334282"/>
            </a:xfrm>
            <a:prstGeom prst="rect">
              <a:avLst/>
            </a:prstGeom>
            <a:solidFill>
              <a:schemeClr val="bg1"/>
            </a:solidFill>
            <a:ln>
              <a:solidFill>
                <a:srgbClr val="FF0000"/>
              </a:solidFill>
            </a:ln>
          </p:spPr>
          <p:txBody>
            <a:bodyPr wrap="square" lIns="36000" tIns="18000" rIns="36000" bIns="18000" rtlCol="0">
              <a:spAutoFit/>
            </a:bodyPr>
            <a:lstStyle/>
            <a:p>
              <a:pPr algn="ctr"/>
              <a:r>
                <a:rPr kumimoji="1" lang="ja-JP" altLang="en-US" sz="700" dirty="0">
                  <a:latin typeface="ＭＳ ゴシック" panose="020B0609070205080204" pitchFamily="49" charset="-128"/>
                  <a:ea typeface="ＭＳ ゴシック" panose="020B0609070205080204" pitchFamily="49" charset="-128"/>
                </a:rPr>
                <a:t>整備</a:t>
              </a:r>
              <a:endParaRPr kumimoji="1" lang="en-US" altLang="ja-JP" sz="700" dirty="0">
                <a:latin typeface="ＭＳ ゴシック" panose="020B0609070205080204" pitchFamily="49" charset="-128"/>
                <a:ea typeface="ＭＳ ゴシック" panose="020B0609070205080204" pitchFamily="49" charset="-128"/>
              </a:endParaRPr>
            </a:p>
            <a:p>
              <a:pPr algn="ctr"/>
              <a:r>
                <a:rPr kumimoji="1" lang="ja-JP" altLang="en-US" sz="700" dirty="0">
                  <a:latin typeface="ＭＳ ゴシック" panose="020B0609070205080204" pitchFamily="49" charset="-128"/>
                  <a:ea typeface="ＭＳ ゴシック" panose="020B0609070205080204" pitchFamily="49" charset="-128"/>
                </a:rPr>
                <a:t>対象区間</a:t>
              </a:r>
              <a:endParaRPr kumimoji="1" lang="en-US" altLang="ja-JP" sz="700" dirty="0">
                <a:latin typeface="ＭＳ ゴシック" panose="020B0609070205080204" pitchFamily="49" charset="-128"/>
                <a:ea typeface="ＭＳ ゴシック" panose="020B0609070205080204" pitchFamily="49" charset="-128"/>
              </a:endParaRPr>
            </a:p>
            <a:p>
              <a:pPr algn="ctr"/>
              <a:r>
                <a:rPr kumimoji="1" lang="en-US" altLang="ja-JP" sz="700" dirty="0">
                  <a:latin typeface="ＭＳ ゴシック" panose="020B0609070205080204" pitchFamily="49" charset="-128"/>
                  <a:ea typeface="ＭＳ ゴシック" panose="020B0609070205080204" pitchFamily="49" charset="-128"/>
                </a:rPr>
                <a:t>0.1km</a:t>
              </a:r>
              <a:endParaRPr kumimoji="1" lang="ja-JP" altLang="en-US" sz="700" dirty="0">
                <a:latin typeface="ＭＳ ゴシック" panose="020B0609070205080204" pitchFamily="49" charset="-128"/>
                <a:ea typeface="ＭＳ ゴシック" panose="020B0609070205080204" pitchFamily="49" charset="-128"/>
              </a:endParaRPr>
            </a:p>
          </p:txBody>
        </p:sp>
      </p:grpSp>
      <p:sp>
        <p:nvSpPr>
          <p:cNvPr id="41" name="フリーフォーム: 図形 40">
            <a:extLst>
              <a:ext uri="{FF2B5EF4-FFF2-40B4-BE49-F238E27FC236}">
                <a16:creationId xmlns:a16="http://schemas.microsoft.com/office/drawing/2014/main" id="{09D42072-06BC-BBA9-998E-8D83743B2E10}"/>
              </a:ext>
            </a:extLst>
          </p:cNvPr>
          <p:cNvSpPr/>
          <p:nvPr/>
        </p:nvSpPr>
        <p:spPr bwMode="auto">
          <a:xfrm>
            <a:off x="7284390" y="4081476"/>
            <a:ext cx="259389" cy="1619249"/>
          </a:xfrm>
          <a:custGeom>
            <a:avLst/>
            <a:gdLst>
              <a:gd name="connsiteX0" fmla="*/ 57150 w 1533525"/>
              <a:gd name="connsiteY0" fmla="*/ 3200400 h 3200400"/>
              <a:gd name="connsiteX1" fmla="*/ 238125 w 1533525"/>
              <a:gd name="connsiteY1" fmla="*/ 2814637 h 3200400"/>
              <a:gd name="connsiteX2" fmla="*/ 271463 w 1533525"/>
              <a:gd name="connsiteY2" fmla="*/ 2676525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8125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8125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54793 w 1533525"/>
              <a:gd name="connsiteY3" fmla="*/ 2569369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54793 w 1533525"/>
              <a:gd name="connsiteY3" fmla="*/ 2569369 h 3200400"/>
              <a:gd name="connsiteX4" fmla="*/ 173832 w 1533525"/>
              <a:gd name="connsiteY4" fmla="*/ 2371725 h 3200400"/>
              <a:gd name="connsiteX5" fmla="*/ 176213 w 1533525"/>
              <a:gd name="connsiteY5" fmla="*/ 2057400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3281 w 1529656"/>
              <a:gd name="connsiteY0" fmla="*/ 3200400 h 3200400"/>
              <a:gd name="connsiteX1" fmla="*/ 227112 w 1529656"/>
              <a:gd name="connsiteY1" fmla="*/ 2814637 h 3200400"/>
              <a:gd name="connsiteX2" fmla="*/ 260450 w 1529656"/>
              <a:gd name="connsiteY2" fmla="*/ 2674143 h 3200400"/>
              <a:gd name="connsiteX3" fmla="*/ 250924 w 1529656"/>
              <a:gd name="connsiteY3" fmla="*/ 2569369 h 3200400"/>
              <a:gd name="connsiteX4" fmla="*/ 169963 w 1529656"/>
              <a:gd name="connsiteY4" fmla="*/ 2371725 h 3200400"/>
              <a:gd name="connsiteX5" fmla="*/ 172344 w 1529656"/>
              <a:gd name="connsiteY5" fmla="*/ 2057400 h 3200400"/>
              <a:gd name="connsiteX6" fmla="*/ 3275 w 1529656"/>
              <a:gd name="connsiteY6" fmla="*/ 1819275 h 3200400"/>
              <a:gd name="connsiteX7" fmla="*/ 53281 w 1529656"/>
              <a:gd name="connsiteY7" fmla="*/ 1604962 h 3200400"/>
              <a:gd name="connsiteX8" fmla="*/ 219969 w 1529656"/>
              <a:gd name="connsiteY8" fmla="*/ 1366837 h 3200400"/>
              <a:gd name="connsiteX9" fmla="*/ 200919 w 1529656"/>
              <a:gd name="connsiteY9" fmla="*/ 1047750 h 3200400"/>
              <a:gd name="connsiteX10" fmla="*/ 134244 w 1529656"/>
              <a:gd name="connsiteY10" fmla="*/ 881062 h 3200400"/>
              <a:gd name="connsiteX11" fmla="*/ 158056 w 1529656"/>
              <a:gd name="connsiteY11" fmla="*/ 642937 h 3200400"/>
              <a:gd name="connsiteX12" fmla="*/ 362844 w 1529656"/>
              <a:gd name="connsiteY12" fmla="*/ 381000 h 3200400"/>
              <a:gd name="connsiteX13" fmla="*/ 434281 w 1529656"/>
              <a:gd name="connsiteY13" fmla="*/ 271462 h 3200400"/>
              <a:gd name="connsiteX14" fmla="*/ 491431 w 1529656"/>
              <a:gd name="connsiteY14" fmla="*/ 261937 h 3200400"/>
              <a:gd name="connsiteX15" fmla="*/ 567631 w 1529656"/>
              <a:gd name="connsiteY15" fmla="*/ 300037 h 3200400"/>
              <a:gd name="connsiteX16" fmla="*/ 696219 w 1529656"/>
              <a:gd name="connsiteY16" fmla="*/ 290512 h 3200400"/>
              <a:gd name="connsiteX17" fmla="*/ 815281 w 1529656"/>
              <a:gd name="connsiteY17" fmla="*/ 128587 h 3200400"/>
              <a:gd name="connsiteX18" fmla="*/ 1062931 w 1529656"/>
              <a:gd name="connsiteY18" fmla="*/ 38100 h 3200400"/>
              <a:gd name="connsiteX19" fmla="*/ 1339156 w 1529656"/>
              <a:gd name="connsiteY19" fmla="*/ 14287 h 3200400"/>
              <a:gd name="connsiteX20" fmla="*/ 1529656 w 1529656"/>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19420 w 1529107"/>
              <a:gd name="connsiteY8" fmla="*/ 1366837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76670 w 1529107"/>
              <a:gd name="connsiteY18" fmla="*/ 50007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76670 w 1529107"/>
              <a:gd name="connsiteY18" fmla="*/ 50007 h 3200400"/>
              <a:gd name="connsiteX19" fmla="*/ 1338607 w 1529107"/>
              <a:gd name="connsiteY19" fmla="*/ 14287 h 3200400"/>
              <a:gd name="connsiteX20" fmla="*/ 1529107 w 1529107"/>
              <a:gd name="connsiteY20" fmla="*/ 0 h 3200400"/>
              <a:gd name="connsiteX0" fmla="*/ 52732 w 1519582"/>
              <a:gd name="connsiteY0" fmla="*/ 3188494 h 3188494"/>
              <a:gd name="connsiteX1" fmla="*/ 226563 w 1519582"/>
              <a:gd name="connsiteY1" fmla="*/ 2802731 h 3188494"/>
              <a:gd name="connsiteX2" fmla="*/ 259901 w 1519582"/>
              <a:gd name="connsiteY2" fmla="*/ 2662237 h 3188494"/>
              <a:gd name="connsiteX3" fmla="*/ 250375 w 1519582"/>
              <a:gd name="connsiteY3" fmla="*/ 2557463 h 3188494"/>
              <a:gd name="connsiteX4" fmla="*/ 169414 w 1519582"/>
              <a:gd name="connsiteY4" fmla="*/ 2359819 h 3188494"/>
              <a:gd name="connsiteX5" fmla="*/ 171795 w 1519582"/>
              <a:gd name="connsiteY5" fmla="*/ 2045494 h 3188494"/>
              <a:gd name="connsiteX6" fmla="*/ 2726 w 1519582"/>
              <a:gd name="connsiteY6" fmla="*/ 1807369 h 3188494"/>
              <a:gd name="connsiteX7" fmla="*/ 59876 w 1519582"/>
              <a:gd name="connsiteY7" fmla="*/ 1590675 h 3188494"/>
              <a:gd name="connsiteX8" fmla="*/ 228945 w 1519582"/>
              <a:gd name="connsiteY8" fmla="*/ 1319213 h 3188494"/>
              <a:gd name="connsiteX9" fmla="*/ 200370 w 1519582"/>
              <a:gd name="connsiteY9" fmla="*/ 1035844 h 3188494"/>
              <a:gd name="connsiteX10" fmla="*/ 133695 w 1519582"/>
              <a:gd name="connsiteY10" fmla="*/ 869156 h 3188494"/>
              <a:gd name="connsiteX11" fmla="*/ 157507 w 1519582"/>
              <a:gd name="connsiteY11" fmla="*/ 631031 h 3188494"/>
              <a:gd name="connsiteX12" fmla="*/ 362295 w 1519582"/>
              <a:gd name="connsiteY12" fmla="*/ 369094 h 3188494"/>
              <a:gd name="connsiteX13" fmla="*/ 409919 w 1519582"/>
              <a:gd name="connsiteY13" fmla="*/ 288131 h 3188494"/>
              <a:gd name="connsiteX14" fmla="*/ 495645 w 1519582"/>
              <a:gd name="connsiteY14" fmla="*/ 257175 h 3188494"/>
              <a:gd name="connsiteX15" fmla="*/ 576607 w 1519582"/>
              <a:gd name="connsiteY15" fmla="*/ 288131 h 3188494"/>
              <a:gd name="connsiteX16" fmla="*/ 686145 w 1519582"/>
              <a:gd name="connsiteY16" fmla="*/ 283369 h 3188494"/>
              <a:gd name="connsiteX17" fmla="*/ 814732 w 1519582"/>
              <a:gd name="connsiteY17" fmla="*/ 116681 h 3188494"/>
              <a:gd name="connsiteX18" fmla="*/ 1076670 w 1519582"/>
              <a:gd name="connsiteY18" fmla="*/ 38101 h 3188494"/>
              <a:gd name="connsiteX19" fmla="*/ 1338607 w 1519582"/>
              <a:gd name="connsiteY19" fmla="*/ 2381 h 3188494"/>
              <a:gd name="connsiteX20" fmla="*/ 1519582 w 1519582"/>
              <a:gd name="connsiteY20" fmla="*/ 0 h 3188494"/>
              <a:gd name="connsiteX0" fmla="*/ 52732 w 1519582"/>
              <a:gd name="connsiteY0" fmla="*/ 3190875 h 3190875"/>
              <a:gd name="connsiteX1" fmla="*/ 226563 w 1519582"/>
              <a:gd name="connsiteY1" fmla="*/ 2805112 h 3190875"/>
              <a:gd name="connsiteX2" fmla="*/ 259901 w 1519582"/>
              <a:gd name="connsiteY2" fmla="*/ 2664618 h 3190875"/>
              <a:gd name="connsiteX3" fmla="*/ 250375 w 1519582"/>
              <a:gd name="connsiteY3" fmla="*/ 2559844 h 3190875"/>
              <a:gd name="connsiteX4" fmla="*/ 169414 w 1519582"/>
              <a:gd name="connsiteY4" fmla="*/ 2362200 h 3190875"/>
              <a:gd name="connsiteX5" fmla="*/ 171795 w 1519582"/>
              <a:gd name="connsiteY5" fmla="*/ 2047875 h 3190875"/>
              <a:gd name="connsiteX6" fmla="*/ 2726 w 1519582"/>
              <a:gd name="connsiteY6" fmla="*/ 1809750 h 3190875"/>
              <a:gd name="connsiteX7" fmla="*/ 59876 w 1519582"/>
              <a:gd name="connsiteY7" fmla="*/ 1593056 h 3190875"/>
              <a:gd name="connsiteX8" fmla="*/ 228945 w 1519582"/>
              <a:gd name="connsiteY8" fmla="*/ 1321594 h 3190875"/>
              <a:gd name="connsiteX9" fmla="*/ 200370 w 1519582"/>
              <a:gd name="connsiteY9" fmla="*/ 1038225 h 3190875"/>
              <a:gd name="connsiteX10" fmla="*/ 133695 w 1519582"/>
              <a:gd name="connsiteY10" fmla="*/ 871537 h 3190875"/>
              <a:gd name="connsiteX11" fmla="*/ 157507 w 1519582"/>
              <a:gd name="connsiteY11" fmla="*/ 633412 h 3190875"/>
              <a:gd name="connsiteX12" fmla="*/ 362295 w 1519582"/>
              <a:gd name="connsiteY12" fmla="*/ 371475 h 3190875"/>
              <a:gd name="connsiteX13" fmla="*/ 409919 w 1519582"/>
              <a:gd name="connsiteY13" fmla="*/ 290512 h 3190875"/>
              <a:gd name="connsiteX14" fmla="*/ 495645 w 1519582"/>
              <a:gd name="connsiteY14" fmla="*/ 259556 h 3190875"/>
              <a:gd name="connsiteX15" fmla="*/ 576607 w 1519582"/>
              <a:gd name="connsiteY15" fmla="*/ 290512 h 3190875"/>
              <a:gd name="connsiteX16" fmla="*/ 686145 w 1519582"/>
              <a:gd name="connsiteY16" fmla="*/ 285750 h 3190875"/>
              <a:gd name="connsiteX17" fmla="*/ 814732 w 1519582"/>
              <a:gd name="connsiteY17" fmla="*/ 119062 h 3190875"/>
              <a:gd name="connsiteX18" fmla="*/ 1076670 w 1519582"/>
              <a:gd name="connsiteY18" fmla="*/ 40482 h 3190875"/>
              <a:gd name="connsiteX19" fmla="*/ 1329082 w 1519582"/>
              <a:gd name="connsiteY19" fmla="*/ 0 h 3190875"/>
              <a:gd name="connsiteX20" fmla="*/ 1519582 w 1519582"/>
              <a:gd name="connsiteY20" fmla="*/ 2381 h 3190875"/>
              <a:gd name="connsiteX0" fmla="*/ 52732 w 1519582"/>
              <a:gd name="connsiteY0" fmla="*/ 3190875 h 3190875"/>
              <a:gd name="connsiteX1" fmla="*/ 226563 w 1519582"/>
              <a:gd name="connsiteY1" fmla="*/ 2805112 h 3190875"/>
              <a:gd name="connsiteX2" fmla="*/ 259901 w 1519582"/>
              <a:gd name="connsiteY2" fmla="*/ 2664618 h 3190875"/>
              <a:gd name="connsiteX3" fmla="*/ 250375 w 1519582"/>
              <a:gd name="connsiteY3" fmla="*/ 2559844 h 3190875"/>
              <a:gd name="connsiteX4" fmla="*/ 169414 w 1519582"/>
              <a:gd name="connsiteY4" fmla="*/ 2362200 h 3190875"/>
              <a:gd name="connsiteX5" fmla="*/ 171795 w 1519582"/>
              <a:gd name="connsiteY5" fmla="*/ 2047875 h 3190875"/>
              <a:gd name="connsiteX6" fmla="*/ 2726 w 1519582"/>
              <a:gd name="connsiteY6" fmla="*/ 1809750 h 3190875"/>
              <a:gd name="connsiteX7" fmla="*/ 59876 w 1519582"/>
              <a:gd name="connsiteY7" fmla="*/ 1593056 h 3190875"/>
              <a:gd name="connsiteX8" fmla="*/ 228945 w 1519582"/>
              <a:gd name="connsiteY8" fmla="*/ 1321594 h 3190875"/>
              <a:gd name="connsiteX9" fmla="*/ 200370 w 1519582"/>
              <a:gd name="connsiteY9" fmla="*/ 1038225 h 3190875"/>
              <a:gd name="connsiteX10" fmla="*/ 133695 w 1519582"/>
              <a:gd name="connsiteY10" fmla="*/ 871537 h 3190875"/>
              <a:gd name="connsiteX11" fmla="*/ 157507 w 1519582"/>
              <a:gd name="connsiteY11" fmla="*/ 633412 h 3190875"/>
              <a:gd name="connsiteX12" fmla="*/ 362295 w 1519582"/>
              <a:gd name="connsiteY12" fmla="*/ 371475 h 3190875"/>
              <a:gd name="connsiteX13" fmla="*/ 409919 w 1519582"/>
              <a:gd name="connsiteY13" fmla="*/ 290512 h 3190875"/>
              <a:gd name="connsiteX14" fmla="*/ 495645 w 1519582"/>
              <a:gd name="connsiteY14" fmla="*/ 259556 h 3190875"/>
              <a:gd name="connsiteX15" fmla="*/ 576607 w 1519582"/>
              <a:gd name="connsiteY15" fmla="*/ 290512 h 3190875"/>
              <a:gd name="connsiteX16" fmla="*/ 686145 w 1519582"/>
              <a:gd name="connsiteY16" fmla="*/ 285750 h 3190875"/>
              <a:gd name="connsiteX17" fmla="*/ 814732 w 1519582"/>
              <a:gd name="connsiteY17" fmla="*/ 119062 h 3190875"/>
              <a:gd name="connsiteX18" fmla="*/ 1076670 w 1519582"/>
              <a:gd name="connsiteY18" fmla="*/ 40482 h 3190875"/>
              <a:gd name="connsiteX19" fmla="*/ 1329082 w 1519582"/>
              <a:gd name="connsiteY19" fmla="*/ 0 h 3190875"/>
              <a:gd name="connsiteX20" fmla="*/ 1519582 w 1519582"/>
              <a:gd name="connsiteY20" fmla="*/ 2381 h 3190875"/>
              <a:gd name="connsiteX0" fmla="*/ 52732 w 1329082"/>
              <a:gd name="connsiteY0" fmla="*/ 3190875 h 3190875"/>
              <a:gd name="connsiteX1" fmla="*/ 226563 w 1329082"/>
              <a:gd name="connsiteY1" fmla="*/ 2805112 h 3190875"/>
              <a:gd name="connsiteX2" fmla="*/ 259901 w 1329082"/>
              <a:gd name="connsiteY2" fmla="*/ 2664618 h 3190875"/>
              <a:gd name="connsiteX3" fmla="*/ 250375 w 1329082"/>
              <a:gd name="connsiteY3" fmla="*/ 2559844 h 3190875"/>
              <a:gd name="connsiteX4" fmla="*/ 169414 w 1329082"/>
              <a:gd name="connsiteY4" fmla="*/ 2362200 h 3190875"/>
              <a:gd name="connsiteX5" fmla="*/ 171795 w 1329082"/>
              <a:gd name="connsiteY5" fmla="*/ 2047875 h 3190875"/>
              <a:gd name="connsiteX6" fmla="*/ 2726 w 1329082"/>
              <a:gd name="connsiteY6" fmla="*/ 1809750 h 3190875"/>
              <a:gd name="connsiteX7" fmla="*/ 59876 w 1329082"/>
              <a:gd name="connsiteY7" fmla="*/ 1593056 h 3190875"/>
              <a:gd name="connsiteX8" fmla="*/ 228945 w 1329082"/>
              <a:gd name="connsiteY8" fmla="*/ 1321594 h 3190875"/>
              <a:gd name="connsiteX9" fmla="*/ 200370 w 1329082"/>
              <a:gd name="connsiteY9" fmla="*/ 1038225 h 3190875"/>
              <a:gd name="connsiteX10" fmla="*/ 133695 w 1329082"/>
              <a:gd name="connsiteY10" fmla="*/ 871537 h 3190875"/>
              <a:gd name="connsiteX11" fmla="*/ 157507 w 1329082"/>
              <a:gd name="connsiteY11" fmla="*/ 633412 h 3190875"/>
              <a:gd name="connsiteX12" fmla="*/ 362295 w 1329082"/>
              <a:gd name="connsiteY12" fmla="*/ 371475 h 3190875"/>
              <a:gd name="connsiteX13" fmla="*/ 409919 w 1329082"/>
              <a:gd name="connsiteY13" fmla="*/ 290512 h 3190875"/>
              <a:gd name="connsiteX14" fmla="*/ 495645 w 1329082"/>
              <a:gd name="connsiteY14" fmla="*/ 259556 h 3190875"/>
              <a:gd name="connsiteX15" fmla="*/ 576607 w 1329082"/>
              <a:gd name="connsiteY15" fmla="*/ 290512 h 3190875"/>
              <a:gd name="connsiteX16" fmla="*/ 686145 w 1329082"/>
              <a:gd name="connsiteY16" fmla="*/ 285750 h 3190875"/>
              <a:gd name="connsiteX17" fmla="*/ 814732 w 1329082"/>
              <a:gd name="connsiteY17" fmla="*/ 119062 h 3190875"/>
              <a:gd name="connsiteX18" fmla="*/ 1076670 w 1329082"/>
              <a:gd name="connsiteY18" fmla="*/ 40482 h 3190875"/>
              <a:gd name="connsiteX19" fmla="*/ 1329082 w 1329082"/>
              <a:gd name="connsiteY19" fmla="*/ 0 h 3190875"/>
              <a:gd name="connsiteX0" fmla="*/ 52732 w 1076670"/>
              <a:gd name="connsiteY0" fmla="*/ 3150393 h 3150393"/>
              <a:gd name="connsiteX1" fmla="*/ 226563 w 1076670"/>
              <a:gd name="connsiteY1" fmla="*/ 2764630 h 3150393"/>
              <a:gd name="connsiteX2" fmla="*/ 259901 w 1076670"/>
              <a:gd name="connsiteY2" fmla="*/ 2624136 h 3150393"/>
              <a:gd name="connsiteX3" fmla="*/ 250375 w 1076670"/>
              <a:gd name="connsiteY3" fmla="*/ 2519362 h 3150393"/>
              <a:gd name="connsiteX4" fmla="*/ 169414 w 1076670"/>
              <a:gd name="connsiteY4" fmla="*/ 2321718 h 3150393"/>
              <a:gd name="connsiteX5" fmla="*/ 171795 w 1076670"/>
              <a:gd name="connsiteY5" fmla="*/ 2007393 h 3150393"/>
              <a:gd name="connsiteX6" fmla="*/ 2726 w 1076670"/>
              <a:gd name="connsiteY6" fmla="*/ 1769268 h 3150393"/>
              <a:gd name="connsiteX7" fmla="*/ 59876 w 1076670"/>
              <a:gd name="connsiteY7" fmla="*/ 1552574 h 3150393"/>
              <a:gd name="connsiteX8" fmla="*/ 228945 w 1076670"/>
              <a:gd name="connsiteY8" fmla="*/ 1281112 h 3150393"/>
              <a:gd name="connsiteX9" fmla="*/ 200370 w 1076670"/>
              <a:gd name="connsiteY9" fmla="*/ 997743 h 3150393"/>
              <a:gd name="connsiteX10" fmla="*/ 133695 w 1076670"/>
              <a:gd name="connsiteY10" fmla="*/ 831055 h 3150393"/>
              <a:gd name="connsiteX11" fmla="*/ 157507 w 1076670"/>
              <a:gd name="connsiteY11" fmla="*/ 592930 h 3150393"/>
              <a:gd name="connsiteX12" fmla="*/ 362295 w 1076670"/>
              <a:gd name="connsiteY12" fmla="*/ 330993 h 3150393"/>
              <a:gd name="connsiteX13" fmla="*/ 409919 w 1076670"/>
              <a:gd name="connsiteY13" fmla="*/ 250030 h 3150393"/>
              <a:gd name="connsiteX14" fmla="*/ 495645 w 1076670"/>
              <a:gd name="connsiteY14" fmla="*/ 219074 h 3150393"/>
              <a:gd name="connsiteX15" fmla="*/ 576607 w 1076670"/>
              <a:gd name="connsiteY15" fmla="*/ 250030 h 3150393"/>
              <a:gd name="connsiteX16" fmla="*/ 686145 w 1076670"/>
              <a:gd name="connsiteY16" fmla="*/ 245268 h 3150393"/>
              <a:gd name="connsiteX17" fmla="*/ 814732 w 1076670"/>
              <a:gd name="connsiteY17" fmla="*/ 78580 h 3150393"/>
              <a:gd name="connsiteX18" fmla="*/ 1076670 w 1076670"/>
              <a:gd name="connsiteY18" fmla="*/ 0 h 3150393"/>
              <a:gd name="connsiteX0" fmla="*/ 52732 w 814732"/>
              <a:gd name="connsiteY0" fmla="*/ 3071813 h 3071813"/>
              <a:gd name="connsiteX1" fmla="*/ 226563 w 814732"/>
              <a:gd name="connsiteY1" fmla="*/ 2686050 h 3071813"/>
              <a:gd name="connsiteX2" fmla="*/ 259901 w 814732"/>
              <a:gd name="connsiteY2" fmla="*/ 2545556 h 3071813"/>
              <a:gd name="connsiteX3" fmla="*/ 250375 w 814732"/>
              <a:gd name="connsiteY3" fmla="*/ 2440782 h 3071813"/>
              <a:gd name="connsiteX4" fmla="*/ 169414 w 814732"/>
              <a:gd name="connsiteY4" fmla="*/ 2243138 h 3071813"/>
              <a:gd name="connsiteX5" fmla="*/ 171795 w 814732"/>
              <a:gd name="connsiteY5" fmla="*/ 1928813 h 3071813"/>
              <a:gd name="connsiteX6" fmla="*/ 2726 w 814732"/>
              <a:gd name="connsiteY6" fmla="*/ 1690688 h 3071813"/>
              <a:gd name="connsiteX7" fmla="*/ 59876 w 814732"/>
              <a:gd name="connsiteY7" fmla="*/ 1473994 h 3071813"/>
              <a:gd name="connsiteX8" fmla="*/ 228945 w 814732"/>
              <a:gd name="connsiteY8" fmla="*/ 1202532 h 3071813"/>
              <a:gd name="connsiteX9" fmla="*/ 200370 w 814732"/>
              <a:gd name="connsiteY9" fmla="*/ 919163 h 3071813"/>
              <a:gd name="connsiteX10" fmla="*/ 133695 w 814732"/>
              <a:gd name="connsiteY10" fmla="*/ 752475 h 3071813"/>
              <a:gd name="connsiteX11" fmla="*/ 157507 w 814732"/>
              <a:gd name="connsiteY11" fmla="*/ 514350 h 3071813"/>
              <a:gd name="connsiteX12" fmla="*/ 362295 w 814732"/>
              <a:gd name="connsiteY12" fmla="*/ 252413 h 3071813"/>
              <a:gd name="connsiteX13" fmla="*/ 409919 w 814732"/>
              <a:gd name="connsiteY13" fmla="*/ 171450 h 3071813"/>
              <a:gd name="connsiteX14" fmla="*/ 495645 w 814732"/>
              <a:gd name="connsiteY14" fmla="*/ 140494 h 3071813"/>
              <a:gd name="connsiteX15" fmla="*/ 576607 w 814732"/>
              <a:gd name="connsiteY15" fmla="*/ 171450 h 3071813"/>
              <a:gd name="connsiteX16" fmla="*/ 686145 w 814732"/>
              <a:gd name="connsiteY16" fmla="*/ 166688 h 3071813"/>
              <a:gd name="connsiteX17" fmla="*/ 814732 w 814732"/>
              <a:gd name="connsiteY17" fmla="*/ 0 h 3071813"/>
              <a:gd name="connsiteX0" fmla="*/ 52732 w 686145"/>
              <a:gd name="connsiteY0" fmla="*/ 2932499 h 2932499"/>
              <a:gd name="connsiteX1" fmla="*/ 226563 w 686145"/>
              <a:gd name="connsiteY1" fmla="*/ 2546736 h 2932499"/>
              <a:gd name="connsiteX2" fmla="*/ 259901 w 686145"/>
              <a:gd name="connsiteY2" fmla="*/ 2406242 h 2932499"/>
              <a:gd name="connsiteX3" fmla="*/ 250375 w 686145"/>
              <a:gd name="connsiteY3" fmla="*/ 2301468 h 2932499"/>
              <a:gd name="connsiteX4" fmla="*/ 169414 w 686145"/>
              <a:gd name="connsiteY4" fmla="*/ 2103824 h 2932499"/>
              <a:gd name="connsiteX5" fmla="*/ 171795 w 686145"/>
              <a:gd name="connsiteY5" fmla="*/ 1789499 h 2932499"/>
              <a:gd name="connsiteX6" fmla="*/ 2726 w 686145"/>
              <a:gd name="connsiteY6" fmla="*/ 1551374 h 2932499"/>
              <a:gd name="connsiteX7" fmla="*/ 59876 w 686145"/>
              <a:gd name="connsiteY7" fmla="*/ 1334680 h 2932499"/>
              <a:gd name="connsiteX8" fmla="*/ 228945 w 686145"/>
              <a:gd name="connsiteY8" fmla="*/ 1063218 h 2932499"/>
              <a:gd name="connsiteX9" fmla="*/ 200370 w 686145"/>
              <a:gd name="connsiteY9" fmla="*/ 779849 h 2932499"/>
              <a:gd name="connsiteX10" fmla="*/ 133695 w 686145"/>
              <a:gd name="connsiteY10" fmla="*/ 613161 h 2932499"/>
              <a:gd name="connsiteX11" fmla="*/ 157507 w 686145"/>
              <a:gd name="connsiteY11" fmla="*/ 375036 h 2932499"/>
              <a:gd name="connsiteX12" fmla="*/ 362295 w 686145"/>
              <a:gd name="connsiteY12" fmla="*/ 113099 h 2932499"/>
              <a:gd name="connsiteX13" fmla="*/ 409919 w 686145"/>
              <a:gd name="connsiteY13" fmla="*/ 32136 h 2932499"/>
              <a:gd name="connsiteX14" fmla="*/ 495645 w 686145"/>
              <a:gd name="connsiteY14" fmla="*/ 1180 h 2932499"/>
              <a:gd name="connsiteX15" fmla="*/ 576607 w 686145"/>
              <a:gd name="connsiteY15" fmla="*/ 32136 h 2932499"/>
              <a:gd name="connsiteX16" fmla="*/ 686145 w 686145"/>
              <a:gd name="connsiteY16" fmla="*/ 27374 h 2932499"/>
              <a:gd name="connsiteX0" fmla="*/ 52732 w 576607"/>
              <a:gd name="connsiteY0" fmla="*/ 2932499 h 2932499"/>
              <a:gd name="connsiteX1" fmla="*/ 226563 w 576607"/>
              <a:gd name="connsiteY1" fmla="*/ 2546736 h 2932499"/>
              <a:gd name="connsiteX2" fmla="*/ 259901 w 576607"/>
              <a:gd name="connsiteY2" fmla="*/ 2406242 h 2932499"/>
              <a:gd name="connsiteX3" fmla="*/ 250375 w 576607"/>
              <a:gd name="connsiteY3" fmla="*/ 2301468 h 2932499"/>
              <a:gd name="connsiteX4" fmla="*/ 169414 w 576607"/>
              <a:gd name="connsiteY4" fmla="*/ 2103824 h 2932499"/>
              <a:gd name="connsiteX5" fmla="*/ 171795 w 576607"/>
              <a:gd name="connsiteY5" fmla="*/ 1789499 h 2932499"/>
              <a:gd name="connsiteX6" fmla="*/ 2726 w 576607"/>
              <a:gd name="connsiteY6" fmla="*/ 1551374 h 2932499"/>
              <a:gd name="connsiteX7" fmla="*/ 59876 w 576607"/>
              <a:gd name="connsiteY7" fmla="*/ 1334680 h 2932499"/>
              <a:gd name="connsiteX8" fmla="*/ 228945 w 576607"/>
              <a:gd name="connsiteY8" fmla="*/ 1063218 h 2932499"/>
              <a:gd name="connsiteX9" fmla="*/ 200370 w 576607"/>
              <a:gd name="connsiteY9" fmla="*/ 779849 h 2932499"/>
              <a:gd name="connsiteX10" fmla="*/ 133695 w 576607"/>
              <a:gd name="connsiteY10" fmla="*/ 613161 h 2932499"/>
              <a:gd name="connsiteX11" fmla="*/ 157507 w 576607"/>
              <a:gd name="connsiteY11" fmla="*/ 375036 h 2932499"/>
              <a:gd name="connsiteX12" fmla="*/ 362295 w 576607"/>
              <a:gd name="connsiteY12" fmla="*/ 113099 h 2932499"/>
              <a:gd name="connsiteX13" fmla="*/ 409919 w 576607"/>
              <a:gd name="connsiteY13" fmla="*/ 32136 h 2932499"/>
              <a:gd name="connsiteX14" fmla="*/ 495645 w 576607"/>
              <a:gd name="connsiteY14" fmla="*/ 1180 h 2932499"/>
              <a:gd name="connsiteX15" fmla="*/ 576607 w 576607"/>
              <a:gd name="connsiteY15" fmla="*/ 32136 h 2932499"/>
              <a:gd name="connsiteX0" fmla="*/ 52732 w 495645"/>
              <a:gd name="connsiteY0" fmla="*/ 2932499 h 2932499"/>
              <a:gd name="connsiteX1" fmla="*/ 226563 w 495645"/>
              <a:gd name="connsiteY1" fmla="*/ 2546736 h 2932499"/>
              <a:gd name="connsiteX2" fmla="*/ 259901 w 495645"/>
              <a:gd name="connsiteY2" fmla="*/ 2406242 h 2932499"/>
              <a:gd name="connsiteX3" fmla="*/ 250375 w 495645"/>
              <a:gd name="connsiteY3" fmla="*/ 2301468 h 2932499"/>
              <a:gd name="connsiteX4" fmla="*/ 169414 w 495645"/>
              <a:gd name="connsiteY4" fmla="*/ 2103824 h 2932499"/>
              <a:gd name="connsiteX5" fmla="*/ 171795 w 495645"/>
              <a:gd name="connsiteY5" fmla="*/ 1789499 h 2932499"/>
              <a:gd name="connsiteX6" fmla="*/ 2726 w 495645"/>
              <a:gd name="connsiteY6" fmla="*/ 1551374 h 2932499"/>
              <a:gd name="connsiteX7" fmla="*/ 59876 w 495645"/>
              <a:gd name="connsiteY7" fmla="*/ 1334680 h 2932499"/>
              <a:gd name="connsiteX8" fmla="*/ 228945 w 495645"/>
              <a:gd name="connsiteY8" fmla="*/ 1063218 h 2932499"/>
              <a:gd name="connsiteX9" fmla="*/ 200370 w 495645"/>
              <a:gd name="connsiteY9" fmla="*/ 779849 h 2932499"/>
              <a:gd name="connsiteX10" fmla="*/ 133695 w 495645"/>
              <a:gd name="connsiteY10" fmla="*/ 613161 h 2932499"/>
              <a:gd name="connsiteX11" fmla="*/ 157507 w 495645"/>
              <a:gd name="connsiteY11" fmla="*/ 375036 h 2932499"/>
              <a:gd name="connsiteX12" fmla="*/ 362295 w 495645"/>
              <a:gd name="connsiteY12" fmla="*/ 113099 h 2932499"/>
              <a:gd name="connsiteX13" fmla="*/ 409919 w 495645"/>
              <a:gd name="connsiteY13" fmla="*/ 32136 h 2932499"/>
              <a:gd name="connsiteX14" fmla="*/ 495645 w 495645"/>
              <a:gd name="connsiteY14" fmla="*/ 1180 h 2932499"/>
              <a:gd name="connsiteX0" fmla="*/ 52732 w 409919"/>
              <a:gd name="connsiteY0" fmla="*/ 2900363 h 2900363"/>
              <a:gd name="connsiteX1" fmla="*/ 226563 w 409919"/>
              <a:gd name="connsiteY1" fmla="*/ 2514600 h 2900363"/>
              <a:gd name="connsiteX2" fmla="*/ 259901 w 409919"/>
              <a:gd name="connsiteY2" fmla="*/ 2374106 h 2900363"/>
              <a:gd name="connsiteX3" fmla="*/ 250375 w 409919"/>
              <a:gd name="connsiteY3" fmla="*/ 2269332 h 2900363"/>
              <a:gd name="connsiteX4" fmla="*/ 169414 w 409919"/>
              <a:gd name="connsiteY4" fmla="*/ 2071688 h 2900363"/>
              <a:gd name="connsiteX5" fmla="*/ 171795 w 409919"/>
              <a:gd name="connsiteY5" fmla="*/ 1757363 h 2900363"/>
              <a:gd name="connsiteX6" fmla="*/ 2726 w 409919"/>
              <a:gd name="connsiteY6" fmla="*/ 1519238 h 2900363"/>
              <a:gd name="connsiteX7" fmla="*/ 59876 w 409919"/>
              <a:gd name="connsiteY7" fmla="*/ 1302544 h 2900363"/>
              <a:gd name="connsiteX8" fmla="*/ 228945 w 409919"/>
              <a:gd name="connsiteY8" fmla="*/ 1031082 h 2900363"/>
              <a:gd name="connsiteX9" fmla="*/ 200370 w 409919"/>
              <a:gd name="connsiteY9" fmla="*/ 747713 h 2900363"/>
              <a:gd name="connsiteX10" fmla="*/ 133695 w 409919"/>
              <a:gd name="connsiteY10" fmla="*/ 581025 h 2900363"/>
              <a:gd name="connsiteX11" fmla="*/ 157507 w 409919"/>
              <a:gd name="connsiteY11" fmla="*/ 342900 h 2900363"/>
              <a:gd name="connsiteX12" fmla="*/ 362295 w 409919"/>
              <a:gd name="connsiteY12" fmla="*/ 80963 h 2900363"/>
              <a:gd name="connsiteX13" fmla="*/ 409919 w 409919"/>
              <a:gd name="connsiteY13" fmla="*/ 0 h 2900363"/>
              <a:gd name="connsiteX0" fmla="*/ 52732 w 362295"/>
              <a:gd name="connsiteY0" fmla="*/ 2819400 h 2819400"/>
              <a:gd name="connsiteX1" fmla="*/ 226563 w 362295"/>
              <a:gd name="connsiteY1" fmla="*/ 2433637 h 2819400"/>
              <a:gd name="connsiteX2" fmla="*/ 259901 w 362295"/>
              <a:gd name="connsiteY2" fmla="*/ 2293143 h 2819400"/>
              <a:gd name="connsiteX3" fmla="*/ 250375 w 362295"/>
              <a:gd name="connsiteY3" fmla="*/ 2188369 h 2819400"/>
              <a:gd name="connsiteX4" fmla="*/ 169414 w 362295"/>
              <a:gd name="connsiteY4" fmla="*/ 1990725 h 2819400"/>
              <a:gd name="connsiteX5" fmla="*/ 171795 w 362295"/>
              <a:gd name="connsiteY5" fmla="*/ 1676400 h 2819400"/>
              <a:gd name="connsiteX6" fmla="*/ 2726 w 362295"/>
              <a:gd name="connsiteY6" fmla="*/ 1438275 h 2819400"/>
              <a:gd name="connsiteX7" fmla="*/ 59876 w 362295"/>
              <a:gd name="connsiteY7" fmla="*/ 1221581 h 2819400"/>
              <a:gd name="connsiteX8" fmla="*/ 228945 w 362295"/>
              <a:gd name="connsiteY8" fmla="*/ 950119 h 2819400"/>
              <a:gd name="connsiteX9" fmla="*/ 200370 w 362295"/>
              <a:gd name="connsiteY9" fmla="*/ 666750 h 2819400"/>
              <a:gd name="connsiteX10" fmla="*/ 133695 w 362295"/>
              <a:gd name="connsiteY10" fmla="*/ 500062 h 2819400"/>
              <a:gd name="connsiteX11" fmla="*/ 157507 w 362295"/>
              <a:gd name="connsiteY11" fmla="*/ 261937 h 2819400"/>
              <a:gd name="connsiteX12" fmla="*/ 362295 w 362295"/>
              <a:gd name="connsiteY12" fmla="*/ 0 h 2819400"/>
              <a:gd name="connsiteX0" fmla="*/ 52732 w 259901"/>
              <a:gd name="connsiteY0" fmla="*/ 2557463 h 2557463"/>
              <a:gd name="connsiteX1" fmla="*/ 226563 w 259901"/>
              <a:gd name="connsiteY1" fmla="*/ 2171700 h 2557463"/>
              <a:gd name="connsiteX2" fmla="*/ 259901 w 259901"/>
              <a:gd name="connsiteY2" fmla="*/ 2031206 h 2557463"/>
              <a:gd name="connsiteX3" fmla="*/ 250375 w 259901"/>
              <a:gd name="connsiteY3" fmla="*/ 1926432 h 2557463"/>
              <a:gd name="connsiteX4" fmla="*/ 169414 w 259901"/>
              <a:gd name="connsiteY4" fmla="*/ 1728788 h 2557463"/>
              <a:gd name="connsiteX5" fmla="*/ 171795 w 259901"/>
              <a:gd name="connsiteY5" fmla="*/ 1414463 h 2557463"/>
              <a:gd name="connsiteX6" fmla="*/ 2726 w 259901"/>
              <a:gd name="connsiteY6" fmla="*/ 1176338 h 2557463"/>
              <a:gd name="connsiteX7" fmla="*/ 59876 w 259901"/>
              <a:gd name="connsiteY7" fmla="*/ 959644 h 2557463"/>
              <a:gd name="connsiteX8" fmla="*/ 228945 w 259901"/>
              <a:gd name="connsiteY8" fmla="*/ 688182 h 2557463"/>
              <a:gd name="connsiteX9" fmla="*/ 200370 w 259901"/>
              <a:gd name="connsiteY9" fmla="*/ 404813 h 2557463"/>
              <a:gd name="connsiteX10" fmla="*/ 133695 w 259901"/>
              <a:gd name="connsiteY10" fmla="*/ 238125 h 2557463"/>
              <a:gd name="connsiteX11" fmla="*/ 157507 w 259901"/>
              <a:gd name="connsiteY11" fmla="*/ 0 h 2557463"/>
              <a:gd name="connsiteX0" fmla="*/ 52732 w 259901"/>
              <a:gd name="connsiteY0" fmla="*/ 2319338 h 2319338"/>
              <a:gd name="connsiteX1" fmla="*/ 226563 w 259901"/>
              <a:gd name="connsiteY1" fmla="*/ 1933575 h 2319338"/>
              <a:gd name="connsiteX2" fmla="*/ 259901 w 259901"/>
              <a:gd name="connsiteY2" fmla="*/ 1793081 h 2319338"/>
              <a:gd name="connsiteX3" fmla="*/ 250375 w 259901"/>
              <a:gd name="connsiteY3" fmla="*/ 1688307 h 2319338"/>
              <a:gd name="connsiteX4" fmla="*/ 169414 w 259901"/>
              <a:gd name="connsiteY4" fmla="*/ 1490663 h 2319338"/>
              <a:gd name="connsiteX5" fmla="*/ 171795 w 259901"/>
              <a:gd name="connsiteY5" fmla="*/ 1176338 h 2319338"/>
              <a:gd name="connsiteX6" fmla="*/ 2726 w 259901"/>
              <a:gd name="connsiteY6" fmla="*/ 938213 h 2319338"/>
              <a:gd name="connsiteX7" fmla="*/ 59876 w 259901"/>
              <a:gd name="connsiteY7" fmla="*/ 721519 h 2319338"/>
              <a:gd name="connsiteX8" fmla="*/ 228945 w 259901"/>
              <a:gd name="connsiteY8" fmla="*/ 450057 h 2319338"/>
              <a:gd name="connsiteX9" fmla="*/ 200370 w 259901"/>
              <a:gd name="connsiteY9" fmla="*/ 166688 h 2319338"/>
              <a:gd name="connsiteX10" fmla="*/ 133695 w 259901"/>
              <a:gd name="connsiteY10" fmla="*/ 0 h 2319338"/>
              <a:gd name="connsiteX0" fmla="*/ 52732 w 259901"/>
              <a:gd name="connsiteY0" fmla="*/ 2152650 h 2152650"/>
              <a:gd name="connsiteX1" fmla="*/ 226563 w 259901"/>
              <a:gd name="connsiteY1" fmla="*/ 1766887 h 2152650"/>
              <a:gd name="connsiteX2" fmla="*/ 259901 w 259901"/>
              <a:gd name="connsiteY2" fmla="*/ 1626393 h 2152650"/>
              <a:gd name="connsiteX3" fmla="*/ 250375 w 259901"/>
              <a:gd name="connsiteY3" fmla="*/ 1521619 h 2152650"/>
              <a:gd name="connsiteX4" fmla="*/ 169414 w 259901"/>
              <a:gd name="connsiteY4" fmla="*/ 1323975 h 2152650"/>
              <a:gd name="connsiteX5" fmla="*/ 171795 w 259901"/>
              <a:gd name="connsiteY5" fmla="*/ 1009650 h 2152650"/>
              <a:gd name="connsiteX6" fmla="*/ 2726 w 259901"/>
              <a:gd name="connsiteY6" fmla="*/ 771525 h 2152650"/>
              <a:gd name="connsiteX7" fmla="*/ 59876 w 259901"/>
              <a:gd name="connsiteY7" fmla="*/ 554831 h 2152650"/>
              <a:gd name="connsiteX8" fmla="*/ 228945 w 259901"/>
              <a:gd name="connsiteY8" fmla="*/ 283369 h 2152650"/>
              <a:gd name="connsiteX9" fmla="*/ 200370 w 259901"/>
              <a:gd name="connsiteY9" fmla="*/ 0 h 2152650"/>
              <a:gd name="connsiteX0" fmla="*/ 52732 w 267724"/>
              <a:gd name="connsiteY0" fmla="*/ 2076450 h 2076450"/>
              <a:gd name="connsiteX1" fmla="*/ 226563 w 267724"/>
              <a:gd name="connsiteY1" fmla="*/ 1690687 h 2076450"/>
              <a:gd name="connsiteX2" fmla="*/ 259901 w 267724"/>
              <a:gd name="connsiteY2" fmla="*/ 1550193 h 2076450"/>
              <a:gd name="connsiteX3" fmla="*/ 250375 w 267724"/>
              <a:gd name="connsiteY3" fmla="*/ 1445419 h 2076450"/>
              <a:gd name="connsiteX4" fmla="*/ 169414 w 267724"/>
              <a:gd name="connsiteY4" fmla="*/ 1247775 h 2076450"/>
              <a:gd name="connsiteX5" fmla="*/ 171795 w 267724"/>
              <a:gd name="connsiteY5" fmla="*/ 933450 h 2076450"/>
              <a:gd name="connsiteX6" fmla="*/ 2726 w 267724"/>
              <a:gd name="connsiteY6" fmla="*/ 695325 h 2076450"/>
              <a:gd name="connsiteX7" fmla="*/ 59876 w 267724"/>
              <a:gd name="connsiteY7" fmla="*/ 478631 h 2076450"/>
              <a:gd name="connsiteX8" fmla="*/ 228945 w 267724"/>
              <a:gd name="connsiteY8" fmla="*/ 207169 h 2076450"/>
              <a:gd name="connsiteX9" fmla="*/ 228945 w 267724"/>
              <a:gd name="connsiteY9" fmla="*/ 0 h 2076450"/>
              <a:gd name="connsiteX0" fmla="*/ 52732 w 259901"/>
              <a:gd name="connsiteY0" fmla="*/ 2076450 h 2076450"/>
              <a:gd name="connsiteX1" fmla="*/ 226563 w 259901"/>
              <a:gd name="connsiteY1" fmla="*/ 1690687 h 2076450"/>
              <a:gd name="connsiteX2" fmla="*/ 259901 w 259901"/>
              <a:gd name="connsiteY2" fmla="*/ 1550193 h 2076450"/>
              <a:gd name="connsiteX3" fmla="*/ 250375 w 259901"/>
              <a:gd name="connsiteY3" fmla="*/ 1445419 h 2076450"/>
              <a:gd name="connsiteX4" fmla="*/ 169414 w 259901"/>
              <a:gd name="connsiteY4" fmla="*/ 1247775 h 2076450"/>
              <a:gd name="connsiteX5" fmla="*/ 171795 w 259901"/>
              <a:gd name="connsiteY5" fmla="*/ 933450 h 2076450"/>
              <a:gd name="connsiteX6" fmla="*/ 2726 w 259901"/>
              <a:gd name="connsiteY6" fmla="*/ 695325 h 2076450"/>
              <a:gd name="connsiteX7" fmla="*/ 59876 w 259901"/>
              <a:gd name="connsiteY7" fmla="*/ 478631 h 2076450"/>
              <a:gd name="connsiteX8" fmla="*/ 228945 w 259901"/>
              <a:gd name="connsiteY8" fmla="*/ 207169 h 2076450"/>
              <a:gd name="connsiteX9" fmla="*/ 228945 w 259901"/>
              <a:gd name="connsiteY9" fmla="*/ 0 h 2076450"/>
              <a:gd name="connsiteX0" fmla="*/ 52732 w 259901"/>
              <a:gd name="connsiteY0" fmla="*/ 1869281 h 1869281"/>
              <a:gd name="connsiteX1" fmla="*/ 226563 w 259901"/>
              <a:gd name="connsiteY1" fmla="*/ 1483518 h 1869281"/>
              <a:gd name="connsiteX2" fmla="*/ 259901 w 259901"/>
              <a:gd name="connsiteY2" fmla="*/ 1343024 h 1869281"/>
              <a:gd name="connsiteX3" fmla="*/ 250375 w 259901"/>
              <a:gd name="connsiteY3" fmla="*/ 1238250 h 1869281"/>
              <a:gd name="connsiteX4" fmla="*/ 169414 w 259901"/>
              <a:gd name="connsiteY4" fmla="*/ 1040606 h 1869281"/>
              <a:gd name="connsiteX5" fmla="*/ 171795 w 259901"/>
              <a:gd name="connsiteY5" fmla="*/ 726281 h 1869281"/>
              <a:gd name="connsiteX6" fmla="*/ 2726 w 259901"/>
              <a:gd name="connsiteY6" fmla="*/ 488156 h 1869281"/>
              <a:gd name="connsiteX7" fmla="*/ 59876 w 259901"/>
              <a:gd name="connsiteY7" fmla="*/ 271462 h 1869281"/>
              <a:gd name="connsiteX8" fmla="*/ 228945 w 259901"/>
              <a:gd name="connsiteY8" fmla="*/ 0 h 1869281"/>
              <a:gd name="connsiteX0" fmla="*/ 52732 w 259901"/>
              <a:gd name="connsiteY0" fmla="*/ 1597819 h 1597819"/>
              <a:gd name="connsiteX1" fmla="*/ 226563 w 259901"/>
              <a:gd name="connsiteY1" fmla="*/ 1212056 h 1597819"/>
              <a:gd name="connsiteX2" fmla="*/ 259901 w 259901"/>
              <a:gd name="connsiteY2" fmla="*/ 1071562 h 1597819"/>
              <a:gd name="connsiteX3" fmla="*/ 250375 w 259901"/>
              <a:gd name="connsiteY3" fmla="*/ 966788 h 1597819"/>
              <a:gd name="connsiteX4" fmla="*/ 169414 w 259901"/>
              <a:gd name="connsiteY4" fmla="*/ 769144 h 1597819"/>
              <a:gd name="connsiteX5" fmla="*/ 171795 w 259901"/>
              <a:gd name="connsiteY5" fmla="*/ 454819 h 1597819"/>
              <a:gd name="connsiteX6" fmla="*/ 2726 w 259901"/>
              <a:gd name="connsiteY6" fmla="*/ 216694 h 1597819"/>
              <a:gd name="connsiteX7" fmla="*/ 59876 w 259901"/>
              <a:gd name="connsiteY7" fmla="*/ 0 h 1597819"/>
              <a:gd name="connsiteX0" fmla="*/ 52331 w 259500"/>
              <a:gd name="connsiteY0" fmla="*/ 1619250 h 1619250"/>
              <a:gd name="connsiteX1" fmla="*/ 226162 w 259500"/>
              <a:gd name="connsiteY1" fmla="*/ 1233487 h 1619250"/>
              <a:gd name="connsiteX2" fmla="*/ 259500 w 259500"/>
              <a:gd name="connsiteY2" fmla="*/ 1092993 h 1619250"/>
              <a:gd name="connsiteX3" fmla="*/ 249974 w 259500"/>
              <a:gd name="connsiteY3" fmla="*/ 988219 h 1619250"/>
              <a:gd name="connsiteX4" fmla="*/ 169013 w 259500"/>
              <a:gd name="connsiteY4" fmla="*/ 790575 h 1619250"/>
              <a:gd name="connsiteX5" fmla="*/ 171394 w 259500"/>
              <a:gd name="connsiteY5" fmla="*/ 476250 h 1619250"/>
              <a:gd name="connsiteX6" fmla="*/ 2325 w 259500"/>
              <a:gd name="connsiteY6" fmla="*/ 238125 h 1619250"/>
              <a:gd name="connsiteX7" fmla="*/ 66618 w 259500"/>
              <a:gd name="connsiteY7" fmla="*/ 0 h 1619250"/>
              <a:gd name="connsiteX0" fmla="*/ 51944 w 259113"/>
              <a:gd name="connsiteY0" fmla="*/ 1614487 h 1614487"/>
              <a:gd name="connsiteX1" fmla="*/ 225775 w 259113"/>
              <a:gd name="connsiteY1" fmla="*/ 1228724 h 1614487"/>
              <a:gd name="connsiteX2" fmla="*/ 259113 w 259113"/>
              <a:gd name="connsiteY2" fmla="*/ 1088230 h 1614487"/>
              <a:gd name="connsiteX3" fmla="*/ 249587 w 259113"/>
              <a:gd name="connsiteY3" fmla="*/ 983456 h 1614487"/>
              <a:gd name="connsiteX4" fmla="*/ 168626 w 259113"/>
              <a:gd name="connsiteY4" fmla="*/ 785812 h 1614487"/>
              <a:gd name="connsiteX5" fmla="*/ 171007 w 259113"/>
              <a:gd name="connsiteY5" fmla="*/ 471487 h 1614487"/>
              <a:gd name="connsiteX6" fmla="*/ 1938 w 259113"/>
              <a:gd name="connsiteY6" fmla="*/ 233362 h 1614487"/>
              <a:gd name="connsiteX7" fmla="*/ 75756 w 259113"/>
              <a:gd name="connsiteY7" fmla="*/ 0 h 1614487"/>
              <a:gd name="connsiteX0" fmla="*/ 52220 w 259389"/>
              <a:gd name="connsiteY0" fmla="*/ 1619249 h 1619249"/>
              <a:gd name="connsiteX1" fmla="*/ 226051 w 259389"/>
              <a:gd name="connsiteY1" fmla="*/ 1233486 h 1619249"/>
              <a:gd name="connsiteX2" fmla="*/ 259389 w 259389"/>
              <a:gd name="connsiteY2" fmla="*/ 1092992 h 1619249"/>
              <a:gd name="connsiteX3" fmla="*/ 249863 w 259389"/>
              <a:gd name="connsiteY3" fmla="*/ 988218 h 1619249"/>
              <a:gd name="connsiteX4" fmla="*/ 168902 w 259389"/>
              <a:gd name="connsiteY4" fmla="*/ 790574 h 1619249"/>
              <a:gd name="connsiteX5" fmla="*/ 171283 w 259389"/>
              <a:gd name="connsiteY5" fmla="*/ 476249 h 1619249"/>
              <a:gd name="connsiteX6" fmla="*/ 2214 w 259389"/>
              <a:gd name="connsiteY6" fmla="*/ 238124 h 1619249"/>
              <a:gd name="connsiteX7" fmla="*/ 68888 w 259389"/>
              <a:gd name="connsiteY7" fmla="*/ 0 h 161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89" h="1619249">
                <a:moveTo>
                  <a:pt x="52220" y="1619249"/>
                </a:moveTo>
                <a:lnTo>
                  <a:pt x="226051" y="1233486"/>
                </a:lnTo>
                <a:cubicBezTo>
                  <a:pt x="241926" y="1189037"/>
                  <a:pt x="257802" y="1146967"/>
                  <a:pt x="259389" y="1092992"/>
                </a:cubicBezTo>
                <a:lnTo>
                  <a:pt x="249863" y="988218"/>
                </a:lnTo>
                <a:cubicBezTo>
                  <a:pt x="225257" y="921543"/>
                  <a:pt x="203033" y="862012"/>
                  <a:pt x="168902" y="790574"/>
                </a:cubicBezTo>
                <a:cubicBezTo>
                  <a:pt x="169696" y="685799"/>
                  <a:pt x="170489" y="581024"/>
                  <a:pt x="171283" y="476249"/>
                </a:cubicBezTo>
                <a:cubicBezTo>
                  <a:pt x="136358" y="408780"/>
                  <a:pt x="27613" y="303212"/>
                  <a:pt x="2214" y="238124"/>
                </a:cubicBezTo>
                <a:cubicBezTo>
                  <a:pt x="-9692" y="166686"/>
                  <a:pt x="28406" y="61913"/>
                  <a:pt x="68888" y="0"/>
                </a:cubicBezTo>
              </a:path>
            </a:pathLst>
          </a:custGeom>
          <a:noFill/>
          <a:ln w="38100">
            <a:solidFill>
              <a:srgbClr val="7030A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42" name="フリーフォーム: 図形 41">
            <a:extLst>
              <a:ext uri="{FF2B5EF4-FFF2-40B4-BE49-F238E27FC236}">
                <a16:creationId xmlns:a16="http://schemas.microsoft.com/office/drawing/2014/main" id="{6BA5F095-F0F2-C791-A36F-99F96DB6C750}"/>
              </a:ext>
            </a:extLst>
          </p:cNvPr>
          <p:cNvSpPr/>
          <p:nvPr/>
        </p:nvSpPr>
        <p:spPr bwMode="auto">
          <a:xfrm>
            <a:off x="7362318" y="3627457"/>
            <a:ext cx="174042" cy="452437"/>
          </a:xfrm>
          <a:custGeom>
            <a:avLst/>
            <a:gdLst>
              <a:gd name="connsiteX0" fmla="*/ 57150 w 1533525"/>
              <a:gd name="connsiteY0" fmla="*/ 3200400 h 3200400"/>
              <a:gd name="connsiteX1" fmla="*/ 238125 w 1533525"/>
              <a:gd name="connsiteY1" fmla="*/ 2814637 h 3200400"/>
              <a:gd name="connsiteX2" fmla="*/ 271463 w 1533525"/>
              <a:gd name="connsiteY2" fmla="*/ 2676525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8125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8125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80975 w 1533525"/>
              <a:gd name="connsiteY4" fmla="*/ 2366962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47650 w 1533525"/>
              <a:gd name="connsiteY3" fmla="*/ 2571750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54793 w 1533525"/>
              <a:gd name="connsiteY3" fmla="*/ 2569369 h 3200400"/>
              <a:gd name="connsiteX4" fmla="*/ 173832 w 1533525"/>
              <a:gd name="connsiteY4" fmla="*/ 2371725 h 3200400"/>
              <a:gd name="connsiteX5" fmla="*/ 166688 w 1533525"/>
              <a:gd name="connsiteY5" fmla="*/ 2066925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7150 w 1533525"/>
              <a:gd name="connsiteY0" fmla="*/ 3200400 h 3200400"/>
              <a:gd name="connsiteX1" fmla="*/ 230981 w 1533525"/>
              <a:gd name="connsiteY1" fmla="*/ 2814637 h 3200400"/>
              <a:gd name="connsiteX2" fmla="*/ 264319 w 1533525"/>
              <a:gd name="connsiteY2" fmla="*/ 2674143 h 3200400"/>
              <a:gd name="connsiteX3" fmla="*/ 254793 w 1533525"/>
              <a:gd name="connsiteY3" fmla="*/ 2569369 h 3200400"/>
              <a:gd name="connsiteX4" fmla="*/ 173832 w 1533525"/>
              <a:gd name="connsiteY4" fmla="*/ 2371725 h 3200400"/>
              <a:gd name="connsiteX5" fmla="*/ 176213 w 1533525"/>
              <a:gd name="connsiteY5" fmla="*/ 2057400 h 3200400"/>
              <a:gd name="connsiteX6" fmla="*/ 0 w 1533525"/>
              <a:gd name="connsiteY6" fmla="*/ 1819275 h 3200400"/>
              <a:gd name="connsiteX7" fmla="*/ 57150 w 1533525"/>
              <a:gd name="connsiteY7" fmla="*/ 1604962 h 3200400"/>
              <a:gd name="connsiteX8" fmla="*/ 223838 w 1533525"/>
              <a:gd name="connsiteY8" fmla="*/ 1366837 h 3200400"/>
              <a:gd name="connsiteX9" fmla="*/ 204788 w 1533525"/>
              <a:gd name="connsiteY9" fmla="*/ 1047750 h 3200400"/>
              <a:gd name="connsiteX10" fmla="*/ 138113 w 1533525"/>
              <a:gd name="connsiteY10" fmla="*/ 881062 h 3200400"/>
              <a:gd name="connsiteX11" fmla="*/ 161925 w 1533525"/>
              <a:gd name="connsiteY11" fmla="*/ 642937 h 3200400"/>
              <a:gd name="connsiteX12" fmla="*/ 366713 w 1533525"/>
              <a:gd name="connsiteY12" fmla="*/ 381000 h 3200400"/>
              <a:gd name="connsiteX13" fmla="*/ 438150 w 1533525"/>
              <a:gd name="connsiteY13" fmla="*/ 271462 h 3200400"/>
              <a:gd name="connsiteX14" fmla="*/ 495300 w 1533525"/>
              <a:gd name="connsiteY14" fmla="*/ 261937 h 3200400"/>
              <a:gd name="connsiteX15" fmla="*/ 571500 w 1533525"/>
              <a:gd name="connsiteY15" fmla="*/ 300037 h 3200400"/>
              <a:gd name="connsiteX16" fmla="*/ 700088 w 1533525"/>
              <a:gd name="connsiteY16" fmla="*/ 290512 h 3200400"/>
              <a:gd name="connsiteX17" fmla="*/ 819150 w 1533525"/>
              <a:gd name="connsiteY17" fmla="*/ 128587 h 3200400"/>
              <a:gd name="connsiteX18" fmla="*/ 1066800 w 1533525"/>
              <a:gd name="connsiteY18" fmla="*/ 38100 h 3200400"/>
              <a:gd name="connsiteX19" fmla="*/ 1343025 w 1533525"/>
              <a:gd name="connsiteY19" fmla="*/ 14287 h 3200400"/>
              <a:gd name="connsiteX20" fmla="*/ 1533525 w 1533525"/>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0006 w 1526381"/>
              <a:gd name="connsiteY0" fmla="*/ 3200400 h 3200400"/>
              <a:gd name="connsiteX1" fmla="*/ 223837 w 1526381"/>
              <a:gd name="connsiteY1" fmla="*/ 2814637 h 3200400"/>
              <a:gd name="connsiteX2" fmla="*/ 257175 w 1526381"/>
              <a:gd name="connsiteY2" fmla="*/ 2674143 h 3200400"/>
              <a:gd name="connsiteX3" fmla="*/ 247649 w 1526381"/>
              <a:gd name="connsiteY3" fmla="*/ 2569369 h 3200400"/>
              <a:gd name="connsiteX4" fmla="*/ 166688 w 1526381"/>
              <a:gd name="connsiteY4" fmla="*/ 2371725 h 3200400"/>
              <a:gd name="connsiteX5" fmla="*/ 169069 w 1526381"/>
              <a:gd name="connsiteY5" fmla="*/ 2057400 h 3200400"/>
              <a:gd name="connsiteX6" fmla="*/ 0 w 1526381"/>
              <a:gd name="connsiteY6" fmla="*/ 1819275 h 3200400"/>
              <a:gd name="connsiteX7" fmla="*/ 50006 w 1526381"/>
              <a:gd name="connsiteY7" fmla="*/ 1604962 h 3200400"/>
              <a:gd name="connsiteX8" fmla="*/ 216694 w 1526381"/>
              <a:gd name="connsiteY8" fmla="*/ 1366837 h 3200400"/>
              <a:gd name="connsiteX9" fmla="*/ 197644 w 1526381"/>
              <a:gd name="connsiteY9" fmla="*/ 1047750 h 3200400"/>
              <a:gd name="connsiteX10" fmla="*/ 130969 w 1526381"/>
              <a:gd name="connsiteY10" fmla="*/ 881062 h 3200400"/>
              <a:gd name="connsiteX11" fmla="*/ 154781 w 1526381"/>
              <a:gd name="connsiteY11" fmla="*/ 642937 h 3200400"/>
              <a:gd name="connsiteX12" fmla="*/ 359569 w 1526381"/>
              <a:gd name="connsiteY12" fmla="*/ 381000 h 3200400"/>
              <a:gd name="connsiteX13" fmla="*/ 431006 w 1526381"/>
              <a:gd name="connsiteY13" fmla="*/ 271462 h 3200400"/>
              <a:gd name="connsiteX14" fmla="*/ 488156 w 1526381"/>
              <a:gd name="connsiteY14" fmla="*/ 261937 h 3200400"/>
              <a:gd name="connsiteX15" fmla="*/ 564356 w 1526381"/>
              <a:gd name="connsiteY15" fmla="*/ 300037 h 3200400"/>
              <a:gd name="connsiteX16" fmla="*/ 692944 w 1526381"/>
              <a:gd name="connsiteY16" fmla="*/ 290512 h 3200400"/>
              <a:gd name="connsiteX17" fmla="*/ 812006 w 1526381"/>
              <a:gd name="connsiteY17" fmla="*/ 128587 h 3200400"/>
              <a:gd name="connsiteX18" fmla="*/ 1059656 w 1526381"/>
              <a:gd name="connsiteY18" fmla="*/ 38100 h 3200400"/>
              <a:gd name="connsiteX19" fmla="*/ 1335881 w 1526381"/>
              <a:gd name="connsiteY19" fmla="*/ 14287 h 3200400"/>
              <a:gd name="connsiteX20" fmla="*/ 1526381 w 1526381"/>
              <a:gd name="connsiteY20" fmla="*/ 0 h 3200400"/>
              <a:gd name="connsiteX0" fmla="*/ 53281 w 1529656"/>
              <a:gd name="connsiteY0" fmla="*/ 3200400 h 3200400"/>
              <a:gd name="connsiteX1" fmla="*/ 227112 w 1529656"/>
              <a:gd name="connsiteY1" fmla="*/ 2814637 h 3200400"/>
              <a:gd name="connsiteX2" fmla="*/ 260450 w 1529656"/>
              <a:gd name="connsiteY2" fmla="*/ 2674143 h 3200400"/>
              <a:gd name="connsiteX3" fmla="*/ 250924 w 1529656"/>
              <a:gd name="connsiteY3" fmla="*/ 2569369 h 3200400"/>
              <a:gd name="connsiteX4" fmla="*/ 169963 w 1529656"/>
              <a:gd name="connsiteY4" fmla="*/ 2371725 h 3200400"/>
              <a:gd name="connsiteX5" fmla="*/ 172344 w 1529656"/>
              <a:gd name="connsiteY5" fmla="*/ 2057400 h 3200400"/>
              <a:gd name="connsiteX6" fmla="*/ 3275 w 1529656"/>
              <a:gd name="connsiteY6" fmla="*/ 1819275 h 3200400"/>
              <a:gd name="connsiteX7" fmla="*/ 53281 w 1529656"/>
              <a:gd name="connsiteY7" fmla="*/ 1604962 h 3200400"/>
              <a:gd name="connsiteX8" fmla="*/ 219969 w 1529656"/>
              <a:gd name="connsiteY8" fmla="*/ 1366837 h 3200400"/>
              <a:gd name="connsiteX9" fmla="*/ 200919 w 1529656"/>
              <a:gd name="connsiteY9" fmla="*/ 1047750 h 3200400"/>
              <a:gd name="connsiteX10" fmla="*/ 134244 w 1529656"/>
              <a:gd name="connsiteY10" fmla="*/ 881062 h 3200400"/>
              <a:gd name="connsiteX11" fmla="*/ 158056 w 1529656"/>
              <a:gd name="connsiteY11" fmla="*/ 642937 h 3200400"/>
              <a:gd name="connsiteX12" fmla="*/ 362844 w 1529656"/>
              <a:gd name="connsiteY12" fmla="*/ 381000 h 3200400"/>
              <a:gd name="connsiteX13" fmla="*/ 434281 w 1529656"/>
              <a:gd name="connsiteY13" fmla="*/ 271462 h 3200400"/>
              <a:gd name="connsiteX14" fmla="*/ 491431 w 1529656"/>
              <a:gd name="connsiteY14" fmla="*/ 261937 h 3200400"/>
              <a:gd name="connsiteX15" fmla="*/ 567631 w 1529656"/>
              <a:gd name="connsiteY15" fmla="*/ 300037 h 3200400"/>
              <a:gd name="connsiteX16" fmla="*/ 696219 w 1529656"/>
              <a:gd name="connsiteY16" fmla="*/ 290512 h 3200400"/>
              <a:gd name="connsiteX17" fmla="*/ 815281 w 1529656"/>
              <a:gd name="connsiteY17" fmla="*/ 128587 h 3200400"/>
              <a:gd name="connsiteX18" fmla="*/ 1062931 w 1529656"/>
              <a:gd name="connsiteY18" fmla="*/ 38100 h 3200400"/>
              <a:gd name="connsiteX19" fmla="*/ 1339156 w 1529656"/>
              <a:gd name="connsiteY19" fmla="*/ 14287 h 3200400"/>
              <a:gd name="connsiteX20" fmla="*/ 1529656 w 1529656"/>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19420 w 1529107"/>
              <a:gd name="connsiteY8" fmla="*/ 1366837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33732 w 1529107"/>
              <a:gd name="connsiteY13" fmla="*/ 271462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0882 w 1529107"/>
              <a:gd name="connsiteY14" fmla="*/ 261937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14682 w 1529107"/>
              <a:gd name="connsiteY13" fmla="*/ 283368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67082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95670 w 1529107"/>
              <a:gd name="connsiteY16" fmla="*/ 290512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62382 w 1529107"/>
              <a:gd name="connsiteY18" fmla="*/ 38100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76670 w 1529107"/>
              <a:gd name="connsiteY18" fmla="*/ 50007 h 3200400"/>
              <a:gd name="connsiteX19" fmla="*/ 1338607 w 1529107"/>
              <a:gd name="connsiteY19" fmla="*/ 14287 h 3200400"/>
              <a:gd name="connsiteX20" fmla="*/ 1529107 w 1529107"/>
              <a:gd name="connsiteY20" fmla="*/ 0 h 3200400"/>
              <a:gd name="connsiteX0" fmla="*/ 52732 w 1529107"/>
              <a:gd name="connsiteY0" fmla="*/ 3200400 h 3200400"/>
              <a:gd name="connsiteX1" fmla="*/ 226563 w 1529107"/>
              <a:gd name="connsiteY1" fmla="*/ 2814637 h 3200400"/>
              <a:gd name="connsiteX2" fmla="*/ 259901 w 1529107"/>
              <a:gd name="connsiteY2" fmla="*/ 2674143 h 3200400"/>
              <a:gd name="connsiteX3" fmla="*/ 250375 w 1529107"/>
              <a:gd name="connsiteY3" fmla="*/ 2569369 h 3200400"/>
              <a:gd name="connsiteX4" fmla="*/ 169414 w 1529107"/>
              <a:gd name="connsiteY4" fmla="*/ 2371725 h 3200400"/>
              <a:gd name="connsiteX5" fmla="*/ 171795 w 1529107"/>
              <a:gd name="connsiteY5" fmla="*/ 2057400 h 3200400"/>
              <a:gd name="connsiteX6" fmla="*/ 2726 w 1529107"/>
              <a:gd name="connsiteY6" fmla="*/ 1819275 h 3200400"/>
              <a:gd name="connsiteX7" fmla="*/ 59876 w 1529107"/>
              <a:gd name="connsiteY7" fmla="*/ 1602581 h 3200400"/>
              <a:gd name="connsiteX8" fmla="*/ 228945 w 1529107"/>
              <a:gd name="connsiteY8" fmla="*/ 1331119 h 3200400"/>
              <a:gd name="connsiteX9" fmla="*/ 200370 w 1529107"/>
              <a:gd name="connsiteY9" fmla="*/ 1047750 h 3200400"/>
              <a:gd name="connsiteX10" fmla="*/ 133695 w 1529107"/>
              <a:gd name="connsiteY10" fmla="*/ 881062 h 3200400"/>
              <a:gd name="connsiteX11" fmla="*/ 157507 w 1529107"/>
              <a:gd name="connsiteY11" fmla="*/ 642937 h 3200400"/>
              <a:gd name="connsiteX12" fmla="*/ 362295 w 1529107"/>
              <a:gd name="connsiteY12" fmla="*/ 381000 h 3200400"/>
              <a:gd name="connsiteX13" fmla="*/ 409919 w 1529107"/>
              <a:gd name="connsiteY13" fmla="*/ 300037 h 3200400"/>
              <a:gd name="connsiteX14" fmla="*/ 495645 w 1529107"/>
              <a:gd name="connsiteY14" fmla="*/ 269081 h 3200400"/>
              <a:gd name="connsiteX15" fmla="*/ 576607 w 1529107"/>
              <a:gd name="connsiteY15" fmla="*/ 300037 h 3200400"/>
              <a:gd name="connsiteX16" fmla="*/ 686145 w 1529107"/>
              <a:gd name="connsiteY16" fmla="*/ 295275 h 3200400"/>
              <a:gd name="connsiteX17" fmla="*/ 814732 w 1529107"/>
              <a:gd name="connsiteY17" fmla="*/ 128587 h 3200400"/>
              <a:gd name="connsiteX18" fmla="*/ 1076670 w 1529107"/>
              <a:gd name="connsiteY18" fmla="*/ 50007 h 3200400"/>
              <a:gd name="connsiteX19" fmla="*/ 1338607 w 1529107"/>
              <a:gd name="connsiteY19" fmla="*/ 14287 h 3200400"/>
              <a:gd name="connsiteX20" fmla="*/ 1529107 w 1529107"/>
              <a:gd name="connsiteY20" fmla="*/ 0 h 3200400"/>
              <a:gd name="connsiteX0" fmla="*/ 52732 w 1519582"/>
              <a:gd name="connsiteY0" fmla="*/ 3188494 h 3188494"/>
              <a:gd name="connsiteX1" fmla="*/ 226563 w 1519582"/>
              <a:gd name="connsiteY1" fmla="*/ 2802731 h 3188494"/>
              <a:gd name="connsiteX2" fmla="*/ 259901 w 1519582"/>
              <a:gd name="connsiteY2" fmla="*/ 2662237 h 3188494"/>
              <a:gd name="connsiteX3" fmla="*/ 250375 w 1519582"/>
              <a:gd name="connsiteY3" fmla="*/ 2557463 h 3188494"/>
              <a:gd name="connsiteX4" fmla="*/ 169414 w 1519582"/>
              <a:gd name="connsiteY4" fmla="*/ 2359819 h 3188494"/>
              <a:gd name="connsiteX5" fmla="*/ 171795 w 1519582"/>
              <a:gd name="connsiteY5" fmla="*/ 2045494 h 3188494"/>
              <a:gd name="connsiteX6" fmla="*/ 2726 w 1519582"/>
              <a:gd name="connsiteY6" fmla="*/ 1807369 h 3188494"/>
              <a:gd name="connsiteX7" fmla="*/ 59876 w 1519582"/>
              <a:gd name="connsiteY7" fmla="*/ 1590675 h 3188494"/>
              <a:gd name="connsiteX8" fmla="*/ 228945 w 1519582"/>
              <a:gd name="connsiteY8" fmla="*/ 1319213 h 3188494"/>
              <a:gd name="connsiteX9" fmla="*/ 200370 w 1519582"/>
              <a:gd name="connsiteY9" fmla="*/ 1035844 h 3188494"/>
              <a:gd name="connsiteX10" fmla="*/ 133695 w 1519582"/>
              <a:gd name="connsiteY10" fmla="*/ 869156 h 3188494"/>
              <a:gd name="connsiteX11" fmla="*/ 157507 w 1519582"/>
              <a:gd name="connsiteY11" fmla="*/ 631031 h 3188494"/>
              <a:gd name="connsiteX12" fmla="*/ 362295 w 1519582"/>
              <a:gd name="connsiteY12" fmla="*/ 369094 h 3188494"/>
              <a:gd name="connsiteX13" fmla="*/ 409919 w 1519582"/>
              <a:gd name="connsiteY13" fmla="*/ 288131 h 3188494"/>
              <a:gd name="connsiteX14" fmla="*/ 495645 w 1519582"/>
              <a:gd name="connsiteY14" fmla="*/ 257175 h 3188494"/>
              <a:gd name="connsiteX15" fmla="*/ 576607 w 1519582"/>
              <a:gd name="connsiteY15" fmla="*/ 288131 h 3188494"/>
              <a:gd name="connsiteX16" fmla="*/ 686145 w 1519582"/>
              <a:gd name="connsiteY16" fmla="*/ 283369 h 3188494"/>
              <a:gd name="connsiteX17" fmla="*/ 814732 w 1519582"/>
              <a:gd name="connsiteY17" fmla="*/ 116681 h 3188494"/>
              <a:gd name="connsiteX18" fmla="*/ 1076670 w 1519582"/>
              <a:gd name="connsiteY18" fmla="*/ 38101 h 3188494"/>
              <a:gd name="connsiteX19" fmla="*/ 1338607 w 1519582"/>
              <a:gd name="connsiteY19" fmla="*/ 2381 h 3188494"/>
              <a:gd name="connsiteX20" fmla="*/ 1519582 w 1519582"/>
              <a:gd name="connsiteY20" fmla="*/ 0 h 3188494"/>
              <a:gd name="connsiteX0" fmla="*/ 52732 w 1519582"/>
              <a:gd name="connsiteY0" fmla="*/ 3190875 h 3190875"/>
              <a:gd name="connsiteX1" fmla="*/ 226563 w 1519582"/>
              <a:gd name="connsiteY1" fmla="*/ 2805112 h 3190875"/>
              <a:gd name="connsiteX2" fmla="*/ 259901 w 1519582"/>
              <a:gd name="connsiteY2" fmla="*/ 2664618 h 3190875"/>
              <a:gd name="connsiteX3" fmla="*/ 250375 w 1519582"/>
              <a:gd name="connsiteY3" fmla="*/ 2559844 h 3190875"/>
              <a:gd name="connsiteX4" fmla="*/ 169414 w 1519582"/>
              <a:gd name="connsiteY4" fmla="*/ 2362200 h 3190875"/>
              <a:gd name="connsiteX5" fmla="*/ 171795 w 1519582"/>
              <a:gd name="connsiteY5" fmla="*/ 2047875 h 3190875"/>
              <a:gd name="connsiteX6" fmla="*/ 2726 w 1519582"/>
              <a:gd name="connsiteY6" fmla="*/ 1809750 h 3190875"/>
              <a:gd name="connsiteX7" fmla="*/ 59876 w 1519582"/>
              <a:gd name="connsiteY7" fmla="*/ 1593056 h 3190875"/>
              <a:gd name="connsiteX8" fmla="*/ 228945 w 1519582"/>
              <a:gd name="connsiteY8" fmla="*/ 1321594 h 3190875"/>
              <a:gd name="connsiteX9" fmla="*/ 200370 w 1519582"/>
              <a:gd name="connsiteY9" fmla="*/ 1038225 h 3190875"/>
              <a:gd name="connsiteX10" fmla="*/ 133695 w 1519582"/>
              <a:gd name="connsiteY10" fmla="*/ 871537 h 3190875"/>
              <a:gd name="connsiteX11" fmla="*/ 157507 w 1519582"/>
              <a:gd name="connsiteY11" fmla="*/ 633412 h 3190875"/>
              <a:gd name="connsiteX12" fmla="*/ 362295 w 1519582"/>
              <a:gd name="connsiteY12" fmla="*/ 371475 h 3190875"/>
              <a:gd name="connsiteX13" fmla="*/ 409919 w 1519582"/>
              <a:gd name="connsiteY13" fmla="*/ 290512 h 3190875"/>
              <a:gd name="connsiteX14" fmla="*/ 495645 w 1519582"/>
              <a:gd name="connsiteY14" fmla="*/ 259556 h 3190875"/>
              <a:gd name="connsiteX15" fmla="*/ 576607 w 1519582"/>
              <a:gd name="connsiteY15" fmla="*/ 290512 h 3190875"/>
              <a:gd name="connsiteX16" fmla="*/ 686145 w 1519582"/>
              <a:gd name="connsiteY16" fmla="*/ 285750 h 3190875"/>
              <a:gd name="connsiteX17" fmla="*/ 814732 w 1519582"/>
              <a:gd name="connsiteY17" fmla="*/ 119062 h 3190875"/>
              <a:gd name="connsiteX18" fmla="*/ 1076670 w 1519582"/>
              <a:gd name="connsiteY18" fmla="*/ 40482 h 3190875"/>
              <a:gd name="connsiteX19" fmla="*/ 1329082 w 1519582"/>
              <a:gd name="connsiteY19" fmla="*/ 0 h 3190875"/>
              <a:gd name="connsiteX20" fmla="*/ 1519582 w 1519582"/>
              <a:gd name="connsiteY20" fmla="*/ 2381 h 3190875"/>
              <a:gd name="connsiteX0" fmla="*/ 52732 w 1519582"/>
              <a:gd name="connsiteY0" fmla="*/ 3190875 h 3190875"/>
              <a:gd name="connsiteX1" fmla="*/ 226563 w 1519582"/>
              <a:gd name="connsiteY1" fmla="*/ 2805112 h 3190875"/>
              <a:gd name="connsiteX2" fmla="*/ 259901 w 1519582"/>
              <a:gd name="connsiteY2" fmla="*/ 2664618 h 3190875"/>
              <a:gd name="connsiteX3" fmla="*/ 250375 w 1519582"/>
              <a:gd name="connsiteY3" fmla="*/ 2559844 h 3190875"/>
              <a:gd name="connsiteX4" fmla="*/ 169414 w 1519582"/>
              <a:gd name="connsiteY4" fmla="*/ 2362200 h 3190875"/>
              <a:gd name="connsiteX5" fmla="*/ 171795 w 1519582"/>
              <a:gd name="connsiteY5" fmla="*/ 2047875 h 3190875"/>
              <a:gd name="connsiteX6" fmla="*/ 2726 w 1519582"/>
              <a:gd name="connsiteY6" fmla="*/ 1809750 h 3190875"/>
              <a:gd name="connsiteX7" fmla="*/ 59876 w 1519582"/>
              <a:gd name="connsiteY7" fmla="*/ 1593056 h 3190875"/>
              <a:gd name="connsiteX8" fmla="*/ 228945 w 1519582"/>
              <a:gd name="connsiteY8" fmla="*/ 1321594 h 3190875"/>
              <a:gd name="connsiteX9" fmla="*/ 200370 w 1519582"/>
              <a:gd name="connsiteY9" fmla="*/ 1038225 h 3190875"/>
              <a:gd name="connsiteX10" fmla="*/ 133695 w 1519582"/>
              <a:gd name="connsiteY10" fmla="*/ 871537 h 3190875"/>
              <a:gd name="connsiteX11" fmla="*/ 157507 w 1519582"/>
              <a:gd name="connsiteY11" fmla="*/ 633412 h 3190875"/>
              <a:gd name="connsiteX12" fmla="*/ 362295 w 1519582"/>
              <a:gd name="connsiteY12" fmla="*/ 371475 h 3190875"/>
              <a:gd name="connsiteX13" fmla="*/ 409919 w 1519582"/>
              <a:gd name="connsiteY13" fmla="*/ 290512 h 3190875"/>
              <a:gd name="connsiteX14" fmla="*/ 495645 w 1519582"/>
              <a:gd name="connsiteY14" fmla="*/ 259556 h 3190875"/>
              <a:gd name="connsiteX15" fmla="*/ 576607 w 1519582"/>
              <a:gd name="connsiteY15" fmla="*/ 290512 h 3190875"/>
              <a:gd name="connsiteX16" fmla="*/ 686145 w 1519582"/>
              <a:gd name="connsiteY16" fmla="*/ 285750 h 3190875"/>
              <a:gd name="connsiteX17" fmla="*/ 814732 w 1519582"/>
              <a:gd name="connsiteY17" fmla="*/ 119062 h 3190875"/>
              <a:gd name="connsiteX18" fmla="*/ 1076670 w 1519582"/>
              <a:gd name="connsiteY18" fmla="*/ 40482 h 3190875"/>
              <a:gd name="connsiteX19" fmla="*/ 1329082 w 1519582"/>
              <a:gd name="connsiteY19" fmla="*/ 0 h 3190875"/>
              <a:gd name="connsiteX20" fmla="*/ 1519582 w 1519582"/>
              <a:gd name="connsiteY20" fmla="*/ 2381 h 3190875"/>
              <a:gd name="connsiteX0" fmla="*/ 52732 w 1329082"/>
              <a:gd name="connsiteY0" fmla="*/ 3190875 h 3190875"/>
              <a:gd name="connsiteX1" fmla="*/ 226563 w 1329082"/>
              <a:gd name="connsiteY1" fmla="*/ 2805112 h 3190875"/>
              <a:gd name="connsiteX2" fmla="*/ 259901 w 1329082"/>
              <a:gd name="connsiteY2" fmla="*/ 2664618 h 3190875"/>
              <a:gd name="connsiteX3" fmla="*/ 250375 w 1329082"/>
              <a:gd name="connsiteY3" fmla="*/ 2559844 h 3190875"/>
              <a:gd name="connsiteX4" fmla="*/ 169414 w 1329082"/>
              <a:gd name="connsiteY4" fmla="*/ 2362200 h 3190875"/>
              <a:gd name="connsiteX5" fmla="*/ 171795 w 1329082"/>
              <a:gd name="connsiteY5" fmla="*/ 2047875 h 3190875"/>
              <a:gd name="connsiteX6" fmla="*/ 2726 w 1329082"/>
              <a:gd name="connsiteY6" fmla="*/ 1809750 h 3190875"/>
              <a:gd name="connsiteX7" fmla="*/ 59876 w 1329082"/>
              <a:gd name="connsiteY7" fmla="*/ 1593056 h 3190875"/>
              <a:gd name="connsiteX8" fmla="*/ 228945 w 1329082"/>
              <a:gd name="connsiteY8" fmla="*/ 1321594 h 3190875"/>
              <a:gd name="connsiteX9" fmla="*/ 200370 w 1329082"/>
              <a:gd name="connsiteY9" fmla="*/ 1038225 h 3190875"/>
              <a:gd name="connsiteX10" fmla="*/ 133695 w 1329082"/>
              <a:gd name="connsiteY10" fmla="*/ 871537 h 3190875"/>
              <a:gd name="connsiteX11" fmla="*/ 157507 w 1329082"/>
              <a:gd name="connsiteY11" fmla="*/ 633412 h 3190875"/>
              <a:gd name="connsiteX12" fmla="*/ 362295 w 1329082"/>
              <a:gd name="connsiteY12" fmla="*/ 371475 h 3190875"/>
              <a:gd name="connsiteX13" fmla="*/ 409919 w 1329082"/>
              <a:gd name="connsiteY13" fmla="*/ 290512 h 3190875"/>
              <a:gd name="connsiteX14" fmla="*/ 495645 w 1329082"/>
              <a:gd name="connsiteY14" fmla="*/ 259556 h 3190875"/>
              <a:gd name="connsiteX15" fmla="*/ 576607 w 1329082"/>
              <a:gd name="connsiteY15" fmla="*/ 290512 h 3190875"/>
              <a:gd name="connsiteX16" fmla="*/ 686145 w 1329082"/>
              <a:gd name="connsiteY16" fmla="*/ 285750 h 3190875"/>
              <a:gd name="connsiteX17" fmla="*/ 814732 w 1329082"/>
              <a:gd name="connsiteY17" fmla="*/ 119062 h 3190875"/>
              <a:gd name="connsiteX18" fmla="*/ 1076670 w 1329082"/>
              <a:gd name="connsiteY18" fmla="*/ 40482 h 3190875"/>
              <a:gd name="connsiteX19" fmla="*/ 1329082 w 1329082"/>
              <a:gd name="connsiteY19" fmla="*/ 0 h 3190875"/>
              <a:gd name="connsiteX0" fmla="*/ 52732 w 1076670"/>
              <a:gd name="connsiteY0" fmla="*/ 3150393 h 3150393"/>
              <a:gd name="connsiteX1" fmla="*/ 226563 w 1076670"/>
              <a:gd name="connsiteY1" fmla="*/ 2764630 h 3150393"/>
              <a:gd name="connsiteX2" fmla="*/ 259901 w 1076670"/>
              <a:gd name="connsiteY2" fmla="*/ 2624136 h 3150393"/>
              <a:gd name="connsiteX3" fmla="*/ 250375 w 1076670"/>
              <a:gd name="connsiteY3" fmla="*/ 2519362 h 3150393"/>
              <a:gd name="connsiteX4" fmla="*/ 169414 w 1076670"/>
              <a:gd name="connsiteY4" fmla="*/ 2321718 h 3150393"/>
              <a:gd name="connsiteX5" fmla="*/ 171795 w 1076670"/>
              <a:gd name="connsiteY5" fmla="*/ 2007393 h 3150393"/>
              <a:gd name="connsiteX6" fmla="*/ 2726 w 1076670"/>
              <a:gd name="connsiteY6" fmla="*/ 1769268 h 3150393"/>
              <a:gd name="connsiteX7" fmla="*/ 59876 w 1076670"/>
              <a:gd name="connsiteY7" fmla="*/ 1552574 h 3150393"/>
              <a:gd name="connsiteX8" fmla="*/ 228945 w 1076670"/>
              <a:gd name="connsiteY8" fmla="*/ 1281112 h 3150393"/>
              <a:gd name="connsiteX9" fmla="*/ 200370 w 1076670"/>
              <a:gd name="connsiteY9" fmla="*/ 997743 h 3150393"/>
              <a:gd name="connsiteX10" fmla="*/ 133695 w 1076670"/>
              <a:gd name="connsiteY10" fmla="*/ 831055 h 3150393"/>
              <a:gd name="connsiteX11" fmla="*/ 157507 w 1076670"/>
              <a:gd name="connsiteY11" fmla="*/ 592930 h 3150393"/>
              <a:gd name="connsiteX12" fmla="*/ 362295 w 1076670"/>
              <a:gd name="connsiteY12" fmla="*/ 330993 h 3150393"/>
              <a:gd name="connsiteX13" fmla="*/ 409919 w 1076670"/>
              <a:gd name="connsiteY13" fmla="*/ 250030 h 3150393"/>
              <a:gd name="connsiteX14" fmla="*/ 495645 w 1076670"/>
              <a:gd name="connsiteY14" fmla="*/ 219074 h 3150393"/>
              <a:gd name="connsiteX15" fmla="*/ 576607 w 1076670"/>
              <a:gd name="connsiteY15" fmla="*/ 250030 h 3150393"/>
              <a:gd name="connsiteX16" fmla="*/ 686145 w 1076670"/>
              <a:gd name="connsiteY16" fmla="*/ 245268 h 3150393"/>
              <a:gd name="connsiteX17" fmla="*/ 814732 w 1076670"/>
              <a:gd name="connsiteY17" fmla="*/ 78580 h 3150393"/>
              <a:gd name="connsiteX18" fmla="*/ 1076670 w 1076670"/>
              <a:gd name="connsiteY18" fmla="*/ 0 h 3150393"/>
              <a:gd name="connsiteX0" fmla="*/ 52732 w 814732"/>
              <a:gd name="connsiteY0" fmla="*/ 3071813 h 3071813"/>
              <a:gd name="connsiteX1" fmla="*/ 226563 w 814732"/>
              <a:gd name="connsiteY1" fmla="*/ 2686050 h 3071813"/>
              <a:gd name="connsiteX2" fmla="*/ 259901 w 814732"/>
              <a:gd name="connsiteY2" fmla="*/ 2545556 h 3071813"/>
              <a:gd name="connsiteX3" fmla="*/ 250375 w 814732"/>
              <a:gd name="connsiteY3" fmla="*/ 2440782 h 3071813"/>
              <a:gd name="connsiteX4" fmla="*/ 169414 w 814732"/>
              <a:gd name="connsiteY4" fmla="*/ 2243138 h 3071813"/>
              <a:gd name="connsiteX5" fmla="*/ 171795 w 814732"/>
              <a:gd name="connsiteY5" fmla="*/ 1928813 h 3071813"/>
              <a:gd name="connsiteX6" fmla="*/ 2726 w 814732"/>
              <a:gd name="connsiteY6" fmla="*/ 1690688 h 3071813"/>
              <a:gd name="connsiteX7" fmla="*/ 59876 w 814732"/>
              <a:gd name="connsiteY7" fmla="*/ 1473994 h 3071813"/>
              <a:gd name="connsiteX8" fmla="*/ 228945 w 814732"/>
              <a:gd name="connsiteY8" fmla="*/ 1202532 h 3071813"/>
              <a:gd name="connsiteX9" fmla="*/ 200370 w 814732"/>
              <a:gd name="connsiteY9" fmla="*/ 919163 h 3071813"/>
              <a:gd name="connsiteX10" fmla="*/ 133695 w 814732"/>
              <a:gd name="connsiteY10" fmla="*/ 752475 h 3071813"/>
              <a:gd name="connsiteX11" fmla="*/ 157507 w 814732"/>
              <a:gd name="connsiteY11" fmla="*/ 514350 h 3071813"/>
              <a:gd name="connsiteX12" fmla="*/ 362295 w 814732"/>
              <a:gd name="connsiteY12" fmla="*/ 252413 h 3071813"/>
              <a:gd name="connsiteX13" fmla="*/ 409919 w 814732"/>
              <a:gd name="connsiteY13" fmla="*/ 171450 h 3071813"/>
              <a:gd name="connsiteX14" fmla="*/ 495645 w 814732"/>
              <a:gd name="connsiteY14" fmla="*/ 140494 h 3071813"/>
              <a:gd name="connsiteX15" fmla="*/ 576607 w 814732"/>
              <a:gd name="connsiteY15" fmla="*/ 171450 h 3071813"/>
              <a:gd name="connsiteX16" fmla="*/ 686145 w 814732"/>
              <a:gd name="connsiteY16" fmla="*/ 166688 h 3071813"/>
              <a:gd name="connsiteX17" fmla="*/ 814732 w 814732"/>
              <a:gd name="connsiteY17" fmla="*/ 0 h 3071813"/>
              <a:gd name="connsiteX0" fmla="*/ 52732 w 686145"/>
              <a:gd name="connsiteY0" fmla="*/ 2932499 h 2932499"/>
              <a:gd name="connsiteX1" fmla="*/ 226563 w 686145"/>
              <a:gd name="connsiteY1" fmla="*/ 2546736 h 2932499"/>
              <a:gd name="connsiteX2" fmla="*/ 259901 w 686145"/>
              <a:gd name="connsiteY2" fmla="*/ 2406242 h 2932499"/>
              <a:gd name="connsiteX3" fmla="*/ 250375 w 686145"/>
              <a:gd name="connsiteY3" fmla="*/ 2301468 h 2932499"/>
              <a:gd name="connsiteX4" fmla="*/ 169414 w 686145"/>
              <a:gd name="connsiteY4" fmla="*/ 2103824 h 2932499"/>
              <a:gd name="connsiteX5" fmla="*/ 171795 w 686145"/>
              <a:gd name="connsiteY5" fmla="*/ 1789499 h 2932499"/>
              <a:gd name="connsiteX6" fmla="*/ 2726 w 686145"/>
              <a:gd name="connsiteY6" fmla="*/ 1551374 h 2932499"/>
              <a:gd name="connsiteX7" fmla="*/ 59876 w 686145"/>
              <a:gd name="connsiteY7" fmla="*/ 1334680 h 2932499"/>
              <a:gd name="connsiteX8" fmla="*/ 228945 w 686145"/>
              <a:gd name="connsiteY8" fmla="*/ 1063218 h 2932499"/>
              <a:gd name="connsiteX9" fmla="*/ 200370 w 686145"/>
              <a:gd name="connsiteY9" fmla="*/ 779849 h 2932499"/>
              <a:gd name="connsiteX10" fmla="*/ 133695 w 686145"/>
              <a:gd name="connsiteY10" fmla="*/ 613161 h 2932499"/>
              <a:gd name="connsiteX11" fmla="*/ 157507 w 686145"/>
              <a:gd name="connsiteY11" fmla="*/ 375036 h 2932499"/>
              <a:gd name="connsiteX12" fmla="*/ 362295 w 686145"/>
              <a:gd name="connsiteY12" fmla="*/ 113099 h 2932499"/>
              <a:gd name="connsiteX13" fmla="*/ 409919 w 686145"/>
              <a:gd name="connsiteY13" fmla="*/ 32136 h 2932499"/>
              <a:gd name="connsiteX14" fmla="*/ 495645 w 686145"/>
              <a:gd name="connsiteY14" fmla="*/ 1180 h 2932499"/>
              <a:gd name="connsiteX15" fmla="*/ 576607 w 686145"/>
              <a:gd name="connsiteY15" fmla="*/ 32136 h 2932499"/>
              <a:gd name="connsiteX16" fmla="*/ 686145 w 686145"/>
              <a:gd name="connsiteY16" fmla="*/ 27374 h 2932499"/>
              <a:gd name="connsiteX0" fmla="*/ 52732 w 576607"/>
              <a:gd name="connsiteY0" fmla="*/ 2932499 h 2932499"/>
              <a:gd name="connsiteX1" fmla="*/ 226563 w 576607"/>
              <a:gd name="connsiteY1" fmla="*/ 2546736 h 2932499"/>
              <a:gd name="connsiteX2" fmla="*/ 259901 w 576607"/>
              <a:gd name="connsiteY2" fmla="*/ 2406242 h 2932499"/>
              <a:gd name="connsiteX3" fmla="*/ 250375 w 576607"/>
              <a:gd name="connsiteY3" fmla="*/ 2301468 h 2932499"/>
              <a:gd name="connsiteX4" fmla="*/ 169414 w 576607"/>
              <a:gd name="connsiteY4" fmla="*/ 2103824 h 2932499"/>
              <a:gd name="connsiteX5" fmla="*/ 171795 w 576607"/>
              <a:gd name="connsiteY5" fmla="*/ 1789499 h 2932499"/>
              <a:gd name="connsiteX6" fmla="*/ 2726 w 576607"/>
              <a:gd name="connsiteY6" fmla="*/ 1551374 h 2932499"/>
              <a:gd name="connsiteX7" fmla="*/ 59876 w 576607"/>
              <a:gd name="connsiteY7" fmla="*/ 1334680 h 2932499"/>
              <a:gd name="connsiteX8" fmla="*/ 228945 w 576607"/>
              <a:gd name="connsiteY8" fmla="*/ 1063218 h 2932499"/>
              <a:gd name="connsiteX9" fmla="*/ 200370 w 576607"/>
              <a:gd name="connsiteY9" fmla="*/ 779849 h 2932499"/>
              <a:gd name="connsiteX10" fmla="*/ 133695 w 576607"/>
              <a:gd name="connsiteY10" fmla="*/ 613161 h 2932499"/>
              <a:gd name="connsiteX11" fmla="*/ 157507 w 576607"/>
              <a:gd name="connsiteY11" fmla="*/ 375036 h 2932499"/>
              <a:gd name="connsiteX12" fmla="*/ 362295 w 576607"/>
              <a:gd name="connsiteY12" fmla="*/ 113099 h 2932499"/>
              <a:gd name="connsiteX13" fmla="*/ 409919 w 576607"/>
              <a:gd name="connsiteY13" fmla="*/ 32136 h 2932499"/>
              <a:gd name="connsiteX14" fmla="*/ 495645 w 576607"/>
              <a:gd name="connsiteY14" fmla="*/ 1180 h 2932499"/>
              <a:gd name="connsiteX15" fmla="*/ 576607 w 576607"/>
              <a:gd name="connsiteY15" fmla="*/ 32136 h 2932499"/>
              <a:gd name="connsiteX0" fmla="*/ 52732 w 495645"/>
              <a:gd name="connsiteY0" fmla="*/ 2932499 h 2932499"/>
              <a:gd name="connsiteX1" fmla="*/ 226563 w 495645"/>
              <a:gd name="connsiteY1" fmla="*/ 2546736 h 2932499"/>
              <a:gd name="connsiteX2" fmla="*/ 259901 w 495645"/>
              <a:gd name="connsiteY2" fmla="*/ 2406242 h 2932499"/>
              <a:gd name="connsiteX3" fmla="*/ 250375 w 495645"/>
              <a:gd name="connsiteY3" fmla="*/ 2301468 h 2932499"/>
              <a:gd name="connsiteX4" fmla="*/ 169414 w 495645"/>
              <a:gd name="connsiteY4" fmla="*/ 2103824 h 2932499"/>
              <a:gd name="connsiteX5" fmla="*/ 171795 w 495645"/>
              <a:gd name="connsiteY5" fmla="*/ 1789499 h 2932499"/>
              <a:gd name="connsiteX6" fmla="*/ 2726 w 495645"/>
              <a:gd name="connsiteY6" fmla="*/ 1551374 h 2932499"/>
              <a:gd name="connsiteX7" fmla="*/ 59876 w 495645"/>
              <a:gd name="connsiteY7" fmla="*/ 1334680 h 2932499"/>
              <a:gd name="connsiteX8" fmla="*/ 228945 w 495645"/>
              <a:gd name="connsiteY8" fmla="*/ 1063218 h 2932499"/>
              <a:gd name="connsiteX9" fmla="*/ 200370 w 495645"/>
              <a:gd name="connsiteY9" fmla="*/ 779849 h 2932499"/>
              <a:gd name="connsiteX10" fmla="*/ 133695 w 495645"/>
              <a:gd name="connsiteY10" fmla="*/ 613161 h 2932499"/>
              <a:gd name="connsiteX11" fmla="*/ 157507 w 495645"/>
              <a:gd name="connsiteY11" fmla="*/ 375036 h 2932499"/>
              <a:gd name="connsiteX12" fmla="*/ 362295 w 495645"/>
              <a:gd name="connsiteY12" fmla="*/ 113099 h 2932499"/>
              <a:gd name="connsiteX13" fmla="*/ 409919 w 495645"/>
              <a:gd name="connsiteY13" fmla="*/ 32136 h 2932499"/>
              <a:gd name="connsiteX14" fmla="*/ 495645 w 495645"/>
              <a:gd name="connsiteY14" fmla="*/ 1180 h 2932499"/>
              <a:gd name="connsiteX0" fmla="*/ 52732 w 409919"/>
              <a:gd name="connsiteY0" fmla="*/ 2900363 h 2900363"/>
              <a:gd name="connsiteX1" fmla="*/ 226563 w 409919"/>
              <a:gd name="connsiteY1" fmla="*/ 2514600 h 2900363"/>
              <a:gd name="connsiteX2" fmla="*/ 259901 w 409919"/>
              <a:gd name="connsiteY2" fmla="*/ 2374106 h 2900363"/>
              <a:gd name="connsiteX3" fmla="*/ 250375 w 409919"/>
              <a:gd name="connsiteY3" fmla="*/ 2269332 h 2900363"/>
              <a:gd name="connsiteX4" fmla="*/ 169414 w 409919"/>
              <a:gd name="connsiteY4" fmla="*/ 2071688 h 2900363"/>
              <a:gd name="connsiteX5" fmla="*/ 171795 w 409919"/>
              <a:gd name="connsiteY5" fmla="*/ 1757363 h 2900363"/>
              <a:gd name="connsiteX6" fmla="*/ 2726 w 409919"/>
              <a:gd name="connsiteY6" fmla="*/ 1519238 h 2900363"/>
              <a:gd name="connsiteX7" fmla="*/ 59876 w 409919"/>
              <a:gd name="connsiteY7" fmla="*/ 1302544 h 2900363"/>
              <a:gd name="connsiteX8" fmla="*/ 228945 w 409919"/>
              <a:gd name="connsiteY8" fmla="*/ 1031082 h 2900363"/>
              <a:gd name="connsiteX9" fmla="*/ 200370 w 409919"/>
              <a:gd name="connsiteY9" fmla="*/ 747713 h 2900363"/>
              <a:gd name="connsiteX10" fmla="*/ 133695 w 409919"/>
              <a:gd name="connsiteY10" fmla="*/ 581025 h 2900363"/>
              <a:gd name="connsiteX11" fmla="*/ 157507 w 409919"/>
              <a:gd name="connsiteY11" fmla="*/ 342900 h 2900363"/>
              <a:gd name="connsiteX12" fmla="*/ 362295 w 409919"/>
              <a:gd name="connsiteY12" fmla="*/ 80963 h 2900363"/>
              <a:gd name="connsiteX13" fmla="*/ 409919 w 409919"/>
              <a:gd name="connsiteY13" fmla="*/ 0 h 2900363"/>
              <a:gd name="connsiteX0" fmla="*/ 52732 w 362295"/>
              <a:gd name="connsiteY0" fmla="*/ 2819400 h 2819400"/>
              <a:gd name="connsiteX1" fmla="*/ 226563 w 362295"/>
              <a:gd name="connsiteY1" fmla="*/ 2433637 h 2819400"/>
              <a:gd name="connsiteX2" fmla="*/ 259901 w 362295"/>
              <a:gd name="connsiteY2" fmla="*/ 2293143 h 2819400"/>
              <a:gd name="connsiteX3" fmla="*/ 250375 w 362295"/>
              <a:gd name="connsiteY3" fmla="*/ 2188369 h 2819400"/>
              <a:gd name="connsiteX4" fmla="*/ 169414 w 362295"/>
              <a:gd name="connsiteY4" fmla="*/ 1990725 h 2819400"/>
              <a:gd name="connsiteX5" fmla="*/ 171795 w 362295"/>
              <a:gd name="connsiteY5" fmla="*/ 1676400 h 2819400"/>
              <a:gd name="connsiteX6" fmla="*/ 2726 w 362295"/>
              <a:gd name="connsiteY6" fmla="*/ 1438275 h 2819400"/>
              <a:gd name="connsiteX7" fmla="*/ 59876 w 362295"/>
              <a:gd name="connsiteY7" fmla="*/ 1221581 h 2819400"/>
              <a:gd name="connsiteX8" fmla="*/ 228945 w 362295"/>
              <a:gd name="connsiteY8" fmla="*/ 950119 h 2819400"/>
              <a:gd name="connsiteX9" fmla="*/ 200370 w 362295"/>
              <a:gd name="connsiteY9" fmla="*/ 666750 h 2819400"/>
              <a:gd name="connsiteX10" fmla="*/ 133695 w 362295"/>
              <a:gd name="connsiteY10" fmla="*/ 500062 h 2819400"/>
              <a:gd name="connsiteX11" fmla="*/ 157507 w 362295"/>
              <a:gd name="connsiteY11" fmla="*/ 261937 h 2819400"/>
              <a:gd name="connsiteX12" fmla="*/ 362295 w 362295"/>
              <a:gd name="connsiteY12" fmla="*/ 0 h 2819400"/>
              <a:gd name="connsiteX0" fmla="*/ 52732 w 259901"/>
              <a:gd name="connsiteY0" fmla="*/ 2557463 h 2557463"/>
              <a:gd name="connsiteX1" fmla="*/ 226563 w 259901"/>
              <a:gd name="connsiteY1" fmla="*/ 2171700 h 2557463"/>
              <a:gd name="connsiteX2" fmla="*/ 259901 w 259901"/>
              <a:gd name="connsiteY2" fmla="*/ 2031206 h 2557463"/>
              <a:gd name="connsiteX3" fmla="*/ 250375 w 259901"/>
              <a:gd name="connsiteY3" fmla="*/ 1926432 h 2557463"/>
              <a:gd name="connsiteX4" fmla="*/ 169414 w 259901"/>
              <a:gd name="connsiteY4" fmla="*/ 1728788 h 2557463"/>
              <a:gd name="connsiteX5" fmla="*/ 171795 w 259901"/>
              <a:gd name="connsiteY5" fmla="*/ 1414463 h 2557463"/>
              <a:gd name="connsiteX6" fmla="*/ 2726 w 259901"/>
              <a:gd name="connsiteY6" fmla="*/ 1176338 h 2557463"/>
              <a:gd name="connsiteX7" fmla="*/ 59876 w 259901"/>
              <a:gd name="connsiteY7" fmla="*/ 959644 h 2557463"/>
              <a:gd name="connsiteX8" fmla="*/ 228945 w 259901"/>
              <a:gd name="connsiteY8" fmla="*/ 688182 h 2557463"/>
              <a:gd name="connsiteX9" fmla="*/ 200370 w 259901"/>
              <a:gd name="connsiteY9" fmla="*/ 404813 h 2557463"/>
              <a:gd name="connsiteX10" fmla="*/ 133695 w 259901"/>
              <a:gd name="connsiteY10" fmla="*/ 238125 h 2557463"/>
              <a:gd name="connsiteX11" fmla="*/ 157507 w 259901"/>
              <a:gd name="connsiteY11" fmla="*/ 0 h 2557463"/>
              <a:gd name="connsiteX0" fmla="*/ 52732 w 259901"/>
              <a:gd name="connsiteY0" fmla="*/ 2319338 h 2319338"/>
              <a:gd name="connsiteX1" fmla="*/ 226563 w 259901"/>
              <a:gd name="connsiteY1" fmla="*/ 1933575 h 2319338"/>
              <a:gd name="connsiteX2" fmla="*/ 259901 w 259901"/>
              <a:gd name="connsiteY2" fmla="*/ 1793081 h 2319338"/>
              <a:gd name="connsiteX3" fmla="*/ 250375 w 259901"/>
              <a:gd name="connsiteY3" fmla="*/ 1688307 h 2319338"/>
              <a:gd name="connsiteX4" fmla="*/ 169414 w 259901"/>
              <a:gd name="connsiteY4" fmla="*/ 1490663 h 2319338"/>
              <a:gd name="connsiteX5" fmla="*/ 171795 w 259901"/>
              <a:gd name="connsiteY5" fmla="*/ 1176338 h 2319338"/>
              <a:gd name="connsiteX6" fmla="*/ 2726 w 259901"/>
              <a:gd name="connsiteY6" fmla="*/ 938213 h 2319338"/>
              <a:gd name="connsiteX7" fmla="*/ 59876 w 259901"/>
              <a:gd name="connsiteY7" fmla="*/ 721519 h 2319338"/>
              <a:gd name="connsiteX8" fmla="*/ 228945 w 259901"/>
              <a:gd name="connsiteY8" fmla="*/ 450057 h 2319338"/>
              <a:gd name="connsiteX9" fmla="*/ 200370 w 259901"/>
              <a:gd name="connsiteY9" fmla="*/ 166688 h 2319338"/>
              <a:gd name="connsiteX10" fmla="*/ 133695 w 259901"/>
              <a:gd name="connsiteY10" fmla="*/ 0 h 2319338"/>
              <a:gd name="connsiteX0" fmla="*/ 52732 w 259901"/>
              <a:gd name="connsiteY0" fmla="*/ 2152650 h 2152650"/>
              <a:gd name="connsiteX1" fmla="*/ 226563 w 259901"/>
              <a:gd name="connsiteY1" fmla="*/ 1766887 h 2152650"/>
              <a:gd name="connsiteX2" fmla="*/ 259901 w 259901"/>
              <a:gd name="connsiteY2" fmla="*/ 1626393 h 2152650"/>
              <a:gd name="connsiteX3" fmla="*/ 250375 w 259901"/>
              <a:gd name="connsiteY3" fmla="*/ 1521619 h 2152650"/>
              <a:gd name="connsiteX4" fmla="*/ 169414 w 259901"/>
              <a:gd name="connsiteY4" fmla="*/ 1323975 h 2152650"/>
              <a:gd name="connsiteX5" fmla="*/ 171795 w 259901"/>
              <a:gd name="connsiteY5" fmla="*/ 1009650 h 2152650"/>
              <a:gd name="connsiteX6" fmla="*/ 2726 w 259901"/>
              <a:gd name="connsiteY6" fmla="*/ 771525 h 2152650"/>
              <a:gd name="connsiteX7" fmla="*/ 59876 w 259901"/>
              <a:gd name="connsiteY7" fmla="*/ 554831 h 2152650"/>
              <a:gd name="connsiteX8" fmla="*/ 228945 w 259901"/>
              <a:gd name="connsiteY8" fmla="*/ 283369 h 2152650"/>
              <a:gd name="connsiteX9" fmla="*/ 200370 w 259901"/>
              <a:gd name="connsiteY9" fmla="*/ 0 h 2152650"/>
              <a:gd name="connsiteX0" fmla="*/ 52732 w 267724"/>
              <a:gd name="connsiteY0" fmla="*/ 2076450 h 2076450"/>
              <a:gd name="connsiteX1" fmla="*/ 226563 w 267724"/>
              <a:gd name="connsiteY1" fmla="*/ 1690687 h 2076450"/>
              <a:gd name="connsiteX2" fmla="*/ 259901 w 267724"/>
              <a:gd name="connsiteY2" fmla="*/ 1550193 h 2076450"/>
              <a:gd name="connsiteX3" fmla="*/ 250375 w 267724"/>
              <a:gd name="connsiteY3" fmla="*/ 1445419 h 2076450"/>
              <a:gd name="connsiteX4" fmla="*/ 169414 w 267724"/>
              <a:gd name="connsiteY4" fmla="*/ 1247775 h 2076450"/>
              <a:gd name="connsiteX5" fmla="*/ 171795 w 267724"/>
              <a:gd name="connsiteY5" fmla="*/ 933450 h 2076450"/>
              <a:gd name="connsiteX6" fmla="*/ 2726 w 267724"/>
              <a:gd name="connsiteY6" fmla="*/ 695325 h 2076450"/>
              <a:gd name="connsiteX7" fmla="*/ 59876 w 267724"/>
              <a:gd name="connsiteY7" fmla="*/ 478631 h 2076450"/>
              <a:gd name="connsiteX8" fmla="*/ 228945 w 267724"/>
              <a:gd name="connsiteY8" fmla="*/ 207169 h 2076450"/>
              <a:gd name="connsiteX9" fmla="*/ 228945 w 267724"/>
              <a:gd name="connsiteY9" fmla="*/ 0 h 2076450"/>
              <a:gd name="connsiteX0" fmla="*/ 52732 w 259901"/>
              <a:gd name="connsiteY0" fmla="*/ 2076450 h 2076450"/>
              <a:gd name="connsiteX1" fmla="*/ 226563 w 259901"/>
              <a:gd name="connsiteY1" fmla="*/ 1690687 h 2076450"/>
              <a:gd name="connsiteX2" fmla="*/ 259901 w 259901"/>
              <a:gd name="connsiteY2" fmla="*/ 1550193 h 2076450"/>
              <a:gd name="connsiteX3" fmla="*/ 250375 w 259901"/>
              <a:gd name="connsiteY3" fmla="*/ 1445419 h 2076450"/>
              <a:gd name="connsiteX4" fmla="*/ 169414 w 259901"/>
              <a:gd name="connsiteY4" fmla="*/ 1247775 h 2076450"/>
              <a:gd name="connsiteX5" fmla="*/ 171795 w 259901"/>
              <a:gd name="connsiteY5" fmla="*/ 933450 h 2076450"/>
              <a:gd name="connsiteX6" fmla="*/ 2726 w 259901"/>
              <a:gd name="connsiteY6" fmla="*/ 695325 h 2076450"/>
              <a:gd name="connsiteX7" fmla="*/ 59876 w 259901"/>
              <a:gd name="connsiteY7" fmla="*/ 478631 h 2076450"/>
              <a:gd name="connsiteX8" fmla="*/ 228945 w 259901"/>
              <a:gd name="connsiteY8" fmla="*/ 207169 h 2076450"/>
              <a:gd name="connsiteX9" fmla="*/ 228945 w 259901"/>
              <a:gd name="connsiteY9" fmla="*/ 0 h 2076450"/>
              <a:gd name="connsiteX0" fmla="*/ 226563 w 259901"/>
              <a:gd name="connsiteY0" fmla="*/ 1690687 h 1690687"/>
              <a:gd name="connsiteX1" fmla="*/ 259901 w 259901"/>
              <a:gd name="connsiteY1" fmla="*/ 1550193 h 1690687"/>
              <a:gd name="connsiteX2" fmla="*/ 250375 w 259901"/>
              <a:gd name="connsiteY2" fmla="*/ 1445419 h 1690687"/>
              <a:gd name="connsiteX3" fmla="*/ 169414 w 259901"/>
              <a:gd name="connsiteY3" fmla="*/ 1247775 h 1690687"/>
              <a:gd name="connsiteX4" fmla="*/ 171795 w 259901"/>
              <a:gd name="connsiteY4" fmla="*/ 933450 h 1690687"/>
              <a:gd name="connsiteX5" fmla="*/ 2726 w 259901"/>
              <a:gd name="connsiteY5" fmla="*/ 695325 h 1690687"/>
              <a:gd name="connsiteX6" fmla="*/ 59876 w 259901"/>
              <a:gd name="connsiteY6" fmla="*/ 478631 h 1690687"/>
              <a:gd name="connsiteX7" fmla="*/ 228945 w 259901"/>
              <a:gd name="connsiteY7" fmla="*/ 207169 h 1690687"/>
              <a:gd name="connsiteX8" fmla="*/ 228945 w 259901"/>
              <a:gd name="connsiteY8" fmla="*/ 0 h 1690687"/>
              <a:gd name="connsiteX0" fmla="*/ 259901 w 259901"/>
              <a:gd name="connsiteY0" fmla="*/ 1550193 h 1550193"/>
              <a:gd name="connsiteX1" fmla="*/ 250375 w 259901"/>
              <a:gd name="connsiteY1" fmla="*/ 1445419 h 1550193"/>
              <a:gd name="connsiteX2" fmla="*/ 169414 w 259901"/>
              <a:gd name="connsiteY2" fmla="*/ 1247775 h 1550193"/>
              <a:gd name="connsiteX3" fmla="*/ 171795 w 259901"/>
              <a:gd name="connsiteY3" fmla="*/ 933450 h 1550193"/>
              <a:gd name="connsiteX4" fmla="*/ 2726 w 259901"/>
              <a:gd name="connsiteY4" fmla="*/ 695325 h 1550193"/>
              <a:gd name="connsiteX5" fmla="*/ 59876 w 259901"/>
              <a:gd name="connsiteY5" fmla="*/ 478631 h 1550193"/>
              <a:gd name="connsiteX6" fmla="*/ 228945 w 259901"/>
              <a:gd name="connsiteY6" fmla="*/ 207169 h 1550193"/>
              <a:gd name="connsiteX7" fmla="*/ 228945 w 259901"/>
              <a:gd name="connsiteY7" fmla="*/ 0 h 1550193"/>
              <a:gd name="connsiteX0" fmla="*/ 250375 w 250375"/>
              <a:gd name="connsiteY0" fmla="*/ 1445419 h 1445419"/>
              <a:gd name="connsiteX1" fmla="*/ 169414 w 250375"/>
              <a:gd name="connsiteY1" fmla="*/ 1247775 h 1445419"/>
              <a:gd name="connsiteX2" fmla="*/ 171795 w 250375"/>
              <a:gd name="connsiteY2" fmla="*/ 933450 h 1445419"/>
              <a:gd name="connsiteX3" fmla="*/ 2726 w 250375"/>
              <a:gd name="connsiteY3" fmla="*/ 695325 h 1445419"/>
              <a:gd name="connsiteX4" fmla="*/ 59876 w 250375"/>
              <a:gd name="connsiteY4" fmla="*/ 478631 h 1445419"/>
              <a:gd name="connsiteX5" fmla="*/ 228945 w 250375"/>
              <a:gd name="connsiteY5" fmla="*/ 207169 h 1445419"/>
              <a:gd name="connsiteX6" fmla="*/ 228945 w 250375"/>
              <a:gd name="connsiteY6" fmla="*/ 0 h 1445419"/>
              <a:gd name="connsiteX0" fmla="*/ 169414 w 248749"/>
              <a:gd name="connsiteY0" fmla="*/ 1247775 h 1247775"/>
              <a:gd name="connsiteX1" fmla="*/ 171795 w 248749"/>
              <a:gd name="connsiteY1" fmla="*/ 933450 h 1247775"/>
              <a:gd name="connsiteX2" fmla="*/ 2726 w 248749"/>
              <a:gd name="connsiteY2" fmla="*/ 695325 h 1247775"/>
              <a:gd name="connsiteX3" fmla="*/ 59876 w 248749"/>
              <a:gd name="connsiteY3" fmla="*/ 478631 h 1247775"/>
              <a:gd name="connsiteX4" fmla="*/ 228945 w 248749"/>
              <a:gd name="connsiteY4" fmla="*/ 207169 h 1247775"/>
              <a:gd name="connsiteX5" fmla="*/ 228945 w 248749"/>
              <a:gd name="connsiteY5" fmla="*/ 0 h 1247775"/>
              <a:gd name="connsiteX0" fmla="*/ 171795 w 248749"/>
              <a:gd name="connsiteY0" fmla="*/ 933450 h 933450"/>
              <a:gd name="connsiteX1" fmla="*/ 2726 w 248749"/>
              <a:gd name="connsiteY1" fmla="*/ 695325 h 933450"/>
              <a:gd name="connsiteX2" fmla="*/ 59876 w 248749"/>
              <a:gd name="connsiteY2" fmla="*/ 478631 h 933450"/>
              <a:gd name="connsiteX3" fmla="*/ 228945 w 248749"/>
              <a:gd name="connsiteY3" fmla="*/ 207169 h 933450"/>
              <a:gd name="connsiteX4" fmla="*/ 228945 w 248749"/>
              <a:gd name="connsiteY4" fmla="*/ 0 h 933450"/>
              <a:gd name="connsiteX0" fmla="*/ 2726 w 248749"/>
              <a:gd name="connsiteY0" fmla="*/ 695325 h 695325"/>
              <a:gd name="connsiteX1" fmla="*/ 59876 w 248749"/>
              <a:gd name="connsiteY1" fmla="*/ 478631 h 695325"/>
              <a:gd name="connsiteX2" fmla="*/ 228945 w 248749"/>
              <a:gd name="connsiteY2" fmla="*/ 207169 h 695325"/>
              <a:gd name="connsiteX3" fmla="*/ 228945 w 248749"/>
              <a:gd name="connsiteY3" fmla="*/ 0 h 695325"/>
              <a:gd name="connsiteX0" fmla="*/ 0 w 188873"/>
              <a:gd name="connsiteY0" fmla="*/ 478631 h 478631"/>
              <a:gd name="connsiteX1" fmla="*/ 169069 w 188873"/>
              <a:gd name="connsiteY1" fmla="*/ 207169 h 478631"/>
              <a:gd name="connsiteX2" fmla="*/ 169069 w 188873"/>
              <a:gd name="connsiteY2" fmla="*/ 0 h 478631"/>
              <a:gd name="connsiteX0" fmla="*/ 0 w 169069"/>
              <a:gd name="connsiteY0" fmla="*/ 271462 h 271462"/>
              <a:gd name="connsiteX1" fmla="*/ 169069 w 169069"/>
              <a:gd name="connsiteY1" fmla="*/ 0 h 271462"/>
              <a:gd name="connsiteX0" fmla="*/ 0 w 178594"/>
              <a:gd name="connsiteY0" fmla="*/ 461962 h 461962"/>
              <a:gd name="connsiteX1" fmla="*/ 178594 w 178594"/>
              <a:gd name="connsiteY1" fmla="*/ 0 h 461962"/>
              <a:gd name="connsiteX0" fmla="*/ 0 w 190575"/>
              <a:gd name="connsiteY0" fmla="*/ 461962 h 461962"/>
              <a:gd name="connsiteX1" fmla="*/ 178594 w 190575"/>
              <a:gd name="connsiteY1" fmla="*/ 0 h 461962"/>
              <a:gd name="connsiteX0" fmla="*/ 0 w 195189"/>
              <a:gd name="connsiteY0" fmla="*/ 461962 h 461962"/>
              <a:gd name="connsiteX1" fmla="*/ 178594 w 195189"/>
              <a:gd name="connsiteY1" fmla="*/ 0 h 461962"/>
              <a:gd name="connsiteX0" fmla="*/ 0 w 181900"/>
              <a:gd name="connsiteY0" fmla="*/ 428624 h 428624"/>
              <a:gd name="connsiteX1" fmla="*/ 164306 w 181900"/>
              <a:gd name="connsiteY1" fmla="*/ 0 h 428624"/>
              <a:gd name="connsiteX0" fmla="*/ 0 w 173110"/>
              <a:gd name="connsiteY0" fmla="*/ 452437 h 452437"/>
              <a:gd name="connsiteX1" fmla="*/ 154781 w 173110"/>
              <a:gd name="connsiteY1" fmla="*/ 0 h 452437"/>
              <a:gd name="connsiteX0" fmla="*/ 0 w 175276"/>
              <a:gd name="connsiteY0" fmla="*/ 452437 h 452437"/>
              <a:gd name="connsiteX1" fmla="*/ 154781 w 175276"/>
              <a:gd name="connsiteY1" fmla="*/ 0 h 452437"/>
              <a:gd name="connsiteX0" fmla="*/ 0 w 174642"/>
              <a:gd name="connsiteY0" fmla="*/ 452437 h 452437"/>
              <a:gd name="connsiteX1" fmla="*/ 154781 w 174642"/>
              <a:gd name="connsiteY1" fmla="*/ 0 h 452437"/>
              <a:gd name="connsiteX0" fmla="*/ 0 w 174042"/>
              <a:gd name="connsiteY0" fmla="*/ 452437 h 452437"/>
              <a:gd name="connsiteX1" fmla="*/ 154781 w 174042"/>
              <a:gd name="connsiteY1" fmla="*/ 0 h 452437"/>
            </a:gdLst>
            <a:ahLst/>
            <a:cxnLst>
              <a:cxn ang="0">
                <a:pos x="connsiteX0" y="connsiteY0"/>
              </a:cxn>
              <a:cxn ang="0">
                <a:pos x="connsiteX1" y="connsiteY1"/>
              </a:cxn>
            </a:cxnLst>
            <a:rect l="l" t="t" r="r" b="b"/>
            <a:pathLst>
              <a:path w="174042" h="452437">
                <a:moveTo>
                  <a:pt x="0" y="452437"/>
                </a:moveTo>
                <a:cubicBezTo>
                  <a:pt x="71437" y="293687"/>
                  <a:pt x="228600" y="192087"/>
                  <a:pt x="154781" y="0"/>
                </a:cubicBezTo>
              </a:path>
            </a:pathLst>
          </a:custGeom>
          <a:noFill/>
          <a:ln w="38100">
            <a:solidFill>
              <a:srgbClr val="00B05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E65A3BE0-A4CD-FC09-E6C6-F70079DCD803}"/>
              </a:ext>
            </a:extLst>
          </p:cNvPr>
          <p:cNvGrpSpPr/>
          <p:nvPr/>
        </p:nvGrpSpPr>
        <p:grpSpPr>
          <a:xfrm rot="2700000">
            <a:off x="7405783" y="3566117"/>
            <a:ext cx="201600" cy="201600"/>
            <a:chOff x="4103063" y="1775499"/>
            <a:chExt cx="122400" cy="122400"/>
          </a:xfrm>
        </p:grpSpPr>
        <p:cxnSp>
          <p:nvCxnSpPr>
            <p:cNvPr id="17" name="直線コネクタ 16">
              <a:extLst>
                <a:ext uri="{FF2B5EF4-FFF2-40B4-BE49-F238E27FC236}">
                  <a16:creationId xmlns:a16="http://schemas.microsoft.com/office/drawing/2014/main" id="{06EDC105-CEED-5A80-582E-9A9FD6E7DB35}"/>
                </a:ext>
              </a:extLst>
            </p:cNvPr>
            <p:cNvCxnSpPr/>
            <p:nvPr/>
          </p:nvCxnSpPr>
          <p:spPr>
            <a:xfrm>
              <a:off x="4103063" y="1836698"/>
              <a:ext cx="12240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4233576-C7B5-8318-57E5-9C361B229DA1}"/>
                </a:ext>
              </a:extLst>
            </p:cNvPr>
            <p:cNvCxnSpPr/>
            <p:nvPr/>
          </p:nvCxnSpPr>
          <p:spPr>
            <a:xfrm rot="5400000">
              <a:off x="4103063" y="1836699"/>
              <a:ext cx="12240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B160073C-53D0-C607-CCD5-905B1C211476}"/>
              </a:ext>
            </a:extLst>
          </p:cNvPr>
          <p:cNvGrpSpPr/>
          <p:nvPr/>
        </p:nvGrpSpPr>
        <p:grpSpPr>
          <a:xfrm rot="2700000">
            <a:off x="7241952" y="3948006"/>
            <a:ext cx="201600" cy="201600"/>
            <a:chOff x="4103062" y="1775498"/>
            <a:chExt cx="122400" cy="122400"/>
          </a:xfrm>
        </p:grpSpPr>
        <p:cxnSp>
          <p:nvCxnSpPr>
            <p:cNvPr id="25" name="直線コネクタ 24">
              <a:extLst>
                <a:ext uri="{FF2B5EF4-FFF2-40B4-BE49-F238E27FC236}">
                  <a16:creationId xmlns:a16="http://schemas.microsoft.com/office/drawing/2014/main" id="{DFE9DE58-F7E4-3760-B41E-999A3BF3637C}"/>
                </a:ext>
              </a:extLst>
            </p:cNvPr>
            <p:cNvCxnSpPr/>
            <p:nvPr/>
          </p:nvCxnSpPr>
          <p:spPr>
            <a:xfrm>
              <a:off x="4103062" y="1836698"/>
              <a:ext cx="12240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3A079CB-DAB6-49A4-B3ED-FD077CB74C40}"/>
                </a:ext>
              </a:extLst>
            </p:cNvPr>
            <p:cNvCxnSpPr/>
            <p:nvPr/>
          </p:nvCxnSpPr>
          <p:spPr>
            <a:xfrm rot="5400000">
              <a:off x="4103062" y="1836698"/>
              <a:ext cx="12240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975CEB04-E3B4-3447-1F71-2D356036713E}"/>
              </a:ext>
            </a:extLst>
          </p:cNvPr>
          <p:cNvGrpSpPr/>
          <p:nvPr/>
        </p:nvGrpSpPr>
        <p:grpSpPr>
          <a:xfrm rot="2700000">
            <a:off x="7223369" y="4337909"/>
            <a:ext cx="201600" cy="201600"/>
            <a:chOff x="4103062" y="1775498"/>
            <a:chExt cx="122400" cy="122400"/>
          </a:xfrm>
        </p:grpSpPr>
        <p:cxnSp>
          <p:nvCxnSpPr>
            <p:cNvPr id="30" name="直線コネクタ 29">
              <a:extLst>
                <a:ext uri="{FF2B5EF4-FFF2-40B4-BE49-F238E27FC236}">
                  <a16:creationId xmlns:a16="http://schemas.microsoft.com/office/drawing/2014/main" id="{80C701CB-EBE5-8DBE-4FF1-A8D98BCC8FE8}"/>
                </a:ext>
              </a:extLst>
            </p:cNvPr>
            <p:cNvCxnSpPr/>
            <p:nvPr/>
          </p:nvCxnSpPr>
          <p:spPr>
            <a:xfrm>
              <a:off x="4103062" y="1836698"/>
              <a:ext cx="12240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D6DBE43-82A6-B2C6-DB63-F22DF1B78BCC}"/>
                </a:ext>
              </a:extLst>
            </p:cNvPr>
            <p:cNvCxnSpPr/>
            <p:nvPr/>
          </p:nvCxnSpPr>
          <p:spPr>
            <a:xfrm rot="5400000">
              <a:off x="4103062" y="1836698"/>
              <a:ext cx="12240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6EE48B82-ED87-57AB-33AB-0BE8731D15FF}"/>
              </a:ext>
            </a:extLst>
          </p:cNvPr>
          <p:cNvGrpSpPr/>
          <p:nvPr/>
        </p:nvGrpSpPr>
        <p:grpSpPr>
          <a:xfrm rot="2700000">
            <a:off x="7378959" y="4644097"/>
            <a:ext cx="201600" cy="201600"/>
            <a:chOff x="4103062" y="1775498"/>
            <a:chExt cx="122400" cy="122400"/>
          </a:xfrm>
        </p:grpSpPr>
        <p:cxnSp>
          <p:nvCxnSpPr>
            <p:cNvPr id="37" name="直線コネクタ 36">
              <a:extLst>
                <a:ext uri="{FF2B5EF4-FFF2-40B4-BE49-F238E27FC236}">
                  <a16:creationId xmlns:a16="http://schemas.microsoft.com/office/drawing/2014/main" id="{86F23CD9-96DF-1844-AC76-7ED27C06A5F8}"/>
                </a:ext>
              </a:extLst>
            </p:cNvPr>
            <p:cNvCxnSpPr/>
            <p:nvPr/>
          </p:nvCxnSpPr>
          <p:spPr>
            <a:xfrm>
              <a:off x="4103062" y="1836698"/>
              <a:ext cx="12240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B7A90C70-CF77-6115-2779-3A8ED32B4FED}"/>
                </a:ext>
              </a:extLst>
            </p:cNvPr>
            <p:cNvCxnSpPr/>
            <p:nvPr/>
          </p:nvCxnSpPr>
          <p:spPr>
            <a:xfrm rot="5400000">
              <a:off x="4103062" y="1836698"/>
              <a:ext cx="12240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テキスト ボックス 42">
            <a:extLst>
              <a:ext uri="{FF2B5EF4-FFF2-40B4-BE49-F238E27FC236}">
                <a16:creationId xmlns:a16="http://schemas.microsoft.com/office/drawing/2014/main" id="{8D586ECA-9ACA-9CFA-841F-DA8A2EFEEB4D}"/>
              </a:ext>
            </a:extLst>
          </p:cNvPr>
          <p:cNvSpPr txBox="1"/>
          <p:nvPr/>
        </p:nvSpPr>
        <p:spPr>
          <a:xfrm>
            <a:off x="6950942" y="3758679"/>
            <a:ext cx="403957" cy="161583"/>
          </a:xfrm>
          <a:prstGeom prst="rect">
            <a:avLst/>
          </a:prstGeom>
          <a:solidFill>
            <a:schemeClr val="bg1"/>
          </a:solidFill>
        </p:spPr>
        <p:txBody>
          <a:bodyPr wrap="none" lIns="0" tIns="0" rIns="0" bIns="0" rtlCol="0">
            <a:spAutoFit/>
          </a:bodyPr>
          <a:lstStyle/>
          <a:p>
            <a:r>
              <a:rPr lang="ja-JP" altLang="en-US" sz="1050" b="1" dirty="0">
                <a:solidFill>
                  <a:srgbClr val="00B050"/>
                </a:solidFill>
                <a:latin typeface="ＭＳ ゴシック" panose="020B0609070205080204" pitchFamily="49" charset="-128"/>
                <a:ea typeface="ＭＳ ゴシック" panose="020B0609070205080204" pitchFamily="49" charset="-128"/>
              </a:rPr>
              <a:t>未着手</a:t>
            </a:r>
            <a:endParaRPr kumimoji="1" lang="ja-JP" altLang="en-US" sz="1050" b="1" dirty="0">
              <a:solidFill>
                <a:srgbClr val="00B050"/>
              </a:solidFill>
              <a:latin typeface="ＭＳ ゴシック" panose="020B0609070205080204" pitchFamily="49" charset="-128"/>
              <a:ea typeface="ＭＳ ゴシック" panose="020B0609070205080204" pitchFamily="49" charset="-128"/>
            </a:endParaRPr>
          </a:p>
        </p:txBody>
      </p:sp>
      <p:sp>
        <p:nvSpPr>
          <p:cNvPr id="45" name="テキスト ボックス 44">
            <a:extLst>
              <a:ext uri="{FF2B5EF4-FFF2-40B4-BE49-F238E27FC236}">
                <a16:creationId xmlns:a16="http://schemas.microsoft.com/office/drawing/2014/main" id="{DE1ADCE6-37B7-3D25-55CD-E85603BE4B3F}"/>
              </a:ext>
            </a:extLst>
          </p:cNvPr>
          <p:cNvSpPr txBox="1"/>
          <p:nvPr/>
        </p:nvSpPr>
        <p:spPr>
          <a:xfrm rot="20741236">
            <a:off x="7171754" y="2862445"/>
            <a:ext cx="153888" cy="512961"/>
          </a:xfrm>
          <a:prstGeom prst="rect">
            <a:avLst/>
          </a:prstGeom>
          <a:solidFill>
            <a:schemeClr val="bg1"/>
          </a:solidFill>
        </p:spPr>
        <p:txBody>
          <a:bodyPr vert="eaVert" wrap="none" lIns="0" tIns="0" rIns="0" bIns="0" rtlCol="0">
            <a:spAutoFit/>
          </a:bodyPr>
          <a:lstStyle/>
          <a:p>
            <a:r>
              <a:rPr kumimoji="1" lang="ja-JP" altLang="en-US" sz="1000" dirty="0">
                <a:solidFill>
                  <a:srgbClr val="0070C0"/>
                </a:solidFill>
                <a:latin typeface="ＭＳ ゴシック" panose="020B0609070205080204" pitchFamily="49" charset="-128"/>
                <a:ea typeface="ＭＳ ゴシック" panose="020B0609070205080204" pitchFamily="49" charset="-128"/>
              </a:rPr>
              <a:t>東檜尾川</a:t>
            </a:r>
          </a:p>
        </p:txBody>
      </p:sp>
      <p:cxnSp>
        <p:nvCxnSpPr>
          <p:cNvPr id="46" name="直線矢印コネクタ 45">
            <a:extLst>
              <a:ext uri="{FF2B5EF4-FFF2-40B4-BE49-F238E27FC236}">
                <a16:creationId xmlns:a16="http://schemas.microsoft.com/office/drawing/2014/main" id="{A92AFF12-64D7-728D-71EB-48A3361E4FDD}"/>
              </a:ext>
            </a:extLst>
          </p:cNvPr>
          <p:cNvCxnSpPr>
            <a:cxnSpLocks/>
          </p:cNvCxnSpPr>
          <p:nvPr/>
        </p:nvCxnSpPr>
        <p:spPr>
          <a:xfrm>
            <a:off x="7342752" y="3377812"/>
            <a:ext cx="60173" cy="189157"/>
          </a:xfrm>
          <a:prstGeom prst="straightConnector1">
            <a:avLst/>
          </a:prstGeom>
          <a:ln w="15875">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0204B0BD-EDD0-8B3F-0FA0-8D888CBBCCCA}"/>
              </a:ext>
            </a:extLst>
          </p:cNvPr>
          <p:cNvCxnSpPr>
            <a:cxnSpLocks/>
          </p:cNvCxnSpPr>
          <p:nvPr/>
        </p:nvCxnSpPr>
        <p:spPr>
          <a:xfrm flipH="1">
            <a:off x="7368958" y="5689450"/>
            <a:ext cx="65395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A3DE5DBC-31B4-2B70-3A06-E028C4635CAB}"/>
              </a:ext>
            </a:extLst>
          </p:cNvPr>
          <p:cNvCxnSpPr>
            <a:cxnSpLocks/>
          </p:cNvCxnSpPr>
          <p:nvPr/>
        </p:nvCxnSpPr>
        <p:spPr>
          <a:xfrm>
            <a:off x="7945089" y="3640590"/>
            <a:ext cx="0" cy="445715"/>
          </a:xfrm>
          <a:prstGeom prst="line">
            <a:avLst/>
          </a:prstGeom>
          <a:ln w="22225">
            <a:solidFill>
              <a:srgbClr val="FF0000"/>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12D448CB-62FF-0069-B580-4F2A5BB72B8A}"/>
              </a:ext>
            </a:extLst>
          </p:cNvPr>
          <p:cNvSpPr txBox="1"/>
          <p:nvPr/>
        </p:nvSpPr>
        <p:spPr>
          <a:xfrm>
            <a:off x="8167465" y="4466829"/>
            <a:ext cx="760959" cy="626701"/>
          </a:xfrm>
          <a:prstGeom prst="rect">
            <a:avLst/>
          </a:prstGeom>
          <a:solidFill>
            <a:schemeClr val="bg1"/>
          </a:solidFill>
          <a:ln w="6350">
            <a:solidFill>
              <a:srgbClr val="7030A0"/>
            </a:solidFill>
          </a:ln>
        </p:spPr>
        <p:txBody>
          <a:bodyPr wrap="none" lIns="72000" tIns="36000" rIns="72000" bIns="36000" rtlCol="0" anchor="ctr" anchorCtr="0">
            <a:spAutoFit/>
          </a:bodyPr>
          <a:lstStyle>
            <a:defPPr>
              <a:defRPr lang="ja-JP"/>
            </a:defPPr>
            <a:lvl1pPr algn="ctr">
              <a:defRPr sz="1200" b="1">
                <a:latin typeface="+mn-ea"/>
              </a:defRPr>
            </a:lvl1pPr>
          </a:lstStyle>
          <a:p>
            <a:r>
              <a:rPr lang="en-US" altLang="ja-JP" dirty="0">
                <a:latin typeface="ＭＳ ゴシック" panose="020B0609070205080204" pitchFamily="49" charset="-128"/>
                <a:ea typeface="ＭＳ ゴシック" panose="020B0609070205080204" pitchFamily="49" charset="-128"/>
              </a:rPr>
              <a:t>H17-H30</a:t>
            </a:r>
          </a:p>
          <a:p>
            <a:r>
              <a:rPr lang="ja-JP" altLang="en-US" dirty="0">
                <a:latin typeface="ＭＳ ゴシック" panose="020B0609070205080204" pitchFamily="49" charset="-128"/>
                <a:ea typeface="ＭＳ ゴシック" panose="020B0609070205080204" pitchFamily="49" charset="-128"/>
              </a:rPr>
              <a:t>整備区間</a:t>
            </a:r>
            <a:endParaRPr lang="en-US" altLang="ja-JP" dirty="0">
              <a:latin typeface="ＭＳ ゴシック" panose="020B0609070205080204" pitchFamily="49" charset="-128"/>
              <a:ea typeface="ＭＳ ゴシック" panose="020B0609070205080204" pitchFamily="49" charset="-128"/>
            </a:endParaRPr>
          </a:p>
          <a:p>
            <a:r>
              <a:rPr lang="en-US" altLang="ja-JP" dirty="0">
                <a:latin typeface="ＭＳ ゴシック" panose="020B0609070205080204" pitchFamily="49" charset="-128"/>
                <a:ea typeface="ＭＳ ゴシック" panose="020B0609070205080204" pitchFamily="49" charset="-128"/>
              </a:rPr>
              <a:t>L=0.4km</a:t>
            </a:r>
            <a:endParaRPr lang="ja-JP" altLang="en-US" dirty="0">
              <a:latin typeface="ＭＳ ゴシック" panose="020B0609070205080204" pitchFamily="49" charset="-128"/>
              <a:ea typeface="ＭＳ ゴシック" panose="020B0609070205080204" pitchFamily="49" charset="-128"/>
            </a:endParaRPr>
          </a:p>
        </p:txBody>
      </p:sp>
      <p:sp>
        <p:nvSpPr>
          <p:cNvPr id="126" name="正方形/長方形 125">
            <a:extLst>
              <a:ext uri="{FF2B5EF4-FFF2-40B4-BE49-F238E27FC236}">
                <a16:creationId xmlns:a16="http://schemas.microsoft.com/office/drawing/2014/main" id="{45F6B86A-32F9-0655-8D85-C507419FB846}"/>
              </a:ext>
            </a:extLst>
          </p:cNvPr>
          <p:cNvSpPr/>
          <p:nvPr/>
        </p:nvSpPr>
        <p:spPr bwMode="auto">
          <a:xfrm>
            <a:off x="8279901" y="1257205"/>
            <a:ext cx="153888" cy="171550"/>
          </a:xfrm>
          <a:prstGeom prst="rect">
            <a:avLst/>
          </a:prstGeom>
          <a:noFill/>
          <a:ln w="9525">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28" name="テキスト ボックス 127">
            <a:extLst>
              <a:ext uri="{FF2B5EF4-FFF2-40B4-BE49-F238E27FC236}">
                <a16:creationId xmlns:a16="http://schemas.microsoft.com/office/drawing/2014/main" id="{6200363C-7BB4-F933-AC7E-01D481D1DCA6}"/>
              </a:ext>
            </a:extLst>
          </p:cNvPr>
          <p:cNvSpPr txBox="1"/>
          <p:nvPr/>
        </p:nvSpPr>
        <p:spPr>
          <a:xfrm>
            <a:off x="8453341" y="1189951"/>
            <a:ext cx="461665" cy="92333"/>
          </a:xfrm>
          <a:prstGeom prst="rect">
            <a:avLst/>
          </a:prstGeom>
          <a:solidFill>
            <a:schemeClr val="bg1"/>
          </a:solidFill>
          <a:ln>
            <a:noFill/>
          </a:ln>
        </p:spPr>
        <p:txBody>
          <a:bodyPr wrap="none" lIns="0" tIns="0" rIns="0" bIns="0" rtlCol="0">
            <a:spAutoFit/>
          </a:bodyPr>
          <a:lstStyle/>
          <a:p>
            <a:r>
              <a:rPr lang="ja-JP" altLang="en-US" sz="600" dirty="0">
                <a:solidFill>
                  <a:srgbClr val="FF0000"/>
                </a:solidFill>
                <a:latin typeface="ＭＳ ゴシック" panose="020B0609070205080204" pitchFamily="49" charset="-128"/>
                <a:ea typeface="ＭＳ ゴシック" panose="020B0609070205080204" pitchFamily="49" charset="-128"/>
              </a:rPr>
              <a:t>整備対象区間</a:t>
            </a:r>
            <a:endParaRPr kumimoji="1" lang="ja-JP" altLang="en-US" sz="600" dirty="0">
              <a:solidFill>
                <a:srgbClr val="FF0000"/>
              </a:solidFill>
              <a:latin typeface="ＭＳ ゴシック" panose="020B0609070205080204" pitchFamily="49" charset="-128"/>
              <a:ea typeface="ＭＳ ゴシック" panose="020B0609070205080204" pitchFamily="49" charset="-128"/>
            </a:endParaRPr>
          </a:p>
        </p:txBody>
      </p:sp>
      <p:sp>
        <p:nvSpPr>
          <p:cNvPr id="89" name="テキスト ボックス 88">
            <a:extLst>
              <a:ext uri="{FF2B5EF4-FFF2-40B4-BE49-F238E27FC236}">
                <a16:creationId xmlns:a16="http://schemas.microsoft.com/office/drawing/2014/main" id="{5E698849-B38D-05F3-4D2E-CBBBF8328D6D}"/>
              </a:ext>
            </a:extLst>
          </p:cNvPr>
          <p:cNvSpPr txBox="1"/>
          <p:nvPr/>
        </p:nvSpPr>
        <p:spPr>
          <a:xfrm>
            <a:off x="7610352" y="2442133"/>
            <a:ext cx="1211870" cy="161583"/>
          </a:xfrm>
          <a:prstGeom prst="rect">
            <a:avLst/>
          </a:prstGeom>
          <a:solidFill>
            <a:schemeClr val="bg1"/>
          </a:solidFill>
        </p:spPr>
        <p:txBody>
          <a:bodyPr wrap="none" lIns="0" tIns="0" rIns="0" bIns="0" rtlCol="0">
            <a:spAutoFit/>
          </a:bodyPr>
          <a:lstStyle/>
          <a:p>
            <a:r>
              <a:rPr kumimoji="1" lang="ja-JP" altLang="en-US" sz="1050" b="1" u="sng" dirty="0">
                <a:latin typeface="ＭＳ ゴシック" panose="020B0609070205080204" pitchFamily="49" charset="-128"/>
                <a:ea typeface="ＭＳ ゴシック" panose="020B0609070205080204" pitchFamily="49" charset="-128"/>
              </a:rPr>
              <a:t>整備対象区間拡大図</a:t>
            </a:r>
          </a:p>
        </p:txBody>
      </p:sp>
      <p:cxnSp>
        <p:nvCxnSpPr>
          <p:cNvPr id="91" name="直線矢印コネクタ 90">
            <a:extLst>
              <a:ext uri="{FF2B5EF4-FFF2-40B4-BE49-F238E27FC236}">
                <a16:creationId xmlns:a16="http://schemas.microsoft.com/office/drawing/2014/main" id="{F064A018-72E6-24DF-37AD-6C316483D24D}"/>
              </a:ext>
            </a:extLst>
          </p:cNvPr>
          <p:cNvCxnSpPr>
            <a:cxnSpLocks/>
          </p:cNvCxnSpPr>
          <p:nvPr/>
        </p:nvCxnSpPr>
        <p:spPr>
          <a:xfrm flipH="1">
            <a:off x="8368764" y="1114074"/>
            <a:ext cx="35166" cy="107456"/>
          </a:xfrm>
          <a:prstGeom prst="straightConnector1">
            <a:avLst/>
          </a:prstGeom>
          <a:ln w="9525">
            <a:solidFill>
              <a:srgbClr val="0000FF"/>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E7299702-0546-C70E-97AF-9050501A8DC9}"/>
              </a:ext>
            </a:extLst>
          </p:cNvPr>
          <p:cNvSpPr txBox="1"/>
          <p:nvPr/>
        </p:nvSpPr>
        <p:spPr>
          <a:xfrm rot="1108412">
            <a:off x="8415353" y="803137"/>
            <a:ext cx="92333" cy="310737"/>
          </a:xfrm>
          <a:prstGeom prst="rect">
            <a:avLst/>
          </a:prstGeom>
          <a:solidFill>
            <a:schemeClr val="bg1"/>
          </a:solidFill>
          <a:ln>
            <a:noFill/>
          </a:ln>
        </p:spPr>
        <p:txBody>
          <a:bodyPr vert="eaVert" wrap="square" lIns="0" tIns="0" rIns="0" bIns="0" rtlCol="0">
            <a:spAutoFit/>
          </a:bodyPr>
          <a:lstStyle>
            <a:defPPr>
              <a:defRPr lang="ja-JP"/>
            </a:defPPr>
            <a:lvl1pPr>
              <a:defRPr sz="600">
                <a:solidFill>
                  <a:srgbClr val="FF0000"/>
                </a:solidFill>
                <a:latin typeface="ＭＳ ゴシック" panose="020B0609070205080204" pitchFamily="49" charset="-128"/>
                <a:ea typeface="ＭＳ ゴシック" panose="020B0609070205080204" pitchFamily="49" charset="-128"/>
              </a:defRPr>
            </a:lvl1pPr>
          </a:lstStyle>
          <a:p>
            <a:r>
              <a:rPr lang="ja-JP" altLang="en-US" dirty="0">
                <a:solidFill>
                  <a:srgbClr val="0000FF"/>
                </a:solidFill>
              </a:rPr>
              <a:t>東檜尾川</a:t>
            </a:r>
          </a:p>
        </p:txBody>
      </p:sp>
      <p:sp>
        <p:nvSpPr>
          <p:cNvPr id="39" name="テキスト ボックス 38">
            <a:extLst>
              <a:ext uri="{FF2B5EF4-FFF2-40B4-BE49-F238E27FC236}">
                <a16:creationId xmlns:a16="http://schemas.microsoft.com/office/drawing/2014/main" id="{73E00171-7F80-2D6E-F01B-20B5EE7B7C96}"/>
              </a:ext>
            </a:extLst>
          </p:cNvPr>
          <p:cNvSpPr txBox="1"/>
          <p:nvPr/>
        </p:nvSpPr>
        <p:spPr>
          <a:xfrm>
            <a:off x="7619810" y="456562"/>
            <a:ext cx="461665" cy="92333"/>
          </a:xfrm>
          <a:prstGeom prst="rect">
            <a:avLst/>
          </a:prstGeom>
          <a:solidFill>
            <a:schemeClr val="bg1"/>
          </a:solidFill>
        </p:spPr>
        <p:txBody>
          <a:bodyPr wrap="none" lIns="0" tIns="0" rIns="0" bIns="0" rtlCol="0">
            <a:spAutoFit/>
          </a:bodyPr>
          <a:lstStyle/>
          <a:p>
            <a:r>
              <a:rPr kumimoji="1" lang="en-US" altLang="ja-JP" sz="600" b="1" dirty="0">
                <a:latin typeface="ＭＳ ゴシック" panose="020B0609070205080204" pitchFamily="49" charset="-128"/>
                <a:ea typeface="ＭＳ ゴシック" panose="020B0609070205080204" pitchFamily="49" charset="-128"/>
              </a:rPr>
              <a:t>(</a:t>
            </a:r>
            <a:r>
              <a:rPr kumimoji="1" lang="ja-JP" altLang="en-US" sz="600" b="1" dirty="0">
                <a:latin typeface="ＭＳ ゴシック" panose="020B0609070205080204" pitchFamily="49" charset="-128"/>
                <a:ea typeface="ＭＳ ゴシック" panose="020B0609070205080204" pitchFamily="49" charset="-128"/>
              </a:rPr>
              <a:t>流域全体図</a:t>
            </a:r>
            <a:r>
              <a:rPr kumimoji="1" lang="en-US" altLang="ja-JP" sz="600" b="1" dirty="0">
                <a:latin typeface="ＭＳ ゴシック" panose="020B0609070205080204" pitchFamily="49" charset="-128"/>
                <a:ea typeface="ＭＳ ゴシック" panose="020B0609070205080204" pitchFamily="49" charset="-128"/>
              </a:rPr>
              <a:t>)</a:t>
            </a:r>
            <a:endParaRPr kumimoji="1" lang="ja-JP" altLang="en-US" sz="600" b="1" dirty="0">
              <a:latin typeface="ＭＳ ゴシック" panose="020B0609070205080204" pitchFamily="49" charset="-128"/>
              <a:ea typeface="ＭＳ ゴシック" panose="020B0609070205080204" pitchFamily="49" charset="-128"/>
            </a:endParaRPr>
          </a:p>
        </p:txBody>
      </p:sp>
      <p:cxnSp>
        <p:nvCxnSpPr>
          <p:cNvPr id="84" name="直線矢印コネクタ 83">
            <a:extLst>
              <a:ext uri="{FF2B5EF4-FFF2-40B4-BE49-F238E27FC236}">
                <a16:creationId xmlns:a16="http://schemas.microsoft.com/office/drawing/2014/main" id="{BE6F33A8-A03D-B56E-91E4-92CC7A63F5BC}"/>
              </a:ext>
            </a:extLst>
          </p:cNvPr>
          <p:cNvCxnSpPr>
            <a:cxnSpLocks/>
          </p:cNvCxnSpPr>
          <p:nvPr/>
        </p:nvCxnSpPr>
        <p:spPr>
          <a:xfrm flipH="1">
            <a:off x="8822222" y="2046168"/>
            <a:ext cx="55926" cy="171014"/>
          </a:xfrm>
          <a:prstGeom prst="straightConnector1">
            <a:avLst/>
          </a:prstGeom>
          <a:ln w="9525">
            <a:solidFill>
              <a:srgbClr val="0000FF"/>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AE83D1DB-3934-39E9-4645-17B95598EB97}"/>
              </a:ext>
            </a:extLst>
          </p:cNvPr>
          <p:cNvSpPr txBox="1"/>
          <p:nvPr/>
        </p:nvSpPr>
        <p:spPr>
          <a:xfrm rot="1558550">
            <a:off x="8868721" y="1889200"/>
            <a:ext cx="92333" cy="165724"/>
          </a:xfrm>
          <a:prstGeom prst="rect">
            <a:avLst/>
          </a:prstGeom>
          <a:solidFill>
            <a:schemeClr val="bg1"/>
          </a:solidFill>
          <a:ln>
            <a:noFill/>
          </a:ln>
        </p:spPr>
        <p:txBody>
          <a:bodyPr vert="eaVert" wrap="square" lIns="0" tIns="0" rIns="0" bIns="0" rtlCol="0">
            <a:spAutoFit/>
          </a:bodyPr>
          <a:lstStyle>
            <a:defPPr>
              <a:defRPr lang="ja-JP"/>
            </a:defPPr>
            <a:lvl1pPr>
              <a:defRPr sz="600">
                <a:solidFill>
                  <a:srgbClr val="FF0000"/>
                </a:solidFill>
                <a:latin typeface="ＭＳ ゴシック" panose="020B0609070205080204" pitchFamily="49" charset="-128"/>
                <a:ea typeface="ＭＳ ゴシック" panose="020B0609070205080204" pitchFamily="49" charset="-128"/>
              </a:defRPr>
            </a:lvl1pPr>
          </a:lstStyle>
          <a:p>
            <a:r>
              <a:rPr lang="ja-JP" altLang="en-US" dirty="0">
                <a:solidFill>
                  <a:srgbClr val="0000FF"/>
                </a:solidFill>
              </a:rPr>
              <a:t>淀川</a:t>
            </a:r>
          </a:p>
        </p:txBody>
      </p:sp>
      <p:cxnSp>
        <p:nvCxnSpPr>
          <p:cNvPr id="107" name="直線矢印コネクタ 106">
            <a:extLst>
              <a:ext uri="{FF2B5EF4-FFF2-40B4-BE49-F238E27FC236}">
                <a16:creationId xmlns:a16="http://schemas.microsoft.com/office/drawing/2014/main" id="{EBF8DD8D-4618-6A9E-D40E-9688D60EB6EE}"/>
              </a:ext>
            </a:extLst>
          </p:cNvPr>
          <p:cNvCxnSpPr>
            <a:cxnSpLocks/>
            <a:stCxn id="121" idx="2"/>
          </p:cNvCxnSpPr>
          <p:nvPr/>
        </p:nvCxnSpPr>
        <p:spPr>
          <a:xfrm>
            <a:off x="8153130" y="1183052"/>
            <a:ext cx="60998" cy="139790"/>
          </a:xfrm>
          <a:prstGeom prst="straightConnector1">
            <a:avLst/>
          </a:prstGeom>
          <a:ln w="9525">
            <a:solidFill>
              <a:srgbClr val="0000FF"/>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CE281CAB-2073-3A0D-437C-AC59BD14DF30}"/>
              </a:ext>
            </a:extLst>
          </p:cNvPr>
          <p:cNvSpPr txBox="1"/>
          <p:nvPr/>
        </p:nvSpPr>
        <p:spPr>
          <a:xfrm rot="19972315">
            <a:off x="8048728" y="941675"/>
            <a:ext cx="92333" cy="255427"/>
          </a:xfrm>
          <a:prstGeom prst="rect">
            <a:avLst/>
          </a:prstGeom>
          <a:solidFill>
            <a:schemeClr val="bg1"/>
          </a:solidFill>
          <a:ln>
            <a:noFill/>
          </a:ln>
        </p:spPr>
        <p:txBody>
          <a:bodyPr vert="eaVert" wrap="square" lIns="0" tIns="0" rIns="0" bIns="0" rtlCol="0">
            <a:spAutoFit/>
          </a:bodyPr>
          <a:lstStyle>
            <a:defPPr>
              <a:defRPr lang="ja-JP"/>
            </a:defPPr>
            <a:lvl1pPr>
              <a:defRPr sz="600">
                <a:solidFill>
                  <a:srgbClr val="FF0000"/>
                </a:solidFill>
                <a:latin typeface="ＭＳ ゴシック" panose="020B0609070205080204" pitchFamily="49" charset="-128"/>
                <a:ea typeface="ＭＳ ゴシック" panose="020B0609070205080204" pitchFamily="49" charset="-128"/>
              </a:defRPr>
            </a:lvl1pPr>
          </a:lstStyle>
          <a:p>
            <a:r>
              <a:rPr lang="ja-JP" altLang="en-US" dirty="0">
                <a:solidFill>
                  <a:srgbClr val="0000FF"/>
                </a:solidFill>
              </a:rPr>
              <a:t>檜尾川</a:t>
            </a:r>
          </a:p>
        </p:txBody>
      </p:sp>
      <p:sp>
        <p:nvSpPr>
          <p:cNvPr id="90" name="フリーフォーム: 図形 89">
            <a:extLst>
              <a:ext uri="{FF2B5EF4-FFF2-40B4-BE49-F238E27FC236}">
                <a16:creationId xmlns:a16="http://schemas.microsoft.com/office/drawing/2014/main" id="{93045B1B-8E10-DB8D-1F36-4C17F4BCFE41}"/>
              </a:ext>
            </a:extLst>
          </p:cNvPr>
          <p:cNvSpPr/>
          <p:nvPr/>
        </p:nvSpPr>
        <p:spPr bwMode="auto">
          <a:xfrm>
            <a:off x="5732356" y="3328988"/>
            <a:ext cx="1668568" cy="2902743"/>
          </a:xfrm>
          <a:custGeom>
            <a:avLst/>
            <a:gdLst>
              <a:gd name="connsiteX0" fmla="*/ 1676400 w 1676400"/>
              <a:gd name="connsiteY0" fmla="*/ 2900362 h 2900362"/>
              <a:gd name="connsiteX1" fmla="*/ 1638300 w 1676400"/>
              <a:gd name="connsiteY1" fmla="*/ 2738437 h 2900362"/>
              <a:gd name="connsiteX2" fmla="*/ 1619250 w 1676400"/>
              <a:gd name="connsiteY2" fmla="*/ 2519362 h 2900362"/>
              <a:gd name="connsiteX3" fmla="*/ 1595438 w 1676400"/>
              <a:gd name="connsiteY3" fmla="*/ 2366962 h 2900362"/>
              <a:gd name="connsiteX4" fmla="*/ 1481138 w 1676400"/>
              <a:gd name="connsiteY4" fmla="*/ 2309812 h 2900362"/>
              <a:gd name="connsiteX5" fmla="*/ 1190625 w 1676400"/>
              <a:gd name="connsiteY5" fmla="*/ 2305050 h 2900362"/>
              <a:gd name="connsiteX6" fmla="*/ 1038225 w 1676400"/>
              <a:gd name="connsiteY6" fmla="*/ 2286000 h 2900362"/>
              <a:gd name="connsiteX7" fmla="*/ 814388 w 1676400"/>
              <a:gd name="connsiteY7" fmla="*/ 2114550 h 2900362"/>
              <a:gd name="connsiteX8" fmla="*/ 695325 w 1676400"/>
              <a:gd name="connsiteY8" fmla="*/ 1828800 h 2900362"/>
              <a:gd name="connsiteX9" fmla="*/ 581025 w 1676400"/>
              <a:gd name="connsiteY9" fmla="*/ 1328737 h 2900362"/>
              <a:gd name="connsiteX10" fmla="*/ 404813 w 1676400"/>
              <a:gd name="connsiteY10" fmla="*/ 900112 h 2900362"/>
              <a:gd name="connsiteX11" fmla="*/ 323850 w 1676400"/>
              <a:gd name="connsiteY11" fmla="*/ 695325 h 2900362"/>
              <a:gd name="connsiteX12" fmla="*/ 223838 w 1676400"/>
              <a:gd name="connsiteY12" fmla="*/ 433387 h 2900362"/>
              <a:gd name="connsiteX13" fmla="*/ 66675 w 1676400"/>
              <a:gd name="connsiteY13" fmla="*/ 200025 h 2900362"/>
              <a:gd name="connsiteX14" fmla="*/ 0 w 1676400"/>
              <a:gd name="connsiteY14" fmla="*/ 0 h 2900362"/>
              <a:gd name="connsiteX0" fmla="*/ 1666875 w 1666875"/>
              <a:gd name="connsiteY0" fmla="*/ 2902743 h 2902743"/>
              <a:gd name="connsiteX1" fmla="*/ 1638300 w 1666875"/>
              <a:gd name="connsiteY1" fmla="*/ 2738437 h 2902743"/>
              <a:gd name="connsiteX2" fmla="*/ 1619250 w 1666875"/>
              <a:gd name="connsiteY2" fmla="*/ 2519362 h 2902743"/>
              <a:gd name="connsiteX3" fmla="*/ 1595438 w 1666875"/>
              <a:gd name="connsiteY3" fmla="*/ 2366962 h 2902743"/>
              <a:gd name="connsiteX4" fmla="*/ 1481138 w 1666875"/>
              <a:gd name="connsiteY4" fmla="*/ 2309812 h 2902743"/>
              <a:gd name="connsiteX5" fmla="*/ 1190625 w 1666875"/>
              <a:gd name="connsiteY5" fmla="*/ 2305050 h 2902743"/>
              <a:gd name="connsiteX6" fmla="*/ 1038225 w 1666875"/>
              <a:gd name="connsiteY6" fmla="*/ 2286000 h 2902743"/>
              <a:gd name="connsiteX7" fmla="*/ 814388 w 1666875"/>
              <a:gd name="connsiteY7" fmla="*/ 2114550 h 2902743"/>
              <a:gd name="connsiteX8" fmla="*/ 695325 w 1666875"/>
              <a:gd name="connsiteY8" fmla="*/ 1828800 h 2902743"/>
              <a:gd name="connsiteX9" fmla="*/ 581025 w 1666875"/>
              <a:gd name="connsiteY9" fmla="*/ 1328737 h 2902743"/>
              <a:gd name="connsiteX10" fmla="*/ 404813 w 1666875"/>
              <a:gd name="connsiteY10" fmla="*/ 900112 h 2902743"/>
              <a:gd name="connsiteX11" fmla="*/ 323850 w 1666875"/>
              <a:gd name="connsiteY11" fmla="*/ 695325 h 2902743"/>
              <a:gd name="connsiteX12" fmla="*/ 223838 w 1666875"/>
              <a:gd name="connsiteY12" fmla="*/ 433387 h 2902743"/>
              <a:gd name="connsiteX13" fmla="*/ 66675 w 1666875"/>
              <a:gd name="connsiteY13" fmla="*/ 200025 h 2902743"/>
              <a:gd name="connsiteX14" fmla="*/ 0 w 1666875"/>
              <a:gd name="connsiteY14" fmla="*/ 0 h 2902743"/>
              <a:gd name="connsiteX0" fmla="*/ 1666875 w 1666875"/>
              <a:gd name="connsiteY0" fmla="*/ 2902743 h 2902743"/>
              <a:gd name="connsiteX1" fmla="*/ 1638300 w 1666875"/>
              <a:gd name="connsiteY1" fmla="*/ 2738437 h 2902743"/>
              <a:gd name="connsiteX2" fmla="*/ 1619250 w 1666875"/>
              <a:gd name="connsiteY2" fmla="*/ 2519362 h 2902743"/>
              <a:gd name="connsiteX3" fmla="*/ 1595438 w 1666875"/>
              <a:gd name="connsiteY3" fmla="*/ 2366962 h 2902743"/>
              <a:gd name="connsiteX4" fmla="*/ 1481138 w 1666875"/>
              <a:gd name="connsiteY4" fmla="*/ 2309812 h 2902743"/>
              <a:gd name="connsiteX5" fmla="*/ 1190625 w 1666875"/>
              <a:gd name="connsiteY5" fmla="*/ 2305050 h 2902743"/>
              <a:gd name="connsiteX6" fmla="*/ 1038225 w 1666875"/>
              <a:gd name="connsiteY6" fmla="*/ 2286000 h 2902743"/>
              <a:gd name="connsiteX7" fmla="*/ 814388 w 1666875"/>
              <a:gd name="connsiteY7" fmla="*/ 2114550 h 2902743"/>
              <a:gd name="connsiteX8" fmla="*/ 695325 w 1666875"/>
              <a:gd name="connsiteY8" fmla="*/ 1828800 h 2902743"/>
              <a:gd name="connsiteX9" fmla="*/ 581025 w 1666875"/>
              <a:gd name="connsiteY9" fmla="*/ 1328737 h 2902743"/>
              <a:gd name="connsiteX10" fmla="*/ 404813 w 1666875"/>
              <a:gd name="connsiteY10" fmla="*/ 900112 h 2902743"/>
              <a:gd name="connsiteX11" fmla="*/ 323850 w 1666875"/>
              <a:gd name="connsiteY11" fmla="*/ 695325 h 2902743"/>
              <a:gd name="connsiteX12" fmla="*/ 223838 w 1666875"/>
              <a:gd name="connsiteY12" fmla="*/ 433387 h 2902743"/>
              <a:gd name="connsiteX13" fmla="*/ 66675 w 1666875"/>
              <a:gd name="connsiteY13" fmla="*/ 200025 h 2902743"/>
              <a:gd name="connsiteX14" fmla="*/ 0 w 1666875"/>
              <a:gd name="connsiteY14" fmla="*/ 0 h 2902743"/>
              <a:gd name="connsiteX0" fmla="*/ 1666875 w 1666875"/>
              <a:gd name="connsiteY0" fmla="*/ 2902743 h 2902743"/>
              <a:gd name="connsiteX1" fmla="*/ 1638300 w 1666875"/>
              <a:gd name="connsiteY1" fmla="*/ 2738437 h 2902743"/>
              <a:gd name="connsiteX2" fmla="*/ 1619250 w 1666875"/>
              <a:gd name="connsiteY2" fmla="*/ 2519362 h 2902743"/>
              <a:gd name="connsiteX3" fmla="*/ 1595438 w 1666875"/>
              <a:gd name="connsiteY3" fmla="*/ 2366962 h 2902743"/>
              <a:gd name="connsiteX4" fmla="*/ 1481138 w 1666875"/>
              <a:gd name="connsiteY4" fmla="*/ 2309812 h 2902743"/>
              <a:gd name="connsiteX5" fmla="*/ 1190625 w 1666875"/>
              <a:gd name="connsiteY5" fmla="*/ 2305050 h 2902743"/>
              <a:gd name="connsiteX6" fmla="*/ 1038225 w 1666875"/>
              <a:gd name="connsiteY6" fmla="*/ 2286000 h 2902743"/>
              <a:gd name="connsiteX7" fmla="*/ 814388 w 1666875"/>
              <a:gd name="connsiteY7" fmla="*/ 2114550 h 2902743"/>
              <a:gd name="connsiteX8" fmla="*/ 695325 w 1666875"/>
              <a:gd name="connsiteY8" fmla="*/ 1828800 h 2902743"/>
              <a:gd name="connsiteX9" fmla="*/ 581025 w 1666875"/>
              <a:gd name="connsiteY9" fmla="*/ 1328737 h 2902743"/>
              <a:gd name="connsiteX10" fmla="*/ 404813 w 1666875"/>
              <a:gd name="connsiteY10" fmla="*/ 900112 h 2902743"/>
              <a:gd name="connsiteX11" fmla="*/ 323850 w 1666875"/>
              <a:gd name="connsiteY11" fmla="*/ 695325 h 2902743"/>
              <a:gd name="connsiteX12" fmla="*/ 223838 w 1666875"/>
              <a:gd name="connsiteY12" fmla="*/ 433387 h 2902743"/>
              <a:gd name="connsiteX13" fmla="*/ 66675 w 1666875"/>
              <a:gd name="connsiteY13" fmla="*/ 200025 h 2902743"/>
              <a:gd name="connsiteX14" fmla="*/ 0 w 1666875"/>
              <a:gd name="connsiteY14" fmla="*/ 0 h 2902743"/>
              <a:gd name="connsiteX0" fmla="*/ 1666875 w 1666875"/>
              <a:gd name="connsiteY0" fmla="*/ 2902743 h 2902743"/>
              <a:gd name="connsiteX1" fmla="*/ 1638300 w 1666875"/>
              <a:gd name="connsiteY1" fmla="*/ 2738437 h 2902743"/>
              <a:gd name="connsiteX2" fmla="*/ 1619250 w 1666875"/>
              <a:gd name="connsiteY2" fmla="*/ 2519362 h 2902743"/>
              <a:gd name="connsiteX3" fmla="*/ 1595438 w 1666875"/>
              <a:gd name="connsiteY3" fmla="*/ 2366962 h 2902743"/>
              <a:gd name="connsiteX4" fmla="*/ 1481138 w 1666875"/>
              <a:gd name="connsiteY4" fmla="*/ 2309812 h 2902743"/>
              <a:gd name="connsiteX5" fmla="*/ 1190625 w 1666875"/>
              <a:gd name="connsiteY5" fmla="*/ 2305050 h 2902743"/>
              <a:gd name="connsiteX6" fmla="*/ 1038225 w 1666875"/>
              <a:gd name="connsiteY6" fmla="*/ 2286000 h 2902743"/>
              <a:gd name="connsiteX7" fmla="*/ 814388 w 1666875"/>
              <a:gd name="connsiteY7" fmla="*/ 2114550 h 2902743"/>
              <a:gd name="connsiteX8" fmla="*/ 695325 w 1666875"/>
              <a:gd name="connsiteY8" fmla="*/ 1828800 h 2902743"/>
              <a:gd name="connsiteX9" fmla="*/ 581025 w 1666875"/>
              <a:gd name="connsiteY9" fmla="*/ 1328737 h 2902743"/>
              <a:gd name="connsiteX10" fmla="*/ 404813 w 1666875"/>
              <a:gd name="connsiteY10" fmla="*/ 900112 h 2902743"/>
              <a:gd name="connsiteX11" fmla="*/ 323850 w 1666875"/>
              <a:gd name="connsiteY11" fmla="*/ 695325 h 2902743"/>
              <a:gd name="connsiteX12" fmla="*/ 223838 w 1666875"/>
              <a:gd name="connsiteY12" fmla="*/ 433387 h 2902743"/>
              <a:gd name="connsiteX13" fmla="*/ 66675 w 1666875"/>
              <a:gd name="connsiteY13" fmla="*/ 200025 h 2902743"/>
              <a:gd name="connsiteX14" fmla="*/ 0 w 1666875"/>
              <a:gd name="connsiteY14" fmla="*/ 0 h 2902743"/>
              <a:gd name="connsiteX0" fmla="*/ 1666875 w 1666875"/>
              <a:gd name="connsiteY0" fmla="*/ 2902743 h 2902743"/>
              <a:gd name="connsiteX1" fmla="*/ 1638300 w 1666875"/>
              <a:gd name="connsiteY1" fmla="*/ 2738437 h 2902743"/>
              <a:gd name="connsiteX2" fmla="*/ 1619250 w 1666875"/>
              <a:gd name="connsiteY2" fmla="*/ 2519362 h 2902743"/>
              <a:gd name="connsiteX3" fmla="*/ 1595438 w 1666875"/>
              <a:gd name="connsiteY3" fmla="*/ 2366962 h 2902743"/>
              <a:gd name="connsiteX4" fmla="*/ 1481138 w 1666875"/>
              <a:gd name="connsiteY4" fmla="*/ 2309812 h 2902743"/>
              <a:gd name="connsiteX5" fmla="*/ 1190625 w 1666875"/>
              <a:gd name="connsiteY5" fmla="*/ 2305050 h 2902743"/>
              <a:gd name="connsiteX6" fmla="*/ 1038225 w 1666875"/>
              <a:gd name="connsiteY6" fmla="*/ 2286000 h 2902743"/>
              <a:gd name="connsiteX7" fmla="*/ 814388 w 1666875"/>
              <a:gd name="connsiteY7" fmla="*/ 2114550 h 2902743"/>
              <a:gd name="connsiteX8" fmla="*/ 695325 w 1666875"/>
              <a:gd name="connsiteY8" fmla="*/ 1828800 h 2902743"/>
              <a:gd name="connsiteX9" fmla="*/ 581025 w 1666875"/>
              <a:gd name="connsiteY9" fmla="*/ 1328737 h 2902743"/>
              <a:gd name="connsiteX10" fmla="*/ 404813 w 1666875"/>
              <a:gd name="connsiteY10" fmla="*/ 900112 h 2902743"/>
              <a:gd name="connsiteX11" fmla="*/ 323850 w 1666875"/>
              <a:gd name="connsiteY11" fmla="*/ 695325 h 2902743"/>
              <a:gd name="connsiteX12" fmla="*/ 223838 w 1666875"/>
              <a:gd name="connsiteY12" fmla="*/ 433387 h 2902743"/>
              <a:gd name="connsiteX13" fmla="*/ 66675 w 1666875"/>
              <a:gd name="connsiteY13" fmla="*/ 200025 h 2902743"/>
              <a:gd name="connsiteX14" fmla="*/ 0 w 1666875"/>
              <a:gd name="connsiteY14" fmla="*/ 0 h 2902743"/>
              <a:gd name="connsiteX0" fmla="*/ 1666875 w 1666875"/>
              <a:gd name="connsiteY0" fmla="*/ 2902743 h 2902743"/>
              <a:gd name="connsiteX1" fmla="*/ 1638300 w 1666875"/>
              <a:gd name="connsiteY1" fmla="*/ 2738437 h 2902743"/>
              <a:gd name="connsiteX2" fmla="*/ 1619250 w 1666875"/>
              <a:gd name="connsiteY2" fmla="*/ 2519362 h 2902743"/>
              <a:gd name="connsiteX3" fmla="*/ 1595438 w 1666875"/>
              <a:gd name="connsiteY3" fmla="*/ 2366962 h 2902743"/>
              <a:gd name="connsiteX4" fmla="*/ 1481138 w 1666875"/>
              <a:gd name="connsiteY4" fmla="*/ 2309812 h 2902743"/>
              <a:gd name="connsiteX5" fmla="*/ 1190625 w 1666875"/>
              <a:gd name="connsiteY5" fmla="*/ 2305050 h 2902743"/>
              <a:gd name="connsiteX6" fmla="*/ 1038225 w 1666875"/>
              <a:gd name="connsiteY6" fmla="*/ 2286000 h 2902743"/>
              <a:gd name="connsiteX7" fmla="*/ 814388 w 1666875"/>
              <a:gd name="connsiteY7" fmla="*/ 2114550 h 2902743"/>
              <a:gd name="connsiteX8" fmla="*/ 695325 w 1666875"/>
              <a:gd name="connsiteY8" fmla="*/ 1828800 h 2902743"/>
              <a:gd name="connsiteX9" fmla="*/ 581025 w 1666875"/>
              <a:gd name="connsiteY9" fmla="*/ 1328737 h 2902743"/>
              <a:gd name="connsiteX10" fmla="*/ 404813 w 1666875"/>
              <a:gd name="connsiteY10" fmla="*/ 900112 h 2902743"/>
              <a:gd name="connsiteX11" fmla="*/ 323850 w 1666875"/>
              <a:gd name="connsiteY11" fmla="*/ 695325 h 2902743"/>
              <a:gd name="connsiteX12" fmla="*/ 223838 w 1666875"/>
              <a:gd name="connsiteY12" fmla="*/ 433387 h 2902743"/>
              <a:gd name="connsiteX13" fmla="*/ 66675 w 1666875"/>
              <a:gd name="connsiteY13" fmla="*/ 200025 h 2902743"/>
              <a:gd name="connsiteX14" fmla="*/ 0 w 1666875"/>
              <a:gd name="connsiteY14" fmla="*/ 0 h 2902743"/>
              <a:gd name="connsiteX0" fmla="*/ 1666915 w 1666915"/>
              <a:gd name="connsiteY0" fmla="*/ 2902743 h 2902743"/>
              <a:gd name="connsiteX1" fmla="*/ 1638340 w 1666915"/>
              <a:gd name="connsiteY1" fmla="*/ 2738437 h 2902743"/>
              <a:gd name="connsiteX2" fmla="*/ 1619290 w 1666915"/>
              <a:gd name="connsiteY2" fmla="*/ 2519362 h 2902743"/>
              <a:gd name="connsiteX3" fmla="*/ 1595478 w 1666915"/>
              <a:gd name="connsiteY3" fmla="*/ 2366962 h 2902743"/>
              <a:gd name="connsiteX4" fmla="*/ 1481178 w 1666915"/>
              <a:gd name="connsiteY4" fmla="*/ 2309812 h 2902743"/>
              <a:gd name="connsiteX5" fmla="*/ 1190665 w 1666915"/>
              <a:gd name="connsiteY5" fmla="*/ 2305050 h 2902743"/>
              <a:gd name="connsiteX6" fmla="*/ 1038265 w 1666915"/>
              <a:gd name="connsiteY6" fmla="*/ 2286000 h 2902743"/>
              <a:gd name="connsiteX7" fmla="*/ 814428 w 1666915"/>
              <a:gd name="connsiteY7" fmla="*/ 2114550 h 2902743"/>
              <a:gd name="connsiteX8" fmla="*/ 695365 w 1666915"/>
              <a:gd name="connsiteY8" fmla="*/ 1828800 h 2902743"/>
              <a:gd name="connsiteX9" fmla="*/ 581065 w 1666915"/>
              <a:gd name="connsiteY9" fmla="*/ 1328737 h 2902743"/>
              <a:gd name="connsiteX10" fmla="*/ 404853 w 1666915"/>
              <a:gd name="connsiteY10" fmla="*/ 900112 h 2902743"/>
              <a:gd name="connsiteX11" fmla="*/ 323890 w 1666915"/>
              <a:gd name="connsiteY11" fmla="*/ 695325 h 2902743"/>
              <a:gd name="connsiteX12" fmla="*/ 223878 w 1666915"/>
              <a:gd name="connsiteY12" fmla="*/ 433387 h 2902743"/>
              <a:gd name="connsiteX13" fmla="*/ 66715 w 1666915"/>
              <a:gd name="connsiteY13" fmla="*/ 200025 h 2902743"/>
              <a:gd name="connsiteX14" fmla="*/ 40 w 1666915"/>
              <a:gd name="connsiteY14" fmla="*/ 0 h 2902743"/>
              <a:gd name="connsiteX0" fmla="*/ 1668328 w 1668328"/>
              <a:gd name="connsiteY0" fmla="*/ 2902743 h 2902743"/>
              <a:gd name="connsiteX1" fmla="*/ 1639753 w 1668328"/>
              <a:gd name="connsiteY1" fmla="*/ 2738437 h 2902743"/>
              <a:gd name="connsiteX2" fmla="*/ 1620703 w 1668328"/>
              <a:gd name="connsiteY2" fmla="*/ 2519362 h 2902743"/>
              <a:gd name="connsiteX3" fmla="*/ 1596891 w 1668328"/>
              <a:gd name="connsiteY3" fmla="*/ 2366962 h 2902743"/>
              <a:gd name="connsiteX4" fmla="*/ 1482591 w 1668328"/>
              <a:gd name="connsiteY4" fmla="*/ 2309812 h 2902743"/>
              <a:gd name="connsiteX5" fmla="*/ 1192078 w 1668328"/>
              <a:gd name="connsiteY5" fmla="*/ 2305050 h 2902743"/>
              <a:gd name="connsiteX6" fmla="*/ 1039678 w 1668328"/>
              <a:gd name="connsiteY6" fmla="*/ 2286000 h 2902743"/>
              <a:gd name="connsiteX7" fmla="*/ 815841 w 1668328"/>
              <a:gd name="connsiteY7" fmla="*/ 2114550 h 2902743"/>
              <a:gd name="connsiteX8" fmla="*/ 696778 w 1668328"/>
              <a:gd name="connsiteY8" fmla="*/ 1828800 h 2902743"/>
              <a:gd name="connsiteX9" fmla="*/ 582478 w 1668328"/>
              <a:gd name="connsiteY9" fmla="*/ 1328737 h 2902743"/>
              <a:gd name="connsiteX10" fmla="*/ 406266 w 1668328"/>
              <a:gd name="connsiteY10" fmla="*/ 900112 h 2902743"/>
              <a:gd name="connsiteX11" fmla="*/ 325303 w 1668328"/>
              <a:gd name="connsiteY11" fmla="*/ 695325 h 2902743"/>
              <a:gd name="connsiteX12" fmla="*/ 225291 w 1668328"/>
              <a:gd name="connsiteY12" fmla="*/ 433387 h 2902743"/>
              <a:gd name="connsiteX13" fmla="*/ 68128 w 1668328"/>
              <a:gd name="connsiteY13" fmla="*/ 200025 h 2902743"/>
              <a:gd name="connsiteX14" fmla="*/ 1453 w 1668328"/>
              <a:gd name="connsiteY14" fmla="*/ 0 h 2902743"/>
              <a:gd name="connsiteX0" fmla="*/ 1668568 w 1668568"/>
              <a:gd name="connsiteY0" fmla="*/ 2902743 h 2902743"/>
              <a:gd name="connsiteX1" fmla="*/ 1639993 w 1668568"/>
              <a:gd name="connsiteY1" fmla="*/ 2738437 h 2902743"/>
              <a:gd name="connsiteX2" fmla="*/ 1620943 w 1668568"/>
              <a:gd name="connsiteY2" fmla="*/ 2519362 h 2902743"/>
              <a:gd name="connsiteX3" fmla="*/ 1597131 w 1668568"/>
              <a:gd name="connsiteY3" fmla="*/ 2366962 h 2902743"/>
              <a:gd name="connsiteX4" fmla="*/ 1482831 w 1668568"/>
              <a:gd name="connsiteY4" fmla="*/ 2309812 h 2902743"/>
              <a:gd name="connsiteX5" fmla="*/ 1192318 w 1668568"/>
              <a:gd name="connsiteY5" fmla="*/ 2305050 h 2902743"/>
              <a:gd name="connsiteX6" fmla="*/ 1039918 w 1668568"/>
              <a:gd name="connsiteY6" fmla="*/ 2286000 h 2902743"/>
              <a:gd name="connsiteX7" fmla="*/ 816081 w 1668568"/>
              <a:gd name="connsiteY7" fmla="*/ 2114550 h 2902743"/>
              <a:gd name="connsiteX8" fmla="*/ 697018 w 1668568"/>
              <a:gd name="connsiteY8" fmla="*/ 1828800 h 2902743"/>
              <a:gd name="connsiteX9" fmla="*/ 582718 w 1668568"/>
              <a:gd name="connsiteY9" fmla="*/ 1328737 h 2902743"/>
              <a:gd name="connsiteX10" fmla="*/ 406506 w 1668568"/>
              <a:gd name="connsiteY10" fmla="*/ 900112 h 2902743"/>
              <a:gd name="connsiteX11" fmla="*/ 325543 w 1668568"/>
              <a:gd name="connsiteY11" fmla="*/ 695325 h 2902743"/>
              <a:gd name="connsiteX12" fmla="*/ 225531 w 1668568"/>
              <a:gd name="connsiteY12" fmla="*/ 433387 h 2902743"/>
              <a:gd name="connsiteX13" fmla="*/ 68368 w 1668568"/>
              <a:gd name="connsiteY13" fmla="*/ 200025 h 2902743"/>
              <a:gd name="connsiteX14" fmla="*/ 1693 w 1668568"/>
              <a:gd name="connsiteY14" fmla="*/ 0 h 290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8568" h="2902743">
                <a:moveTo>
                  <a:pt x="1668568" y="2902743"/>
                </a:moveTo>
                <a:lnTo>
                  <a:pt x="1639993" y="2738437"/>
                </a:lnTo>
                <a:lnTo>
                  <a:pt x="1620943" y="2519362"/>
                </a:lnTo>
                <a:lnTo>
                  <a:pt x="1597131" y="2366962"/>
                </a:lnTo>
                <a:cubicBezTo>
                  <a:pt x="1554268" y="2312193"/>
                  <a:pt x="1520931" y="2316956"/>
                  <a:pt x="1482831" y="2309812"/>
                </a:cubicBezTo>
                <a:lnTo>
                  <a:pt x="1192318" y="2305050"/>
                </a:lnTo>
                <a:lnTo>
                  <a:pt x="1039918" y="2286000"/>
                </a:lnTo>
                <a:cubicBezTo>
                  <a:pt x="936730" y="2255044"/>
                  <a:pt x="900218" y="2195513"/>
                  <a:pt x="816081" y="2114550"/>
                </a:cubicBezTo>
                <a:lnTo>
                  <a:pt x="697018" y="1828800"/>
                </a:lnTo>
                <a:lnTo>
                  <a:pt x="582718" y="1328737"/>
                </a:lnTo>
                <a:lnTo>
                  <a:pt x="406506" y="900112"/>
                </a:lnTo>
                <a:lnTo>
                  <a:pt x="325543" y="695325"/>
                </a:lnTo>
                <a:lnTo>
                  <a:pt x="225531" y="433387"/>
                </a:lnTo>
                <a:lnTo>
                  <a:pt x="68368" y="200025"/>
                </a:lnTo>
                <a:cubicBezTo>
                  <a:pt x="36618" y="135731"/>
                  <a:pt x="-9420" y="64293"/>
                  <a:pt x="1693" y="0"/>
                </a:cubicBezTo>
              </a:path>
            </a:pathLst>
          </a:custGeom>
          <a:noFill/>
          <a:ln w="38100">
            <a:solidFill>
              <a:srgbClr val="0070C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sp>
        <p:nvSpPr>
          <p:cNvPr id="123" name="スライド番号プレースホルダー 122">
            <a:extLst>
              <a:ext uri="{FF2B5EF4-FFF2-40B4-BE49-F238E27FC236}">
                <a16:creationId xmlns:a16="http://schemas.microsoft.com/office/drawing/2014/main" id="{5DF9EF07-CD95-4FF6-ABBB-39733E8ABC8B}"/>
              </a:ext>
            </a:extLst>
          </p:cNvPr>
          <p:cNvSpPr>
            <a:spLocks noGrp="1"/>
          </p:cNvSpPr>
          <p:nvPr>
            <p:ph type="sldNum" sz="quarter" idx="12"/>
          </p:nvPr>
        </p:nvSpPr>
        <p:spPr>
          <a:xfrm>
            <a:off x="6989672" y="6355857"/>
            <a:ext cx="2133600" cy="476250"/>
          </a:xfrm>
        </p:spPr>
        <p:txBody>
          <a:bodyPr/>
          <a:lstStyle/>
          <a:p>
            <a:fld id="{057F308F-FD15-4BE4-AA80-898DDDD2F59A}" type="slidenum">
              <a:rPr lang="en-US" altLang="ja-JP" sz="1800" smtClean="0">
                <a:solidFill>
                  <a:srgbClr val="000000"/>
                </a:solidFill>
                <a:latin typeface="+mj-ea"/>
                <a:ea typeface="+mj-ea"/>
              </a:rPr>
              <a:pPr/>
              <a:t>6</a:t>
            </a:fld>
            <a:endParaRPr lang="en-US" altLang="ja-JP" sz="1800" dirty="0">
              <a:solidFill>
                <a:srgbClr val="000000"/>
              </a:solidFill>
              <a:latin typeface="+mj-ea"/>
              <a:ea typeface="+mj-ea"/>
            </a:endParaRPr>
          </a:p>
        </p:txBody>
      </p:sp>
      <p:sp>
        <p:nvSpPr>
          <p:cNvPr id="133" name="テキスト ボックス 132">
            <a:extLst>
              <a:ext uri="{FF2B5EF4-FFF2-40B4-BE49-F238E27FC236}">
                <a16:creationId xmlns:a16="http://schemas.microsoft.com/office/drawing/2014/main" id="{75D84FE5-2DA1-4182-B443-9AC584CB6CB1}"/>
              </a:ext>
            </a:extLst>
          </p:cNvPr>
          <p:cNvSpPr txBox="1"/>
          <p:nvPr/>
        </p:nvSpPr>
        <p:spPr>
          <a:xfrm>
            <a:off x="5217187" y="6514150"/>
            <a:ext cx="3500958" cy="215444"/>
          </a:xfrm>
          <a:prstGeom prst="rect">
            <a:avLst/>
          </a:prstGeom>
          <a:solidFill>
            <a:schemeClr val="bg1"/>
          </a:solidFill>
        </p:spPr>
        <p:txBody>
          <a:bodyPr wrap="none" lIns="0" tIns="0" rIns="0" bIns="0" rtlCol="0">
            <a:spAutoFit/>
          </a:bodyPr>
          <a:lstStyle/>
          <a:p>
            <a:r>
              <a:rPr lang="ja-JP" altLang="en-US" sz="1400" b="1" dirty="0">
                <a:latin typeface="ＭＳ ゴシック" panose="020B0609070205080204" pitchFamily="49" charset="-128"/>
                <a:ea typeface="ＭＳ ゴシック" panose="020B0609070205080204" pitchFamily="49" charset="-128"/>
              </a:rPr>
              <a:t>事業着手時点</a:t>
            </a:r>
            <a:r>
              <a:rPr lang="en-US" altLang="ja-JP" sz="1400" b="1" dirty="0">
                <a:latin typeface="ＭＳ ゴシック" panose="020B0609070205080204" pitchFamily="49" charset="-128"/>
                <a:ea typeface="ＭＳ ゴシック" panose="020B0609070205080204" pitchFamily="49" charset="-128"/>
              </a:rPr>
              <a:t>(H17)</a:t>
            </a:r>
            <a:r>
              <a:rPr lang="ja-JP" altLang="en-US" sz="1400" b="1" dirty="0">
                <a:latin typeface="ＭＳ ゴシック" panose="020B0609070205080204" pitchFamily="49" charset="-128"/>
                <a:ea typeface="ＭＳ ゴシック" panose="020B0609070205080204" pitchFamily="49" charset="-128"/>
              </a:rPr>
              <a:t>リスク</a:t>
            </a:r>
            <a:r>
              <a:rPr lang="en-US" altLang="ja-JP" sz="1400" b="1" dirty="0">
                <a:latin typeface="ＭＳ ゴシック" panose="020B0609070205080204" pitchFamily="49" charset="-128"/>
                <a:ea typeface="ＭＳ ゴシック" panose="020B0609070205080204" pitchFamily="49" charset="-128"/>
              </a:rPr>
              <a:t>【1/30</a:t>
            </a:r>
            <a:r>
              <a:rPr lang="ja-JP" altLang="en-US" sz="1400" b="1" dirty="0">
                <a:latin typeface="ＭＳ ゴシック" panose="020B0609070205080204" pitchFamily="49" charset="-128"/>
                <a:ea typeface="ＭＳ ゴシック" panose="020B0609070205080204" pitchFamily="49" charset="-128"/>
              </a:rPr>
              <a:t>確率降雨</a:t>
            </a:r>
            <a:r>
              <a:rPr lang="en-US" altLang="ja-JP" sz="1400" b="1" dirty="0">
                <a:latin typeface="ＭＳ ゴシック" panose="020B0609070205080204" pitchFamily="49" charset="-128"/>
                <a:ea typeface="ＭＳ ゴシック" panose="020B0609070205080204" pitchFamily="49" charset="-128"/>
              </a:rPr>
              <a:t>】</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137" name="AutoShape 6">
            <a:extLst>
              <a:ext uri="{FF2B5EF4-FFF2-40B4-BE49-F238E27FC236}">
                <a16:creationId xmlns:a16="http://schemas.microsoft.com/office/drawing/2014/main" id="{C9F4182F-6242-4F22-8F90-404483EA34CB}"/>
              </a:ext>
            </a:extLst>
          </p:cNvPr>
          <p:cNvSpPr>
            <a:spLocks noChangeArrowheads="1"/>
          </p:cNvSpPr>
          <p:nvPr/>
        </p:nvSpPr>
        <p:spPr bwMode="auto">
          <a:xfrm>
            <a:off x="56371" y="5580228"/>
            <a:ext cx="4140000" cy="360000"/>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b="1" dirty="0">
                <a:solidFill>
                  <a:srgbClr val="000000"/>
                </a:solidFill>
                <a:latin typeface="HG丸ｺﾞｼｯｸM-PRO" panose="020F0600000000000000" pitchFamily="50" charset="-128"/>
                <a:ea typeface="HG丸ｺﾞｼｯｸM-PRO" panose="020F0600000000000000" pitchFamily="50" charset="-128"/>
              </a:rPr>
              <a:t>R1</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年度から</a:t>
            </a:r>
            <a:r>
              <a:rPr lang="en-US" altLang="ja-JP" sz="1600" b="1" dirty="0">
                <a:solidFill>
                  <a:srgbClr val="000000"/>
                </a:solidFill>
                <a:latin typeface="HG丸ｺﾞｼｯｸM-PRO" panose="020F0600000000000000" pitchFamily="50" charset="-128"/>
                <a:ea typeface="HG丸ｺﾞｼｯｸM-PRO" panose="020F0600000000000000" pitchFamily="50" charset="-128"/>
              </a:rPr>
              <a:t>R5</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年度末までの工事実施状況</a:t>
            </a:r>
            <a:endParaRPr lang="ja-JP" altLang="en-US"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138" name="テキスト ボックス 3">
            <a:extLst>
              <a:ext uri="{FF2B5EF4-FFF2-40B4-BE49-F238E27FC236}">
                <a16:creationId xmlns:a16="http://schemas.microsoft.com/office/drawing/2014/main" id="{9460C77B-E2AA-49D3-B45C-E937132222D2}"/>
              </a:ext>
            </a:extLst>
          </p:cNvPr>
          <p:cNvSpPr txBox="1">
            <a:spLocks noChangeArrowheads="1"/>
          </p:cNvSpPr>
          <p:nvPr/>
        </p:nvSpPr>
        <p:spPr bwMode="auto">
          <a:xfrm>
            <a:off x="56371" y="6059548"/>
            <a:ext cx="4381466"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eaLnBrk="1" hangingPunct="1">
              <a:spcBef>
                <a:spcPct val="0"/>
              </a:spcBef>
              <a:buFont typeface="Wingdings" panose="05000000000000000000" pitchFamily="2" charset="2"/>
              <a:buChar char="Ø"/>
            </a:pPr>
            <a:r>
              <a:rPr lang="ja-JP" altLang="en-US" sz="1200" dirty="0"/>
              <a:t>整備対象区間</a:t>
            </a:r>
            <a:r>
              <a:rPr lang="en-US" altLang="ja-JP" sz="1200" dirty="0"/>
              <a:t>0.1</a:t>
            </a:r>
            <a:r>
              <a:rPr lang="ja-JP" altLang="en-US" sz="1200" dirty="0"/>
              <a:t>ｋｍの河川改修に必要な用地の取得や補償に関して、地権者との協議を継続。</a:t>
            </a:r>
            <a:endParaRPr lang="en-US" altLang="ja-JP" sz="1200" dirty="0"/>
          </a:p>
          <a:p>
            <a:pPr marL="171450" indent="-171450" eaLnBrk="1" hangingPunct="1">
              <a:spcBef>
                <a:spcPct val="0"/>
              </a:spcBef>
              <a:buFont typeface="Wingdings" panose="05000000000000000000" pitchFamily="2" charset="2"/>
              <a:buChar char="Ø"/>
            </a:pPr>
            <a:r>
              <a:rPr lang="en-US" altLang="ja-JP" sz="1200" dirty="0"/>
              <a:t>R5</a:t>
            </a:r>
            <a:r>
              <a:rPr lang="ja-JP" altLang="en-US" sz="1200" dirty="0"/>
              <a:t>年度に用地取得が完了。</a:t>
            </a:r>
            <a:r>
              <a:rPr lang="en-US" altLang="ja-JP" sz="1200" dirty="0"/>
              <a:t>R6</a:t>
            </a:r>
            <a:r>
              <a:rPr lang="ja-JP" altLang="en-US" sz="1200" dirty="0"/>
              <a:t>年度より工事着手予定。</a:t>
            </a:r>
          </a:p>
        </p:txBody>
      </p:sp>
      <p:sp>
        <p:nvSpPr>
          <p:cNvPr id="75" name="テキスト ボックス 74">
            <a:extLst>
              <a:ext uri="{FF2B5EF4-FFF2-40B4-BE49-F238E27FC236}">
                <a16:creationId xmlns:a16="http://schemas.microsoft.com/office/drawing/2014/main" id="{362CD714-A60C-46AC-8538-3BB6DB808A07}"/>
              </a:ext>
            </a:extLst>
          </p:cNvPr>
          <p:cNvSpPr txBox="1"/>
          <p:nvPr/>
        </p:nvSpPr>
        <p:spPr>
          <a:xfrm>
            <a:off x="6207924" y="4582908"/>
            <a:ext cx="1098625" cy="195814"/>
          </a:xfrm>
          <a:prstGeom prst="rect">
            <a:avLst/>
          </a:prstGeom>
          <a:solidFill>
            <a:schemeClr val="bg1"/>
          </a:solidFill>
          <a:ln>
            <a:solidFill>
              <a:schemeClr val="tx1"/>
            </a:solidFill>
          </a:ln>
        </p:spPr>
        <p:txBody>
          <a:bodyPr wrap="none" lIns="36000" tIns="36000" rIns="36000" bIns="36000" rtlCol="0">
            <a:spAutoFit/>
          </a:bodyPr>
          <a:lstStyle/>
          <a:p>
            <a:r>
              <a:rPr lang="ja-JP" altLang="en-US" sz="800" dirty="0">
                <a:latin typeface="ＭＳ ゴシック" panose="020B0609070205080204" pitchFamily="49" charset="-128"/>
                <a:ea typeface="ＭＳ ゴシック" panose="020B0609070205080204" pitchFamily="49" charset="-128"/>
              </a:rPr>
              <a:t>浸水</a:t>
            </a:r>
            <a:r>
              <a:rPr kumimoji="1" lang="ja-JP" altLang="en-US" sz="800" dirty="0">
                <a:latin typeface="ＭＳ ゴシック" panose="020B0609070205080204" pitchFamily="49" charset="-128"/>
                <a:ea typeface="ＭＳ ゴシック" panose="020B0609070205080204" pitchFamily="49" charset="-128"/>
              </a:rPr>
              <a:t>想定面積：約</a:t>
            </a:r>
            <a:r>
              <a:rPr lang="en-US" altLang="ja-JP" sz="800" dirty="0">
                <a:latin typeface="ＭＳ ゴシック" panose="020B0609070205080204" pitchFamily="49" charset="-128"/>
                <a:ea typeface="ＭＳ ゴシック" panose="020B0609070205080204" pitchFamily="49" charset="-128"/>
              </a:rPr>
              <a:t>20</a:t>
            </a:r>
            <a:r>
              <a:rPr kumimoji="1" lang="en-US" altLang="ja-JP" sz="800" dirty="0">
                <a:latin typeface="ＭＳ ゴシック" panose="020B0609070205080204" pitchFamily="49" charset="-128"/>
                <a:ea typeface="ＭＳ ゴシック" panose="020B0609070205080204" pitchFamily="49" charset="-128"/>
              </a:rPr>
              <a:t>ha</a:t>
            </a:r>
            <a:endParaRPr kumimoji="1" lang="ja-JP" altLang="en-US" sz="800" dirty="0">
              <a:latin typeface="ＭＳ ゴシック" panose="020B0609070205080204" pitchFamily="49" charset="-128"/>
              <a:ea typeface="ＭＳ ゴシック" panose="020B0609070205080204" pitchFamily="49" charset="-128"/>
            </a:endParaRPr>
          </a:p>
        </p:txBody>
      </p:sp>
      <p:grpSp>
        <p:nvGrpSpPr>
          <p:cNvPr id="77" name="グループ化 76">
            <a:extLst>
              <a:ext uri="{FF2B5EF4-FFF2-40B4-BE49-F238E27FC236}">
                <a16:creationId xmlns:a16="http://schemas.microsoft.com/office/drawing/2014/main" id="{163CE613-7988-41BD-8123-3C71FD2E3589}"/>
              </a:ext>
            </a:extLst>
          </p:cNvPr>
          <p:cNvGrpSpPr>
            <a:grpSpLocks noChangeAspect="1"/>
          </p:cNvGrpSpPr>
          <p:nvPr/>
        </p:nvGrpSpPr>
        <p:grpSpPr>
          <a:xfrm>
            <a:off x="4962924" y="6029029"/>
            <a:ext cx="1049231" cy="296728"/>
            <a:chOff x="8776266" y="6225704"/>
            <a:chExt cx="513630" cy="197441"/>
          </a:xfrm>
        </p:grpSpPr>
        <p:sp>
          <p:nvSpPr>
            <p:cNvPr id="78" name="正方形/長方形 77">
              <a:extLst>
                <a:ext uri="{FF2B5EF4-FFF2-40B4-BE49-F238E27FC236}">
                  <a16:creationId xmlns:a16="http://schemas.microsoft.com/office/drawing/2014/main" id="{BC9F916F-92DD-40C2-B09F-2646AE5AB5E3}"/>
                </a:ext>
              </a:extLst>
            </p:cNvPr>
            <p:cNvSpPr/>
            <p:nvPr/>
          </p:nvSpPr>
          <p:spPr bwMode="auto">
            <a:xfrm>
              <a:off x="8776266" y="6225704"/>
              <a:ext cx="513630" cy="197441"/>
            </a:xfrm>
            <a:prstGeom prst="rect">
              <a:avLst/>
            </a:prstGeom>
            <a:solidFill>
              <a:schemeClr val="bg1"/>
            </a:solidFill>
            <a:ln w="6350">
              <a:solidFill>
                <a:schemeClr val="tx1"/>
              </a:solidFill>
            </a:ln>
            <a:effectLst/>
          </p:spPr>
          <p:txBody>
            <a:bodyPr lIns="0" tIns="0" rIns="0" bIns="0" rtlCol="0" anchor="b" anchorCtr="0"/>
            <a:lstStyle/>
            <a:p>
              <a:r>
                <a:rPr kumimoji="1" lang="en-US" altLang="ja-JP" sz="500" dirty="0"/>
                <a:t>  </a:t>
              </a:r>
              <a:r>
                <a:rPr kumimoji="1" lang="en-US" altLang="ja-JP" sz="800" b="1" dirty="0"/>
                <a:t>0</a:t>
              </a:r>
              <a:r>
                <a:rPr kumimoji="1" lang="ja-JP" altLang="en-US" sz="800" b="1" dirty="0"/>
                <a:t>　　　                </a:t>
              </a:r>
              <a:r>
                <a:rPr lang="en-US" altLang="ja-JP" sz="800" b="1" dirty="0"/>
                <a:t>2</a:t>
              </a:r>
              <a:r>
                <a:rPr kumimoji="1" lang="en-US" altLang="ja-JP" sz="800" b="1" dirty="0"/>
                <a:t>00m</a:t>
              </a:r>
              <a:endParaRPr kumimoji="1" lang="ja-JP" altLang="en-US" sz="500" b="1" dirty="0"/>
            </a:p>
          </p:txBody>
        </p:sp>
        <p:sp>
          <p:nvSpPr>
            <p:cNvPr id="79" name="フリーフォーム: 図形 78">
              <a:extLst>
                <a:ext uri="{FF2B5EF4-FFF2-40B4-BE49-F238E27FC236}">
                  <a16:creationId xmlns:a16="http://schemas.microsoft.com/office/drawing/2014/main" id="{09BB8A79-7407-4024-878F-F2201E2EB05A}"/>
                </a:ext>
              </a:extLst>
            </p:cNvPr>
            <p:cNvSpPr/>
            <p:nvPr/>
          </p:nvSpPr>
          <p:spPr bwMode="auto">
            <a:xfrm>
              <a:off x="8806650" y="6250784"/>
              <a:ext cx="396189" cy="92114"/>
            </a:xfrm>
            <a:custGeom>
              <a:avLst/>
              <a:gdLst>
                <a:gd name="connsiteX0" fmla="*/ 0 w 373380"/>
                <a:gd name="connsiteY0" fmla="*/ 0 h 53340"/>
                <a:gd name="connsiteX1" fmla="*/ 0 w 373380"/>
                <a:gd name="connsiteY1" fmla="*/ 53340 h 53340"/>
                <a:gd name="connsiteX2" fmla="*/ 373380 w 373380"/>
                <a:gd name="connsiteY2" fmla="*/ 53340 h 53340"/>
                <a:gd name="connsiteX3" fmla="*/ 373380 w 373380"/>
                <a:gd name="connsiteY3" fmla="*/ 1905 h 53340"/>
              </a:gdLst>
              <a:ahLst/>
              <a:cxnLst>
                <a:cxn ang="0">
                  <a:pos x="connsiteX0" y="connsiteY0"/>
                </a:cxn>
                <a:cxn ang="0">
                  <a:pos x="connsiteX1" y="connsiteY1"/>
                </a:cxn>
                <a:cxn ang="0">
                  <a:pos x="connsiteX2" y="connsiteY2"/>
                </a:cxn>
                <a:cxn ang="0">
                  <a:pos x="connsiteX3" y="connsiteY3"/>
                </a:cxn>
              </a:cxnLst>
              <a:rect l="l" t="t" r="r" b="b"/>
              <a:pathLst>
                <a:path w="373380" h="53340">
                  <a:moveTo>
                    <a:pt x="0" y="0"/>
                  </a:moveTo>
                  <a:lnTo>
                    <a:pt x="0" y="53340"/>
                  </a:lnTo>
                  <a:lnTo>
                    <a:pt x="373380" y="53340"/>
                  </a:lnTo>
                  <a:lnTo>
                    <a:pt x="373380" y="1905"/>
                  </a:lnTo>
                </a:path>
              </a:pathLst>
            </a:custGeom>
            <a:noFill/>
            <a:ln w="1270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kumimoji="1" lang="ja-JP" altLang="en-US"/>
            </a:p>
          </p:txBody>
        </p:sp>
      </p:grpSp>
    </p:spTree>
    <p:extLst>
      <p:ext uri="{BB962C8B-B14F-4D97-AF65-F5344CB8AC3E}">
        <p14:creationId xmlns:p14="http://schemas.microsoft.com/office/powerpoint/2010/main" val="394986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3106599735"/>
              </p:ext>
            </p:extLst>
          </p:nvPr>
        </p:nvGraphicFramePr>
        <p:xfrm>
          <a:off x="183678" y="1455704"/>
          <a:ext cx="6260530" cy="2736824"/>
        </p:xfrm>
        <a:graphic>
          <a:graphicData uri="http://schemas.openxmlformats.org/drawingml/2006/table">
            <a:tbl>
              <a:tblPr firstRow="1" bandRow="1">
                <a:tableStyleId>{B301B821-A1FF-4177-AEE7-76D212191A09}</a:tableStyleId>
              </a:tblPr>
              <a:tblGrid>
                <a:gridCol w="1005834">
                  <a:extLst>
                    <a:ext uri="{9D8B030D-6E8A-4147-A177-3AD203B41FA5}">
                      <a16:colId xmlns:a16="http://schemas.microsoft.com/office/drawing/2014/main" val="20000"/>
                    </a:ext>
                  </a:extLst>
                </a:gridCol>
                <a:gridCol w="1008112">
                  <a:extLst>
                    <a:ext uri="{9D8B030D-6E8A-4147-A177-3AD203B41FA5}">
                      <a16:colId xmlns:a16="http://schemas.microsoft.com/office/drawing/2014/main" val="3505581094"/>
                    </a:ext>
                  </a:extLst>
                </a:gridCol>
                <a:gridCol w="720080">
                  <a:extLst>
                    <a:ext uri="{9D8B030D-6E8A-4147-A177-3AD203B41FA5}">
                      <a16:colId xmlns:a16="http://schemas.microsoft.com/office/drawing/2014/main" val="4056417830"/>
                    </a:ext>
                  </a:extLst>
                </a:gridCol>
                <a:gridCol w="720080">
                  <a:extLst>
                    <a:ext uri="{9D8B030D-6E8A-4147-A177-3AD203B41FA5}">
                      <a16:colId xmlns:a16="http://schemas.microsoft.com/office/drawing/2014/main" val="20001"/>
                    </a:ext>
                  </a:extLst>
                </a:gridCol>
                <a:gridCol w="2806424">
                  <a:extLst>
                    <a:ext uri="{9D8B030D-6E8A-4147-A177-3AD203B41FA5}">
                      <a16:colId xmlns:a16="http://schemas.microsoft.com/office/drawing/2014/main" val="20002"/>
                    </a:ext>
                  </a:extLst>
                </a:gridCol>
              </a:tblGrid>
              <a:tr h="456204">
                <a:tc gridSpan="2">
                  <a:txBody>
                    <a:bodyPr/>
                    <a:lstStyle/>
                    <a:p>
                      <a:pPr algn="ctr"/>
                      <a:r>
                        <a:rPr kumimoji="1" lang="ja-JP" altLang="en-US" sz="1000" b="0" dirty="0">
                          <a:solidFill>
                            <a:schemeClr val="bg1"/>
                          </a:solidFill>
                        </a:rPr>
                        <a:t>近年の豪雨</a:t>
                      </a:r>
                      <a:endParaRPr kumimoji="1" lang="ja-JP" altLang="en-US" sz="1000" b="0" dirty="0">
                        <a:solidFill>
                          <a:schemeClr val="bg1"/>
                        </a:solidFill>
                        <a:latin typeface="ＭＳ ゴシック" panose="020B0609070205080204" pitchFamily="49" charset="-128"/>
                        <a:ea typeface="ＭＳ ゴシック" panose="020B0609070205080204" pitchFamily="49"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hMerge="1">
                  <a:txBody>
                    <a:bodyPr/>
                    <a:lstStyle/>
                    <a:p>
                      <a:endParaRPr kumimoji="1" lang="ja-JP" altLang="en-US"/>
                    </a:p>
                  </a:txBody>
                  <a:tcPr/>
                </a:tc>
                <a:tc>
                  <a:txBody>
                    <a:bodyPr/>
                    <a:lstStyle/>
                    <a:p>
                      <a:pPr algn="ctr"/>
                      <a:r>
                        <a:rPr kumimoji="1" lang="ja-JP" altLang="en-US" sz="1000" b="0" dirty="0">
                          <a:solidFill>
                            <a:schemeClr val="bg1"/>
                          </a:solidFill>
                        </a:rPr>
                        <a:t>日雨量</a:t>
                      </a:r>
                      <a:endParaRPr kumimoji="1" lang="en-US" altLang="ja-JP" sz="1000" b="0" dirty="0">
                        <a:solidFill>
                          <a:schemeClr val="bg1"/>
                        </a:solidFill>
                      </a:endParaRPr>
                    </a:p>
                    <a:p>
                      <a:pPr algn="ctr"/>
                      <a:r>
                        <a:rPr kumimoji="1" lang="en-US" altLang="ja-JP" sz="1000" b="0" dirty="0">
                          <a:solidFill>
                            <a:schemeClr val="bg1"/>
                          </a:solidFill>
                          <a:latin typeface="ＭＳ ゴシック" panose="020B0609070205080204" pitchFamily="49" charset="-128"/>
                          <a:ea typeface="ＭＳ ゴシック" panose="020B0609070205080204" pitchFamily="49" charset="-128"/>
                        </a:rPr>
                        <a:t>(mm/day)</a:t>
                      </a:r>
                      <a:endParaRPr kumimoji="1" lang="ja-JP" altLang="en-US" sz="1000" b="0" dirty="0">
                        <a:solidFill>
                          <a:schemeClr val="bg1"/>
                        </a:solidFill>
                        <a:latin typeface="ＭＳ ゴシック" panose="020B0609070205080204" pitchFamily="49" charset="-128"/>
                        <a:ea typeface="ＭＳ ゴシック" panose="020B0609070205080204" pitchFamily="49"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00" b="0" dirty="0">
                          <a:solidFill>
                            <a:schemeClr val="bg1"/>
                          </a:solidFill>
                        </a:rPr>
                        <a:t>時間最大</a:t>
                      </a:r>
                      <a:endParaRPr kumimoji="1" lang="en-US" altLang="ja-JP" sz="1000" b="0" dirty="0">
                        <a:solidFill>
                          <a:schemeClr val="bg1"/>
                        </a:solidFill>
                      </a:endParaRPr>
                    </a:p>
                    <a:p>
                      <a:pPr algn="ctr"/>
                      <a:r>
                        <a:rPr kumimoji="1" lang="ja-JP" altLang="en-US" sz="1000" b="0" dirty="0">
                          <a:solidFill>
                            <a:schemeClr val="bg1"/>
                          </a:solidFill>
                        </a:rPr>
                        <a:t>雨量</a:t>
                      </a:r>
                      <a:r>
                        <a:rPr kumimoji="1" lang="en-US" altLang="ja-JP" sz="1000" b="0" dirty="0">
                          <a:solidFill>
                            <a:schemeClr val="bg1"/>
                          </a:solidFill>
                        </a:rPr>
                        <a:t>(mm/</a:t>
                      </a:r>
                      <a:r>
                        <a:rPr kumimoji="1" lang="en-US" altLang="ja-JP" sz="1000" b="0" dirty="0" err="1">
                          <a:solidFill>
                            <a:schemeClr val="bg1"/>
                          </a:solidFill>
                        </a:rPr>
                        <a:t>hr</a:t>
                      </a:r>
                      <a:r>
                        <a:rPr kumimoji="1" lang="en-US" altLang="ja-JP" sz="1000" b="0" dirty="0">
                          <a:solidFill>
                            <a:schemeClr val="bg1"/>
                          </a:solidFill>
                        </a:rPr>
                        <a:t>)</a:t>
                      </a:r>
                      <a:endParaRPr kumimoji="1" lang="ja-JP" altLang="en-US" sz="1000" b="0" dirty="0">
                        <a:solidFill>
                          <a:schemeClr val="bg1"/>
                        </a:solidFill>
                        <a:latin typeface="ＭＳ ゴシック" panose="020B0609070205080204" pitchFamily="49" charset="-128"/>
                        <a:ea typeface="ＭＳ ゴシック" panose="020B0609070205080204" pitchFamily="49"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000" b="0" dirty="0">
                          <a:solidFill>
                            <a:schemeClr val="bg1"/>
                          </a:solidFill>
                        </a:rPr>
                        <a:t>被害状況</a:t>
                      </a:r>
                      <a:endParaRPr kumimoji="1" lang="ja-JP" altLang="en-US" sz="1000" b="0" dirty="0">
                        <a:solidFill>
                          <a:schemeClr val="bg1"/>
                        </a:solidFill>
                        <a:latin typeface="ＭＳ ゴシック" panose="020B0609070205080204" pitchFamily="49" charset="-128"/>
                        <a:ea typeface="ＭＳ ゴシック" panose="020B0609070205080204" pitchFamily="49"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29464">
                <a:tc>
                  <a:txBody>
                    <a:bodyPr/>
                    <a:lstStyle/>
                    <a:p>
                      <a:pPr algn="ctr"/>
                      <a:r>
                        <a:rPr kumimoji="1" lang="ja-JP" altLang="en-US" sz="1000" dirty="0">
                          <a:latin typeface="+mn-ea"/>
                          <a:ea typeface="+mn-ea"/>
                        </a:rPr>
                        <a:t>昭和</a:t>
                      </a:r>
                      <a:r>
                        <a:rPr kumimoji="1" lang="en-US" altLang="ja-JP" sz="1000" dirty="0">
                          <a:latin typeface="+mn-ea"/>
                          <a:ea typeface="+mn-ea"/>
                        </a:rPr>
                        <a:t>28</a:t>
                      </a:r>
                      <a:r>
                        <a:rPr kumimoji="1" lang="ja-JP" altLang="en-US" sz="1000" dirty="0">
                          <a:latin typeface="+mn-ea"/>
                          <a:ea typeface="+mn-ea"/>
                        </a:rPr>
                        <a:t>年</a:t>
                      </a:r>
                      <a:r>
                        <a:rPr kumimoji="1" lang="en-US" altLang="ja-JP" sz="1000" dirty="0">
                          <a:latin typeface="+mn-ea"/>
                          <a:ea typeface="+mn-ea"/>
                        </a:rPr>
                        <a:t>9</a:t>
                      </a:r>
                      <a:r>
                        <a:rPr kumimoji="1" lang="ja-JP" altLang="en-US" sz="1000" dirty="0">
                          <a:latin typeface="+mn-ea"/>
                          <a:ea typeface="+mn-ea"/>
                        </a:rPr>
                        <a:t>月</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000" dirty="0">
                          <a:solidFill>
                            <a:schemeClr val="tx1"/>
                          </a:solidFill>
                          <a:latin typeface="+mn-ea"/>
                          <a:ea typeface="+mn-ea"/>
                          <a:cs typeface="Meiryo UI" panose="020B0604030504040204" pitchFamily="50" charset="-128"/>
                        </a:rPr>
                        <a:t>台風</a:t>
                      </a:r>
                      <a:r>
                        <a:rPr kumimoji="1" lang="en-US" altLang="ja-JP" sz="1000" dirty="0">
                          <a:solidFill>
                            <a:schemeClr val="tx1"/>
                          </a:solidFill>
                          <a:latin typeface="+mn-ea"/>
                          <a:ea typeface="+mn-ea"/>
                          <a:cs typeface="Meiryo UI" panose="020B0604030504040204" pitchFamily="50" charset="-128"/>
                        </a:rPr>
                        <a:t>13</a:t>
                      </a:r>
                      <a:r>
                        <a:rPr kumimoji="1" lang="ja-JP" altLang="en-US" sz="1000" dirty="0">
                          <a:solidFill>
                            <a:schemeClr val="tx1"/>
                          </a:solidFill>
                          <a:latin typeface="+mn-ea"/>
                          <a:ea typeface="+mn-ea"/>
                          <a:cs typeface="Meiryo UI" panose="020B0604030504040204" pitchFamily="50" charset="-128"/>
                        </a:rPr>
                        <a:t>号</a:t>
                      </a: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ja-JP" altLang="en-US" sz="1000" dirty="0">
                          <a:latin typeface="+mn-ea"/>
                          <a:ea typeface="+mn-ea"/>
                        </a:rPr>
                        <a:t>－</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ja-JP" altLang="en-US" sz="1000" dirty="0">
                          <a:solidFill>
                            <a:schemeClr val="tx1"/>
                          </a:solidFill>
                          <a:latin typeface="+mn-ea"/>
                          <a:ea typeface="+mn-ea"/>
                          <a:cs typeface="Meiryo UI" panose="020B0604030504040204" pitchFamily="50" charset="-128"/>
                        </a:rPr>
                        <a:t>－</a:t>
                      </a: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r>
                        <a:rPr kumimoji="1" lang="ja-JP" altLang="en-US" sz="1000" dirty="0">
                          <a:latin typeface="+mn-ea"/>
                          <a:ea typeface="+mn-ea"/>
                        </a:rPr>
                        <a:t>・檜尾川で左岸約</a:t>
                      </a:r>
                      <a:r>
                        <a:rPr kumimoji="1" lang="en-US" altLang="ja-JP" sz="1000" dirty="0">
                          <a:latin typeface="+mn-ea"/>
                          <a:ea typeface="+mn-ea"/>
                        </a:rPr>
                        <a:t>200m</a:t>
                      </a:r>
                      <a:r>
                        <a:rPr kumimoji="1" lang="ja-JP" altLang="en-US" sz="1000" dirty="0">
                          <a:latin typeface="+mn-ea"/>
                          <a:ea typeface="+mn-ea"/>
                        </a:rPr>
                        <a:t>が決壊　</a:t>
                      </a:r>
                      <a:r>
                        <a:rPr kumimoji="1" lang="en-US" altLang="ja-JP" sz="1000" dirty="0">
                          <a:latin typeface="+mn-ea"/>
                          <a:ea typeface="+mn-ea"/>
                        </a:rPr>
                        <a:t>6570</a:t>
                      </a:r>
                      <a:r>
                        <a:rPr kumimoji="1" lang="ja-JP" altLang="en-US" sz="1000" dirty="0">
                          <a:latin typeface="+mn-ea"/>
                          <a:ea typeface="+mn-ea"/>
                        </a:rPr>
                        <a:t>戸が浸水</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069835"/>
                  </a:ext>
                </a:extLst>
              </a:tr>
              <a:tr h="223309">
                <a:tc>
                  <a:txBody>
                    <a:bodyPr/>
                    <a:lstStyle/>
                    <a:p>
                      <a:pPr algn="ctr"/>
                      <a:r>
                        <a:rPr kumimoji="1" lang="ja-JP" altLang="en-US" sz="1000" dirty="0">
                          <a:latin typeface="+mn-ea"/>
                          <a:ea typeface="+mn-ea"/>
                        </a:rPr>
                        <a:t>昭和</a:t>
                      </a:r>
                      <a:r>
                        <a:rPr kumimoji="1" lang="en-US" altLang="ja-JP" sz="1000" dirty="0">
                          <a:latin typeface="+mn-ea"/>
                          <a:ea typeface="+mn-ea"/>
                        </a:rPr>
                        <a:t>42</a:t>
                      </a:r>
                      <a:r>
                        <a:rPr kumimoji="1" lang="ja-JP" altLang="en-US" sz="1000" dirty="0">
                          <a:latin typeface="+mn-ea"/>
                          <a:ea typeface="+mn-ea"/>
                        </a:rPr>
                        <a:t>年</a:t>
                      </a:r>
                      <a:r>
                        <a:rPr kumimoji="1" lang="en-US" altLang="ja-JP" sz="1000" dirty="0">
                          <a:latin typeface="+mn-ea"/>
                          <a:ea typeface="+mn-ea"/>
                        </a:rPr>
                        <a:t>7</a:t>
                      </a:r>
                      <a:r>
                        <a:rPr kumimoji="1" lang="ja-JP" altLang="en-US" sz="1000" dirty="0">
                          <a:latin typeface="+mn-ea"/>
                          <a:ea typeface="+mn-ea"/>
                        </a:rPr>
                        <a:t>月</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mn-ea"/>
                          <a:ea typeface="+mn-ea"/>
                        </a:rPr>
                        <a:t>梅雨前線豪雨</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ja-JP" altLang="en-US" sz="1000" dirty="0">
                          <a:latin typeface="+mn-ea"/>
                          <a:ea typeface="+mn-ea"/>
                        </a:rPr>
                        <a:t>－</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ja-JP" altLang="en-US" sz="1000" dirty="0">
                          <a:solidFill>
                            <a:schemeClr val="tx1"/>
                          </a:solidFill>
                          <a:latin typeface="+mn-ea"/>
                          <a:ea typeface="+mn-ea"/>
                          <a:cs typeface="Meiryo UI" panose="020B0604030504040204" pitchFamily="50" charset="-128"/>
                        </a:rPr>
                        <a:t>－</a:t>
                      </a: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r>
                        <a:rPr kumimoji="1" lang="ja-JP" altLang="en-US" sz="1000" dirty="0">
                          <a:latin typeface="+mn-ea"/>
                          <a:ea typeface="+mn-ea"/>
                        </a:rPr>
                        <a:t>・芥川・女瀬川で</a:t>
                      </a:r>
                      <a:r>
                        <a:rPr kumimoji="1" lang="en-US" altLang="ja-JP" sz="1000" dirty="0">
                          <a:latin typeface="+mn-ea"/>
                          <a:ea typeface="+mn-ea"/>
                        </a:rPr>
                        <a:t>258ha</a:t>
                      </a:r>
                      <a:r>
                        <a:rPr kumimoji="1" lang="ja-JP" altLang="en-US" sz="1000" dirty="0">
                          <a:latin typeface="+mn-ea"/>
                          <a:ea typeface="+mn-ea"/>
                        </a:rPr>
                        <a:t>、</a:t>
                      </a:r>
                      <a:r>
                        <a:rPr kumimoji="1" lang="en-US" altLang="ja-JP" sz="1000" dirty="0">
                          <a:latin typeface="+mn-ea"/>
                          <a:ea typeface="+mn-ea"/>
                        </a:rPr>
                        <a:t>7184</a:t>
                      </a:r>
                      <a:r>
                        <a:rPr kumimoji="1" lang="ja-JP" altLang="en-US" sz="1000" dirty="0">
                          <a:latin typeface="+mn-ea"/>
                          <a:ea typeface="+mn-ea"/>
                        </a:rPr>
                        <a:t>戸が浸水</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7968411"/>
                  </a:ext>
                </a:extLst>
              </a:tr>
              <a:tr h="329464">
                <a:tc>
                  <a:txBody>
                    <a:bodyPr/>
                    <a:lstStyle/>
                    <a:p>
                      <a:pPr algn="ctr"/>
                      <a:r>
                        <a:rPr kumimoji="1" lang="ja-JP" altLang="en-US" sz="1000" dirty="0">
                          <a:latin typeface="+mn-ea"/>
                          <a:ea typeface="+mn-ea"/>
                        </a:rPr>
                        <a:t>昭和</a:t>
                      </a:r>
                      <a:r>
                        <a:rPr kumimoji="1" lang="en-US" altLang="ja-JP" sz="1000" dirty="0">
                          <a:latin typeface="+mn-ea"/>
                          <a:ea typeface="+mn-ea"/>
                        </a:rPr>
                        <a:t>44</a:t>
                      </a:r>
                      <a:r>
                        <a:rPr kumimoji="1" lang="ja-JP" altLang="en-US" sz="1000" dirty="0">
                          <a:latin typeface="+mn-ea"/>
                          <a:ea typeface="+mn-ea"/>
                        </a:rPr>
                        <a:t>年</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mn-ea"/>
                          <a:ea typeface="+mn-ea"/>
                        </a:rPr>
                        <a:t>梅雨前線豪雨</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ja-JP" altLang="en-US" sz="1000" dirty="0">
                          <a:latin typeface="+mn-ea"/>
                          <a:ea typeface="+mn-ea"/>
                        </a:rPr>
                        <a:t>－</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ja-JP" altLang="en-US" sz="1000" dirty="0">
                          <a:solidFill>
                            <a:schemeClr val="tx1"/>
                          </a:solidFill>
                          <a:latin typeface="+mn-ea"/>
                          <a:ea typeface="+mn-ea"/>
                          <a:cs typeface="Meiryo UI" panose="020B0604030504040204" pitchFamily="50" charset="-128"/>
                        </a:rPr>
                        <a:t>－</a:t>
                      </a: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r>
                        <a:rPr kumimoji="1" lang="ja-JP" altLang="en-US" sz="1000" dirty="0">
                          <a:latin typeface="+mn-ea"/>
                          <a:ea typeface="+mn-ea"/>
                        </a:rPr>
                        <a:t>・</a:t>
                      </a:r>
                      <a:r>
                        <a:rPr kumimoji="1" lang="zh-TW" altLang="en-US" sz="1000" dirty="0">
                          <a:latin typeface="ＭＳ Ｐゴシック" panose="020B0600070205080204" pitchFamily="50" charset="-128"/>
                          <a:ea typeface="ＭＳ Ｐゴシック" panose="020B0600070205080204" pitchFamily="50" charset="-128"/>
                        </a:rPr>
                        <a:t>芥川、女瀬川、東檜尾川、水無瀬川</a:t>
                      </a:r>
                      <a:r>
                        <a:rPr kumimoji="1" lang="ja-JP" altLang="en-US" sz="1000" dirty="0">
                          <a:latin typeface="+mn-ea"/>
                          <a:ea typeface="+mn-ea"/>
                        </a:rPr>
                        <a:t>で</a:t>
                      </a:r>
                      <a:r>
                        <a:rPr kumimoji="1" lang="en-US" altLang="ja-JP" sz="1000" dirty="0">
                          <a:latin typeface="+mn-ea"/>
                          <a:ea typeface="+mn-ea"/>
                        </a:rPr>
                        <a:t>36ha</a:t>
                      </a:r>
                      <a:r>
                        <a:rPr kumimoji="1" lang="ja-JP" altLang="en-US" sz="1000" dirty="0">
                          <a:latin typeface="+mn-ea"/>
                          <a:ea typeface="+mn-ea"/>
                        </a:rPr>
                        <a:t>、</a:t>
                      </a:r>
                      <a:r>
                        <a:rPr kumimoji="1" lang="en-US" altLang="ja-JP" sz="1000" dirty="0">
                          <a:latin typeface="+mn-ea"/>
                          <a:ea typeface="+mn-ea"/>
                        </a:rPr>
                        <a:t>358</a:t>
                      </a:r>
                      <a:r>
                        <a:rPr kumimoji="1" lang="ja-JP" altLang="en-US" sz="1000" dirty="0">
                          <a:latin typeface="+mn-ea"/>
                          <a:ea typeface="+mn-ea"/>
                        </a:rPr>
                        <a:t>戸が浸水</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360793"/>
                  </a:ext>
                </a:extLst>
              </a:tr>
              <a:tr h="223309">
                <a:tc>
                  <a:txBody>
                    <a:bodyPr/>
                    <a:lstStyle/>
                    <a:p>
                      <a:pPr algn="ctr"/>
                      <a:r>
                        <a:rPr kumimoji="1" lang="ja-JP" altLang="en-US" sz="1000" dirty="0">
                          <a:latin typeface="+mn-ea"/>
                          <a:ea typeface="+mn-ea"/>
                        </a:rPr>
                        <a:t>昭和</a:t>
                      </a:r>
                      <a:r>
                        <a:rPr kumimoji="1" lang="en-US" altLang="ja-JP" sz="1000" dirty="0">
                          <a:latin typeface="+mn-ea"/>
                          <a:ea typeface="+mn-ea"/>
                        </a:rPr>
                        <a:t>58</a:t>
                      </a:r>
                      <a:r>
                        <a:rPr kumimoji="1" lang="ja-JP" altLang="en-US" sz="1000" dirty="0">
                          <a:latin typeface="+mn-ea"/>
                          <a:ea typeface="+mn-ea"/>
                        </a:rPr>
                        <a:t>年</a:t>
                      </a:r>
                      <a:r>
                        <a:rPr kumimoji="1" lang="en-US" altLang="ja-JP" sz="1000" dirty="0">
                          <a:latin typeface="+mn-ea"/>
                          <a:ea typeface="+mn-ea"/>
                        </a:rPr>
                        <a:t>9</a:t>
                      </a:r>
                      <a:r>
                        <a:rPr kumimoji="1" lang="ja-JP" altLang="en-US" sz="1000" dirty="0">
                          <a:latin typeface="+mn-ea"/>
                          <a:ea typeface="+mn-ea"/>
                        </a:rPr>
                        <a:t>月</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mn-ea"/>
                          <a:ea typeface="+mn-ea"/>
                        </a:rPr>
                        <a:t>台風</a:t>
                      </a:r>
                      <a:r>
                        <a:rPr kumimoji="1" lang="en-US" altLang="ja-JP" sz="1000" dirty="0">
                          <a:latin typeface="+mn-ea"/>
                          <a:ea typeface="+mn-ea"/>
                        </a:rPr>
                        <a:t>10</a:t>
                      </a:r>
                      <a:r>
                        <a:rPr kumimoji="1" lang="ja-JP" altLang="en-US" sz="1000" dirty="0">
                          <a:latin typeface="+mn-ea"/>
                          <a:ea typeface="+mn-ea"/>
                        </a:rPr>
                        <a:t>号</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en-US" altLang="ja-JP" sz="1000" dirty="0">
                          <a:latin typeface="+mn-ea"/>
                          <a:ea typeface="+mn-ea"/>
                        </a:rPr>
                        <a:t>111</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en-US" altLang="ja-JP" sz="1000" dirty="0">
                          <a:latin typeface="+mn-ea"/>
                          <a:ea typeface="+mn-ea"/>
                        </a:rPr>
                        <a:t>15</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r>
                        <a:rPr kumimoji="1" lang="ja-JP" altLang="en-US" sz="1000" dirty="0">
                          <a:latin typeface="+mn-ea"/>
                          <a:ea typeface="+mn-ea"/>
                        </a:rPr>
                        <a:t>・高槻市で</a:t>
                      </a:r>
                      <a:r>
                        <a:rPr kumimoji="1" lang="en-US" altLang="ja-JP" sz="1000" dirty="0">
                          <a:latin typeface="+mn-ea"/>
                          <a:ea typeface="+mn-ea"/>
                        </a:rPr>
                        <a:t>304</a:t>
                      </a:r>
                      <a:r>
                        <a:rPr kumimoji="1" lang="ja-JP" altLang="en-US" sz="1000" dirty="0">
                          <a:latin typeface="+mn-ea"/>
                          <a:ea typeface="+mn-ea"/>
                        </a:rPr>
                        <a:t>戸が浸水</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8871127"/>
                  </a:ext>
                </a:extLst>
              </a:tr>
              <a:tr h="223309">
                <a:tc>
                  <a:txBody>
                    <a:bodyPr/>
                    <a:lstStyle/>
                    <a:p>
                      <a:pPr algn="ctr"/>
                      <a:r>
                        <a:rPr kumimoji="1" lang="ja-JP" altLang="en-US" sz="1000" dirty="0">
                          <a:latin typeface="+mn-ea"/>
                          <a:ea typeface="+mn-ea"/>
                        </a:rPr>
                        <a:t>昭和</a:t>
                      </a:r>
                      <a:r>
                        <a:rPr kumimoji="1" lang="en-US" altLang="ja-JP" sz="1000" dirty="0">
                          <a:latin typeface="+mn-ea"/>
                          <a:ea typeface="+mn-ea"/>
                        </a:rPr>
                        <a:t>61</a:t>
                      </a:r>
                      <a:r>
                        <a:rPr kumimoji="1" lang="ja-JP" altLang="en-US" sz="1000" dirty="0">
                          <a:latin typeface="+mn-ea"/>
                          <a:ea typeface="+mn-ea"/>
                        </a:rPr>
                        <a:t>年</a:t>
                      </a:r>
                      <a:r>
                        <a:rPr kumimoji="1" lang="en-US" altLang="ja-JP" sz="1000" dirty="0">
                          <a:latin typeface="+mn-ea"/>
                          <a:ea typeface="+mn-ea"/>
                        </a:rPr>
                        <a:t>7</a:t>
                      </a:r>
                      <a:r>
                        <a:rPr kumimoji="1" lang="ja-JP" altLang="en-US" sz="1000" dirty="0">
                          <a:latin typeface="+mn-ea"/>
                          <a:ea typeface="+mn-ea"/>
                        </a:rPr>
                        <a:t>月</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mn-ea"/>
                          <a:ea typeface="+mn-ea"/>
                        </a:rPr>
                        <a:t>集中豪雨</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en-US" altLang="ja-JP" sz="1000" dirty="0">
                          <a:latin typeface="+mn-ea"/>
                          <a:ea typeface="+mn-ea"/>
                        </a:rPr>
                        <a:t>137</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en-US" altLang="ja-JP" sz="1000" dirty="0">
                          <a:latin typeface="+mn-ea"/>
                          <a:ea typeface="+mn-ea"/>
                        </a:rPr>
                        <a:t>31</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r>
                        <a:rPr kumimoji="1" lang="ja-JP" altLang="en-US" sz="1000" dirty="0">
                          <a:latin typeface="+mn-ea"/>
                          <a:ea typeface="+mn-ea"/>
                        </a:rPr>
                        <a:t>・</a:t>
                      </a:r>
                      <a:r>
                        <a:rPr kumimoji="1" lang="zh-TW" altLang="en-US" sz="1000" dirty="0">
                          <a:latin typeface="ＭＳ Ｐゴシック" panose="020B0600070205080204" pitchFamily="50" charset="-128"/>
                          <a:ea typeface="ＭＳ Ｐゴシック" panose="020B0600070205080204" pitchFamily="50" charset="-128"/>
                        </a:rPr>
                        <a:t>芥川、檜尾川、東檜尾川</a:t>
                      </a:r>
                      <a:r>
                        <a:rPr kumimoji="1" lang="ja-JP" altLang="en-US" sz="1000" dirty="0">
                          <a:latin typeface="+mn-ea"/>
                          <a:ea typeface="+mn-ea"/>
                        </a:rPr>
                        <a:t>で浸水被害</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045271"/>
                  </a:ext>
                </a:extLst>
              </a:tr>
              <a:tr h="223309">
                <a:tc>
                  <a:txBody>
                    <a:bodyPr/>
                    <a:lstStyle/>
                    <a:p>
                      <a:pPr algn="ctr"/>
                      <a:r>
                        <a:rPr kumimoji="1" lang="ja-JP" altLang="en-US" sz="1000" dirty="0">
                          <a:latin typeface="+mn-ea"/>
                          <a:ea typeface="+mn-ea"/>
                        </a:rPr>
                        <a:t>平成元年</a:t>
                      </a:r>
                      <a:r>
                        <a:rPr kumimoji="1" lang="en-US" altLang="ja-JP" sz="1000" dirty="0">
                          <a:latin typeface="+mn-ea"/>
                          <a:ea typeface="+mn-ea"/>
                        </a:rPr>
                        <a:t>8</a:t>
                      </a:r>
                      <a:r>
                        <a:rPr kumimoji="1" lang="ja-JP" altLang="en-US" sz="1000" dirty="0">
                          <a:latin typeface="+mn-ea"/>
                          <a:ea typeface="+mn-ea"/>
                        </a:rPr>
                        <a:t>月</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kumimoji="1" lang="ja-JP" altLang="en-US" sz="1000" dirty="0">
                          <a:latin typeface="+mn-ea"/>
                          <a:ea typeface="+mn-ea"/>
                        </a:rPr>
                        <a:t>台風</a:t>
                      </a:r>
                      <a:r>
                        <a:rPr kumimoji="1" lang="en-US" altLang="ja-JP" sz="1000" dirty="0">
                          <a:latin typeface="+mn-ea"/>
                          <a:ea typeface="+mn-ea"/>
                        </a:rPr>
                        <a:t>17</a:t>
                      </a:r>
                      <a:r>
                        <a:rPr kumimoji="1" lang="ja-JP" altLang="en-US" sz="1000" dirty="0">
                          <a:latin typeface="+mn-ea"/>
                          <a:ea typeface="+mn-ea"/>
                        </a:rPr>
                        <a:t>号</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en-US" altLang="ja-JP" sz="1000" dirty="0">
                          <a:latin typeface="+mn-ea"/>
                          <a:ea typeface="+mn-ea"/>
                        </a:rPr>
                        <a:t>95</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en-US" altLang="ja-JP" sz="1000" dirty="0">
                          <a:latin typeface="+mn-ea"/>
                          <a:ea typeface="+mn-ea"/>
                        </a:rPr>
                        <a:t>31</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r>
                        <a:rPr kumimoji="1" lang="ja-JP" altLang="en-US" sz="1000" dirty="0">
                          <a:latin typeface="+mn-ea"/>
                          <a:ea typeface="+mn-ea"/>
                        </a:rPr>
                        <a:t>・</a:t>
                      </a:r>
                      <a:r>
                        <a:rPr kumimoji="1" lang="zh-TW" altLang="en-US" sz="1000" dirty="0">
                          <a:latin typeface="ＭＳ Ｐゴシック" panose="020B0600070205080204" pitchFamily="50" charset="-128"/>
                          <a:ea typeface="ＭＳ Ｐゴシック" panose="020B0600070205080204" pitchFamily="50" charset="-128"/>
                        </a:rPr>
                        <a:t>芥川</a:t>
                      </a:r>
                      <a:r>
                        <a:rPr kumimoji="1" lang="ja-JP" altLang="en-US" sz="1000" dirty="0">
                          <a:latin typeface="+mn-ea"/>
                          <a:ea typeface="+mn-ea"/>
                        </a:rPr>
                        <a:t>で浸水被害</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3197958"/>
                  </a:ext>
                </a:extLst>
              </a:tr>
              <a:tr h="223309">
                <a:tc>
                  <a:txBody>
                    <a:bodyPr/>
                    <a:lstStyle/>
                    <a:p>
                      <a:pPr algn="ctr"/>
                      <a:r>
                        <a:rPr kumimoji="1" lang="ja-JP" altLang="en-US" sz="1000" dirty="0">
                          <a:latin typeface="+mn-ea"/>
                          <a:ea typeface="+mn-ea"/>
                        </a:rPr>
                        <a:t>平成</a:t>
                      </a:r>
                      <a:r>
                        <a:rPr kumimoji="1" lang="en-US" altLang="ja-JP" sz="1000" dirty="0">
                          <a:latin typeface="+mn-ea"/>
                          <a:ea typeface="+mn-ea"/>
                        </a:rPr>
                        <a:t>5</a:t>
                      </a:r>
                      <a:r>
                        <a:rPr kumimoji="1" lang="ja-JP" altLang="en-US" sz="1000" dirty="0">
                          <a:latin typeface="+mn-ea"/>
                          <a:ea typeface="+mn-ea"/>
                        </a:rPr>
                        <a:t>年</a:t>
                      </a:r>
                      <a:r>
                        <a:rPr kumimoji="1" lang="en-US" altLang="ja-JP" sz="1000" dirty="0">
                          <a:latin typeface="+mn-ea"/>
                          <a:ea typeface="+mn-ea"/>
                        </a:rPr>
                        <a:t>9</a:t>
                      </a:r>
                      <a:r>
                        <a:rPr kumimoji="1" lang="ja-JP" altLang="en-US" sz="1000" dirty="0">
                          <a:latin typeface="+mn-ea"/>
                          <a:ea typeface="+mn-ea"/>
                        </a:rPr>
                        <a:t>月</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集中豪雨</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en-US" altLang="ja-JP" sz="1000" dirty="0">
                          <a:latin typeface="+mn-ea"/>
                          <a:ea typeface="+mn-ea"/>
                        </a:rPr>
                        <a:t>59</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ctr"/>
                      <a:r>
                        <a:rPr kumimoji="1" lang="en-US" altLang="ja-JP" sz="1000" dirty="0">
                          <a:latin typeface="+mn-ea"/>
                          <a:ea typeface="+mn-ea"/>
                        </a:rPr>
                        <a:t>11</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r>
                        <a:rPr kumimoji="1" lang="ja-JP" altLang="en-US" sz="1000" dirty="0">
                          <a:latin typeface="+mn-ea"/>
                          <a:ea typeface="+mn-ea"/>
                        </a:rPr>
                        <a:t>・</a:t>
                      </a:r>
                      <a:r>
                        <a:rPr kumimoji="1" lang="zh-TW" altLang="en-US" sz="1000" dirty="0">
                          <a:latin typeface="ＭＳ Ｐゴシック" panose="020B0600070205080204" pitchFamily="50" charset="-128"/>
                          <a:ea typeface="ＭＳ Ｐゴシック" panose="020B0600070205080204" pitchFamily="50" charset="-128"/>
                        </a:rPr>
                        <a:t>芥川</a:t>
                      </a:r>
                      <a:r>
                        <a:rPr kumimoji="1" lang="ja-JP" altLang="en-US" sz="1000" dirty="0">
                          <a:latin typeface="+mn-ea"/>
                          <a:ea typeface="+mn-ea"/>
                        </a:rPr>
                        <a:t>で浸水被害</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953748"/>
                  </a:ext>
                </a:extLst>
              </a:tr>
              <a:tr h="223309">
                <a:tc>
                  <a:txBody>
                    <a:bodyPr/>
                    <a:lstStyle/>
                    <a:p>
                      <a:pPr algn="ctr"/>
                      <a:r>
                        <a:rPr kumimoji="1" lang="ja-JP" altLang="en-US" sz="1000" dirty="0">
                          <a:solidFill>
                            <a:schemeClr val="tx1"/>
                          </a:solidFill>
                          <a:latin typeface="+mn-ea"/>
                          <a:ea typeface="+mn-ea"/>
                          <a:cs typeface="Meiryo UI" panose="020B0604030504040204" pitchFamily="50" charset="-128"/>
                        </a:rPr>
                        <a:t>平成</a:t>
                      </a:r>
                      <a:r>
                        <a:rPr kumimoji="1" lang="en-US" altLang="ja-JP" sz="1000" dirty="0">
                          <a:solidFill>
                            <a:schemeClr val="tx1"/>
                          </a:solidFill>
                          <a:latin typeface="+mn-ea"/>
                          <a:ea typeface="+mn-ea"/>
                          <a:cs typeface="Meiryo UI" panose="020B0604030504040204" pitchFamily="50" charset="-128"/>
                        </a:rPr>
                        <a:t>24</a:t>
                      </a:r>
                      <a:r>
                        <a:rPr kumimoji="1" lang="ja-JP" altLang="en-US" sz="1000" dirty="0">
                          <a:solidFill>
                            <a:schemeClr val="tx1"/>
                          </a:solidFill>
                          <a:latin typeface="+mn-ea"/>
                          <a:ea typeface="+mn-ea"/>
                          <a:cs typeface="Meiryo UI" panose="020B0604030504040204" pitchFamily="50" charset="-128"/>
                        </a:rPr>
                        <a:t>年</a:t>
                      </a:r>
                      <a:r>
                        <a:rPr kumimoji="1" lang="en-US" altLang="ja-JP" sz="1000" dirty="0">
                          <a:solidFill>
                            <a:schemeClr val="tx1"/>
                          </a:solidFill>
                          <a:latin typeface="+mn-ea"/>
                          <a:ea typeface="+mn-ea"/>
                          <a:cs typeface="Meiryo UI" panose="020B0604030504040204" pitchFamily="50" charset="-128"/>
                        </a:rPr>
                        <a:t>8</a:t>
                      </a:r>
                      <a:r>
                        <a:rPr kumimoji="1" lang="ja-JP" altLang="en-US" sz="1000" dirty="0">
                          <a:solidFill>
                            <a:schemeClr val="tx1"/>
                          </a:solidFill>
                          <a:latin typeface="+mn-ea"/>
                          <a:ea typeface="+mn-ea"/>
                          <a:cs typeface="Meiryo UI" panose="020B0604030504040204" pitchFamily="50" charset="-128"/>
                        </a:rPr>
                        <a:t>月</a:t>
                      </a:r>
                      <a:endParaRPr kumimoji="1" lang="en-US" altLang="ja-JP"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n-ea"/>
                          <a:ea typeface="+mn-ea"/>
                          <a:cs typeface="Meiryo UI" panose="020B0604030504040204" pitchFamily="50" charset="-128"/>
                        </a:rPr>
                        <a:t>集中豪雨</a:t>
                      </a: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87</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72</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a:t>
                      </a:r>
                      <a:r>
                        <a:rPr kumimoji="1" lang="zh-TW" altLang="en-US" sz="1000" dirty="0">
                          <a:latin typeface="ＭＳ Ｐゴシック" panose="020B0600070205080204" pitchFamily="50" charset="-128"/>
                          <a:ea typeface="ＭＳ Ｐゴシック" panose="020B0600070205080204" pitchFamily="50" charset="-128"/>
                        </a:rPr>
                        <a:t>高槻市、島本町</a:t>
                      </a:r>
                      <a:r>
                        <a:rPr kumimoji="1" lang="ja-JP" altLang="en-US" sz="1000" dirty="0">
                          <a:latin typeface="+mn-ea"/>
                          <a:ea typeface="+mn-ea"/>
                        </a:rPr>
                        <a:t>で</a:t>
                      </a:r>
                      <a:r>
                        <a:rPr kumimoji="1" lang="en-US" altLang="ja-JP" sz="1000" dirty="0">
                          <a:latin typeface="+mn-ea"/>
                          <a:ea typeface="+mn-ea"/>
                        </a:rPr>
                        <a:t>1594</a:t>
                      </a:r>
                      <a:r>
                        <a:rPr kumimoji="1" lang="ja-JP" altLang="en-US" sz="1000" dirty="0">
                          <a:latin typeface="+mn-ea"/>
                          <a:ea typeface="+mn-ea"/>
                        </a:rPr>
                        <a:t>戸の内水被害</a:t>
                      </a:r>
                      <a:endParaRPr kumimoji="1" lang="ja-JP" altLang="en-US" sz="1000" dirty="0">
                        <a:solidFill>
                          <a:schemeClr val="tx1"/>
                        </a:solidFill>
                        <a:latin typeface="+mn-ea"/>
                        <a:ea typeface="+mn-ea"/>
                        <a:cs typeface="Meiryo UI" panose="020B0604030504040204" pitchFamily="50" charset="-128"/>
                      </a:endParaRPr>
                    </a:p>
                  </a:txBody>
                  <a:tcPr marL="91434" marR="91434" marT="45685" marB="4568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3230977"/>
                  </a:ext>
                </a:extLst>
              </a:tr>
            </a:tbl>
          </a:graphicData>
        </a:graphic>
      </p:graphicFrame>
      <p:sp>
        <p:nvSpPr>
          <p:cNvPr id="5" name="正方形/長方形 4"/>
          <p:cNvSpPr/>
          <p:nvPr/>
        </p:nvSpPr>
        <p:spPr>
          <a:xfrm>
            <a:off x="195110" y="890093"/>
            <a:ext cx="6249098" cy="461665"/>
          </a:xfrm>
          <a:prstGeom prst="rect">
            <a:avLst/>
          </a:prstGeom>
          <a:solidFill>
            <a:schemeClr val="accent3">
              <a:lumMod val="40000"/>
              <a:lumOff val="60000"/>
            </a:schemeClr>
          </a:solidFill>
          <a:ln w="12700" cmpd="sng">
            <a:solidFill>
              <a:schemeClr val="tx1"/>
            </a:solidFill>
          </a:ln>
        </p:spPr>
        <p:txBody>
          <a:bodyPr wrap="square">
            <a:spAutoFit/>
          </a:bodyPr>
          <a:lstStyle/>
          <a:p>
            <a:pPr marL="182563" lvl="0" indent="-182563">
              <a:buFont typeface="Wingdings" panose="05000000000000000000" pitchFamily="2" charset="2"/>
              <a:buChar char="Ø"/>
            </a:pPr>
            <a:r>
              <a:rPr lang="ja-JP" altLang="en-US" sz="1200" dirty="0">
                <a:solidFill>
                  <a:srgbClr val="000000"/>
                </a:solidFill>
              </a:rPr>
              <a:t>未改修区間が残り、近年</a:t>
            </a:r>
            <a:r>
              <a:rPr lang="ja-JP" altLang="en-US" sz="1200" dirty="0"/>
              <a:t>でも浸水被害が発生していることから、</a:t>
            </a:r>
            <a:r>
              <a:rPr lang="ja-JP" altLang="en-US" sz="1200" dirty="0">
                <a:solidFill>
                  <a:srgbClr val="000000"/>
                </a:solidFill>
              </a:rPr>
              <a:t>今後も洪水に対する安全性を向上させるため、改修を進めていく必要がある。</a:t>
            </a:r>
          </a:p>
        </p:txBody>
      </p:sp>
      <p:sp>
        <p:nvSpPr>
          <p:cNvPr id="11" name="テキスト ボックス 10"/>
          <p:cNvSpPr txBox="1"/>
          <p:nvPr/>
        </p:nvSpPr>
        <p:spPr>
          <a:xfrm>
            <a:off x="6820570" y="2343849"/>
            <a:ext cx="1531188" cy="246221"/>
          </a:xfrm>
          <a:prstGeom prst="rect">
            <a:avLst/>
          </a:prstGeom>
          <a:noFill/>
        </p:spPr>
        <p:txBody>
          <a:bodyPr wrap="none" rtlCol="0">
            <a:spAutoFit/>
          </a:bodyPr>
          <a:lstStyle/>
          <a:p>
            <a:pPr algn="ctr"/>
            <a:r>
              <a:rPr kumimoji="1" lang="ja-JP" altLang="en-US" sz="1000" dirty="0">
                <a:latin typeface="ＭＳ ゴシック" panose="020B0609070205080204" pitchFamily="49" charset="-128"/>
                <a:ea typeface="ＭＳ ゴシック" panose="020B0609070205080204" pitchFamily="49" charset="-128"/>
              </a:rPr>
              <a:t>昭和</a:t>
            </a:r>
            <a:r>
              <a:rPr kumimoji="1" lang="en-US" altLang="ja-JP" sz="1000" dirty="0">
                <a:latin typeface="ＭＳ ゴシック" panose="020B0609070205080204" pitchFamily="49" charset="-128"/>
                <a:ea typeface="ＭＳ ゴシック" panose="020B0609070205080204" pitchFamily="49" charset="-128"/>
              </a:rPr>
              <a:t>28</a:t>
            </a:r>
            <a:r>
              <a:rPr kumimoji="1" lang="ja-JP" altLang="en-US" sz="1000" dirty="0">
                <a:latin typeface="ＭＳ ゴシック" panose="020B0609070205080204" pitchFamily="49" charset="-128"/>
                <a:ea typeface="ＭＳ ゴシック" panose="020B0609070205080204" pitchFamily="49" charset="-128"/>
              </a:rPr>
              <a:t>年</a:t>
            </a:r>
            <a:r>
              <a:rPr kumimoji="1" lang="en-US" altLang="ja-JP" sz="1000" dirty="0">
                <a:latin typeface="ＭＳ ゴシック" panose="020B0609070205080204" pitchFamily="49" charset="-128"/>
                <a:ea typeface="ＭＳ ゴシック" panose="020B0609070205080204" pitchFamily="49" charset="-128"/>
              </a:rPr>
              <a:t>9</a:t>
            </a:r>
            <a:r>
              <a:rPr kumimoji="1" lang="ja-JP" altLang="en-US" sz="1000" dirty="0">
                <a:latin typeface="ＭＳ ゴシック" panose="020B0609070205080204" pitchFamily="49" charset="-128"/>
                <a:ea typeface="ＭＳ ゴシック" panose="020B0609070205080204" pitchFamily="49" charset="-128"/>
              </a:rPr>
              <a:t>月　台風</a:t>
            </a:r>
            <a:r>
              <a:rPr kumimoji="1" lang="en-US" altLang="ja-JP" sz="1000" dirty="0">
                <a:latin typeface="ＭＳ ゴシック" panose="020B0609070205080204" pitchFamily="49" charset="-128"/>
                <a:ea typeface="ＭＳ ゴシック" panose="020B0609070205080204" pitchFamily="49" charset="-128"/>
              </a:rPr>
              <a:t>13</a:t>
            </a:r>
            <a:r>
              <a:rPr kumimoji="1" lang="ja-JP" altLang="en-US" sz="1000" dirty="0">
                <a:latin typeface="ＭＳ ゴシック" panose="020B0609070205080204" pitchFamily="49" charset="-128"/>
                <a:ea typeface="ＭＳ ゴシック" panose="020B0609070205080204" pitchFamily="49" charset="-128"/>
              </a:rPr>
              <a:t>号</a:t>
            </a:r>
          </a:p>
        </p:txBody>
      </p:sp>
      <p:cxnSp>
        <p:nvCxnSpPr>
          <p:cNvPr id="18" name="直線矢印コネクタ 17"/>
          <p:cNvCxnSpPr/>
          <p:nvPr/>
        </p:nvCxnSpPr>
        <p:spPr>
          <a:xfrm>
            <a:off x="8092198" y="2306575"/>
            <a:ext cx="360040" cy="2880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FDAEC869-7C19-7F56-E6ED-95596295D9B3}"/>
              </a:ext>
            </a:extLst>
          </p:cNvPr>
          <p:cNvSpPr/>
          <p:nvPr/>
        </p:nvSpPr>
        <p:spPr>
          <a:xfrm>
            <a:off x="78080" y="4657132"/>
            <a:ext cx="8943618" cy="276999"/>
          </a:xfrm>
          <a:prstGeom prst="rect">
            <a:avLst/>
          </a:prstGeom>
          <a:solidFill>
            <a:schemeClr val="accent3">
              <a:lumMod val="40000"/>
              <a:lumOff val="60000"/>
            </a:schemeClr>
          </a:solidFill>
          <a:ln w="12700" cmpd="sng">
            <a:solidFill>
              <a:schemeClr val="tx1"/>
            </a:solidFill>
          </a:ln>
        </p:spPr>
        <p:txBody>
          <a:bodyPr wrap="square">
            <a:spAutoFit/>
          </a:bodyPr>
          <a:lstStyle/>
          <a:p>
            <a:pPr marL="171450" indent="-171450">
              <a:buFont typeface="Wingdings" panose="05000000000000000000" pitchFamily="2" charset="2"/>
              <a:buChar char="Ø"/>
              <a:defRPr/>
            </a:pPr>
            <a:r>
              <a:rPr lang="ja-JP" altLang="en-US" sz="1200" dirty="0">
                <a:solidFill>
                  <a:srgbClr val="000000"/>
                </a:solidFill>
              </a:rPr>
              <a:t>前回評価時から浸水区域内の世帯数に変化はあるが、洪水発生時には被害が発生することから、今後も整備を進めていく必要がある。</a:t>
            </a:r>
            <a:endParaRPr lang="en-US" altLang="ja-JP" sz="1200" dirty="0">
              <a:solidFill>
                <a:srgbClr val="000000"/>
              </a:solidFill>
            </a:endParaRPr>
          </a:p>
        </p:txBody>
      </p:sp>
      <p:sp>
        <p:nvSpPr>
          <p:cNvPr id="24" name="AutoShape 6">
            <a:extLst>
              <a:ext uri="{FF2B5EF4-FFF2-40B4-BE49-F238E27FC236}">
                <a16:creationId xmlns:a16="http://schemas.microsoft.com/office/drawing/2014/main" id="{BACD798D-76C2-C90C-3516-02653EF6A1F1}"/>
              </a:ext>
            </a:extLst>
          </p:cNvPr>
          <p:cNvSpPr>
            <a:spLocks noChangeArrowheads="1"/>
          </p:cNvSpPr>
          <p:nvPr/>
        </p:nvSpPr>
        <p:spPr bwMode="auto">
          <a:xfrm>
            <a:off x="45757" y="476672"/>
            <a:ext cx="4493941" cy="355821"/>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事業を巡る社会経済情勢等の変化　</a:t>
            </a:r>
            <a:r>
              <a:rPr lang="ja-JP" altLang="en-US" sz="1400" dirty="0">
                <a:solidFill>
                  <a:srgbClr val="000000"/>
                </a:solidFill>
                <a:latin typeface="HG丸ｺﾞｼｯｸM-PRO" panose="020F0600000000000000" pitchFamily="50" charset="-128"/>
                <a:ea typeface="HG丸ｺﾞｼｯｸM-PRO" panose="020F0600000000000000" pitchFamily="50" charset="-128"/>
              </a:rPr>
              <a:t>主な洪水被害　</a:t>
            </a:r>
          </a:p>
        </p:txBody>
      </p:sp>
      <p:sp>
        <p:nvSpPr>
          <p:cNvPr id="25" name="AutoShape 6">
            <a:extLst>
              <a:ext uri="{FF2B5EF4-FFF2-40B4-BE49-F238E27FC236}">
                <a16:creationId xmlns:a16="http://schemas.microsoft.com/office/drawing/2014/main" id="{DCDE7C55-59A6-7638-B667-0D1021CC7636}"/>
              </a:ext>
            </a:extLst>
          </p:cNvPr>
          <p:cNvSpPr>
            <a:spLocks noChangeArrowheads="1"/>
          </p:cNvSpPr>
          <p:nvPr/>
        </p:nvSpPr>
        <p:spPr bwMode="auto">
          <a:xfrm>
            <a:off x="48305" y="4263434"/>
            <a:ext cx="4859164" cy="336128"/>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事業を巡る社会経済情勢等の変化　　</a:t>
            </a:r>
            <a:r>
              <a:rPr lang="ja-JP" altLang="en-US" sz="1400" dirty="0">
                <a:solidFill>
                  <a:srgbClr val="000000"/>
                </a:solidFill>
                <a:latin typeface="HG丸ｺﾞｼｯｸM-PRO" panose="020F0600000000000000" pitchFamily="50" charset="-128"/>
                <a:ea typeface="HG丸ｺﾞｼｯｸM-PRO" panose="020F0600000000000000" pitchFamily="50" charset="-128"/>
              </a:rPr>
              <a:t>洪水発生時の影響</a:t>
            </a:r>
          </a:p>
        </p:txBody>
      </p:sp>
      <p:sp>
        <p:nvSpPr>
          <p:cNvPr id="26"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pic>
        <p:nvPicPr>
          <p:cNvPr id="3" name="Picture 2">
            <a:extLst>
              <a:ext uri="{FF2B5EF4-FFF2-40B4-BE49-F238E27FC236}">
                <a16:creationId xmlns:a16="http://schemas.microsoft.com/office/drawing/2014/main" id="{4A9F2B98-CFF6-4E9B-9E26-7A47DE6B385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66092"/>
          <a:stretch/>
        </p:blipFill>
        <p:spPr bwMode="auto">
          <a:xfrm>
            <a:off x="6499592" y="955532"/>
            <a:ext cx="2196000" cy="144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6D7DEB5D-3DBF-A261-1802-482378B53B1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68712"/>
          <a:stretch>
            <a:fillRect/>
          </a:stretch>
        </p:blipFill>
        <p:spPr bwMode="auto">
          <a:xfrm>
            <a:off x="6488165" y="2594607"/>
            <a:ext cx="2196000" cy="15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D39DA20F-D212-8529-99E1-C636FC2DB4B4}"/>
              </a:ext>
            </a:extLst>
          </p:cNvPr>
          <p:cNvSpPr txBox="1"/>
          <p:nvPr/>
        </p:nvSpPr>
        <p:spPr>
          <a:xfrm>
            <a:off x="6724390" y="4111879"/>
            <a:ext cx="1723550" cy="246221"/>
          </a:xfrm>
          <a:prstGeom prst="rect">
            <a:avLst/>
          </a:prstGeom>
          <a:noFill/>
        </p:spPr>
        <p:txBody>
          <a:bodyPr wrap="none" rtlCol="0">
            <a:spAutoFit/>
          </a:bodyPr>
          <a:lstStyle/>
          <a:p>
            <a:pPr algn="ctr"/>
            <a:r>
              <a:rPr kumimoji="1" lang="ja-JP" altLang="en-US" sz="1000" dirty="0">
                <a:latin typeface="ＭＳ ゴシック" panose="020B0609070205080204" pitchFamily="49" charset="-128"/>
                <a:ea typeface="ＭＳ ゴシック" panose="020B0609070205080204" pitchFamily="49" charset="-128"/>
              </a:rPr>
              <a:t>昭和</a:t>
            </a:r>
            <a:r>
              <a:rPr kumimoji="1" lang="en-US" altLang="ja-JP" sz="1000" dirty="0">
                <a:latin typeface="ＭＳ ゴシック" panose="020B0609070205080204" pitchFamily="49" charset="-128"/>
                <a:ea typeface="ＭＳ ゴシック" panose="020B0609070205080204" pitchFamily="49" charset="-128"/>
              </a:rPr>
              <a:t>42</a:t>
            </a:r>
            <a:r>
              <a:rPr kumimoji="1" lang="ja-JP" altLang="en-US" sz="1000" dirty="0">
                <a:latin typeface="ＭＳ ゴシック" panose="020B0609070205080204" pitchFamily="49" charset="-128"/>
                <a:ea typeface="ＭＳ ゴシック" panose="020B0609070205080204" pitchFamily="49" charset="-128"/>
              </a:rPr>
              <a:t>年</a:t>
            </a:r>
            <a:r>
              <a:rPr kumimoji="1" lang="en-US" altLang="ja-JP" sz="1000" dirty="0">
                <a:latin typeface="ＭＳ ゴシック" panose="020B0609070205080204" pitchFamily="49" charset="-128"/>
                <a:ea typeface="ＭＳ ゴシック" panose="020B0609070205080204" pitchFamily="49" charset="-128"/>
              </a:rPr>
              <a:t>7</a:t>
            </a:r>
            <a:r>
              <a:rPr kumimoji="1" lang="ja-JP" altLang="en-US" sz="1000" dirty="0">
                <a:latin typeface="ＭＳ ゴシック" panose="020B0609070205080204" pitchFamily="49" charset="-128"/>
                <a:ea typeface="ＭＳ ゴシック" panose="020B0609070205080204" pitchFamily="49" charset="-128"/>
              </a:rPr>
              <a:t>月 梅雨前線豪雨</a:t>
            </a:r>
          </a:p>
        </p:txBody>
      </p:sp>
      <p:graphicFrame>
        <p:nvGraphicFramePr>
          <p:cNvPr id="15" name="表 14">
            <a:extLst>
              <a:ext uri="{FF2B5EF4-FFF2-40B4-BE49-F238E27FC236}">
                <a16:creationId xmlns:a16="http://schemas.microsoft.com/office/drawing/2014/main" id="{3D6C99D4-FECD-434A-8383-516E8663089A}"/>
              </a:ext>
            </a:extLst>
          </p:cNvPr>
          <p:cNvGraphicFramePr>
            <a:graphicFrameLocks noGrp="1"/>
          </p:cNvGraphicFramePr>
          <p:nvPr>
            <p:extLst>
              <p:ext uri="{D42A27DB-BD31-4B8C-83A1-F6EECF244321}">
                <p14:modId xmlns:p14="http://schemas.microsoft.com/office/powerpoint/2010/main" val="740596646"/>
              </p:ext>
            </p:extLst>
          </p:nvPr>
        </p:nvGraphicFramePr>
        <p:xfrm>
          <a:off x="122302" y="4977126"/>
          <a:ext cx="8755621" cy="1765624"/>
        </p:xfrm>
        <a:graphic>
          <a:graphicData uri="http://schemas.openxmlformats.org/drawingml/2006/table">
            <a:tbl>
              <a:tblPr firstRow="1" bandRow="1">
                <a:tableStyleId>{5C22544A-7EE6-4342-B048-85BDC9FD1C3A}</a:tableStyleId>
              </a:tblPr>
              <a:tblGrid>
                <a:gridCol w="1026017">
                  <a:extLst>
                    <a:ext uri="{9D8B030D-6E8A-4147-A177-3AD203B41FA5}">
                      <a16:colId xmlns:a16="http://schemas.microsoft.com/office/drawing/2014/main" val="20000"/>
                    </a:ext>
                  </a:extLst>
                </a:gridCol>
                <a:gridCol w="2753091">
                  <a:extLst>
                    <a:ext uri="{9D8B030D-6E8A-4147-A177-3AD203B41FA5}">
                      <a16:colId xmlns:a16="http://schemas.microsoft.com/office/drawing/2014/main" val="20001"/>
                    </a:ext>
                  </a:extLst>
                </a:gridCol>
                <a:gridCol w="2844861">
                  <a:extLst>
                    <a:ext uri="{9D8B030D-6E8A-4147-A177-3AD203B41FA5}">
                      <a16:colId xmlns:a16="http://schemas.microsoft.com/office/drawing/2014/main" val="20002"/>
                    </a:ext>
                  </a:extLst>
                </a:gridCol>
                <a:gridCol w="2131652">
                  <a:extLst>
                    <a:ext uri="{9D8B030D-6E8A-4147-A177-3AD203B41FA5}">
                      <a16:colId xmlns:a16="http://schemas.microsoft.com/office/drawing/2014/main" val="20003"/>
                    </a:ext>
                  </a:extLst>
                </a:gridCol>
              </a:tblGrid>
              <a:tr h="243969">
                <a:tc>
                  <a:txBody>
                    <a:bodyPr/>
                    <a:lstStyle/>
                    <a:p>
                      <a:pPr algn="ctr"/>
                      <a:endParaRPr kumimoji="1" lang="ja-JP" altLang="en-US" sz="1100" b="0" dirty="0">
                        <a:solidFill>
                          <a:schemeClr val="bg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en-US" altLang="ja-JP" sz="1100" b="0" dirty="0">
                          <a:solidFill>
                            <a:schemeClr val="bg1"/>
                          </a:solidFill>
                          <a:latin typeface="ＭＳ ゴシック" panose="020B0609070205080204" pitchFamily="49" charset="-128"/>
                          <a:ea typeface="ＭＳ ゴシック" panose="020B0609070205080204" pitchFamily="49" charset="-128"/>
                        </a:rPr>
                        <a:t>【</a:t>
                      </a:r>
                      <a:r>
                        <a:rPr kumimoji="1" lang="ja-JP" altLang="en-US" sz="1100" b="0" dirty="0">
                          <a:solidFill>
                            <a:schemeClr val="bg1"/>
                          </a:solidFill>
                          <a:latin typeface="ＭＳ ゴシック" panose="020B0609070205080204" pitchFamily="49" charset="-128"/>
                          <a:ea typeface="ＭＳ ゴシック" panose="020B0609070205080204" pitchFamily="49" charset="-128"/>
                        </a:rPr>
                        <a:t>前回評価時点 </a:t>
                      </a:r>
                      <a:r>
                        <a:rPr kumimoji="1" lang="en-US" altLang="ja-JP" sz="1100" b="0" dirty="0">
                          <a:solidFill>
                            <a:schemeClr val="bg1"/>
                          </a:solidFill>
                          <a:latin typeface="ＭＳ ゴシック" panose="020B0609070205080204" pitchFamily="49" charset="-128"/>
                          <a:ea typeface="ＭＳ ゴシック" panose="020B0609070205080204" pitchFamily="49" charset="-128"/>
                        </a:rPr>
                        <a:t>R1】 </a:t>
                      </a:r>
                      <a:endParaRPr kumimoji="1" lang="ja-JP" altLang="en-US" sz="1100" b="0" dirty="0">
                        <a:solidFill>
                          <a:schemeClr val="bg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en-US" altLang="ja-JP" sz="1100" b="0" dirty="0">
                          <a:solidFill>
                            <a:schemeClr val="bg1"/>
                          </a:solidFill>
                          <a:latin typeface="ＭＳ ゴシック" panose="020B0609070205080204" pitchFamily="49" charset="-128"/>
                          <a:ea typeface="ＭＳ ゴシック" panose="020B0609070205080204" pitchFamily="49" charset="-128"/>
                        </a:rPr>
                        <a:t>【</a:t>
                      </a:r>
                      <a:r>
                        <a:rPr kumimoji="1" lang="ja-JP" altLang="en-US" sz="1100" b="0" dirty="0">
                          <a:solidFill>
                            <a:schemeClr val="bg1"/>
                          </a:solidFill>
                          <a:latin typeface="ＭＳ ゴシック" panose="020B0609070205080204" pitchFamily="49" charset="-128"/>
                          <a:ea typeface="ＭＳ ゴシック" panose="020B0609070205080204" pitchFamily="49" charset="-128"/>
                        </a:rPr>
                        <a:t>今回評価時点 </a:t>
                      </a:r>
                      <a:r>
                        <a:rPr kumimoji="1" lang="en-US" altLang="ja-JP" sz="1100" b="0" dirty="0">
                          <a:solidFill>
                            <a:schemeClr val="bg1"/>
                          </a:solidFill>
                          <a:latin typeface="ＭＳ ゴシック" panose="020B0609070205080204" pitchFamily="49" charset="-128"/>
                          <a:ea typeface="ＭＳ ゴシック" panose="020B0609070205080204" pitchFamily="49" charset="-128"/>
                        </a:rPr>
                        <a:t>R6】 </a:t>
                      </a:r>
                      <a:endParaRPr kumimoji="1" lang="ja-JP" altLang="en-US" sz="1100" b="0" dirty="0">
                        <a:solidFill>
                          <a:schemeClr val="bg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100" b="0" dirty="0">
                          <a:solidFill>
                            <a:schemeClr val="bg1"/>
                          </a:solidFill>
                          <a:latin typeface="ＭＳ ゴシック" panose="020B0609070205080204" pitchFamily="49" charset="-128"/>
                          <a:ea typeface="ＭＳ ゴシック" panose="020B0609070205080204" pitchFamily="49" charset="-128"/>
                        </a:rPr>
                        <a:t>備考</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478952">
                <a:tc>
                  <a:txBody>
                    <a:bodyPr/>
                    <a:lstStyle/>
                    <a:p>
                      <a:pPr algn="ctr"/>
                      <a:r>
                        <a:rPr kumimoji="1" lang="ja-JP" altLang="en-US" sz="1100" dirty="0">
                          <a:solidFill>
                            <a:schemeClr val="tx1"/>
                          </a:solidFill>
                          <a:latin typeface="ＭＳ ゴシック" panose="020B0609070205080204" pitchFamily="49" charset="-128"/>
                          <a:ea typeface="ＭＳ ゴシック" panose="020B0609070205080204" pitchFamily="49" charset="-128"/>
                        </a:rPr>
                        <a:t>芥川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浸水想定面積：　約 </a:t>
                      </a:r>
                      <a:r>
                        <a:rPr kumimoji="1" lang="en-US" altLang="ja-JP" sz="1100" dirty="0">
                          <a:solidFill>
                            <a:schemeClr val="tx1"/>
                          </a:solidFill>
                          <a:latin typeface="ＭＳ ゴシック" panose="020B0609070205080204" pitchFamily="49" charset="-128"/>
                          <a:ea typeface="ＭＳ ゴシック" panose="020B0609070205080204" pitchFamily="49" charset="-128"/>
                        </a:rPr>
                        <a:t>847ha</a:t>
                      </a:r>
                    </a:p>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浸水家屋数　：　約</a:t>
                      </a:r>
                      <a:r>
                        <a:rPr kumimoji="1" lang="en-US" altLang="ja-JP" sz="1100" dirty="0">
                          <a:solidFill>
                            <a:schemeClr val="tx1"/>
                          </a:solidFill>
                          <a:latin typeface="ＭＳ ゴシック" panose="020B0609070205080204" pitchFamily="49" charset="-128"/>
                          <a:ea typeface="ＭＳ ゴシック" panose="020B0609070205080204" pitchFamily="49" charset="-128"/>
                        </a:rPr>
                        <a:t>42,000</a:t>
                      </a:r>
                      <a:r>
                        <a:rPr kumimoji="1" lang="ja-JP" altLang="en-US" sz="1100" dirty="0">
                          <a:solidFill>
                            <a:schemeClr val="tx1"/>
                          </a:solidFill>
                          <a:latin typeface="ＭＳ ゴシック" panose="020B0609070205080204" pitchFamily="49" charset="-128"/>
                          <a:ea typeface="ＭＳ ゴシック" panose="020B0609070205080204" pitchFamily="49" charset="-128"/>
                        </a:rPr>
                        <a:t>世帯</a:t>
                      </a:r>
                      <a:endParaRPr kumimoji="1" lang="zh-TW" altLang="en-US" sz="1100" dirty="0">
                        <a:solidFill>
                          <a:schemeClr val="tx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浸水想定面積：　約 </a:t>
                      </a:r>
                      <a:r>
                        <a:rPr kumimoji="1" lang="en-US" altLang="ja-JP" sz="1100" dirty="0">
                          <a:solidFill>
                            <a:schemeClr val="tx1"/>
                          </a:solidFill>
                          <a:latin typeface="ＭＳ ゴシック" panose="020B0609070205080204" pitchFamily="49" charset="-128"/>
                          <a:ea typeface="ＭＳ ゴシック" panose="020B0609070205080204" pitchFamily="49" charset="-128"/>
                        </a:rPr>
                        <a:t>847ha</a:t>
                      </a:r>
                    </a:p>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浸水家屋数　：　約</a:t>
                      </a:r>
                      <a:r>
                        <a:rPr kumimoji="1" lang="en-US" altLang="ja-JP" sz="1100" dirty="0">
                          <a:solidFill>
                            <a:schemeClr val="tx1"/>
                          </a:solidFill>
                          <a:latin typeface="ＭＳ ゴシック" panose="020B0609070205080204" pitchFamily="49" charset="-128"/>
                          <a:ea typeface="ＭＳ ゴシック" panose="020B0609070205080204" pitchFamily="49" charset="-128"/>
                        </a:rPr>
                        <a:t>44,000</a:t>
                      </a:r>
                      <a:r>
                        <a:rPr kumimoji="1" lang="ja-JP" altLang="en-US" sz="1100" dirty="0">
                          <a:solidFill>
                            <a:schemeClr val="tx1"/>
                          </a:solidFill>
                          <a:latin typeface="ＭＳ ゴシック" panose="020B0609070205080204" pitchFamily="49" charset="-128"/>
                          <a:ea typeface="ＭＳ ゴシック" panose="020B0609070205080204" pitchFamily="49" charset="-128"/>
                        </a:rPr>
                        <a:t>世帯</a:t>
                      </a:r>
                      <a:endParaRPr kumimoji="1" lang="zh-TW" altLang="en-US" sz="1100" dirty="0">
                        <a:solidFill>
                          <a:schemeClr val="tx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mn-ea"/>
                          <a:ea typeface="+mn-ea"/>
                        </a:rPr>
                        <a:t>河川整備計画で定められた</a:t>
                      </a:r>
                      <a:r>
                        <a:rPr lang="en-US" altLang="ja-JP" sz="1000" dirty="0">
                          <a:solidFill>
                            <a:schemeClr val="tx1"/>
                          </a:solidFill>
                          <a:latin typeface="+mn-ea"/>
                          <a:ea typeface="+mn-ea"/>
                        </a:rPr>
                        <a:t>100</a:t>
                      </a:r>
                      <a:r>
                        <a:rPr lang="ja-JP" altLang="en-US" sz="1000" dirty="0">
                          <a:solidFill>
                            <a:schemeClr val="tx1"/>
                          </a:solidFill>
                          <a:latin typeface="+mn-ea"/>
                          <a:ea typeface="+mn-ea"/>
                        </a:rPr>
                        <a:t>年に１回の降雨規模の浸水面積・浸水家屋（世帯）</a:t>
                      </a:r>
                      <a:endParaRPr kumimoji="1" lang="zh-TW" altLang="en-US" sz="10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78952">
                <a:tc>
                  <a:txBody>
                    <a:bodyPr/>
                    <a:lstStyle/>
                    <a:p>
                      <a:pPr algn="ctr"/>
                      <a:r>
                        <a:rPr kumimoji="1" lang="ja-JP" altLang="en-US" sz="1100" dirty="0">
                          <a:solidFill>
                            <a:schemeClr val="tx1"/>
                          </a:solidFill>
                          <a:latin typeface="ＭＳ ゴシック" panose="020B0609070205080204" pitchFamily="49" charset="-128"/>
                          <a:ea typeface="ＭＳ ゴシック" panose="020B0609070205080204" pitchFamily="49" charset="-128"/>
                        </a:rPr>
                        <a:t>檜尾川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浸水想定面積：　約 </a:t>
                      </a:r>
                      <a:r>
                        <a:rPr kumimoji="1" lang="en-US" altLang="ja-JP" sz="1100" dirty="0">
                          <a:solidFill>
                            <a:schemeClr val="tx1"/>
                          </a:solidFill>
                          <a:latin typeface="ＭＳ ゴシック" panose="020B0609070205080204" pitchFamily="49" charset="-128"/>
                          <a:ea typeface="ＭＳ ゴシック" panose="020B0609070205080204" pitchFamily="49" charset="-128"/>
                        </a:rPr>
                        <a:t>26ha</a:t>
                      </a:r>
                    </a:p>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浸水家屋数　：　約</a:t>
                      </a:r>
                      <a:r>
                        <a:rPr kumimoji="1" lang="en-US" altLang="ja-JP" sz="1100" dirty="0">
                          <a:solidFill>
                            <a:schemeClr val="tx1"/>
                          </a:solidFill>
                          <a:latin typeface="ＭＳ ゴシック" panose="020B0609070205080204" pitchFamily="49" charset="-128"/>
                          <a:ea typeface="ＭＳ ゴシック" panose="020B0609070205080204" pitchFamily="49" charset="-128"/>
                        </a:rPr>
                        <a:t>100</a:t>
                      </a:r>
                      <a:r>
                        <a:rPr kumimoji="1" lang="ja-JP" altLang="en-US" sz="1100" dirty="0">
                          <a:solidFill>
                            <a:schemeClr val="tx1"/>
                          </a:solidFill>
                          <a:latin typeface="ＭＳ ゴシック" panose="020B0609070205080204" pitchFamily="49" charset="-128"/>
                          <a:ea typeface="ＭＳ ゴシック" panose="020B0609070205080204" pitchFamily="49" charset="-128"/>
                        </a:rPr>
                        <a:t>世帯</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浸水想定面積：　約 </a:t>
                      </a:r>
                      <a:r>
                        <a:rPr kumimoji="1" lang="en-US" altLang="ja-JP" sz="1100" dirty="0">
                          <a:solidFill>
                            <a:schemeClr val="tx1"/>
                          </a:solidFill>
                          <a:latin typeface="ＭＳ ゴシック" panose="020B0609070205080204" pitchFamily="49" charset="-128"/>
                          <a:ea typeface="ＭＳ ゴシック" panose="020B0609070205080204" pitchFamily="49" charset="-128"/>
                        </a:rPr>
                        <a:t>26ha</a:t>
                      </a:r>
                    </a:p>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浸水家屋数　：　約</a:t>
                      </a:r>
                      <a:r>
                        <a:rPr kumimoji="1" lang="en-US" altLang="ja-JP" sz="1100" dirty="0">
                          <a:solidFill>
                            <a:schemeClr val="tx1"/>
                          </a:solidFill>
                          <a:latin typeface="ＭＳ ゴシック" panose="020B0609070205080204" pitchFamily="49" charset="-128"/>
                          <a:ea typeface="ＭＳ ゴシック" panose="020B0609070205080204" pitchFamily="49" charset="-128"/>
                        </a:rPr>
                        <a:t>100</a:t>
                      </a:r>
                      <a:r>
                        <a:rPr kumimoji="1" lang="ja-JP" altLang="en-US" sz="1100" dirty="0">
                          <a:solidFill>
                            <a:schemeClr val="tx1"/>
                          </a:solidFill>
                          <a:latin typeface="ＭＳ ゴシック" panose="020B0609070205080204" pitchFamily="49" charset="-128"/>
                          <a:ea typeface="ＭＳ ゴシック" panose="020B0609070205080204" pitchFamily="49" charset="-128"/>
                        </a:rPr>
                        <a:t>世帯</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6641">
                <a:tc>
                  <a:txBody>
                    <a:bodyPr/>
                    <a:lstStyle/>
                    <a:p>
                      <a:pPr algn="ctr"/>
                      <a:r>
                        <a:rPr kumimoji="1" lang="ja-JP" altLang="en-US" sz="1100" dirty="0">
                          <a:solidFill>
                            <a:schemeClr val="tx1"/>
                          </a:solidFill>
                          <a:latin typeface="ＭＳ ゴシック" panose="020B0609070205080204" pitchFamily="49" charset="-128"/>
                          <a:ea typeface="ＭＳ ゴシック" panose="020B0609070205080204" pitchFamily="49" charset="-128"/>
                        </a:rPr>
                        <a:t>東檜尾川</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浸水想定面積：　約 </a:t>
                      </a:r>
                      <a:r>
                        <a:rPr kumimoji="1" lang="en-US" altLang="ja-JP" sz="1100" dirty="0">
                          <a:solidFill>
                            <a:schemeClr val="tx1"/>
                          </a:solidFill>
                          <a:latin typeface="ＭＳ ゴシック" panose="020B0609070205080204" pitchFamily="49" charset="-128"/>
                          <a:ea typeface="ＭＳ ゴシック" panose="020B0609070205080204" pitchFamily="49" charset="-128"/>
                        </a:rPr>
                        <a:t>20ha</a:t>
                      </a:r>
                    </a:p>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浸水家屋数　：　約 </a:t>
                      </a:r>
                      <a:r>
                        <a:rPr kumimoji="1" lang="en-US" altLang="ja-JP" sz="1100" dirty="0">
                          <a:solidFill>
                            <a:schemeClr val="tx1"/>
                          </a:solidFill>
                          <a:latin typeface="ＭＳ ゴシック" panose="020B0609070205080204" pitchFamily="49" charset="-128"/>
                          <a:ea typeface="ＭＳ ゴシック" panose="020B0609070205080204" pitchFamily="49" charset="-128"/>
                        </a:rPr>
                        <a:t>90</a:t>
                      </a:r>
                      <a:r>
                        <a:rPr kumimoji="1" lang="ja-JP" altLang="en-US" sz="1100" dirty="0">
                          <a:solidFill>
                            <a:schemeClr val="tx1"/>
                          </a:solidFill>
                          <a:latin typeface="ＭＳ ゴシック" panose="020B0609070205080204" pitchFamily="49" charset="-128"/>
                          <a:ea typeface="ＭＳ ゴシック" panose="020B0609070205080204" pitchFamily="49" charset="-128"/>
                        </a:rPr>
                        <a:t>世帯</a:t>
                      </a:r>
                      <a:endParaRPr kumimoji="1" lang="zh-TW" altLang="en-US" sz="1100" dirty="0">
                        <a:solidFill>
                          <a:schemeClr val="tx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浸水想定面積：　約 </a:t>
                      </a:r>
                      <a:r>
                        <a:rPr kumimoji="1" lang="en-US" altLang="ja-JP" sz="1100" dirty="0">
                          <a:solidFill>
                            <a:schemeClr val="tx1"/>
                          </a:solidFill>
                          <a:latin typeface="ＭＳ ゴシック" panose="020B0609070205080204" pitchFamily="49" charset="-128"/>
                          <a:ea typeface="ＭＳ ゴシック" panose="020B0609070205080204" pitchFamily="49" charset="-128"/>
                        </a:rPr>
                        <a:t>20ha</a:t>
                      </a:r>
                    </a:p>
                    <a:p>
                      <a:r>
                        <a:rPr kumimoji="1" lang="ja-JP" altLang="en-US" sz="1100" dirty="0">
                          <a:solidFill>
                            <a:schemeClr val="tx1"/>
                          </a:solidFill>
                          <a:latin typeface="ＭＳ ゴシック" panose="020B0609070205080204" pitchFamily="49" charset="-128"/>
                          <a:ea typeface="ＭＳ ゴシック" panose="020B0609070205080204" pitchFamily="49" charset="-128"/>
                        </a:rPr>
                        <a:t>浸水家屋数　：　約 </a:t>
                      </a:r>
                      <a:r>
                        <a:rPr kumimoji="1" lang="en-US" altLang="ja-JP" sz="1100" dirty="0">
                          <a:solidFill>
                            <a:schemeClr val="tx1"/>
                          </a:solidFill>
                          <a:latin typeface="ＭＳ ゴシック" panose="020B0609070205080204" pitchFamily="49" charset="-128"/>
                          <a:ea typeface="ＭＳ ゴシック" panose="020B0609070205080204" pitchFamily="49" charset="-128"/>
                        </a:rPr>
                        <a:t>90</a:t>
                      </a:r>
                      <a:r>
                        <a:rPr kumimoji="1" lang="ja-JP" altLang="en-US" sz="1100" dirty="0">
                          <a:solidFill>
                            <a:schemeClr val="tx1"/>
                          </a:solidFill>
                          <a:latin typeface="ＭＳ ゴシック" panose="020B0609070205080204" pitchFamily="49" charset="-128"/>
                          <a:ea typeface="ＭＳ ゴシック" panose="020B0609070205080204" pitchFamily="49" charset="-128"/>
                        </a:rPr>
                        <a:t>世帯</a:t>
                      </a:r>
                      <a:endParaRPr kumimoji="1" lang="zh-TW" altLang="en-US" sz="1100" dirty="0">
                        <a:solidFill>
                          <a:schemeClr val="tx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mn-ea"/>
                          <a:ea typeface="+mn-ea"/>
                        </a:rPr>
                        <a:t>河川整備計画で定められた</a:t>
                      </a:r>
                      <a:r>
                        <a:rPr lang="en-US" altLang="ja-JP" sz="1000" dirty="0">
                          <a:solidFill>
                            <a:schemeClr val="tx1"/>
                          </a:solidFill>
                          <a:latin typeface="+mn-ea"/>
                          <a:ea typeface="+mn-ea"/>
                        </a:rPr>
                        <a:t>30</a:t>
                      </a:r>
                      <a:r>
                        <a:rPr lang="ja-JP" altLang="en-US" sz="1000" dirty="0">
                          <a:solidFill>
                            <a:schemeClr val="tx1"/>
                          </a:solidFill>
                          <a:latin typeface="+mn-ea"/>
                          <a:ea typeface="+mn-ea"/>
                        </a:rPr>
                        <a:t>年に１回の降雨規模の浸水面積・浸水家屋（世帯）</a:t>
                      </a:r>
                      <a:endParaRPr kumimoji="1" lang="zh-TW" altLang="en-US" sz="1000" dirty="0">
                        <a:solidFill>
                          <a:schemeClr val="tx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 name="スライド番号プレースホルダー 5">
            <a:extLst>
              <a:ext uri="{FF2B5EF4-FFF2-40B4-BE49-F238E27FC236}">
                <a16:creationId xmlns:a16="http://schemas.microsoft.com/office/drawing/2014/main" id="{5917AC67-763F-43C2-A5A8-AF544C5A6AA0}"/>
              </a:ext>
            </a:extLst>
          </p:cNvPr>
          <p:cNvSpPr>
            <a:spLocks noGrp="1"/>
          </p:cNvSpPr>
          <p:nvPr>
            <p:ph type="sldNum" sz="quarter" idx="12"/>
          </p:nvPr>
        </p:nvSpPr>
        <p:spPr/>
        <p:txBody>
          <a:bodyPr/>
          <a:lstStyle/>
          <a:p>
            <a:fld id="{A088D243-6A5E-433C-BDEE-365485ED4E63}" type="slidenum">
              <a:rPr lang="ja-JP" altLang="en-US" sz="1800" smtClean="0">
                <a:latin typeface="ＭＳ Ｐゴシック" panose="020B0600070205080204" pitchFamily="50" charset="-128"/>
                <a:ea typeface="ＭＳ Ｐゴシック" panose="020B0600070205080204" pitchFamily="50" charset="-128"/>
              </a:rPr>
              <a:pPr/>
              <a:t>7</a:t>
            </a:fld>
            <a:endParaRPr lang="en-US" altLang="ja-JP" sz="1800" dirty="0">
              <a:latin typeface="ＭＳ Ｐゴシック" panose="020B0600070205080204" pitchFamily="50" charset="-128"/>
              <a:ea typeface="ＭＳ Ｐゴシック" panose="020B060007020508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AEC869-7C19-7F56-E6ED-95596295D9B3}"/>
              </a:ext>
            </a:extLst>
          </p:cNvPr>
          <p:cNvSpPr/>
          <p:nvPr/>
        </p:nvSpPr>
        <p:spPr>
          <a:xfrm>
            <a:off x="149967" y="880540"/>
            <a:ext cx="8814522" cy="738664"/>
          </a:xfrm>
          <a:prstGeom prst="rect">
            <a:avLst/>
          </a:prstGeom>
          <a:solidFill>
            <a:schemeClr val="accent3">
              <a:lumMod val="40000"/>
              <a:lumOff val="60000"/>
            </a:schemeClr>
          </a:solidFill>
          <a:ln w="12700" cmpd="sng">
            <a:solidFill>
              <a:schemeClr val="tx1"/>
            </a:solidFill>
          </a:ln>
        </p:spPr>
        <p:txBody>
          <a:bodyPr wrap="square">
            <a:spAutoFit/>
          </a:bodyPr>
          <a:lstStyle/>
          <a:p>
            <a:pPr marL="171450" indent="-171450">
              <a:buFont typeface="Wingdings" panose="05000000000000000000" pitchFamily="2" charset="2"/>
              <a:buChar char="Ø"/>
              <a:defRPr/>
            </a:pPr>
            <a:r>
              <a:rPr lang="ja-JP" altLang="en-US" sz="1400" dirty="0">
                <a:solidFill>
                  <a:srgbClr val="000000"/>
                </a:solidFill>
              </a:rPr>
              <a:t>檜尾川については、整備対象区間の右岸堤防は掘込形状で背後地が高く、左岸側堤防は府道となっており、天端が舗装され裏法もコンクリート擁壁やブロック積みとなっている。</a:t>
            </a:r>
            <a:endParaRPr lang="en-US" altLang="ja-JP" sz="1400" dirty="0">
              <a:solidFill>
                <a:srgbClr val="000000"/>
              </a:solidFill>
            </a:endParaRPr>
          </a:p>
          <a:p>
            <a:pPr marL="171450" indent="-171450">
              <a:buFont typeface="Wingdings" panose="05000000000000000000" pitchFamily="2" charset="2"/>
              <a:buChar char="Ø"/>
              <a:defRPr/>
            </a:pPr>
            <a:r>
              <a:rPr lang="ja-JP" altLang="en-US" sz="1400" dirty="0">
                <a:solidFill>
                  <a:srgbClr val="000000"/>
                </a:solidFill>
              </a:rPr>
              <a:t>前回評価時以降、開発により堤防背後地が嵩上げされ現地状況が変化した区間もある。</a:t>
            </a:r>
            <a:endParaRPr lang="en-US" altLang="ja-JP" sz="1400" dirty="0">
              <a:solidFill>
                <a:srgbClr val="000000"/>
              </a:solidFill>
            </a:endParaRPr>
          </a:p>
        </p:txBody>
      </p:sp>
      <p:sp>
        <p:nvSpPr>
          <p:cNvPr id="24" name="AutoShape 6">
            <a:extLst>
              <a:ext uri="{FF2B5EF4-FFF2-40B4-BE49-F238E27FC236}">
                <a16:creationId xmlns:a16="http://schemas.microsoft.com/office/drawing/2014/main" id="{BACD798D-76C2-C90C-3516-02653EF6A1F1}"/>
              </a:ext>
            </a:extLst>
          </p:cNvPr>
          <p:cNvSpPr>
            <a:spLocks noChangeArrowheads="1"/>
          </p:cNvSpPr>
          <p:nvPr/>
        </p:nvSpPr>
        <p:spPr bwMode="auto">
          <a:xfrm>
            <a:off x="45757" y="476672"/>
            <a:ext cx="5030299" cy="355821"/>
          </a:xfrm>
          <a:prstGeom prst="roundRect">
            <a:avLst>
              <a:gd name="adj" fmla="val 16667"/>
            </a:avLst>
          </a:prstGeom>
          <a:gradFill rotWithShape="0">
            <a:gsLst>
              <a:gs pos="0">
                <a:srgbClr val="93CDDD"/>
              </a:gs>
              <a:gs pos="39999">
                <a:srgbClr val="DBEEF4"/>
              </a:gs>
              <a:gs pos="70000">
                <a:srgbClr val="DBEEF4"/>
              </a:gs>
              <a:gs pos="100000">
                <a:srgbClr val="93CDDD"/>
              </a:gs>
            </a:gsLst>
            <a:lin ang="5400000"/>
          </a:gradFill>
          <a:ln w="9525">
            <a:solidFill>
              <a:srgbClr val="0070C0"/>
            </a:solidFill>
            <a:round/>
            <a:headEnd/>
            <a:tailEnd/>
          </a:ln>
        </p:spPr>
        <p:txBody>
          <a:bodyPr lIns="91429" tIns="45715" rIns="91429" bIns="45715"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事業を巡る社会経済情勢等の変化　</a:t>
            </a:r>
            <a:r>
              <a:rPr lang="ja-JP" altLang="en-US" sz="1400" dirty="0">
                <a:solidFill>
                  <a:srgbClr val="000000"/>
                </a:solidFill>
                <a:latin typeface="HG丸ｺﾞｼｯｸM-PRO" panose="020F0600000000000000" pitchFamily="50" charset="-128"/>
                <a:ea typeface="HG丸ｺﾞｼｯｸM-PRO" panose="020F0600000000000000" pitchFamily="50" charset="-128"/>
              </a:rPr>
              <a:t>檜尾川現地状況の変化　</a:t>
            </a:r>
          </a:p>
        </p:txBody>
      </p:sp>
      <p:sp>
        <p:nvSpPr>
          <p:cNvPr id="26" name="Rectangle 2"/>
          <p:cNvSpPr>
            <a:spLocks noChangeArrowheads="1"/>
          </p:cNvSpPr>
          <p:nvPr/>
        </p:nvSpPr>
        <p:spPr bwMode="auto">
          <a:xfrm>
            <a:off x="0" y="-3175"/>
            <a:ext cx="9144000" cy="43180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2400">
                <a:solidFill>
                  <a:srgbClr val="FFFFFF"/>
                </a:solidFill>
                <a:latin typeface="HGｺﾞｼｯｸE" panose="020B0909000000000000" pitchFamily="49" charset="-128"/>
                <a:ea typeface="HGｺﾞｼｯｸE" panose="020B0909000000000000" pitchFamily="49" charset="-128"/>
              </a:rPr>
              <a:t>２．事業の必要性等に関する視点</a:t>
            </a:r>
          </a:p>
        </p:txBody>
      </p:sp>
      <p:sp>
        <p:nvSpPr>
          <p:cNvPr id="5" name="スライド番号プレースホルダー 4">
            <a:extLst>
              <a:ext uri="{FF2B5EF4-FFF2-40B4-BE49-F238E27FC236}">
                <a16:creationId xmlns:a16="http://schemas.microsoft.com/office/drawing/2014/main" id="{71D40B1D-5B51-459C-8401-C55AC50781E2}"/>
              </a:ext>
            </a:extLst>
          </p:cNvPr>
          <p:cNvSpPr>
            <a:spLocks noGrp="1"/>
          </p:cNvSpPr>
          <p:nvPr>
            <p:ph type="sldNum" sz="quarter" idx="12"/>
          </p:nvPr>
        </p:nvSpPr>
        <p:spPr/>
        <p:txBody>
          <a:bodyPr/>
          <a:lstStyle/>
          <a:p>
            <a:fld id="{A088D243-6A5E-433C-BDEE-365485ED4E63}" type="slidenum">
              <a:rPr lang="ja-JP" altLang="en-US" sz="1800" smtClean="0">
                <a:latin typeface="ＭＳ Ｐゴシック" panose="020B0600070205080204" pitchFamily="50" charset="-128"/>
                <a:ea typeface="ＭＳ Ｐゴシック" panose="020B0600070205080204" pitchFamily="50" charset="-128"/>
              </a:rPr>
              <a:pPr/>
              <a:t>8</a:t>
            </a:fld>
            <a:endParaRPr lang="en-US" altLang="ja-JP" sz="1800" dirty="0">
              <a:latin typeface="ＭＳ Ｐゴシック" panose="020B0600070205080204" pitchFamily="50" charset="-128"/>
              <a:ea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702EBC80-34D5-4D4B-BF41-AA62C6C5D495}"/>
              </a:ext>
            </a:extLst>
          </p:cNvPr>
          <p:cNvSpPr txBox="1"/>
          <p:nvPr/>
        </p:nvSpPr>
        <p:spPr>
          <a:xfrm>
            <a:off x="45757" y="1640542"/>
            <a:ext cx="3403601" cy="338554"/>
          </a:xfrm>
          <a:prstGeom prst="rect">
            <a:avLst/>
          </a:prstGeom>
          <a:noFill/>
        </p:spPr>
        <p:txBody>
          <a:bodyPr wrap="square" rtlCol="0">
            <a:spAutoFit/>
          </a:bodyPr>
          <a:lstStyle/>
          <a:p>
            <a:r>
              <a:rPr lang="ja-JP" altLang="en-US" sz="1600" b="1" dirty="0">
                <a:latin typeface="+mj-ea"/>
                <a:ea typeface="+mj-ea"/>
              </a:rPr>
              <a:t>＜檜尾川の堤防構造＞</a:t>
            </a:r>
            <a:endParaRPr kumimoji="1" lang="en-US" altLang="ja-JP" sz="1600" b="1" dirty="0">
              <a:latin typeface="+mj-ea"/>
              <a:ea typeface="+mj-ea"/>
            </a:endParaRPr>
          </a:p>
        </p:txBody>
      </p:sp>
      <p:sp>
        <p:nvSpPr>
          <p:cNvPr id="37" name="テキスト ボックス 36">
            <a:extLst>
              <a:ext uri="{FF2B5EF4-FFF2-40B4-BE49-F238E27FC236}">
                <a16:creationId xmlns:a16="http://schemas.microsoft.com/office/drawing/2014/main" id="{6D0F3228-5FDC-4272-B973-CEEFBAC07F90}"/>
              </a:ext>
            </a:extLst>
          </p:cNvPr>
          <p:cNvSpPr txBox="1"/>
          <p:nvPr/>
        </p:nvSpPr>
        <p:spPr>
          <a:xfrm>
            <a:off x="149967" y="4221088"/>
            <a:ext cx="3403601" cy="338554"/>
          </a:xfrm>
          <a:prstGeom prst="rect">
            <a:avLst/>
          </a:prstGeom>
          <a:noFill/>
        </p:spPr>
        <p:txBody>
          <a:bodyPr wrap="square" rtlCol="0">
            <a:spAutoFit/>
          </a:bodyPr>
          <a:lstStyle/>
          <a:p>
            <a:r>
              <a:rPr lang="ja-JP" altLang="en-US" sz="1600" b="1" dirty="0">
                <a:latin typeface="+mj-ea"/>
                <a:ea typeface="+mj-ea"/>
              </a:rPr>
              <a:t>＜現地状況の変化＞</a:t>
            </a:r>
            <a:endParaRPr kumimoji="1" lang="en-US" altLang="ja-JP" sz="1600" b="1" dirty="0">
              <a:latin typeface="+mj-ea"/>
              <a:ea typeface="+mj-ea"/>
            </a:endParaRPr>
          </a:p>
        </p:txBody>
      </p:sp>
      <p:pic>
        <p:nvPicPr>
          <p:cNvPr id="38" name="図 37">
            <a:extLst>
              <a:ext uri="{FF2B5EF4-FFF2-40B4-BE49-F238E27FC236}">
                <a16:creationId xmlns:a16="http://schemas.microsoft.com/office/drawing/2014/main" id="{A214BB04-2FAF-4574-B483-C4CB9438DD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4622" y="4559446"/>
            <a:ext cx="3139179" cy="1961171"/>
          </a:xfrm>
          <a:prstGeom prst="rect">
            <a:avLst/>
          </a:prstGeom>
        </p:spPr>
      </p:pic>
      <p:pic>
        <p:nvPicPr>
          <p:cNvPr id="39" name="図 38">
            <a:extLst>
              <a:ext uri="{FF2B5EF4-FFF2-40B4-BE49-F238E27FC236}">
                <a16:creationId xmlns:a16="http://schemas.microsoft.com/office/drawing/2014/main" id="{9589A46F-9BA3-428A-A2C7-C7A4E2AF7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5872" y="4572488"/>
            <a:ext cx="3003488" cy="1948129"/>
          </a:xfrm>
          <a:prstGeom prst="rect">
            <a:avLst/>
          </a:prstGeom>
        </p:spPr>
      </p:pic>
      <p:sp>
        <p:nvSpPr>
          <p:cNvPr id="40" name="矢印: 下 39">
            <a:extLst>
              <a:ext uri="{FF2B5EF4-FFF2-40B4-BE49-F238E27FC236}">
                <a16:creationId xmlns:a16="http://schemas.microsoft.com/office/drawing/2014/main" id="{82402F94-5052-4A00-86A5-6586641EB184}"/>
              </a:ext>
            </a:extLst>
          </p:cNvPr>
          <p:cNvSpPr/>
          <p:nvPr/>
        </p:nvSpPr>
        <p:spPr>
          <a:xfrm rot="3815072">
            <a:off x="1129521" y="5262660"/>
            <a:ext cx="107750" cy="391707"/>
          </a:xfrm>
          <a:prstGeom prst="downArrow">
            <a:avLst/>
          </a:prstGeom>
          <a:solidFill>
            <a:srgbClr val="0000FF"/>
          </a:solidFill>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矢印: 下 40">
            <a:extLst>
              <a:ext uri="{FF2B5EF4-FFF2-40B4-BE49-F238E27FC236}">
                <a16:creationId xmlns:a16="http://schemas.microsoft.com/office/drawing/2014/main" id="{A4A1FAD5-D5C0-419F-9C69-03007F144FD6}"/>
              </a:ext>
            </a:extLst>
          </p:cNvPr>
          <p:cNvSpPr/>
          <p:nvPr/>
        </p:nvSpPr>
        <p:spPr>
          <a:xfrm rot="4560574">
            <a:off x="5392278" y="5866181"/>
            <a:ext cx="107750" cy="391707"/>
          </a:xfrm>
          <a:prstGeom prst="downArrow">
            <a:avLst/>
          </a:prstGeom>
          <a:solidFill>
            <a:srgbClr val="0000FF"/>
          </a:solidFill>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F25AFBF9-297B-4A5E-BB6A-918384442C17}"/>
              </a:ext>
            </a:extLst>
          </p:cNvPr>
          <p:cNvSpPr txBox="1"/>
          <p:nvPr/>
        </p:nvSpPr>
        <p:spPr>
          <a:xfrm rot="19934131">
            <a:off x="823355" y="5194058"/>
            <a:ext cx="720080" cy="230832"/>
          </a:xfrm>
          <a:prstGeom prst="rect">
            <a:avLst/>
          </a:prstGeom>
          <a:noFill/>
        </p:spPr>
        <p:txBody>
          <a:bodyPr wrap="square" rtlCol="0">
            <a:spAutoFit/>
          </a:bodyPr>
          <a:lstStyle/>
          <a:p>
            <a:pPr algn="ctr"/>
            <a:r>
              <a:rPr kumimoji="1" lang="ja-JP" altLang="en-US" sz="900" dirty="0">
                <a:solidFill>
                  <a:schemeClr val="bg1"/>
                </a:solidFill>
              </a:rPr>
              <a:t>檜尾川</a:t>
            </a:r>
          </a:p>
        </p:txBody>
      </p:sp>
      <p:sp>
        <p:nvSpPr>
          <p:cNvPr id="44" name="楕円 43">
            <a:extLst>
              <a:ext uri="{FF2B5EF4-FFF2-40B4-BE49-F238E27FC236}">
                <a16:creationId xmlns:a16="http://schemas.microsoft.com/office/drawing/2014/main" id="{6D632E03-507C-4241-BE55-3910B9A7884C}"/>
              </a:ext>
            </a:extLst>
          </p:cNvPr>
          <p:cNvSpPr/>
          <p:nvPr/>
        </p:nvSpPr>
        <p:spPr>
          <a:xfrm rot="809408">
            <a:off x="6788218" y="5914034"/>
            <a:ext cx="1373226" cy="495255"/>
          </a:xfrm>
          <a:prstGeom prst="ellips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45" name="テキスト ボックス 44">
            <a:extLst>
              <a:ext uri="{FF2B5EF4-FFF2-40B4-BE49-F238E27FC236}">
                <a16:creationId xmlns:a16="http://schemas.microsoft.com/office/drawing/2014/main" id="{58FA5046-4FC7-43E8-8D24-4ACF139448BA}"/>
              </a:ext>
            </a:extLst>
          </p:cNvPr>
          <p:cNvSpPr txBox="1"/>
          <p:nvPr/>
        </p:nvSpPr>
        <p:spPr>
          <a:xfrm>
            <a:off x="6790631" y="5393715"/>
            <a:ext cx="1018134" cy="246221"/>
          </a:xfrm>
          <a:prstGeom prst="rect">
            <a:avLst/>
          </a:prstGeom>
          <a:solidFill>
            <a:schemeClr val="bg1"/>
          </a:solidFill>
        </p:spPr>
        <p:txBody>
          <a:bodyPr wrap="square" rtlCol="0">
            <a:spAutoFit/>
          </a:bodyPr>
          <a:lstStyle/>
          <a:p>
            <a:pPr algn="ctr"/>
            <a:r>
              <a:rPr lang="ja-JP" altLang="en-US" sz="1000" b="1" dirty="0">
                <a:solidFill>
                  <a:srgbClr val="FF0000"/>
                </a:solidFill>
              </a:rPr>
              <a:t>背後地嵩上げ</a:t>
            </a:r>
            <a:endParaRPr kumimoji="1" lang="ja-JP" altLang="en-US" sz="1000" b="1" dirty="0">
              <a:solidFill>
                <a:srgbClr val="FF0000"/>
              </a:solidFill>
            </a:endParaRPr>
          </a:p>
        </p:txBody>
      </p:sp>
      <p:sp>
        <p:nvSpPr>
          <p:cNvPr id="46" name="テキスト ボックス 45">
            <a:extLst>
              <a:ext uri="{FF2B5EF4-FFF2-40B4-BE49-F238E27FC236}">
                <a16:creationId xmlns:a16="http://schemas.microsoft.com/office/drawing/2014/main" id="{E8692DF9-8752-49C0-AFC3-EA145A8943E1}"/>
              </a:ext>
            </a:extLst>
          </p:cNvPr>
          <p:cNvSpPr txBox="1"/>
          <p:nvPr/>
        </p:nvSpPr>
        <p:spPr>
          <a:xfrm rot="20498261">
            <a:off x="5035143" y="5824631"/>
            <a:ext cx="720080" cy="230832"/>
          </a:xfrm>
          <a:prstGeom prst="rect">
            <a:avLst/>
          </a:prstGeom>
          <a:noFill/>
        </p:spPr>
        <p:txBody>
          <a:bodyPr wrap="square" rtlCol="0">
            <a:spAutoFit/>
          </a:bodyPr>
          <a:lstStyle/>
          <a:p>
            <a:pPr algn="ctr"/>
            <a:r>
              <a:rPr kumimoji="1" lang="ja-JP" altLang="en-US" sz="900" dirty="0">
                <a:solidFill>
                  <a:schemeClr val="bg1"/>
                </a:solidFill>
              </a:rPr>
              <a:t>檜尾川</a:t>
            </a:r>
          </a:p>
        </p:txBody>
      </p:sp>
      <p:sp>
        <p:nvSpPr>
          <p:cNvPr id="47" name="テキスト ボックス 46">
            <a:extLst>
              <a:ext uri="{FF2B5EF4-FFF2-40B4-BE49-F238E27FC236}">
                <a16:creationId xmlns:a16="http://schemas.microsoft.com/office/drawing/2014/main" id="{82A756DE-6BA5-457F-A8F7-92051F14B247}"/>
              </a:ext>
            </a:extLst>
          </p:cNvPr>
          <p:cNvSpPr txBox="1"/>
          <p:nvPr/>
        </p:nvSpPr>
        <p:spPr>
          <a:xfrm>
            <a:off x="1251726" y="6560586"/>
            <a:ext cx="2471779" cy="307777"/>
          </a:xfrm>
          <a:prstGeom prst="rect">
            <a:avLst/>
          </a:prstGeom>
          <a:noFill/>
        </p:spPr>
        <p:txBody>
          <a:bodyPr wrap="square" rtlCol="0">
            <a:spAutoFit/>
          </a:bodyPr>
          <a:lstStyle/>
          <a:p>
            <a:pPr algn="ctr"/>
            <a:r>
              <a:rPr kumimoji="1" lang="en-US" altLang="ja-JP" sz="1400" dirty="0"/>
              <a:t>2019</a:t>
            </a:r>
            <a:r>
              <a:rPr kumimoji="1" lang="ja-JP" altLang="en-US" sz="1400" dirty="0"/>
              <a:t>年時点</a:t>
            </a:r>
          </a:p>
        </p:txBody>
      </p:sp>
      <p:sp>
        <p:nvSpPr>
          <p:cNvPr id="48" name="テキスト ボックス 47">
            <a:extLst>
              <a:ext uri="{FF2B5EF4-FFF2-40B4-BE49-F238E27FC236}">
                <a16:creationId xmlns:a16="http://schemas.microsoft.com/office/drawing/2014/main" id="{23DA8C2C-1A4D-4959-A281-3A19114905FC}"/>
              </a:ext>
            </a:extLst>
          </p:cNvPr>
          <p:cNvSpPr txBox="1"/>
          <p:nvPr/>
        </p:nvSpPr>
        <p:spPr>
          <a:xfrm>
            <a:off x="5513505" y="6529498"/>
            <a:ext cx="2471779" cy="307777"/>
          </a:xfrm>
          <a:prstGeom prst="rect">
            <a:avLst/>
          </a:prstGeom>
          <a:noFill/>
        </p:spPr>
        <p:txBody>
          <a:bodyPr wrap="square" rtlCol="0">
            <a:spAutoFit/>
          </a:bodyPr>
          <a:lstStyle/>
          <a:p>
            <a:pPr algn="ctr"/>
            <a:r>
              <a:rPr kumimoji="1" lang="en-US" altLang="ja-JP" sz="1400" dirty="0"/>
              <a:t>2024</a:t>
            </a:r>
            <a:r>
              <a:rPr kumimoji="1" lang="ja-JP" altLang="en-US" sz="1400" dirty="0"/>
              <a:t>年時点</a:t>
            </a:r>
          </a:p>
        </p:txBody>
      </p:sp>
      <p:sp>
        <p:nvSpPr>
          <p:cNvPr id="49" name="矢印: 右 48">
            <a:extLst>
              <a:ext uri="{FF2B5EF4-FFF2-40B4-BE49-F238E27FC236}">
                <a16:creationId xmlns:a16="http://schemas.microsoft.com/office/drawing/2014/main" id="{8D68BE25-72B5-4EED-8293-681FE49BAFB9}"/>
              </a:ext>
            </a:extLst>
          </p:cNvPr>
          <p:cNvSpPr/>
          <p:nvPr/>
        </p:nvSpPr>
        <p:spPr>
          <a:xfrm>
            <a:off x="4192180" y="4733610"/>
            <a:ext cx="598945" cy="1691426"/>
          </a:xfrm>
          <a:prstGeom prst="rightArrow">
            <a:avLst/>
          </a:prstGeom>
          <a:solidFill>
            <a:schemeClr val="accent1">
              <a:lumMod val="9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494D9B2-571A-4001-BCCA-DE08D4760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529" y="2043225"/>
            <a:ext cx="3294647" cy="2129253"/>
          </a:xfrm>
          <a:prstGeom prst="rect">
            <a:avLst/>
          </a:prstGeom>
        </p:spPr>
      </p:pic>
      <p:sp>
        <p:nvSpPr>
          <p:cNvPr id="43" name="矢印: 下 42">
            <a:extLst>
              <a:ext uri="{FF2B5EF4-FFF2-40B4-BE49-F238E27FC236}">
                <a16:creationId xmlns:a16="http://schemas.microsoft.com/office/drawing/2014/main" id="{120A42DA-59A6-4CCD-8D4A-C7A5608E6534}"/>
              </a:ext>
            </a:extLst>
          </p:cNvPr>
          <p:cNvSpPr/>
          <p:nvPr/>
        </p:nvSpPr>
        <p:spPr>
          <a:xfrm rot="7524618">
            <a:off x="2476720" y="2701477"/>
            <a:ext cx="107750" cy="391707"/>
          </a:xfrm>
          <a:prstGeom prst="downArrow">
            <a:avLst/>
          </a:prstGeom>
          <a:solidFill>
            <a:srgbClr val="0000FF"/>
          </a:solidFill>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79390096-07EC-4EBC-9CF2-77D5E0F93AAE}"/>
              </a:ext>
            </a:extLst>
          </p:cNvPr>
          <p:cNvSpPr txBox="1"/>
          <p:nvPr/>
        </p:nvSpPr>
        <p:spPr>
          <a:xfrm rot="1208201">
            <a:off x="2601635" y="2939308"/>
            <a:ext cx="720080" cy="230832"/>
          </a:xfrm>
          <a:prstGeom prst="rect">
            <a:avLst/>
          </a:prstGeom>
          <a:noFill/>
        </p:spPr>
        <p:txBody>
          <a:bodyPr wrap="square" rtlCol="0">
            <a:spAutoFit/>
          </a:bodyPr>
          <a:lstStyle/>
          <a:p>
            <a:pPr algn="ctr"/>
            <a:r>
              <a:rPr kumimoji="1" lang="ja-JP" altLang="en-US" sz="900" dirty="0">
                <a:solidFill>
                  <a:schemeClr val="bg1"/>
                </a:solidFill>
              </a:rPr>
              <a:t>檜尾川</a:t>
            </a:r>
          </a:p>
        </p:txBody>
      </p:sp>
      <p:sp>
        <p:nvSpPr>
          <p:cNvPr id="53" name="テキスト ボックス 52">
            <a:extLst>
              <a:ext uri="{FF2B5EF4-FFF2-40B4-BE49-F238E27FC236}">
                <a16:creationId xmlns:a16="http://schemas.microsoft.com/office/drawing/2014/main" id="{A1B43E30-7334-41C7-8223-F8A0404355E2}"/>
              </a:ext>
            </a:extLst>
          </p:cNvPr>
          <p:cNvSpPr txBox="1"/>
          <p:nvPr/>
        </p:nvSpPr>
        <p:spPr>
          <a:xfrm rot="2148410">
            <a:off x="1544047" y="3115240"/>
            <a:ext cx="1643142" cy="230832"/>
          </a:xfrm>
          <a:prstGeom prst="rect">
            <a:avLst/>
          </a:prstGeom>
          <a:noFill/>
        </p:spPr>
        <p:txBody>
          <a:bodyPr wrap="square" rtlCol="0">
            <a:spAutoFit/>
          </a:bodyPr>
          <a:lstStyle/>
          <a:p>
            <a:pPr algn="ctr"/>
            <a:r>
              <a:rPr lang="ja-JP" altLang="en-US" sz="900" dirty="0"/>
              <a:t>府道伏見柳谷高槻線</a:t>
            </a:r>
            <a:endParaRPr kumimoji="1" lang="ja-JP" altLang="en-US" sz="900" dirty="0"/>
          </a:p>
        </p:txBody>
      </p:sp>
      <p:sp>
        <p:nvSpPr>
          <p:cNvPr id="65" name="テキスト ボックス 64">
            <a:extLst>
              <a:ext uri="{FF2B5EF4-FFF2-40B4-BE49-F238E27FC236}">
                <a16:creationId xmlns:a16="http://schemas.microsoft.com/office/drawing/2014/main" id="{1198B9F2-E09A-4E99-AD31-0CF7B5A2B351}"/>
              </a:ext>
            </a:extLst>
          </p:cNvPr>
          <p:cNvSpPr txBox="1"/>
          <p:nvPr/>
        </p:nvSpPr>
        <p:spPr>
          <a:xfrm>
            <a:off x="4067850" y="1745402"/>
            <a:ext cx="723275" cy="307777"/>
          </a:xfrm>
          <a:prstGeom prst="rect">
            <a:avLst/>
          </a:prstGeom>
          <a:noFill/>
        </p:spPr>
        <p:txBody>
          <a:bodyPr wrap="none" rtlCol="0">
            <a:spAutoFit/>
          </a:bodyPr>
          <a:lstStyle/>
          <a:p>
            <a:r>
              <a:rPr kumimoji="1" lang="ja-JP" altLang="en-US" sz="1400" u="sng" dirty="0"/>
              <a:t>断面図</a:t>
            </a:r>
          </a:p>
        </p:txBody>
      </p:sp>
      <p:sp>
        <p:nvSpPr>
          <p:cNvPr id="73" name="テキスト ボックス 72">
            <a:extLst>
              <a:ext uri="{FF2B5EF4-FFF2-40B4-BE49-F238E27FC236}">
                <a16:creationId xmlns:a16="http://schemas.microsoft.com/office/drawing/2014/main" id="{E091D1B2-AC29-48E5-9A21-9C6670063880}"/>
              </a:ext>
            </a:extLst>
          </p:cNvPr>
          <p:cNvSpPr txBox="1"/>
          <p:nvPr/>
        </p:nvSpPr>
        <p:spPr>
          <a:xfrm>
            <a:off x="587174" y="3967407"/>
            <a:ext cx="1192441" cy="230832"/>
          </a:xfrm>
          <a:prstGeom prst="rect">
            <a:avLst/>
          </a:prstGeom>
          <a:noFill/>
        </p:spPr>
        <p:txBody>
          <a:bodyPr wrap="square" rtlCol="0">
            <a:spAutoFit/>
          </a:bodyPr>
          <a:lstStyle/>
          <a:p>
            <a:pPr algn="ctr"/>
            <a:r>
              <a:rPr kumimoji="1" lang="ja-JP" altLang="en-US" sz="900" dirty="0">
                <a:ln w="19050">
                  <a:solidFill>
                    <a:schemeClr val="bg1"/>
                  </a:solidFill>
                </a:ln>
                <a:solidFill>
                  <a:schemeClr val="bg1"/>
                </a:solidFill>
              </a:rPr>
              <a:t>出典：</a:t>
            </a:r>
            <a:r>
              <a:rPr kumimoji="1" lang="en-US" altLang="ja-JP" sz="900" dirty="0">
                <a:ln w="19050">
                  <a:solidFill>
                    <a:schemeClr val="bg1"/>
                  </a:solidFill>
                </a:ln>
                <a:solidFill>
                  <a:schemeClr val="bg1"/>
                </a:solidFill>
              </a:rPr>
              <a:t>Google Earth</a:t>
            </a:r>
            <a:endParaRPr kumimoji="1" lang="ja-JP" altLang="en-US" sz="900" dirty="0">
              <a:ln w="19050">
                <a:solidFill>
                  <a:schemeClr val="bg1"/>
                </a:solidFill>
              </a:ln>
              <a:solidFill>
                <a:schemeClr val="bg1"/>
              </a:solidFill>
            </a:endParaRPr>
          </a:p>
        </p:txBody>
      </p:sp>
      <p:sp>
        <p:nvSpPr>
          <p:cNvPr id="74" name="テキスト ボックス 73">
            <a:extLst>
              <a:ext uri="{FF2B5EF4-FFF2-40B4-BE49-F238E27FC236}">
                <a16:creationId xmlns:a16="http://schemas.microsoft.com/office/drawing/2014/main" id="{EA103022-348B-4FA9-82C7-5E9C2F432095}"/>
              </a:ext>
            </a:extLst>
          </p:cNvPr>
          <p:cNvSpPr txBox="1"/>
          <p:nvPr/>
        </p:nvSpPr>
        <p:spPr>
          <a:xfrm>
            <a:off x="587174" y="3966579"/>
            <a:ext cx="1192441" cy="230832"/>
          </a:xfrm>
          <a:prstGeom prst="rect">
            <a:avLst/>
          </a:prstGeom>
          <a:noFill/>
        </p:spPr>
        <p:txBody>
          <a:bodyPr wrap="square" rtlCol="0">
            <a:spAutoFit/>
          </a:bodyPr>
          <a:lstStyle/>
          <a:p>
            <a:pPr algn="ctr"/>
            <a:r>
              <a:rPr kumimoji="1" lang="ja-JP" altLang="en-US" sz="900" dirty="0"/>
              <a:t>出典：</a:t>
            </a:r>
            <a:r>
              <a:rPr kumimoji="1" lang="en-US" altLang="ja-JP" sz="900" dirty="0"/>
              <a:t>Google Earth</a:t>
            </a:r>
            <a:endParaRPr kumimoji="1" lang="ja-JP" altLang="en-US" sz="900" dirty="0"/>
          </a:p>
        </p:txBody>
      </p:sp>
      <p:sp>
        <p:nvSpPr>
          <p:cNvPr id="76" name="テキスト ボックス 75">
            <a:extLst>
              <a:ext uri="{FF2B5EF4-FFF2-40B4-BE49-F238E27FC236}">
                <a16:creationId xmlns:a16="http://schemas.microsoft.com/office/drawing/2014/main" id="{B245AA6A-AC8A-4BB3-B343-FDC44C6C74F1}"/>
              </a:ext>
            </a:extLst>
          </p:cNvPr>
          <p:cNvSpPr txBox="1"/>
          <p:nvPr/>
        </p:nvSpPr>
        <p:spPr>
          <a:xfrm>
            <a:off x="941738" y="6317441"/>
            <a:ext cx="1192441" cy="230832"/>
          </a:xfrm>
          <a:prstGeom prst="rect">
            <a:avLst/>
          </a:prstGeom>
          <a:noFill/>
        </p:spPr>
        <p:txBody>
          <a:bodyPr wrap="square" rtlCol="0">
            <a:spAutoFit/>
          </a:bodyPr>
          <a:lstStyle/>
          <a:p>
            <a:pPr algn="ctr"/>
            <a:r>
              <a:rPr kumimoji="1" lang="ja-JP" altLang="en-US" sz="900" dirty="0">
                <a:ln w="15875">
                  <a:solidFill>
                    <a:schemeClr val="bg1"/>
                  </a:solidFill>
                </a:ln>
                <a:solidFill>
                  <a:schemeClr val="bg1"/>
                </a:solidFill>
              </a:rPr>
              <a:t>出典：</a:t>
            </a:r>
            <a:r>
              <a:rPr kumimoji="1" lang="en-US" altLang="ja-JP" sz="900" dirty="0">
                <a:ln w="15875">
                  <a:solidFill>
                    <a:schemeClr val="bg1"/>
                  </a:solidFill>
                </a:ln>
                <a:solidFill>
                  <a:schemeClr val="bg1"/>
                </a:solidFill>
              </a:rPr>
              <a:t>Google</a:t>
            </a:r>
            <a:r>
              <a:rPr kumimoji="1" lang="ja-JP" altLang="en-US" sz="900" dirty="0">
                <a:ln w="15875">
                  <a:solidFill>
                    <a:schemeClr val="bg1"/>
                  </a:solidFill>
                </a:ln>
                <a:solidFill>
                  <a:schemeClr val="bg1"/>
                </a:solidFill>
              </a:rPr>
              <a:t>マップ</a:t>
            </a:r>
          </a:p>
        </p:txBody>
      </p:sp>
      <p:sp>
        <p:nvSpPr>
          <p:cNvPr id="75" name="テキスト ボックス 74">
            <a:extLst>
              <a:ext uri="{FF2B5EF4-FFF2-40B4-BE49-F238E27FC236}">
                <a16:creationId xmlns:a16="http://schemas.microsoft.com/office/drawing/2014/main" id="{D16DB9F7-6775-4352-BD85-4B9EFEA456B2}"/>
              </a:ext>
            </a:extLst>
          </p:cNvPr>
          <p:cNvSpPr txBox="1"/>
          <p:nvPr/>
        </p:nvSpPr>
        <p:spPr>
          <a:xfrm>
            <a:off x="941737" y="6317441"/>
            <a:ext cx="1192441" cy="230832"/>
          </a:xfrm>
          <a:prstGeom prst="rect">
            <a:avLst/>
          </a:prstGeom>
          <a:noFill/>
        </p:spPr>
        <p:txBody>
          <a:bodyPr wrap="square" rtlCol="0">
            <a:spAutoFit/>
          </a:bodyPr>
          <a:lstStyle/>
          <a:p>
            <a:pPr algn="ctr"/>
            <a:r>
              <a:rPr kumimoji="1" lang="ja-JP" altLang="en-US" sz="900" dirty="0"/>
              <a:t>出典：</a:t>
            </a:r>
            <a:r>
              <a:rPr kumimoji="1" lang="en-US" altLang="ja-JP" sz="900" dirty="0"/>
              <a:t>Google</a:t>
            </a:r>
            <a:r>
              <a:rPr kumimoji="1" lang="ja-JP" altLang="en-US" sz="900" dirty="0"/>
              <a:t>マップ</a:t>
            </a:r>
          </a:p>
        </p:txBody>
      </p:sp>
      <p:cxnSp>
        <p:nvCxnSpPr>
          <p:cNvPr id="50" name="直線矢印コネクタ 49">
            <a:extLst>
              <a:ext uri="{FF2B5EF4-FFF2-40B4-BE49-F238E27FC236}">
                <a16:creationId xmlns:a16="http://schemas.microsoft.com/office/drawing/2014/main" id="{AAAEEA76-F74C-4FD9-BE3E-6125AA99A8C0}"/>
              </a:ext>
            </a:extLst>
          </p:cNvPr>
          <p:cNvCxnSpPr>
            <a:cxnSpLocks/>
          </p:cNvCxnSpPr>
          <p:nvPr/>
        </p:nvCxnSpPr>
        <p:spPr>
          <a:xfrm>
            <a:off x="6658874" y="3049352"/>
            <a:ext cx="1407752" cy="0"/>
          </a:xfrm>
          <a:prstGeom prst="straightConnector1">
            <a:avLst/>
          </a:prstGeom>
          <a:ln>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4" name="グループ化 53">
            <a:extLst>
              <a:ext uri="{FF2B5EF4-FFF2-40B4-BE49-F238E27FC236}">
                <a16:creationId xmlns:a16="http://schemas.microsoft.com/office/drawing/2014/main" id="{D87A5146-77FB-4666-BB68-E7AD32ECE751}"/>
              </a:ext>
            </a:extLst>
          </p:cNvPr>
          <p:cNvGrpSpPr/>
          <p:nvPr/>
        </p:nvGrpSpPr>
        <p:grpSpPr>
          <a:xfrm>
            <a:off x="4151132" y="2020206"/>
            <a:ext cx="4923672" cy="2162560"/>
            <a:chOff x="4092533" y="2127108"/>
            <a:chExt cx="4584864" cy="2162560"/>
          </a:xfrm>
        </p:grpSpPr>
        <p:sp>
          <p:nvSpPr>
            <p:cNvPr id="57" name="フリーフォーム: 図形 56">
              <a:extLst>
                <a:ext uri="{FF2B5EF4-FFF2-40B4-BE49-F238E27FC236}">
                  <a16:creationId xmlns:a16="http://schemas.microsoft.com/office/drawing/2014/main" id="{DF77C158-7435-4742-9307-61D5D85C5311}"/>
                </a:ext>
              </a:extLst>
            </p:cNvPr>
            <p:cNvSpPr/>
            <p:nvPr/>
          </p:nvSpPr>
          <p:spPr>
            <a:xfrm>
              <a:off x="4541799" y="2907189"/>
              <a:ext cx="327225" cy="581766"/>
            </a:xfrm>
            <a:custGeom>
              <a:avLst/>
              <a:gdLst>
                <a:gd name="connsiteX0" fmla="*/ 21431 w 542925"/>
                <a:gd name="connsiteY0" fmla="*/ 0 h 976313"/>
                <a:gd name="connsiteX1" fmla="*/ 111919 w 542925"/>
                <a:gd name="connsiteY1" fmla="*/ 0 h 976313"/>
                <a:gd name="connsiteX2" fmla="*/ 511969 w 542925"/>
                <a:gd name="connsiteY2" fmla="*/ 912019 h 976313"/>
                <a:gd name="connsiteX3" fmla="*/ 540544 w 542925"/>
                <a:gd name="connsiteY3" fmla="*/ 912019 h 976313"/>
                <a:gd name="connsiteX4" fmla="*/ 542925 w 542925"/>
                <a:gd name="connsiteY4" fmla="*/ 976313 h 976313"/>
                <a:gd name="connsiteX5" fmla="*/ 0 w 542925"/>
                <a:gd name="connsiteY5" fmla="*/ 973932 h 976313"/>
                <a:gd name="connsiteX6" fmla="*/ 0 w 542925"/>
                <a:gd name="connsiteY6" fmla="*/ 912019 h 976313"/>
                <a:gd name="connsiteX7" fmla="*/ 21431 w 542925"/>
                <a:gd name="connsiteY7" fmla="*/ 912019 h 976313"/>
                <a:gd name="connsiteX8" fmla="*/ 21431 w 542925"/>
                <a:gd name="connsiteY8" fmla="*/ 0 h 976313"/>
                <a:gd name="connsiteX0" fmla="*/ 25411 w 542925"/>
                <a:gd name="connsiteY0" fmla="*/ 7959 h 976313"/>
                <a:gd name="connsiteX1" fmla="*/ 111919 w 542925"/>
                <a:gd name="connsiteY1" fmla="*/ 0 h 976313"/>
                <a:gd name="connsiteX2" fmla="*/ 511969 w 542925"/>
                <a:gd name="connsiteY2" fmla="*/ 912019 h 976313"/>
                <a:gd name="connsiteX3" fmla="*/ 540544 w 542925"/>
                <a:gd name="connsiteY3" fmla="*/ 912019 h 976313"/>
                <a:gd name="connsiteX4" fmla="*/ 542925 w 542925"/>
                <a:gd name="connsiteY4" fmla="*/ 976313 h 976313"/>
                <a:gd name="connsiteX5" fmla="*/ 0 w 542925"/>
                <a:gd name="connsiteY5" fmla="*/ 973932 h 976313"/>
                <a:gd name="connsiteX6" fmla="*/ 0 w 542925"/>
                <a:gd name="connsiteY6" fmla="*/ 912019 h 976313"/>
                <a:gd name="connsiteX7" fmla="*/ 21431 w 542925"/>
                <a:gd name="connsiteY7" fmla="*/ 912019 h 976313"/>
                <a:gd name="connsiteX8" fmla="*/ 25411 w 542925"/>
                <a:gd name="connsiteY8" fmla="*/ 7959 h 976313"/>
                <a:gd name="connsiteX0" fmla="*/ 25411 w 542925"/>
                <a:gd name="connsiteY0" fmla="*/ 7959 h 976313"/>
                <a:gd name="connsiteX1" fmla="*/ 111919 w 542925"/>
                <a:gd name="connsiteY1" fmla="*/ 0 h 976313"/>
                <a:gd name="connsiteX2" fmla="*/ 511969 w 542925"/>
                <a:gd name="connsiteY2" fmla="*/ 912019 h 976313"/>
                <a:gd name="connsiteX3" fmla="*/ 540544 w 542925"/>
                <a:gd name="connsiteY3" fmla="*/ 912019 h 976313"/>
                <a:gd name="connsiteX4" fmla="*/ 542925 w 542925"/>
                <a:gd name="connsiteY4" fmla="*/ 976313 h 976313"/>
                <a:gd name="connsiteX5" fmla="*/ 0 w 542925"/>
                <a:gd name="connsiteY5" fmla="*/ 973932 h 976313"/>
                <a:gd name="connsiteX6" fmla="*/ 0 w 542925"/>
                <a:gd name="connsiteY6" fmla="*/ 912019 h 976313"/>
                <a:gd name="connsiteX7" fmla="*/ 33372 w 542925"/>
                <a:gd name="connsiteY7" fmla="*/ 915998 h 976313"/>
                <a:gd name="connsiteX8" fmla="*/ 25411 w 542925"/>
                <a:gd name="connsiteY8" fmla="*/ 7959 h 976313"/>
                <a:gd name="connsiteX0" fmla="*/ 25411 w 542925"/>
                <a:gd name="connsiteY0" fmla="*/ 3978 h 972332"/>
                <a:gd name="connsiteX1" fmla="*/ 115899 w 542925"/>
                <a:gd name="connsiteY1" fmla="*/ 0 h 972332"/>
                <a:gd name="connsiteX2" fmla="*/ 511969 w 542925"/>
                <a:gd name="connsiteY2" fmla="*/ 908038 h 972332"/>
                <a:gd name="connsiteX3" fmla="*/ 540544 w 542925"/>
                <a:gd name="connsiteY3" fmla="*/ 908038 h 972332"/>
                <a:gd name="connsiteX4" fmla="*/ 542925 w 542925"/>
                <a:gd name="connsiteY4" fmla="*/ 972332 h 972332"/>
                <a:gd name="connsiteX5" fmla="*/ 0 w 542925"/>
                <a:gd name="connsiteY5" fmla="*/ 969951 h 972332"/>
                <a:gd name="connsiteX6" fmla="*/ 0 w 542925"/>
                <a:gd name="connsiteY6" fmla="*/ 908038 h 972332"/>
                <a:gd name="connsiteX7" fmla="*/ 33372 w 542925"/>
                <a:gd name="connsiteY7" fmla="*/ 912017 h 972332"/>
                <a:gd name="connsiteX8" fmla="*/ 25411 w 542925"/>
                <a:gd name="connsiteY8" fmla="*/ 3978 h 972332"/>
                <a:gd name="connsiteX0" fmla="*/ 17452 w 542925"/>
                <a:gd name="connsiteY0" fmla="*/ 11938 h 972332"/>
                <a:gd name="connsiteX1" fmla="*/ 115899 w 542925"/>
                <a:gd name="connsiteY1" fmla="*/ 0 h 972332"/>
                <a:gd name="connsiteX2" fmla="*/ 511969 w 542925"/>
                <a:gd name="connsiteY2" fmla="*/ 908038 h 972332"/>
                <a:gd name="connsiteX3" fmla="*/ 540544 w 542925"/>
                <a:gd name="connsiteY3" fmla="*/ 908038 h 972332"/>
                <a:gd name="connsiteX4" fmla="*/ 542925 w 542925"/>
                <a:gd name="connsiteY4" fmla="*/ 972332 h 972332"/>
                <a:gd name="connsiteX5" fmla="*/ 0 w 542925"/>
                <a:gd name="connsiteY5" fmla="*/ 969951 h 972332"/>
                <a:gd name="connsiteX6" fmla="*/ 0 w 542925"/>
                <a:gd name="connsiteY6" fmla="*/ 908038 h 972332"/>
                <a:gd name="connsiteX7" fmla="*/ 33372 w 542925"/>
                <a:gd name="connsiteY7" fmla="*/ 912017 h 972332"/>
                <a:gd name="connsiteX8" fmla="*/ 17452 w 542925"/>
                <a:gd name="connsiteY8" fmla="*/ 11938 h 972332"/>
                <a:gd name="connsiteX0" fmla="*/ 29391 w 542925"/>
                <a:gd name="connsiteY0" fmla="*/ 3978 h 972332"/>
                <a:gd name="connsiteX1" fmla="*/ 115899 w 542925"/>
                <a:gd name="connsiteY1" fmla="*/ 0 h 972332"/>
                <a:gd name="connsiteX2" fmla="*/ 511969 w 542925"/>
                <a:gd name="connsiteY2" fmla="*/ 908038 h 972332"/>
                <a:gd name="connsiteX3" fmla="*/ 540544 w 542925"/>
                <a:gd name="connsiteY3" fmla="*/ 908038 h 972332"/>
                <a:gd name="connsiteX4" fmla="*/ 542925 w 542925"/>
                <a:gd name="connsiteY4" fmla="*/ 972332 h 972332"/>
                <a:gd name="connsiteX5" fmla="*/ 0 w 542925"/>
                <a:gd name="connsiteY5" fmla="*/ 969951 h 972332"/>
                <a:gd name="connsiteX6" fmla="*/ 0 w 542925"/>
                <a:gd name="connsiteY6" fmla="*/ 908038 h 972332"/>
                <a:gd name="connsiteX7" fmla="*/ 33372 w 542925"/>
                <a:gd name="connsiteY7" fmla="*/ 912017 h 972332"/>
                <a:gd name="connsiteX8" fmla="*/ 29391 w 542925"/>
                <a:gd name="connsiteY8" fmla="*/ 3978 h 972332"/>
                <a:gd name="connsiteX0" fmla="*/ 34697 w 542925"/>
                <a:gd name="connsiteY0" fmla="*/ 3978 h 972332"/>
                <a:gd name="connsiteX1" fmla="*/ 115899 w 542925"/>
                <a:gd name="connsiteY1" fmla="*/ 0 h 972332"/>
                <a:gd name="connsiteX2" fmla="*/ 511969 w 542925"/>
                <a:gd name="connsiteY2" fmla="*/ 908038 h 972332"/>
                <a:gd name="connsiteX3" fmla="*/ 540544 w 542925"/>
                <a:gd name="connsiteY3" fmla="*/ 908038 h 972332"/>
                <a:gd name="connsiteX4" fmla="*/ 542925 w 542925"/>
                <a:gd name="connsiteY4" fmla="*/ 972332 h 972332"/>
                <a:gd name="connsiteX5" fmla="*/ 0 w 542925"/>
                <a:gd name="connsiteY5" fmla="*/ 969951 h 972332"/>
                <a:gd name="connsiteX6" fmla="*/ 0 w 542925"/>
                <a:gd name="connsiteY6" fmla="*/ 908038 h 972332"/>
                <a:gd name="connsiteX7" fmla="*/ 33372 w 542925"/>
                <a:gd name="connsiteY7" fmla="*/ 912017 h 972332"/>
                <a:gd name="connsiteX8" fmla="*/ 34697 w 542925"/>
                <a:gd name="connsiteY8" fmla="*/ 3978 h 972332"/>
                <a:gd name="connsiteX0" fmla="*/ 26736 w 542925"/>
                <a:gd name="connsiteY0" fmla="*/ 0 h 972335"/>
                <a:gd name="connsiteX1" fmla="*/ 115899 w 542925"/>
                <a:gd name="connsiteY1" fmla="*/ 3 h 972335"/>
                <a:gd name="connsiteX2" fmla="*/ 511969 w 542925"/>
                <a:gd name="connsiteY2" fmla="*/ 908041 h 972335"/>
                <a:gd name="connsiteX3" fmla="*/ 540544 w 542925"/>
                <a:gd name="connsiteY3" fmla="*/ 908041 h 972335"/>
                <a:gd name="connsiteX4" fmla="*/ 542925 w 542925"/>
                <a:gd name="connsiteY4" fmla="*/ 972335 h 972335"/>
                <a:gd name="connsiteX5" fmla="*/ 0 w 542925"/>
                <a:gd name="connsiteY5" fmla="*/ 969954 h 972335"/>
                <a:gd name="connsiteX6" fmla="*/ 0 w 542925"/>
                <a:gd name="connsiteY6" fmla="*/ 908041 h 972335"/>
                <a:gd name="connsiteX7" fmla="*/ 33372 w 542925"/>
                <a:gd name="connsiteY7" fmla="*/ 912020 h 972335"/>
                <a:gd name="connsiteX8" fmla="*/ 26736 w 542925"/>
                <a:gd name="connsiteY8" fmla="*/ 0 h 972335"/>
                <a:gd name="connsiteX0" fmla="*/ 26736 w 542925"/>
                <a:gd name="connsiteY0" fmla="*/ 0 h 972335"/>
                <a:gd name="connsiteX1" fmla="*/ 115899 w 542925"/>
                <a:gd name="connsiteY1" fmla="*/ 3 h 972335"/>
                <a:gd name="connsiteX2" fmla="*/ 511969 w 542925"/>
                <a:gd name="connsiteY2" fmla="*/ 908041 h 972335"/>
                <a:gd name="connsiteX3" fmla="*/ 540544 w 542925"/>
                <a:gd name="connsiteY3" fmla="*/ 908041 h 972335"/>
                <a:gd name="connsiteX4" fmla="*/ 542925 w 542925"/>
                <a:gd name="connsiteY4" fmla="*/ 972335 h 972335"/>
                <a:gd name="connsiteX5" fmla="*/ 0 w 542925"/>
                <a:gd name="connsiteY5" fmla="*/ 969954 h 972335"/>
                <a:gd name="connsiteX6" fmla="*/ 0 w 542925"/>
                <a:gd name="connsiteY6" fmla="*/ 908041 h 972335"/>
                <a:gd name="connsiteX7" fmla="*/ 41332 w 542925"/>
                <a:gd name="connsiteY7" fmla="*/ 908040 h 972335"/>
                <a:gd name="connsiteX8" fmla="*/ 26736 w 542925"/>
                <a:gd name="connsiteY8" fmla="*/ 0 h 972335"/>
                <a:gd name="connsiteX0" fmla="*/ 30715 w 546904"/>
                <a:gd name="connsiteY0" fmla="*/ 0 h 972335"/>
                <a:gd name="connsiteX1" fmla="*/ 119878 w 546904"/>
                <a:gd name="connsiteY1" fmla="*/ 3 h 972335"/>
                <a:gd name="connsiteX2" fmla="*/ 515948 w 546904"/>
                <a:gd name="connsiteY2" fmla="*/ 908041 h 972335"/>
                <a:gd name="connsiteX3" fmla="*/ 544523 w 546904"/>
                <a:gd name="connsiteY3" fmla="*/ 908041 h 972335"/>
                <a:gd name="connsiteX4" fmla="*/ 546904 w 546904"/>
                <a:gd name="connsiteY4" fmla="*/ 972335 h 972335"/>
                <a:gd name="connsiteX5" fmla="*/ 3979 w 546904"/>
                <a:gd name="connsiteY5" fmla="*/ 969954 h 972335"/>
                <a:gd name="connsiteX6" fmla="*/ 0 w 546904"/>
                <a:gd name="connsiteY6" fmla="*/ 900080 h 972335"/>
                <a:gd name="connsiteX7" fmla="*/ 45311 w 546904"/>
                <a:gd name="connsiteY7" fmla="*/ 908040 h 972335"/>
                <a:gd name="connsiteX8" fmla="*/ 30715 w 546904"/>
                <a:gd name="connsiteY8" fmla="*/ 0 h 972335"/>
                <a:gd name="connsiteX0" fmla="*/ 30715 w 546904"/>
                <a:gd name="connsiteY0" fmla="*/ 0 h 972335"/>
                <a:gd name="connsiteX1" fmla="*/ 119878 w 546904"/>
                <a:gd name="connsiteY1" fmla="*/ 3 h 972335"/>
                <a:gd name="connsiteX2" fmla="*/ 515948 w 546904"/>
                <a:gd name="connsiteY2" fmla="*/ 908041 h 972335"/>
                <a:gd name="connsiteX3" fmla="*/ 544523 w 546904"/>
                <a:gd name="connsiteY3" fmla="*/ 908041 h 972335"/>
                <a:gd name="connsiteX4" fmla="*/ 546904 w 546904"/>
                <a:gd name="connsiteY4" fmla="*/ 972335 h 972335"/>
                <a:gd name="connsiteX5" fmla="*/ 3979 w 546904"/>
                <a:gd name="connsiteY5" fmla="*/ 969954 h 972335"/>
                <a:gd name="connsiteX6" fmla="*/ 0 w 546904"/>
                <a:gd name="connsiteY6" fmla="*/ 900080 h 972335"/>
                <a:gd name="connsiteX7" fmla="*/ 41332 w 546904"/>
                <a:gd name="connsiteY7" fmla="*/ 904061 h 972335"/>
                <a:gd name="connsiteX8" fmla="*/ 30715 w 546904"/>
                <a:gd name="connsiteY8" fmla="*/ 0 h 972335"/>
                <a:gd name="connsiteX0" fmla="*/ 34694 w 546904"/>
                <a:gd name="connsiteY0" fmla="*/ 7958 h 972332"/>
                <a:gd name="connsiteX1" fmla="*/ 119878 w 546904"/>
                <a:gd name="connsiteY1" fmla="*/ 0 h 972332"/>
                <a:gd name="connsiteX2" fmla="*/ 515948 w 546904"/>
                <a:gd name="connsiteY2" fmla="*/ 908038 h 972332"/>
                <a:gd name="connsiteX3" fmla="*/ 544523 w 546904"/>
                <a:gd name="connsiteY3" fmla="*/ 908038 h 972332"/>
                <a:gd name="connsiteX4" fmla="*/ 546904 w 546904"/>
                <a:gd name="connsiteY4" fmla="*/ 972332 h 972332"/>
                <a:gd name="connsiteX5" fmla="*/ 3979 w 546904"/>
                <a:gd name="connsiteY5" fmla="*/ 969951 h 972332"/>
                <a:gd name="connsiteX6" fmla="*/ 0 w 546904"/>
                <a:gd name="connsiteY6" fmla="*/ 900077 h 972332"/>
                <a:gd name="connsiteX7" fmla="*/ 41332 w 546904"/>
                <a:gd name="connsiteY7" fmla="*/ 904058 h 972332"/>
                <a:gd name="connsiteX8" fmla="*/ 34694 w 546904"/>
                <a:gd name="connsiteY8" fmla="*/ 7958 h 972332"/>
                <a:gd name="connsiteX0" fmla="*/ 34694 w 546904"/>
                <a:gd name="connsiteY0" fmla="*/ 1 h 964375"/>
                <a:gd name="connsiteX1" fmla="*/ 123858 w 546904"/>
                <a:gd name="connsiteY1" fmla="*/ 3983 h 964375"/>
                <a:gd name="connsiteX2" fmla="*/ 515948 w 546904"/>
                <a:gd name="connsiteY2" fmla="*/ 900081 h 964375"/>
                <a:gd name="connsiteX3" fmla="*/ 544523 w 546904"/>
                <a:gd name="connsiteY3" fmla="*/ 900081 h 964375"/>
                <a:gd name="connsiteX4" fmla="*/ 546904 w 546904"/>
                <a:gd name="connsiteY4" fmla="*/ 964375 h 964375"/>
                <a:gd name="connsiteX5" fmla="*/ 3979 w 546904"/>
                <a:gd name="connsiteY5" fmla="*/ 961994 h 964375"/>
                <a:gd name="connsiteX6" fmla="*/ 0 w 546904"/>
                <a:gd name="connsiteY6" fmla="*/ 892120 h 964375"/>
                <a:gd name="connsiteX7" fmla="*/ 41332 w 546904"/>
                <a:gd name="connsiteY7" fmla="*/ 896101 h 964375"/>
                <a:gd name="connsiteX8" fmla="*/ 34694 w 546904"/>
                <a:gd name="connsiteY8" fmla="*/ 1 h 964375"/>
                <a:gd name="connsiteX0" fmla="*/ 34694 w 546904"/>
                <a:gd name="connsiteY0" fmla="*/ 7957 h 972331"/>
                <a:gd name="connsiteX1" fmla="*/ 111918 w 546904"/>
                <a:gd name="connsiteY1" fmla="*/ 0 h 972331"/>
                <a:gd name="connsiteX2" fmla="*/ 515948 w 546904"/>
                <a:gd name="connsiteY2" fmla="*/ 908037 h 972331"/>
                <a:gd name="connsiteX3" fmla="*/ 544523 w 546904"/>
                <a:gd name="connsiteY3" fmla="*/ 908037 h 972331"/>
                <a:gd name="connsiteX4" fmla="*/ 546904 w 546904"/>
                <a:gd name="connsiteY4" fmla="*/ 972331 h 972331"/>
                <a:gd name="connsiteX5" fmla="*/ 3979 w 546904"/>
                <a:gd name="connsiteY5" fmla="*/ 969950 h 972331"/>
                <a:gd name="connsiteX6" fmla="*/ 0 w 546904"/>
                <a:gd name="connsiteY6" fmla="*/ 900076 h 972331"/>
                <a:gd name="connsiteX7" fmla="*/ 41332 w 546904"/>
                <a:gd name="connsiteY7" fmla="*/ 904057 h 972331"/>
                <a:gd name="connsiteX8" fmla="*/ 34694 w 546904"/>
                <a:gd name="connsiteY8" fmla="*/ 7957 h 972331"/>
                <a:gd name="connsiteX0" fmla="*/ 42654 w 546904"/>
                <a:gd name="connsiteY0" fmla="*/ 11937 h 972331"/>
                <a:gd name="connsiteX1" fmla="*/ 111918 w 546904"/>
                <a:gd name="connsiteY1" fmla="*/ 0 h 972331"/>
                <a:gd name="connsiteX2" fmla="*/ 515948 w 546904"/>
                <a:gd name="connsiteY2" fmla="*/ 908037 h 972331"/>
                <a:gd name="connsiteX3" fmla="*/ 544523 w 546904"/>
                <a:gd name="connsiteY3" fmla="*/ 908037 h 972331"/>
                <a:gd name="connsiteX4" fmla="*/ 546904 w 546904"/>
                <a:gd name="connsiteY4" fmla="*/ 972331 h 972331"/>
                <a:gd name="connsiteX5" fmla="*/ 3979 w 546904"/>
                <a:gd name="connsiteY5" fmla="*/ 969950 h 972331"/>
                <a:gd name="connsiteX6" fmla="*/ 0 w 546904"/>
                <a:gd name="connsiteY6" fmla="*/ 900076 h 972331"/>
                <a:gd name="connsiteX7" fmla="*/ 41332 w 546904"/>
                <a:gd name="connsiteY7" fmla="*/ 904057 h 972331"/>
                <a:gd name="connsiteX8" fmla="*/ 42654 w 546904"/>
                <a:gd name="connsiteY8" fmla="*/ 11937 h 972331"/>
                <a:gd name="connsiteX0" fmla="*/ 34695 w 546904"/>
                <a:gd name="connsiteY0" fmla="*/ 7957 h 972331"/>
                <a:gd name="connsiteX1" fmla="*/ 111918 w 546904"/>
                <a:gd name="connsiteY1" fmla="*/ 0 h 972331"/>
                <a:gd name="connsiteX2" fmla="*/ 515948 w 546904"/>
                <a:gd name="connsiteY2" fmla="*/ 908037 h 972331"/>
                <a:gd name="connsiteX3" fmla="*/ 544523 w 546904"/>
                <a:gd name="connsiteY3" fmla="*/ 908037 h 972331"/>
                <a:gd name="connsiteX4" fmla="*/ 546904 w 546904"/>
                <a:gd name="connsiteY4" fmla="*/ 972331 h 972331"/>
                <a:gd name="connsiteX5" fmla="*/ 3979 w 546904"/>
                <a:gd name="connsiteY5" fmla="*/ 969950 h 972331"/>
                <a:gd name="connsiteX6" fmla="*/ 0 w 546904"/>
                <a:gd name="connsiteY6" fmla="*/ 900076 h 972331"/>
                <a:gd name="connsiteX7" fmla="*/ 41332 w 546904"/>
                <a:gd name="connsiteY7" fmla="*/ 904057 h 972331"/>
                <a:gd name="connsiteX8" fmla="*/ 34695 w 546904"/>
                <a:gd name="connsiteY8" fmla="*/ 7957 h 972331"/>
                <a:gd name="connsiteX0" fmla="*/ 34695 w 546904"/>
                <a:gd name="connsiteY0" fmla="*/ 7957 h 972331"/>
                <a:gd name="connsiteX1" fmla="*/ 111918 w 546904"/>
                <a:gd name="connsiteY1" fmla="*/ 0 h 972331"/>
                <a:gd name="connsiteX2" fmla="*/ 515948 w 546904"/>
                <a:gd name="connsiteY2" fmla="*/ 908037 h 972331"/>
                <a:gd name="connsiteX3" fmla="*/ 544523 w 546904"/>
                <a:gd name="connsiteY3" fmla="*/ 908037 h 972331"/>
                <a:gd name="connsiteX4" fmla="*/ 546904 w 546904"/>
                <a:gd name="connsiteY4" fmla="*/ 972331 h 972331"/>
                <a:gd name="connsiteX5" fmla="*/ 3979 w 546904"/>
                <a:gd name="connsiteY5" fmla="*/ 969950 h 972331"/>
                <a:gd name="connsiteX6" fmla="*/ 0 w 546904"/>
                <a:gd name="connsiteY6" fmla="*/ 900076 h 972331"/>
                <a:gd name="connsiteX7" fmla="*/ 29392 w 546904"/>
                <a:gd name="connsiteY7" fmla="*/ 904057 h 972331"/>
                <a:gd name="connsiteX8" fmla="*/ 34695 w 546904"/>
                <a:gd name="connsiteY8" fmla="*/ 7957 h 972331"/>
                <a:gd name="connsiteX0" fmla="*/ 34695 w 546904"/>
                <a:gd name="connsiteY0" fmla="*/ 7957 h 972331"/>
                <a:gd name="connsiteX1" fmla="*/ 111918 w 546904"/>
                <a:gd name="connsiteY1" fmla="*/ 0 h 972331"/>
                <a:gd name="connsiteX2" fmla="*/ 515948 w 546904"/>
                <a:gd name="connsiteY2" fmla="*/ 908037 h 972331"/>
                <a:gd name="connsiteX3" fmla="*/ 544523 w 546904"/>
                <a:gd name="connsiteY3" fmla="*/ 908037 h 972331"/>
                <a:gd name="connsiteX4" fmla="*/ 546904 w 546904"/>
                <a:gd name="connsiteY4" fmla="*/ 972331 h 972331"/>
                <a:gd name="connsiteX5" fmla="*/ 3979 w 546904"/>
                <a:gd name="connsiteY5" fmla="*/ 969950 h 972331"/>
                <a:gd name="connsiteX6" fmla="*/ 0 w 546904"/>
                <a:gd name="connsiteY6" fmla="*/ 900076 h 972331"/>
                <a:gd name="connsiteX7" fmla="*/ 37353 w 546904"/>
                <a:gd name="connsiteY7" fmla="*/ 904057 h 972331"/>
                <a:gd name="connsiteX8" fmla="*/ 34695 w 546904"/>
                <a:gd name="connsiteY8" fmla="*/ 7957 h 972331"/>
                <a:gd name="connsiteX0" fmla="*/ 34695 w 546904"/>
                <a:gd name="connsiteY0" fmla="*/ 7957 h 972331"/>
                <a:gd name="connsiteX1" fmla="*/ 111918 w 546904"/>
                <a:gd name="connsiteY1" fmla="*/ 0 h 972331"/>
                <a:gd name="connsiteX2" fmla="*/ 515948 w 546904"/>
                <a:gd name="connsiteY2" fmla="*/ 908037 h 972331"/>
                <a:gd name="connsiteX3" fmla="*/ 544523 w 546904"/>
                <a:gd name="connsiteY3" fmla="*/ 908037 h 972331"/>
                <a:gd name="connsiteX4" fmla="*/ 546904 w 546904"/>
                <a:gd name="connsiteY4" fmla="*/ 972331 h 972331"/>
                <a:gd name="connsiteX5" fmla="*/ 3979 w 546904"/>
                <a:gd name="connsiteY5" fmla="*/ 969950 h 972331"/>
                <a:gd name="connsiteX6" fmla="*/ 0 w 546904"/>
                <a:gd name="connsiteY6" fmla="*/ 900076 h 972331"/>
                <a:gd name="connsiteX7" fmla="*/ 37353 w 546904"/>
                <a:gd name="connsiteY7" fmla="*/ 904057 h 972331"/>
                <a:gd name="connsiteX8" fmla="*/ 34695 w 546904"/>
                <a:gd name="connsiteY8" fmla="*/ 7957 h 972331"/>
                <a:gd name="connsiteX0" fmla="*/ 34695 w 546904"/>
                <a:gd name="connsiteY0" fmla="*/ 0 h 964374"/>
                <a:gd name="connsiteX1" fmla="*/ 115897 w 546904"/>
                <a:gd name="connsiteY1" fmla="*/ 3983 h 964374"/>
                <a:gd name="connsiteX2" fmla="*/ 515948 w 546904"/>
                <a:gd name="connsiteY2" fmla="*/ 900080 h 964374"/>
                <a:gd name="connsiteX3" fmla="*/ 544523 w 546904"/>
                <a:gd name="connsiteY3" fmla="*/ 900080 h 964374"/>
                <a:gd name="connsiteX4" fmla="*/ 546904 w 546904"/>
                <a:gd name="connsiteY4" fmla="*/ 964374 h 964374"/>
                <a:gd name="connsiteX5" fmla="*/ 3979 w 546904"/>
                <a:gd name="connsiteY5" fmla="*/ 961993 h 964374"/>
                <a:gd name="connsiteX6" fmla="*/ 0 w 546904"/>
                <a:gd name="connsiteY6" fmla="*/ 892119 h 964374"/>
                <a:gd name="connsiteX7" fmla="*/ 37353 w 546904"/>
                <a:gd name="connsiteY7" fmla="*/ 896100 h 964374"/>
                <a:gd name="connsiteX8" fmla="*/ 34695 w 546904"/>
                <a:gd name="connsiteY8" fmla="*/ 0 h 964374"/>
                <a:gd name="connsiteX0" fmla="*/ 34695 w 546904"/>
                <a:gd name="connsiteY0" fmla="*/ 0 h 964374"/>
                <a:gd name="connsiteX1" fmla="*/ 119878 w 546904"/>
                <a:gd name="connsiteY1" fmla="*/ 3983 h 964374"/>
                <a:gd name="connsiteX2" fmla="*/ 515948 w 546904"/>
                <a:gd name="connsiteY2" fmla="*/ 900080 h 964374"/>
                <a:gd name="connsiteX3" fmla="*/ 544523 w 546904"/>
                <a:gd name="connsiteY3" fmla="*/ 900080 h 964374"/>
                <a:gd name="connsiteX4" fmla="*/ 546904 w 546904"/>
                <a:gd name="connsiteY4" fmla="*/ 964374 h 964374"/>
                <a:gd name="connsiteX5" fmla="*/ 3979 w 546904"/>
                <a:gd name="connsiteY5" fmla="*/ 961993 h 964374"/>
                <a:gd name="connsiteX6" fmla="*/ 0 w 546904"/>
                <a:gd name="connsiteY6" fmla="*/ 892119 h 964374"/>
                <a:gd name="connsiteX7" fmla="*/ 37353 w 546904"/>
                <a:gd name="connsiteY7" fmla="*/ 896100 h 964374"/>
                <a:gd name="connsiteX8" fmla="*/ 34695 w 546904"/>
                <a:gd name="connsiteY8" fmla="*/ 0 h 964374"/>
                <a:gd name="connsiteX0" fmla="*/ 30716 w 546904"/>
                <a:gd name="connsiteY0" fmla="*/ 0 h 968353"/>
                <a:gd name="connsiteX1" fmla="*/ 119878 w 546904"/>
                <a:gd name="connsiteY1" fmla="*/ 7962 h 968353"/>
                <a:gd name="connsiteX2" fmla="*/ 515948 w 546904"/>
                <a:gd name="connsiteY2" fmla="*/ 904059 h 968353"/>
                <a:gd name="connsiteX3" fmla="*/ 544523 w 546904"/>
                <a:gd name="connsiteY3" fmla="*/ 904059 h 968353"/>
                <a:gd name="connsiteX4" fmla="*/ 546904 w 546904"/>
                <a:gd name="connsiteY4" fmla="*/ 968353 h 968353"/>
                <a:gd name="connsiteX5" fmla="*/ 3979 w 546904"/>
                <a:gd name="connsiteY5" fmla="*/ 965972 h 968353"/>
                <a:gd name="connsiteX6" fmla="*/ 0 w 546904"/>
                <a:gd name="connsiteY6" fmla="*/ 896098 h 968353"/>
                <a:gd name="connsiteX7" fmla="*/ 37353 w 546904"/>
                <a:gd name="connsiteY7" fmla="*/ 900079 h 968353"/>
                <a:gd name="connsiteX8" fmla="*/ 30716 w 546904"/>
                <a:gd name="connsiteY8" fmla="*/ 0 h 968353"/>
                <a:gd name="connsiteX0" fmla="*/ 30716 w 546904"/>
                <a:gd name="connsiteY0" fmla="*/ 3976 h 972329"/>
                <a:gd name="connsiteX1" fmla="*/ 115899 w 546904"/>
                <a:gd name="connsiteY1" fmla="*/ 0 h 972329"/>
                <a:gd name="connsiteX2" fmla="*/ 515948 w 546904"/>
                <a:gd name="connsiteY2" fmla="*/ 908035 h 972329"/>
                <a:gd name="connsiteX3" fmla="*/ 544523 w 546904"/>
                <a:gd name="connsiteY3" fmla="*/ 908035 h 972329"/>
                <a:gd name="connsiteX4" fmla="*/ 546904 w 546904"/>
                <a:gd name="connsiteY4" fmla="*/ 972329 h 972329"/>
                <a:gd name="connsiteX5" fmla="*/ 3979 w 546904"/>
                <a:gd name="connsiteY5" fmla="*/ 969948 h 972329"/>
                <a:gd name="connsiteX6" fmla="*/ 0 w 546904"/>
                <a:gd name="connsiteY6" fmla="*/ 900074 h 972329"/>
                <a:gd name="connsiteX7" fmla="*/ 37353 w 546904"/>
                <a:gd name="connsiteY7" fmla="*/ 904055 h 972329"/>
                <a:gd name="connsiteX8" fmla="*/ 30716 w 546904"/>
                <a:gd name="connsiteY8" fmla="*/ 3976 h 97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04" h="972329">
                  <a:moveTo>
                    <a:pt x="30716" y="3976"/>
                  </a:moveTo>
                  <a:lnTo>
                    <a:pt x="115899" y="0"/>
                  </a:lnTo>
                  <a:lnTo>
                    <a:pt x="515948" y="908035"/>
                  </a:lnTo>
                  <a:lnTo>
                    <a:pt x="544523" y="908035"/>
                  </a:lnTo>
                  <a:cubicBezTo>
                    <a:pt x="545317" y="929466"/>
                    <a:pt x="546110" y="950898"/>
                    <a:pt x="546904" y="972329"/>
                  </a:cubicBezTo>
                  <a:lnTo>
                    <a:pt x="3979" y="969948"/>
                  </a:lnTo>
                  <a:lnTo>
                    <a:pt x="0" y="900074"/>
                  </a:lnTo>
                  <a:lnTo>
                    <a:pt x="37353" y="904055"/>
                  </a:lnTo>
                  <a:cubicBezTo>
                    <a:pt x="38147" y="600049"/>
                    <a:pt x="32303" y="307982"/>
                    <a:pt x="30716" y="3976"/>
                  </a:cubicBezTo>
                  <a:close/>
                </a:path>
              </a:pathLst>
            </a:custGeom>
            <a:solidFill>
              <a:schemeClr val="bg1">
                <a:lumMod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7" name="フリーフォーム: 図形 76">
              <a:extLst>
                <a:ext uri="{FF2B5EF4-FFF2-40B4-BE49-F238E27FC236}">
                  <a16:creationId xmlns:a16="http://schemas.microsoft.com/office/drawing/2014/main" id="{BB0469F7-9BC4-4A33-A49A-DF927DC863F0}"/>
                </a:ext>
              </a:extLst>
            </p:cNvPr>
            <p:cNvSpPr/>
            <p:nvPr/>
          </p:nvSpPr>
          <p:spPr>
            <a:xfrm>
              <a:off x="7473479" y="2904805"/>
              <a:ext cx="454497" cy="968834"/>
            </a:xfrm>
            <a:custGeom>
              <a:avLst/>
              <a:gdLst>
                <a:gd name="connsiteX0" fmla="*/ 597694 w 759619"/>
                <a:gd name="connsiteY0" fmla="*/ 0 h 1619251"/>
                <a:gd name="connsiteX1" fmla="*/ 759619 w 759619"/>
                <a:gd name="connsiteY1" fmla="*/ 2382 h 1619251"/>
                <a:gd name="connsiteX2" fmla="*/ 283369 w 759619"/>
                <a:gd name="connsiteY2" fmla="*/ 1614488 h 1619251"/>
                <a:gd name="connsiteX3" fmla="*/ 0 w 759619"/>
                <a:gd name="connsiteY3" fmla="*/ 1619251 h 1619251"/>
                <a:gd name="connsiteX4" fmla="*/ 0 w 759619"/>
                <a:gd name="connsiteY4" fmla="*/ 1578769 h 1619251"/>
                <a:gd name="connsiteX5" fmla="*/ 23812 w 759619"/>
                <a:gd name="connsiteY5" fmla="*/ 1581150 h 1619251"/>
                <a:gd name="connsiteX6" fmla="*/ 21431 w 759619"/>
                <a:gd name="connsiteY6" fmla="*/ 1495425 h 1619251"/>
                <a:gd name="connsiteX7" fmla="*/ 47625 w 759619"/>
                <a:gd name="connsiteY7" fmla="*/ 1493044 h 1619251"/>
                <a:gd name="connsiteX8" fmla="*/ 597694 w 759619"/>
                <a:gd name="connsiteY8" fmla="*/ 0 h 161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619" h="1619251">
                  <a:moveTo>
                    <a:pt x="597694" y="0"/>
                  </a:moveTo>
                  <a:lnTo>
                    <a:pt x="759619" y="2382"/>
                  </a:lnTo>
                  <a:lnTo>
                    <a:pt x="283369" y="1614488"/>
                  </a:lnTo>
                  <a:lnTo>
                    <a:pt x="0" y="1619251"/>
                  </a:lnTo>
                  <a:lnTo>
                    <a:pt x="0" y="1578769"/>
                  </a:lnTo>
                  <a:lnTo>
                    <a:pt x="23812" y="1581150"/>
                  </a:lnTo>
                  <a:cubicBezTo>
                    <a:pt x="23018" y="1552575"/>
                    <a:pt x="22225" y="1524000"/>
                    <a:pt x="21431" y="1495425"/>
                  </a:cubicBezTo>
                  <a:lnTo>
                    <a:pt x="47625" y="1493044"/>
                  </a:lnTo>
                  <a:lnTo>
                    <a:pt x="597694" y="0"/>
                  </a:lnTo>
                  <a:close/>
                </a:path>
              </a:pathLst>
            </a:custGeom>
            <a:solidFill>
              <a:schemeClr val="bg1">
                <a:lumMod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8" name="フリーフォーム: 図形 77">
              <a:extLst>
                <a:ext uri="{FF2B5EF4-FFF2-40B4-BE49-F238E27FC236}">
                  <a16:creationId xmlns:a16="http://schemas.microsoft.com/office/drawing/2014/main" id="{F3B509D6-FC24-4FA9-A709-B5E0505F37E1}"/>
                </a:ext>
              </a:extLst>
            </p:cNvPr>
            <p:cNvSpPr/>
            <p:nvPr/>
          </p:nvSpPr>
          <p:spPr>
            <a:xfrm>
              <a:off x="6258163" y="2886284"/>
              <a:ext cx="468745" cy="987355"/>
            </a:xfrm>
            <a:custGeom>
              <a:avLst/>
              <a:gdLst>
                <a:gd name="connsiteX0" fmla="*/ 0 w 773906"/>
                <a:gd name="connsiteY0" fmla="*/ 0 h 1647825"/>
                <a:gd name="connsiteX1" fmla="*/ 164306 w 773906"/>
                <a:gd name="connsiteY1" fmla="*/ 0 h 1647825"/>
                <a:gd name="connsiteX2" fmla="*/ 726281 w 773906"/>
                <a:gd name="connsiteY2" fmla="*/ 1524000 h 1647825"/>
                <a:gd name="connsiteX3" fmla="*/ 750093 w 773906"/>
                <a:gd name="connsiteY3" fmla="*/ 1526381 h 1647825"/>
                <a:gd name="connsiteX4" fmla="*/ 750093 w 773906"/>
                <a:gd name="connsiteY4" fmla="*/ 1612106 h 1647825"/>
                <a:gd name="connsiteX5" fmla="*/ 771525 w 773906"/>
                <a:gd name="connsiteY5" fmla="*/ 1612106 h 1647825"/>
                <a:gd name="connsiteX6" fmla="*/ 773906 w 773906"/>
                <a:gd name="connsiteY6" fmla="*/ 1647825 h 1647825"/>
                <a:gd name="connsiteX7" fmla="*/ 483393 w 773906"/>
                <a:gd name="connsiteY7" fmla="*/ 1643063 h 1647825"/>
                <a:gd name="connsiteX8" fmla="*/ 0 w 773906"/>
                <a:gd name="connsiteY8" fmla="*/ 0 h 1647825"/>
                <a:gd name="connsiteX0" fmla="*/ 0 w 773906"/>
                <a:gd name="connsiteY0" fmla="*/ 0 h 1647825"/>
                <a:gd name="connsiteX1" fmla="*/ 164306 w 773906"/>
                <a:gd name="connsiteY1" fmla="*/ 0 h 1647825"/>
                <a:gd name="connsiteX2" fmla="*/ 726281 w 773906"/>
                <a:gd name="connsiteY2" fmla="*/ 1524000 h 1647825"/>
                <a:gd name="connsiteX3" fmla="*/ 750093 w 773906"/>
                <a:gd name="connsiteY3" fmla="*/ 1526381 h 1647825"/>
                <a:gd name="connsiteX4" fmla="*/ 750093 w 773906"/>
                <a:gd name="connsiteY4" fmla="*/ 1612106 h 1647825"/>
                <a:gd name="connsiteX5" fmla="*/ 771525 w 773906"/>
                <a:gd name="connsiteY5" fmla="*/ 1612106 h 1647825"/>
                <a:gd name="connsiteX6" fmla="*/ 773906 w 773906"/>
                <a:gd name="connsiteY6" fmla="*/ 1647825 h 1647825"/>
                <a:gd name="connsiteX7" fmla="*/ 488155 w 773906"/>
                <a:gd name="connsiteY7" fmla="*/ 1647825 h 1647825"/>
                <a:gd name="connsiteX8" fmla="*/ 0 w 773906"/>
                <a:gd name="connsiteY8" fmla="*/ 0 h 1647825"/>
                <a:gd name="connsiteX0" fmla="*/ 0 w 773906"/>
                <a:gd name="connsiteY0" fmla="*/ 0 h 1647825"/>
                <a:gd name="connsiteX1" fmla="*/ 164306 w 773906"/>
                <a:gd name="connsiteY1" fmla="*/ 0 h 1647825"/>
                <a:gd name="connsiteX2" fmla="*/ 726281 w 773906"/>
                <a:gd name="connsiteY2" fmla="*/ 1524000 h 1647825"/>
                <a:gd name="connsiteX3" fmla="*/ 757236 w 773906"/>
                <a:gd name="connsiteY3" fmla="*/ 1528762 h 1647825"/>
                <a:gd name="connsiteX4" fmla="*/ 750093 w 773906"/>
                <a:gd name="connsiteY4" fmla="*/ 1612106 h 1647825"/>
                <a:gd name="connsiteX5" fmla="*/ 771525 w 773906"/>
                <a:gd name="connsiteY5" fmla="*/ 1612106 h 1647825"/>
                <a:gd name="connsiteX6" fmla="*/ 773906 w 773906"/>
                <a:gd name="connsiteY6" fmla="*/ 1647825 h 1647825"/>
                <a:gd name="connsiteX7" fmla="*/ 488155 w 773906"/>
                <a:gd name="connsiteY7" fmla="*/ 1647825 h 1647825"/>
                <a:gd name="connsiteX8" fmla="*/ 0 w 773906"/>
                <a:gd name="connsiteY8" fmla="*/ 0 h 1647825"/>
                <a:gd name="connsiteX0" fmla="*/ 0 w 773906"/>
                <a:gd name="connsiteY0" fmla="*/ 0 h 1647825"/>
                <a:gd name="connsiteX1" fmla="*/ 164306 w 773906"/>
                <a:gd name="connsiteY1" fmla="*/ 0 h 1647825"/>
                <a:gd name="connsiteX2" fmla="*/ 728662 w 773906"/>
                <a:gd name="connsiteY2" fmla="*/ 1531144 h 1647825"/>
                <a:gd name="connsiteX3" fmla="*/ 757236 w 773906"/>
                <a:gd name="connsiteY3" fmla="*/ 1528762 h 1647825"/>
                <a:gd name="connsiteX4" fmla="*/ 750093 w 773906"/>
                <a:gd name="connsiteY4" fmla="*/ 1612106 h 1647825"/>
                <a:gd name="connsiteX5" fmla="*/ 771525 w 773906"/>
                <a:gd name="connsiteY5" fmla="*/ 1612106 h 1647825"/>
                <a:gd name="connsiteX6" fmla="*/ 773906 w 773906"/>
                <a:gd name="connsiteY6" fmla="*/ 1647825 h 1647825"/>
                <a:gd name="connsiteX7" fmla="*/ 488155 w 773906"/>
                <a:gd name="connsiteY7" fmla="*/ 1647825 h 1647825"/>
                <a:gd name="connsiteX8" fmla="*/ 0 w 773906"/>
                <a:gd name="connsiteY8" fmla="*/ 0 h 1647825"/>
                <a:gd name="connsiteX0" fmla="*/ 0 w 773906"/>
                <a:gd name="connsiteY0" fmla="*/ 0 h 1647825"/>
                <a:gd name="connsiteX1" fmla="*/ 164306 w 773906"/>
                <a:gd name="connsiteY1" fmla="*/ 0 h 1647825"/>
                <a:gd name="connsiteX2" fmla="*/ 728662 w 773906"/>
                <a:gd name="connsiteY2" fmla="*/ 1531144 h 1647825"/>
                <a:gd name="connsiteX3" fmla="*/ 757236 w 773906"/>
                <a:gd name="connsiteY3" fmla="*/ 1528762 h 1647825"/>
                <a:gd name="connsiteX4" fmla="*/ 757237 w 773906"/>
                <a:gd name="connsiteY4" fmla="*/ 1614487 h 1647825"/>
                <a:gd name="connsiteX5" fmla="*/ 771525 w 773906"/>
                <a:gd name="connsiteY5" fmla="*/ 1612106 h 1647825"/>
                <a:gd name="connsiteX6" fmla="*/ 773906 w 773906"/>
                <a:gd name="connsiteY6" fmla="*/ 1647825 h 1647825"/>
                <a:gd name="connsiteX7" fmla="*/ 488155 w 773906"/>
                <a:gd name="connsiteY7" fmla="*/ 1647825 h 1647825"/>
                <a:gd name="connsiteX8" fmla="*/ 0 w 773906"/>
                <a:gd name="connsiteY8" fmla="*/ 0 h 1647825"/>
                <a:gd name="connsiteX0" fmla="*/ 0 w 781050"/>
                <a:gd name="connsiteY0" fmla="*/ 0 h 1647825"/>
                <a:gd name="connsiteX1" fmla="*/ 164306 w 781050"/>
                <a:gd name="connsiteY1" fmla="*/ 0 h 1647825"/>
                <a:gd name="connsiteX2" fmla="*/ 728662 w 781050"/>
                <a:gd name="connsiteY2" fmla="*/ 1531144 h 1647825"/>
                <a:gd name="connsiteX3" fmla="*/ 757236 w 781050"/>
                <a:gd name="connsiteY3" fmla="*/ 1528762 h 1647825"/>
                <a:gd name="connsiteX4" fmla="*/ 757237 w 781050"/>
                <a:gd name="connsiteY4" fmla="*/ 1614487 h 1647825"/>
                <a:gd name="connsiteX5" fmla="*/ 781050 w 781050"/>
                <a:gd name="connsiteY5" fmla="*/ 1609725 h 1647825"/>
                <a:gd name="connsiteX6" fmla="*/ 773906 w 781050"/>
                <a:gd name="connsiteY6" fmla="*/ 1647825 h 1647825"/>
                <a:gd name="connsiteX7" fmla="*/ 488155 w 781050"/>
                <a:gd name="connsiteY7" fmla="*/ 1647825 h 1647825"/>
                <a:gd name="connsiteX8" fmla="*/ 0 w 781050"/>
                <a:gd name="connsiteY8" fmla="*/ 0 h 1647825"/>
                <a:gd name="connsiteX0" fmla="*/ 0 w 781050"/>
                <a:gd name="connsiteY0" fmla="*/ 0 h 1647825"/>
                <a:gd name="connsiteX1" fmla="*/ 164306 w 781050"/>
                <a:gd name="connsiteY1" fmla="*/ 0 h 1647825"/>
                <a:gd name="connsiteX2" fmla="*/ 728662 w 781050"/>
                <a:gd name="connsiteY2" fmla="*/ 1531144 h 1647825"/>
                <a:gd name="connsiteX3" fmla="*/ 757236 w 781050"/>
                <a:gd name="connsiteY3" fmla="*/ 1528762 h 1647825"/>
                <a:gd name="connsiteX4" fmla="*/ 750094 w 781050"/>
                <a:gd name="connsiteY4" fmla="*/ 1612105 h 1647825"/>
                <a:gd name="connsiteX5" fmla="*/ 781050 w 781050"/>
                <a:gd name="connsiteY5" fmla="*/ 1609725 h 1647825"/>
                <a:gd name="connsiteX6" fmla="*/ 773906 w 781050"/>
                <a:gd name="connsiteY6" fmla="*/ 1647825 h 1647825"/>
                <a:gd name="connsiteX7" fmla="*/ 488155 w 781050"/>
                <a:gd name="connsiteY7" fmla="*/ 1647825 h 1647825"/>
                <a:gd name="connsiteX8" fmla="*/ 0 w 781050"/>
                <a:gd name="connsiteY8" fmla="*/ 0 h 1647825"/>
                <a:gd name="connsiteX0" fmla="*/ 0 w 781050"/>
                <a:gd name="connsiteY0" fmla="*/ 0 h 1647825"/>
                <a:gd name="connsiteX1" fmla="*/ 164306 w 781050"/>
                <a:gd name="connsiteY1" fmla="*/ 0 h 1647825"/>
                <a:gd name="connsiteX2" fmla="*/ 728662 w 781050"/>
                <a:gd name="connsiteY2" fmla="*/ 1531144 h 1647825"/>
                <a:gd name="connsiteX3" fmla="*/ 750092 w 781050"/>
                <a:gd name="connsiteY3" fmla="*/ 1526380 h 1647825"/>
                <a:gd name="connsiteX4" fmla="*/ 750094 w 781050"/>
                <a:gd name="connsiteY4" fmla="*/ 1612105 h 1647825"/>
                <a:gd name="connsiteX5" fmla="*/ 781050 w 781050"/>
                <a:gd name="connsiteY5" fmla="*/ 1609725 h 1647825"/>
                <a:gd name="connsiteX6" fmla="*/ 773906 w 781050"/>
                <a:gd name="connsiteY6" fmla="*/ 1647825 h 1647825"/>
                <a:gd name="connsiteX7" fmla="*/ 488155 w 781050"/>
                <a:gd name="connsiteY7" fmla="*/ 1647825 h 1647825"/>
                <a:gd name="connsiteX8" fmla="*/ 0 w 781050"/>
                <a:gd name="connsiteY8" fmla="*/ 0 h 1647825"/>
                <a:gd name="connsiteX0" fmla="*/ 0 w 781050"/>
                <a:gd name="connsiteY0" fmla="*/ 0 h 1647825"/>
                <a:gd name="connsiteX1" fmla="*/ 164306 w 781050"/>
                <a:gd name="connsiteY1" fmla="*/ 0 h 1647825"/>
                <a:gd name="connsiteX2" fmla="*/ 728662 w 781050"/>
                <a:gd name="connsiteY2" fmla="*/ 1531144 h 1647825"/>
                <a:gd name="connsiteX3" fmla="*/ 740567 w 781050"/>
                <a:gd name="connsiteY3" fmla="*/ 1526380 h 1647825"/>
                <a:gd name="connsiteX4" fmla="*/ 750094 w 781050"/>
                <a:gd name="connsiteY4" fmla="*/ 1612105 h 1647825"/>
                <a:gd name="connsiteX5" fmla="*/ 781050 w 781050"/>
                <a:gd name="connsiteY5" fmla="*/ 1609725 h 1647825"/>
                <a:gd name="connsiteX6" fmla="*/ 773906 w 781050"/>
                <a:gd name="connsiteY6" fmla="*/ 1647825 h 1647825"/>
                <a:gd name="connsiteX7" fmla="*/ 488155 w 781050"/>
                <a:gd name="connsiteY7" fmla="*/ 1647825 h 1647825"/>
                <a:gd name="connsiteX8" fmla="*/ 0 w 781050"/>
                <a:gd name="connsiteY8" fmla="*/ 0 h 1647825"/>
                <a:gd name="connsiteX0" fmla="*/ 0 w 781050"/>
                <a:gd name="connsiteY0" fmla="*/ 0 h 1647825"/>
                <a:gd name="connsiteX1" fmla="*/ 164306 w 781050"/>
                <a:gd name="connsiteY1" fmla="*/ 0 h 1647825"/>
                <a:gd name="connsiteX2" fmla="*/ 728662 w 781050"/>
                <a:gd name="connsiteY2" fmla="*/ 1531144 h 1647825"/>
                <a:gd name="connsiteX3" fmla="*/ 740567 w 781050"/>
                <a:gd name="connsiteY3" fmla="*/ 1526380 h 1647825"/>
                <a:gd name="connsiteX4" fmla="*/ 754856 w 781050"/>
                <a:gd name="connsiteY4" fmla="*/ 1609724 h 1647825"/>
                <a:gd name="connsiteX5" fmla="*/ 781050 w 781050"/>
                <a:gd name="connsiteY5" fmla="*/ 1609725 h 1647825"/>
                <a:gd name="connsiteX6" fmla="*/ 773906 w 781050"/>
                <a:gd name="connsiteY6" fmla="*/ 1647825 h 1647825"/>
                <a:gd name="connsiteX7" fmla="*/ 488155 w 781050"/>
                <a:gd name="connsiteY7" fmla="*/ 1647825 h 1647825"/>
                <a:gd name="connsiteX8" fmla="*/ 0 w 781050"/>
                <a:gd name="connsiteY8" fmla="*/ 0 h 1647825"/>
                <a:gd name="connsiteX0" fmla="*/ 0 w 781050"/>
                <a:gd name="connsiteY0" fmla="*/ 0 h 1647825"/>
                <a:gd name="connsiteX1" fmla="*/ 164306 w 781050"/>
                <a:gd name="connsiteY1" fmla="*/ 0 h 1647825"/>
                <a:gd name="connsiteX2" fmla="*/ 728662 w 781050"/>
                <a:gd name="connsiteY2" fmla="*/ 1531144 h 1647825"/>
                <a:gd name="connsiteX3" fmla="*/ 750092 w 781050"/>
                <a:gd name="connsiteY3" fmla="*/ 1533524 h 1647825"/>
                <a:gd name="connsiteX4" fmla="*/ 754856 w 781050"/>
                <a:gd name="connsiteY4" fmla="*/ 1609724 h 1647825"/>
                <a:gd name="connsiteX5" fmla="*/ 781050 w 781050"/>
                <a:gd name="connsiteY5" fmla="*/ 1609725 h 1647825"/>
                <a:gd name="connsiteX6" fmla="*/ 773906 w 781050"/>
                <a:gd name="connsiteY6" fmla="*/ 1647825 h 1647825"/>
                <a:gd name="connsiteX7" fmla="*/ 488155 w 781050"/>
                <a:gd name="connsiteY7" fmla="*/ 1647825 h 1647825"/>
                <a:gd name="connsiteX8" fmla="*/ 0 w 781050"/>
                <a:gd name="connsiteY8" fmla="*/ 0 h 1647825"/>
                <a:gd name="connsiteX0" fmla="*/ 0 w 783431"/>
                <a:gd name="connsiteY0" fmla="*/ 0 h 1647825"/>
                <a:gd name="connsiteX1" fmla="*/ 164306 w 783431"/>
                <a:gd name="connsiteY1" fmla="*/ 0 h 1647825"/>
                <a:gd name="connsiteX2" fmla="*/ 728662 w 783431"/>
                <a:gd name="connsiteY2" fmla="*/ 1531144 h 1647825"/>
                <a:gd name="connsiteX3" fmla="*/ 750092 w 783431"/>
                <a:gd name="connsiteY3" fmla="*/ 1533524 h 1647825"/>
                <a:gd name="connsiteX4" fmla="*/ 754856 w 783431"/>
                <a:gd name="connsiteY4" fmla="*/ 1609724 h 1647825"/>
                <a:gd name="connsiteX5" fmla="*/ 781050 w 783431"/>
                <a:gd name="connsiteY5" fmla="*/ 1609725 h 1647825"/>
                <a:gd name="connsiteX6" fmla="*/ 783431 w 783431"/>
                <a:gd name="connsiteY6" fmla="*/ 1647825 h 1647825"/>
                <a:gd name="connsiteX7" fmla="*/ 488155 w 783431"/>
                <a:gd name="connsiteY7" fmla="*/ 1647825 h 1647825"/>
                <a:gd name="connsiteX8" fmla="*/ 0 w 783431"/>
                <a:gd name="connsiteY8" fmla="*/ 0 h 1647825"/>
                <a:gd name="connsiteX0" fmla="*/ 0 w 783432"/>
                <a:gd name="connsiteY0" fmla="*/ 0 h 1647825"/>
                <a:gd name="connsiteX1" fmla="*/ 164306 w 783432"/>
                <a:gd name="connsiteY1" fmla="*/ 0 h 1647825"/>
                <a:gd name="connsiteX2" fmla="*/ 728662 w 783432"/>
                <a:gd name="connsiteY2" fmla="*/ 1531144 h 1647825"/>
                <a:gd name="connsiteX3" fmla="*/ 750092 w 783432"/>
                <a:gd name="connsiteY3" fmla="*/ 1533524 h 1647825"/>
                <a:gd name="connsiteX4" fmla="*/ 754856 w 783432"/>
                <a:gd name="connsiteY4" fmla="*/ 1609724 h 1647825"/>
                <a:gd name="connsiteX5" fmla="*/ 783432 w 783432"/>
                <a:gd name="connsiteY5" fmla="*/ 1609725 h 1647825"/>
                <a:gd name="connsiteX6" fmla="*/ 783431 w 783432"/>
                <a:gd name="connsiteY6" fmla="*/ 1647825 h 1647825"/>
                <a:gd name="connsiteX7" fmla="*/ 488155 w 783432"/>
                <a:gd name="connsiteY7" fmla="*/ 1647825 h 1647825"/>
                <a:gd name="connsiteX8" fmla="*/ 0 w 783432"/>
                <a:gd name="connsiteY8" fmla="*/ 0 h 1647825"/>
                <a:gd name="connsiteX0" fmla="*/ 0 w 783432"/>
                <a:gd name="connsiteY0" fmla="*/ 0 h 1647825"/>
                <a:gd name="connsiteX1" fmla="*/ 164306 w 783432"/>
                <a:gd name="connsiteY1" fmla="*/ 0 h 1647825"/>
                <a:gd name="connsiteX2" fmla="*/ 728662 w 783432"/>
                <a:gd name="connsiteY2" fmla="*/ 1531144 h 1647825"/>
                <a:gd name="connsiteX3" fmla="*/ 752474 w 783432"/>
                <a:gd name="connsiteY3" fmla="*/ 1526381 h 1647825"/>
                <a:gd name="connsiteX4" fmla="*/ 754856 w 783432"/>
                <a:gd name="connsiteY4" fmla="*/ 1609724 h 1647825"/>
                <a:gd name="connsiteX5" fmla="*/ 783432 w 783432"/>
                <a:gd name="connsiteY5" fmla="*/ 1609725 h 1647825"/>
                <a:gd name="connsiteX6" fmla="*/ 783431 w 783432"/>
                <a:gd name="connsiteY6" fmla="*/ 1647825 h 1647825"/>
                <a:gd name="connsiteX7" fmla="*/ 488155 w 783432"/>
                <a:gd name="connsiteY7" fmla="*/ 1647825 h 1647825"/>
                <a:gd name="connsiteX8" fmla="*/ 0 w 783432"/>
                <a:gd name="connsiteY8" fmla="*/ 0 h 1647825"/>
                <a:gd name="connsiteX0" fmla="*/ 0 w 783432"/>
                <a:gd name="connsiteY0" fmla="*/ 0 h 1647825"/>
                <a:gd name="connsiteX1" fmla="*/ 164306 w 783432"/>
                <a:gd name="connsiteY1" fmla="*/ 0 h 1647825"/>
                <a:gd name="connsiteX2" fmla="*/ 728662 w 783432"/>
                <a:gd name="connsiteY2" fmla="*/ 1531144 h 1647825"/>
                <a:gd name="connsiteX3" fmla="*/ 761999 w 783432"/>
                <a:gd name="connsiteY3" fmla="*/ 1535906 h 1647825"/>
                <a:gd name="connsiteX4" fmla="*/ 754856 w 783432"/>
                <a:gd name="connsiteY4" fmla="*/ 1609724 h 1647825"/>
                <a:gd name="connsiteX5" fmla="*/ 783432 w 783432"/>
                <a:gd name="connsiteY5" fmla="*/ 1609725 h 1647825"/>
                <a:gd name="connsiteX6" fmla="*/ 783431 w 783432"/>
                <a:gd name="connsiteY6" fmla="*/ 1647825 h 1647825"/>
                <a:gd name="connsiteX7" fmla="*/ 488155 w 783432"/>
                <a:gd name="connsiteY7" fmla="*/ 1647825 h 1647825"/>
                <a:gd name="connsiteX8" fmla="*/ 0 w 783432"/>
                <a:gd name="connsiteY8" fmla="*/ 0 h 1647825"/>
                <a:gd name="connsiteX0" fmla="*/ 0 w 783432"/>
                <a:gd name="connsiteY0" fmla="*/ 0 h 1647825"/>
                <a:gd name="connsiteX1" fmla="*/ 164306 w 783432"/>
                <a:gd name="connsiteY1" fmla="*/ 0 h 1647825"/>
                <a:gd name="connsiteX2" fmla="*/ 728662 w 783432"/>
                <a:gd name="connsiteY2" fmla="*/ 1531144 h 1647825"/>
                <a:gd name="connsiteX3" fmla="*/ 757237 w 783432"/>
                <a:gd name="connsiteY3" fmla="*/ 1528763 h 1647825"/>
                <a:gd name="connsiteX4" fmla="*/ 754856 w 783432"/>
                <a:gd name="connsiteY4" fmla="*/ 1609724 h 1647825"/>
                <a:gd name="connsiteX5" fmla="*/ 783432 w 783432"/>
                <a:gd name="connsiteY5" fmla="*/ 1609725 h 1647825"/>
                <a:gd name="connsiteX6" fmla="*/ 783431 w 783432"/>
                <a:gd name="connsiteY6" fmla="*/ 1647825 h 1647825"/>
                <a:gd name="connsiteX7" fmla="*/ 488155 w 783432"/>
                <a:gd name="connsiteY7" fmla="*/ 1647825 h 1647825"/>
                <a:gd name="connsiteX8" fmla="*/ 0 w 783432"/>
                <a:gd name="connsiteY8" fmla="*/ 0 h 1647825"/>
                <a:gd name="connsiteX0" fmla="*/ 0 w 783432"/>
                <a:gd name="connsiteY0" fmla="*/ 0 h 1647825"/>
                <a:gd name="connsiteX1" fmla="*/ 164306 w 783432"/>
                <a:gd name="connsiteY1" fmla="*/ 0 h 1647825"/>
                <a:gd name="connsiteX2" fmla="*/ 731044 w 783432"/>
                <a:gd name="connsiteY2" fmla="*/ 1528762 h 1647825"/>
                <a:gd name="connsiteX3" fmla="*/ 757237 w 783432"/>
                <a:gd name="connsiteY3" fmla="*/ 1528763 h 1647825"/>
                <a:gd name="connsiteX4" fmla="*/ 754856 w 783432"/>
                <a:gd name="connsiteY4" fmla="*/ 1609724 h 1647825"/>
                <a:gd name="connsiteX5" fmla="*/ 783432 w 783432"/>
                <a:gd name="connsiteY5" fmla="*/ 1609725 h 1647825"/>
                <a:gd name="connsiteX6" fmla="*/ 783431 w 783432"/>
                <a:gd name="connsiteY6" fmla="*/ 1647825 h 1647825"/>
                <a:gd name="connsiteX7" fmla="*/ 488155 w 783432"/>
                <a:gd name="connsiteY7" fmla="*/ 1647825 h 1647825"/>
                <a:gd name="connsiteX8" fmla="*/ 0 w 783432"/>
                <a:gd name="connsiteY8" fmla="*/ 0 h 1647825"/>
                <a:gd name="connsiteX0" fmla="*/ 0 w 783432"/>
                <a:gd name="connsiteY0" fmla="*/ 0 h 1650206"/>
                <a:gd name="connsiteX1" fmla="*/ 164306 w 783432"/>
                <a:gd name="connsiteY1" fmla="*/ 0 h 1650206"/>
                <a:gd name="connsiteX2" fmla="*/ 731044 w 783432"/>
                <a:gd name="connsiteY2" fmla="*/ 1528762 h 1650206"/>
                <a:gd name="connsiteX3" fmla="*/ 757237 w 783432"/>
                <a:gd name="connsiteY3" fmla="*/ 1528763 h 1650206"/>
                <a:gd name="connsiteX4" fmla="*/ 754856 w 783432"/>
                <a:gd name="connsiteY4" fmla="*/ 1609724 h 1650206"/>
                <a:gd name="connsiteX5" fmla="*/ 783432 w 783432"/>
                <a:gd name="connsiteY5" fmla="*/ 1609725 h 1650206"/>
                <a:gd name="connsiteX6" fmla="*/ 783431 w 783432"/>
                <a:gd name="connsiteY6" fmla="*/ 1647825 h 1650206"/>
                <a:gd name="connsiteX7" fmla="*/ 481011 w 783432"/>
                <a:gd name="connsiteY7" fmla="*/ 1650206 h 1650206"/>
                <a:gd name="connsiteX8" fmla="*/ 0 w 783432"/>
                <a:gd name="connsiteY8" fmla="*/ 0 h 165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432" h="1650206">
                  <a:moveTo>
                    <a:pt x="0" y="0"/>
                  </a:moveTo>
                  <a:lnTo>
                    <a:pt x="164306" y="0"/>
                  </a:lnTo>
                  <a:lnTo>
                    <a:pt x="731044" y="1528762"/>
                  </a:lnTo>
                  <a:lnTo>
                    <a:pt x="757237" y="1528763"/>
                  </a:lnTo>
                  <a:cubicBezTo>
                    <a:pt x="757237" y="1557338"/>
                    <a:pt x="754856" y="1581149"/>
                    <a:pt x="754856" y="1609724"/>
                  </a:cubicBezTo>
                  <a:lnTo>
                    <a:pt x="783432" y="1609725"/>
                  </a:lnTo>
                  <a:cubicBezTo>
                    <a:pt x="783432" y="1622425"/>
                    <a:pt x="783431" y="1635125"/>
                    <a:pt x="783431" y="1647825"/>
                  </a:cubicBezTo>
                  <a:lnTo>
                    <a:pt x="481011" y="1650206"/>
                  </a:lnTo>
                  <a:lnTo>
                    <a:pt x="0" y="0"/>
                  </a:lnTo>
                  <a:close/>
                </a:path>
              </a:pathLst>
            </a:custGeom>
            <a:solidFill>
              <a:schemeClr val="bg1">
                <a:lumMod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フリーフォーム: 図形 78">
              <a:extLst>
                <a:ext uri="{FF2B5EF4-FFF2-40B4-BE49-F238E27FC236}">
                  <a16:creationId xmlns:a16="http://schemas.microsoft.com/office/drawing/2014/main" id="{1B9ABF23-919C-41C5-B5AF-FFC09A20E93E}"/>
                </a:ext>
              </a:extLst>
            </p:cNvPr>
            <p:cNvSpPr/>
            <p:nvPr/>
          </p:nvSpPr>
          <p:spPr>
            <a:xfrm>
              <a:off x="4617793" y="2905755"/>
              <a:ext cx="1382963" cy="98783"/>
            </a:xfrm>
            <a:custGeom>
              <a:avLst/>
              <a:gdLst>
                <a:gd name="connsiteX0" fmla="*/ 0 w 2311400"/>
                <a:gd name="connsiteY0" fmla="*/ 0 h 165100"/>
                <a:gd name="connsiteX1" fmla="*/ 2308225 w 2311400"/>
                <a:gd name="connsiteY1" fmla="*/ 3175 h 165100"/>
                <a:gd name="connsiteX2" fmla="*/ 2311400 w 2311400"/>
                <a:gd name="connsiteY2" fmla="*/ 165100 h 165100"/>
                <a:gd name="connsiteX3" fmla="*/ 2241550 w 2311400"/>
                <a:gd name="connsiteY3" fmla="*/ 165100 h 165100"/>
                <a:gd name="connsiteX4" fmla="*/ 2241550 w 2311400"/>
                <a:gd name="connsiteY4" fmla="*/ 44450 h 165100"/>
                <a:gd name="connsiteX5" fmla="*/ 1790700 w 2311400"/>
                <a:gd name="connsiteY5" fmla="*/ 50800 h 165100"/>
                <a:gd name="connsiteX6" fmla="*/ 1790700 w 2311400"/>
                <a:gd name="connsiteY6" fmla="*/ 111125 h 165100"/>
                <a:gd name="connsiteX7" fmla="*/ 441325 w 2311400"/>
                <a:gd name="connsiteY7" fmla="*/ 107950 h 165100"/>
                <a:gd name="connsiteX8" fmla="*/ 441325 w 2311400"/>
                <a:gd name="connsiteY8" fmla="*/ 47625 h 165100"/>
                <a:gd name="connsiteX9" fmla="*/ 19050 w 2311400"/>
                <a:gd name="connsiteY9" fmla="*/ 47625 h 165100"/>
                <a:gd name="connsiteX10" fmla="*/ 0 w 2311400"/>
                <a:gd name="connsiteY10" fmla="*/ 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400" h="165100">
                  <a:moveTo>
                    <a:pt x="0" y="0"/>
                  </a:moveTo>
                  <a:lnTo>
                    <a:pt x="2308225" y="3175"/>
                  </a:lnTo>
                  <a:cubicBezTo>
                    <a:pt x="2309283" y="57150"/>
                    <a:pt x="2310342" y="111125"/>
                    <a:pt x="2311400" y="165100"/>
                  </a:cubicBezTo>
                  <a:lnTo>
                    <a:pt x="2241550" y="165100"/>
                  </a:lnTo>
                  <a:lnTo>
                    <a:pt x="2241550" y="44450"/>
                  </a:lnTo>
                  <a:lnTo>
                    <a:pt x="1790700" y="50800"/>
                  </a:lnTo>
                  <a:lnTo>
                    <a:pt x="1790700" y="111125"/>
                  </a:lnTo>
                  <a:lnTo>
                    <a:pt x="441325" y="107950"/>
                  </a:lnTo>
                  <a:lnTo>
                    <a:pt x="441325" y="47625"/>
                  </a:lnTo>
                  <a:lnTo>
                    <a:pt x="19050" y="47625"/>
                  </a:lnTo>
                  <a:lnTo>
                    <a:pt x="0" y="0"/>
                  </a:lnTo>
                  <a:close/>
                </a:path>
              </a:pathLst>
            </a:custGeom>
            <a:solidFill>
              <a:schemeClr val="bg1">
                <a:lumMod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61FECCDF-8065-4A53-8329-5B5B60E4F40F}"/>
                </a:ext>
              </a:extLst>
            </p:cNvPr>
            <p:cNvSpPr/>
            <p:nvPr/>
          </p:nvSpPr>
          <p:spPr>
            <a:xfrm>
              <a:off x="4092533" y="2540068"/>
              <a:ext cx="4584864" cy="1749600"/>
            </a:xfrm>
            <a:custGeom>
              <a:avLst/>
              <a:gdLst>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14737 w 7662862"/>
                <a:gd name="connsiteY22" fmla="*/ 614363 h 2924176"/>
                <a:gd name="connsiteX23" fmla="*/ 3190875 w 7662862"/>
                <a:gd name="connsiteY23" fmla="*/ 614363 h 2924176"/>
                <a:gd name="connsiteX24" fmla="*/ 3186112 w 7662862"/>
                <a:gd name="connsiteY24" fmla="*/ 776288 h 2924176"/>
                <a:gd name="connsiteX25" fmla="*/ 3119437 w 7662862"/>
                <a:gd name="connsiteY25" fmla="*/ 771525 h 2924176"/>
                <a:gd name="connsiteX26" fmla="*/ 3114675 w 7662862"/>
                <a:gd name="connsiteY26" fmla="*/ 661988 h 2924176"/>
                <a:gd name="connsiteX27" fmla="*/ 2667000 w 7662862"/>
                <a:gd name="connsiteY27" fmla="*/ 661988 h 2924176"/>
                <a:gd name="connsiteX28" fmla="*/ 2667000 w 7662862"/>
                <a:gd name="connsiteY28" fmla="*/ 719138 h 2924176"/>
                <a:gd name="connsiteX29" fmla="*/ 1309687 w 7662862"/>
                <a:gd name="connsiteY29" fmla="*/ 719138 h 2924176"/>
                <a:gd name="connsiteX30" fmla="*/ 1314450 w 7662862"/>
                <a:gd name="connsiteY30" fmla="*/ 661988 h 2924176"/>
                <a:gd name="connsiteX31" fmla="*/ 900112 w 7662862"/>
                <a:gd name="connsiteY31" fmla="*/ 661988 h 2924176"/>
                <a:gd name="connsiteX32" fmla="*/ 1276350 w 7662862"/>
                <a:gd name="connsiteY32" fmla="*/ 1524000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76288 h 2924176"/>
                <a:gd name="connsiteX25" fmla="*/ 3119437 w 7662862"/>
                <a:gd name="connsiteY25" fmla="*/ 771525 h 2924176"/>
                <a:gd name="connsiteX26" fmla="*/ 3114675 w 7662862"/>
                <a:gd name="connsiteY26" fmla="*/ 661988 h 2924176"/>
                <a:gd name="connsiteX27" fmla="*/ 2667000 w 7662862"/>
                <a:gd name="connsiteY27" fmla="*/ 661988 h 2924176"/>
                <a:gd name="connsiteX28" fmla="*/ 2667000 w 7662862"/>
                <a:gd name="connsiteY28" fmla="*/ 719138 h 2924176"/>
                <a:gd name="connsiteX29" fmla="*/ 1309687 w 7662862"/>
                <a:gd name="connsiteY29" fmla="*/ 719138 h 2924176"/>
                <a:gd name="connsiteX30" fmla="*/ 1314450 w 7662862"/>
                <a:gd name="connsiteY30" fmla="*/ 661988 h 2924176"/>
                <a:gd name="connsiteX31" fmla="*/ 900112 w 7662862"/>
                <a:gd name="connsiteY31" fmla="*/ 661988 h 2924176"/>
                <a:gd name="connsiteX32" fmla="*/ 1276350 w 7662862"/>
                <a:gd name="connsiteY32" fmla="*/ 1524000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76288 h 2924176"/>
                <a:gd name="connsiteX25" fmla="*/ 3114674 w 7662862"/>
                <a:gd name="connsiteY25" fmla="*/ 778669 h 2924176"/>
                <a:gd name="connsiteX26" fmla="*/ 3114675 w 7662862"/>
                <a:gd name="connsiteY26" fmla="*/ 661988 h 2924176"/>
                <a:gd name="connsiteX27" fmla="*/ 2667000 w 7662862"/>
                <a:gd name="connsiteY27" fmla="*/ 661988 h 2924176"/>
                <a:gd name="connsiteX28" fmla="*/ 2667000 w 7662862"/>
                <a:gd name="connsiteY28" fmla="*/ 719138 h 2924176"/>
                <a:gd name="connsiteX29" fmla="*/ 1309687 w 7662862"/>
                <a:gd name="connsiteY29" fmla="*/ 719138 h 2924176"/>
                <a:gd name="connsiteX30" fmla="*/ 1314450 w 7662862"/>
                <a:gd name="connsiteY30" fmla="*/ 661988 h 2924176"/>
                <a:gd name="connsiteX31" fmla="*/ 900112 w 7662862"/>
                <a:gd name="connsiteY31" fmla="*/ 661988 h 2924176"/>
                <a:gd name="connsiteX32" fmla="*/ 1276350 w 7662862"/>
                <a:gd name="connsiteY32" fmla="*/ 1524000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76288 h 2924176"/>
                <a:gd name="connsiteX25" fmla="*/ 3114674 w 7662862"/>
                <a:gd name="connsiteY25" fmla="*/ 778669 h 2924176"/>
                <a:gd name="connsiteX26" fmla="*/ 3114675 w 7662862"/>
                <a:gd name="connsiteY26" fmla="*/ 661988 h 2924176"/>
                <a:gd name="connsiteX27" fmla="*/ 2667000 w 7662862"/>
                <a:gd name="connsiteY27" fmla="*/ 661988 h 2924176"/>
                <a:gd name="connsiteX28" fmla="*/ 2667000 w 7662862"/>
                <a:gd name="connsiteY28" fmla="*/ 719138 h 2924176"/>
                <a:gd name="connsiteX29" fmla="*/ 1309687 w 7662862"/>
                <a:gd name="connsiteY29" fmla="*/ 719138 h 2924176"/>
                <a:gd name="connsiteX30" fmla="*/ 1314450 w 7662862"/>
                <a:gd name="connsiteY30" fmla="*/ 661988 h 2924176"/>
                <a:gd name="connsiteX31" fmla="*/ 900112 w 7662862"/>
                <a:gd name="connsiteY31" fmla="*/ 661988 h 2924176"/>
                <a:gd name="connsiteX32" fmla="*/ 1276350 w 7662862"/>
                <a:gd name="connsiteY32" fmla="*/ 1524000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4674 w 7662862"/>
                <a:gd name="connsiteY25" fmla="*/ 778669 h 2924176"/>
                <a:gd name="connsiteX26" fmla="*/ 3114675 w 7662862"/>
                <a:gd name="connsiteY26" fmla="*/ 661988 h 2924176"/>
                <a:gd name="connsiteX27" fmla="*/ 2667000 w 7662862"/>
                <a:gd name="connsiteY27" fmla="*/ 661988 h 2924176"/>
                <a:gd name="connsiteX28" fmla="*/ 2667000 w 7662862"/>
                <a:gd name="connsiteY28" fmla="*/ 719138 h 2924176"/>
                <a:gd name="connsiteX29" fmla="*/ 1309687 w 7662862"/>
                <a:gd name="connsiteY29" fmla="*/ 719138 h 2924176"/>
                <a:gd name="connsiteX30" fmla="*/ 1314450 w 7662862"/>
                <a:gd name="connsiteY30" fmla="*/ 661988 h 2924176"/>
                <a:gd name="connsiteX31" fmla="*/ 900112 w 7662862"/>
                <a:gd name="connsiteY31" fmla="*/ 661988 h 2924176"/>
                <a:gd name="connsiteX32" fmla="*/ 1276350 w 7662862"/>
                <a:gd name="connsiteY32" fmla="*/ 1524000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4675 w 7662862"/>
                <a:gd name="connsiteY26" fmla="*/ 661988 h 2924176"/>
                <a:gd name="connsiteX27" fmla="*/ 2667000 w 7662862"/>
                <a:gd name="connsiteY27" fmla="*/ 661988 h 2924176"/>
                <a:gd name="connsiteX28" fmla="*/ 2667000 w 7662862"/>
                <a:gd name="connsiteY28" fmla="*/ 719138 h 2924176"/>
                <a:gd name="connsiteX29" fmla="*/ 1309687 w 7662862"/>
                <a:gd name="connsiteY29" fmla="*/ 719138 h 2924176"/>
                <a:gd name="connsiteX30" fmla="*/ 1314450 w 7662862"/>
                <a:gd name="connsiteY30" fmla="*/ 661988 h 2924176"/>
                <a:gd name="connsiteX31" fmla="*/ 900112 w 7662862"/>
                <a:gd name="connsiteY31" fmla="*/ 661988 h 2924176"/>
                <a:gd name="connsiteX32" fmla="*/ 1276350 w 7662862"/>
                <a:gd name="connsiteY32" fmla="*/ 1524000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09687 w 7662862"/>
                <a:gd name="connsiteY29" fmla="*/ 719138 h 2924176"/>
                <a:gd name="connsiteX30" fmla="*/ 1314450 w 7662862"/>
                <a:gd name="connsiteY30" fmla="*/ 661988 h 2924176"/>
                <a:gd name="connsiteX31" fmla="*/ 900112 w 7662862"/>
                <a:gd name="connsiteY31" fmla="*/ 661988 h 2924176"/>
                <a:gd name="connsiteX32" fmla="*/ 1276350 w 7662862"/>
                <a:gd name="connsiteY32" fmla="*/ 1524000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76350 w 7662862"/>
                <a:gd name="connsiteY32" fmla="*/ 1524000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33500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304925 w 7662862"/>
                <a:gd name="connsiteY34" fmla="*/ 1590675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42950 w 7662862"/>
                <a:gd name="connsiteY36" fmla="*/ 1514475 h 2924176"/>
                <a:gd name="connsiteX37" fmla="*/ 781050 w 7662862"/>
                <a:gd name="connsiteY37" fmla="*/ 1524000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42950 w 7662862"/>
                <a:gd name="connsiteY36" fmla="*/ 1514475 h 2924176"/>
                <a:gd name="connsiteX37" fmla="*/ 778669 w 7662862"/>
                <a:gd name="connsiteY37" fmla="*/ 1519238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54856 w 7662862"/>
                <a:gd name="connsiteY36" fmla="*/ 1519238 h 2924176"/>
                <a:gd name="connsiteX37" fmla="*/ 778669 w 7662862"/>
                <a:gd name="connsiteY37" fmla="*/ 1519238 h 2924176"/>
                <a:gd name="connsiteX38" fmla="*/ 771525 w 7662862"/>
                <a:gd name="connsiteY38" fmla="*/ 1376363 h 2924176"/>
                <a:gd name="connsiteX0" fmla="*/ 771525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47712 w 7662862"/>
                <a:gd name="connsiteY36" fmla="*/ 1519238 h 2924176"/>
                <a:gd name="connsiteX37" fmla="*/ 778669 w 7662862"/>
                <a:gd name="connsiteY37" fmla="*/ 1519238 h 2924176"/>
                <a:gd name="connsiteX38" fmla="*/ 771525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47712 w 7662862"/>
                <a:gd name="connsiteY36" fmla="*/ 1519238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5331 w 7662862"/>
                <a:gd name="connsiteY35" fmla="*/ 1593057 h 2924176"/>
                <a:gd name="connsiteX36" fmla="*/ 747712 w 7662862"/>
                <a:gd name="connsiteY36" fmla="*/ 1519238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47712 w 7662862"/>
                <a:gd name="connsiteY36" fmla="*/ 1519238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52474 w 7662862"/>
                <a:gd name="connsiteY36" fmla="*/ 1516857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47711 w 7662862"/>
                <a:gd name="connsiteY36" fmla="*/ 1516857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52475 w 7662862"/>
                <a:gd name="connsiteY35" fmla="*/ 1595438 h 2924176"/>
                <a:gd name="connsiteX36" fmla="*/ 747711 w 7662862"/>
                <a:gd name="connsiteY36" fmla="*/ 1516857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16857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16857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62450 w 7662862"/>
                <a:gd name="connsiteY16" fmla="*/ 2114550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400550 w 7662862"/>
                <a:gd name="connsiteY17" fmla="*/ 2105025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2644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400550 w 7662862"/>
                <a:gd name="connsiteY19" fmla="*/ 2185988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3406 w 7662862"/>
                <a:gd name="connsiteY19" fmla="*/ 2181226 h 2924176"/>
                <a:gd name="connsiteX20" fmla="*/ 4395787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3406 w 7662862"/>
                <a:gd name="connsiteY19" fmla="*/ 2181226 h 2924176"/>
                <a:gd name="connsiteX20" fmla="*/ 4400550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400549 w 7662862"/>
                <a:gd name="connsiteY19" fmla="*/ 2181226 h 2924176"/>
                <a:gd name="connsiteX20" fmla="*/ 4400550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8325 w 7662862"/>
                <a:gd name="connsiteY10" fmla="*/ 2185988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5786 w 7662862"/>
                <a:gd name="connsiteY19" fmla="*/ 2188369 h 2924176"/>
                <a:gd name="connsiteX20" fmla="*/ 4400550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1182 w 7662862"/>
                <a:gd name="connsiteY10" fmla="*/ 2178844 h 2924176"/>
                <a:gd name="connsiteX11" fmla="*/ 5700712 w 7662862"/>
                <a:gd name="connsiteY11" fmla="*/ 2185988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5786 w 7662862"/>
                <a:gd name="connsiteY19" fmla="*/ 2188369 h 2924176"/>
                <a:gd name="connsiteX20" fmla="*/ 4400550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41182 w 7662862"/>
                <a:gd name="connsiteY10" fmla="*/ 2178844 h 2924176"/>
                <a:gd name="connsiteX11" fmla="*/ 5667375 w 7662862"/>
                <a:gd name="connsiteY11" fmla="*/ 2178844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5786 w 7662862"/>
                <a:gd name="connsiteY19" fmla="*/ 2188369 h 2924176"/>
                <a:gd name="connsiteX20" fmla="*/ 4400550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2 w 7662862"/>
                <a:gd name="connsiteY8" fmla="*/ 2238376 h 2924176"/>
                <a:gd name="connsiteX9" fmla="*/ 5648325 w 7662862"/>
                <a:gd name="connsiteY9" fmla="*/ 2185988 h 2924176"/>
                <a:gd name="connsiteX10" fmla="*/ 5638801 w 7662862"/>
                <a:gd name="connsiteY10" fmla="*/ 2178844 h 2924176"/>
                <a:gd name="connsiteX11" fmla="*/ 5667375 w 7662862"/>
                <a:gd name="connsiteY11" fmla="*/ 2178844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5786 w 7662862"/>
                <a:gd name="connsiteY19" fmla="*/ 2188369 h 2924176"/>
                <a:gd name="connsiteX20" fmla="*/ 4400550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40758 h 2924176"/>
                <a:gd name="connsiteX9" fmla="*/ 5648325 w 7662862"/>
                <a:gd name="connsiteY9" fmla="*/ 2185988 h 2924176"/>
                <a:gd name="connsiteX10" fmla="*/ 5638801 w 7662862"/>
                <a:gd name="connsiteY10" fmla="*/ 2178844 h 2924176"/>
                <a:gd name="connsiteX11" fmla="*/ 5667375 w 7662862"/>
                <a:gd name="connsiteY11" fmla="*/ 2178844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5786 w 7662862"/>
                <a:gd name="connsiteY19" fmla="*/ 2188369 h 2924176"/>
                <a:gd name="connsiteX20" fmla="*/ 4400550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40758 h 2924176"/>
                <a:gd name="connsiteX9" fmla="*/ 5648325 w 7662862"/>
                <a:gd name="connsiteY9" fmla="*/ 2185988 h 2924176"/>
                <a:gd name="connsiteX10" fmla="*/ 5638801 w 7662862"/>
                <a:gd name="connsiteY10" fmla="*/ 2178844 h 2924176"/>
                <a:gd name="connsiteX11" fmla="*/ 5667375 w 7662862"/>
                <a:gd name="connsiteY11" fmla="*/ 2178844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5786 w 7662862"/>
                <a:gd name="connsiteY19" fmla="*/ 2188369 h 2924176"/>
                <a:gd name="connsiteX20" fmla="*/ 4400550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40758 h 2924176"/>
                <a:gd name="connsiteX9" fmla="*/ 5648325 w 7662862"/>
                <a:gd name="connsiteY9" fmla="*/ 2185988 h 2924176"/>
                <a:gd name="connsiteX10" fmla="*/ 5638801 w 7662862"/>
                <a:gd name="connsiteY10" fmla="*/ 2178844 h 2924176"/>
                <a:gd name="connsiteX11" fmla="*/ 5667375 w 7662862"/>
                <a:gd name="connsiteY11" fmla="*/ 2178844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5786 w 7662862"/>
                <a:gd name="connsiteY19" fmla="*/ 2188369 h 2924176"/>
                <a:gd name="connsiteX20" fmla="*/ 4391025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8325 w 7662862"/>
                <a:gd name="connsiteY9" fmla="*/ 2185988 h 2924176"/>
                <a:gd name="connsiteX10" fmla="*/ 5638801 w 7662862"/>
                <a:gd name="connsiteY10" fmla="*/ 2178844 h 2924176"/>
                <a:gd name="connsiteX11" fmla="*/ 5667375 w 7662862"/>
                <a:gd name="connsiteY11" fmla="*/ 2178844 h 2924176"/>
                <a:gd name="connsiteX12" fmla="*/ 5667375 w 7662862"/>
                <a:gd name="connsiteY12" fmla="*/ 2095500 h 2924176"/>
                <a:gd name="connsiteX13" fmla="*/ 5695950 w 7662862"/>
                <a:gd name="connsiteY13" fmla="*/ 2095500 h 2924176"/>
                <a:gd name="connsiteX14" fmla="*/ 5829300 w 7662862"/>
                <a:gd name="connsiteY14" fmla="*/ 1747838 h 2924176"/>
                <a:gd name="connsiteX15" fmla="*/ 4219575 w 7662862"/>
                <a:gd name="connsiteY15" fmla="*/ 1747838 h 2924176"/>
                <a:gd name="connsiteX16" fmla="*/ 4343400 w 7662862"/>
                <a:gd name="connsiteY16" fmla="*/ 2102644 h 2924176"/>
                <a:gd name="connsiteX17" fmla="*/ 4374357 w 7662862"/>
                <a:gd name="connsiteY17" fmla="*/ 2107406 h 2924176"/>
                <a:gd name="connsiteX18" fmla="*/ 4371975 w 7662862"/>
                <a:gd name="connsiteY18" fmla="*/ 2185988 h 2924176"/>
                <a:gd name="connsiteX19" fmla="*/ 4395786 w 7662862"/>
                <a:gd name="connsiteY19" fmla="*/ 2188369 h 2924176"/>
                <a:gd name="connsiteX20" fmla="*/ 4391025 w 7662862"/>
                <a:gd name="connsiteY20" fmla="*/ 2228851 h 2924176"/>
                <a:gd name="connsiteX21" fmla="*/ 4105275 w 7662862"/>
                <a:gd name="connsiteY21" fmla="*/ 2228851 h 2924176"/>
                <a:gd name="connsiteX22" fmla="*/ 3629025 w 7662862"/>
                <a:gd name="connsiteY22" fmla="*/ 614363 h 2924176"/>
                <a:gd name="connsiteX23" fmla="*/ 3190875 w 7662862"/>
                <a:gd name="connsiteY23" fmla="*/ 614363 h 2924176"/>
                <a:gd name="connsiteX24" fmla="*/ 3186112 w 7662862"/>
                <a:gd name="connsiteY24" fmla="*/ 783432 h 2924176"/>
                <a:gd name="connsiteX25" fmla="*/ 3119436 w 7662862"/>
                <a:gd name="connsiteY25" fmla="*/ 783432 h 2924176"/>
                <a:gd name="connsiteX26" fmla="*/ 3119438 w 7662862"/>
                <a:gd name="connsiteY26" fmla="*/ 661988 h 2924176"/>
                <a:gd name="connsiteX27" fmla="*/ 2667000 w 7662862"/>
                <a:gd name="connsiteY27" fmla="*/ 661988 h 2924176"/>
                <a:gd name="connsiteX28" fmla="*/ 2667000 w 7662862"/>
                <a:gd name="connsiteY28" fmla="*/ 719138 h 2924176"/>
                <a:gd name="connsiteX29" fmla="*/ 1314450 w 7662862"/>
                <a:gd name="connsiteY29" fmla="*/ 721519 h 2924176"/>
                <a:gd name="connsiteX30" fmla="*/ 1314450 w 7662862"/>
                <a:gd name="connsiteY30" fmla="*/ 661988 h 2924176"/>
                <a:gd name="connsiteX31" fmla="*/ 900112 w 7662862"/>
                <a:gd name="connsiteY31" fmla="*/ 661988 h 2924176"/>
                <a:gd name="connsiteX32" fmla="*/ 1269206 w 7662862"/>
                <a:gd name="connsiteY32" fmla="*/ 1521619 h 2924176"/>
                <a:gd name="connsiteX33" fmla="*/ 1300162 w 7662862"/>
                <a:gd name="connsiteY33" fmla="*/ 1524000 h 2924176"/>
                <a:gd name="connsiteX34" fmla="*/ 1297781 w 7662862"/>
                <a:gd name="connsiteY34" fmla="*/ 1593056 h 2924176"/>
                <a:gd name="connsiteX35" fmla="*/ 747712 w 7662862"/>
                <a:gd name="connsiteY35" fmla="*/ 1588294 h 2924176"/>
                <a:gd name="connsiteX36" fmla="*/ 747711 w 7662862"/>
                <a:gd name="connsiteY36" fmla="*/ 1524001 h 2924176"/>
                <a:gd name="connsiteX37" fmla="*/ 778669 w 7662862"/>
                <a:gd name="connsiteY37" fmla="*/ 1519238 h 2924176"/>
                <a:gd name="connsiteX38" fmla="*/ 776288 w 7662862"/>
                <a:gd name="connsiteY38"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8325 w 7662862"/>
                <a:gd name="connsiteY9" fmla="*/ 2185988 h 2924176"/>
                <a:gd name="connsiteX10" fmla="*/ 5667375 w 7662862"/>
                <a:gd name="connsiteY10" fmla="*/ 2178844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1025 w 7662862"/>
                <a:gd name="connsiteY19" fmla="*/ 2228851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1182 w 7662862"/>
                <a:gd name="connsiteY9" fmla="*/ 2176463 h 2924176"/>
                <a:gd name="connsiteX10" fmla="*/ 5667375 w 7662862"/>
                <a:gd name="connsiteY10" fmla="*/ 2178844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1025 w 7662862"/>
                <a:gd name="connsiteY19" fmla="*/ 2228851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1182 w 7662862"/>
                <a:gd name="connsiteY9" fmla="*/ 2176463 h 2924176"/>
                <a:gd name="connsiteX10" fmla="*/ 5676900 w 7662862"/>
                <a:gd name="connsiteY10" fmla="*/ 2178844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1025 w 7662862"/>
                <a:gd name="connsiteY19" fmla="*/ 2228851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1182 w 7662862"/>
                <a:gd name="connsiteY9" fmla="*/ 2176463 h 2924176"/>
                <a:gd name="connsiteX10" fmla="*/ 5672138 w 7662862"/>
                <a:gd name="connsiteY10" fmla="*/ 2176463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1025 w 7662862"/>
                <a:gd name="connsiteY19" fmla="*/ 2228851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1182 w 7662862"/>
                <a:gd name="connsiteY9" fmla="*/ 2176463 h 2924176"/>
                <a:gd name="connsiteX10" fmla="*/ 5672138 w 7662862"/>
                <a:gd name="connsiteY10" fmla="*/ 2176463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1182 w 7662862"/>
                <a:gd name="connsiteY9" fmla="*/ 2176463 h 2924176"/>
                <a:gd name="connsiteX10" fmla="*/ 5664994 w 7662862"/>
                <a:gd name="connsiteY10" fmla="*/ 2178844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1182 w 7662862"/>
                <a:gd name="connsiteY9" fmla="*/ 2176463 h 2924176"/>
                <a:gd name="connsiteX10" fmla="*/ 5674519 w 7662862"/>
                <a:gd name="connsiteY10" fmla="*/ 2183606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3561 w 7662862"/>
                <a:gd name="connsiteY8" fmla="*/ 2231233 h 2924176"/>
                <a:gd name="connsiteX9" fmla="*/ 5648326 w 7662862"/>
                <a:gd name="connsiteY9" fmla="*/ 2174082 h 2924176"/>
                <a:gd name="connsiteX10" fmla="*/ 5674519 w 7662862"/>
                <a:gd name="connsiteY10" fmla="*/ 2183606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33614 h 2924176"/>
                <a:gd name="connsiteX9" fmla="*/ 5648326 w 7662862"/>
                <a:gd name="connsiteY9" fmla="*/ 2174082 h 2924176"/>
                <a:gd name="connsiteX10" fmla="*/ 5674519 w 7662862"/>
                <a:gd name="connsiteY10" fmla="*/ 2183606 h 2924176"/>
                <a:gd name="connsiteX11" fmla="*/ 5667375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33614 h 2924176"/>
                <a:gd name="connsiteX9" fmla="*/ 5648326 w 7662862"/>
                <a:gd name="connsiteY9" fmla="*/ 2174082 h 2924176"/>
                <a:gd name="connsiteX10" fmla="*/ 5674519 w 7662862"/>
                <a:gd name="connsiteY10" fmla="*/ 2183606 h 2924176"/>
                <a:gd name="connsiteX11" fmla="*/ 5674519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33614 h 2924176"/>
                <a:gd name="connsiteX9" fmla="*/ 5648326 w 7662862"/>
                <a:gd name="connsiteY9" fmla="*/ 2174082 h 2924176"/>
                <a:gd name="connsiteX10" fmla="*/ 5672138 w 7662862"/>
                <a:gd name="connsiteY10" fmla="*/ 2181225 h 2924176"/>
                <a:gd name="connsiteX11" fmla="*/ 5674519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33614 h 2924176"/>
                <a:gd name="connsiteX9" fmla="*/ 5645944 w 7662862"/>
                <a:gd name="connsiteY9" fmla="*/ 2185988 h 2924176"/>
                <a:gd name="connsiteX10" fmla="*/ 5672138 w 7662862"/>
                <a:gd name="connsiteY10" fmla="*/ 2181225 h 2924176"/>
                <a:gd name="connsiteX11" fmla="*/ 5674519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33614 h 2924176"/>
                <a:gd name="connsiteX9" fmla="*/ 5645944 w 7662862"/>
                <a:gd name="connsiteY9" fmla="*/ 2174081 h 2924176"/>
                <a:gd name="connsiteX10" fmla="*/ 5672138 w 7662862"/>
                <a:gd name="connsiteY10" fmla="*/ 2181225 h 2924176"/>
                <a:gd name="connsiteX11" fmla="*/ 5674519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 name="connsiteX0" fmla="*/ 776288 w 7662862"/>
                <a:gd name="connsiteY0" fmla="*/ 1376363 h 2924176"/>
                <a:gd name="connsiteX1" fmla="*/ 0 w 7662862"/>
                <a:gd name="connsiteY1" fmla="*/ 1376363 h 2924176"/>
                <a:gd name="connsiteX2" fmla="*/ 0 w 7662862"/>
                <a:gd name="connsiteY2" fmla="*/ 2924176 h 2924176"/>
                <a:gd name="connsiteX3" fmla="*/ 7662862 w 7662862"/>
                <a:gd name="connsiteY3" fmla="*/ 2924176 h 2924176"/>
                <a:gd name="connsiteX4" fmla="*/ 7662862 w 7662862"/>
                <a:gd name="connsiteY4" fmla="*/ 4763 h 2924176"/>
                <a:gd name="connsiteX5" fmla="*/ 7096125 w 7662862"/>
                <a:gd name="connsiteY5" fmla="*/ 0 h 2924176"/>
                <a:gd name="connsiteX6" fmla="*/ 6419850 w 7662862"/>
                <a:gd name="connsiteY6" fmla="*/ 609600 h 2924176"/>
                <a:gd name="connsiteX7" fmla="*/ 5934075 w 7662862"/>
                <a:gd name="connsiteY7" fmla="*/ 2233613 h 2924176"/>
                <a:gd name="connsiteX8" fmla="*/ 5648324 w 7662862"/>
                <a:gd name="connsiteY8" fmla="*/ 2233614 h 2924176"/>
                <a:gd name="connsiteX9" fmla="*/ 5645944 w 7662862"/>
                <a:gd name="connsiteY9" fmla="*/ 2181224 h 2924176"/>
                <a:gd name="connsiteX10" fmla="*/ 5672138 w 7662862"/>
                <a:gd name="connsiteY10" fmla="*/ 2181225 h 2924176"/>
                <a:gd name="connsiteX11" fmla="*/ 5674519 w 7662862"/>
                <a:gd name="connsiteY11" fmla="*/ 2095500 h 2924176"/>
                <a:gd name="connsiteX12" fmla="*/ 5695950 w 7662862"/>
                <a:gd name="connsiteY12" fmla="*/ 2095500 h 2924176"/>
                <a:gd name="connsiteX13" fmla="*/ 5829300 w 7662862"/>
                <a:gd name="connsiteY13" fmla="*/ 1747838 h 2924176"/>
                <a:gd name="connsiteX14" fmla="*/ 4219575 w 7662862"/>
                <a:gd name="connsiteY14" fmla="*/ 1747838 h 2924176"/>
                <a:gd name="connsiteX15" fmla="*/ 4343400 w 7662862"/>
                <a:gd name="connsiteY15" fmla="*/ 2102644 h 2924176"/>
                <a:gd name="connsiteX16" fmla="*/ 4374357 w 7662862"/>
                <a:gd name="connsiteY16" fmla="*/ 2107406 h 2924176"/>
                <a:gd name="connsiteX17" fmla="*/ 4371975 w 7662862"/>
                <a:gd name="connsiteY17" fmla="*/ 2185988 h 2924176"/>
                <a:gd name="connsiteX18" fmla="*/ 4395786 w 7662862"/>
                <a:gd name="connsiteY18" fmla="*/ 2188369 h 2924176"/>
                <a:gd name="connsiteX19" fmla="*/ 4395788 w 7662862"/>
                <a:gd name="connsiteY19" fmla="*/ 2233614 h 2924176"/>
                <a:gd name="connsiteX20" fmla="*/ 4105275 w 7662862"/>
                <a:gd name="connsiteY20" fmla="*/ 2228851 h 2924176"/>
                <a:gd name="connsiteX21" fmla="*/ 3629025 w 7662862"/>
                <a:gd name="connsiteY21" fmla="*/ 614363 h 2924176"/>
                <a:gd name="connsiteX22" fmla="*/ 3190875 w 7662862"/>
                <a:gd name="connsiteY22" fmla="*/ 614363 h 2924176"/>
                <a:gd name="connsiteX23" fmla="*/ 3186112 w 7662862"/>
                <a:gd name="connsiteY23" fmla="*/ 783432 h 2924176"/>
                <a:gd name="connsiteX24" fmla="*/ 3119436 w 7662862"/>
                <a:gd name="connsiteY24" fmla="*/ 783432 h 2924176"/>
                <a:gd name="connsiteX25" fmla="*/ 3119438 w 7662862"/>
                <a:gd name="connsiteY25" fmla="*/ 661988 h 2924176"/>
                <a:gd name="connsiteX26" fmla="*/ 2667000 w 7662862"/>
                <a:gd name="connsiteY26" fmla="*/ 661988 h 2924176"/>
                <a:gd name="connsiteX27" fmla="*/ 2667000 w 7662862"/>
                <a:gd name="connsiteY27" fmla="*/ 719138 h 2924176"/>
                <a:gd name="connsiteX28" fmla="*/ 1314450 w 7662862"/>
                <a:gd name="connsiteY28" fmla="*/ 721519 h 2924176"/>
                <a:gd name="connsiteX29" fmla="*/ 1314450 w 7662862"/>
                <a:gd name="connsiteY29" fmla="*/ 661988 h 2924176"/>
                <a:gd name="connsiteX30" fmla="*/ 900112 w 7662862"/>
                <a:gd name="connsiteY30" fmla="*/ 661988 h 2924176"/>
                <a:gd name="connsiteX31" fmla="*/ 1269206 w 7662862"/>
                <a:gd name="connsiteY31" fmla="*/ 1521619 h 2924176"/>
                <a:gd name="connsiteX32" fmla="*/ 1300162 w 7662862"/>
                <a:gd name="connsiteY32" fmla="*/ 1524000 h 2924176"/>
                <a:gd name="connsiteX33" fmla="*/ 1297781 w 7662862"/>
                <a:gd name="connsiteY33" fmla="*/ 1593056 h 2924176"/>
                <a:gd name="connsiteX34" fmla="*/ 747712 w 7662862"/>
                <a:gd name="connsiteY34" fmla="*/ 1588294 h 2924176"/>
                <a:gd name="connsiteX35" fmla="*/ 747711 w 7662862"/>
                <a:gd name="connsiteY35" fmla="*/ 1524001 h 2924176"/>
                <a:gd name="connsiteX36" fmla="*/ 778669 w 7662862"/>
                <a:gd name="connsiteY36" fmla="*/ 1519238 h 2924176"/>
                <a:gd name="connsiteX37" fmla="*/ 776288 w 7662862"/>
                <a:gd name="connsiteY37" fmla="*/ 1376363 h 292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62862" h="2924176">
                  <a:moveTo>
                    <a:pt x="776288" y="1376363"/>
                  </a:moveTo>
                  <a:lnTo>
                    <a:pt x="0" y="1376363"/>
                  </a:lnTo>
                  <a:lnTo>
                    <a:pt x="0" y="2924176"/>
                  </a:lnTo>
                  <a:lnTo>
                    <a:pt x="7662862" y="2924176"/>
                  </a:lnTo>
                  <a:lnTo>
                    <a:pt x="7662862" y="4763"/>
                  </a:lnTo>
                  <a:lnTo>
                    <a:pt x="7096125" y="0"/>
                  </a:lnTo>
                  <a:lnTo>
                    <a:pt x="6419850" y="609600"/>
                  </a:lnTo>
                  <a:lnTo>
                    <a:pt x="5934075" y="2233613"/>
                  </a:lnTo>
                  <a:lnTo>
                    <a:pt x="5648324" y="2233614"/>
                  </a:lnTo>
                  <a:cubicBezTo>
                    <a:pt x="5648324" y="2215357"/>
                    <a:pt x="5645944" y="2199481"/>
                    <a:pt x="5645944" y="2181224"/>
                  </a:cubicBezTo>
                  <a:lnTo>
                    <a:pt x="5672138" y="2181225"/>
                  </a:lnTo>
                  <a:cubicBezTo>
                    <a:pt x="5672932" y="2153444"/>
                    <a:pt x="5673725" y="2123281"/>
                    <a:pt x="5674519" y="2095500"/>
                  </a:cubicBezTo>
                  <a:lnTo>
                    <a:pt x="5695950" y="2095500"/>
                  </a:lnTo>
                  <a:lnTo>
                    <a:pt x="5829300" y="1747838"/>
                  </a:lnTo>
                  <a:lnTo>
                    <a:pt x="4219575" y="1747838"/>
                  </a:lnTo>
                  <a:lnTo>
                    <a:pt x="4343400" y="2102644"/>
                  </a:lnTo>
                  <a:lnTo>
                    <a:pt x="4374357" y="2107406"/>
                  </a:lnTo>
                  <a:lnTo>
                    <a:pt x="4371975" y="2185988"/>
                  </a:lnTo>
                  <a:lnTo>
                    <a:pt x="4395786" y="2188369"/>
                  </a:lnTo>
                  <a:cubicBezTo>
                    <a:pt x="4395786" y="2204244"/>
                    <a:pt x="4395788" y="2217739"/>
                    <a:pt x="4395788" y="2233614"/>
                  </a:cubicBezTo>
                  <a:lnTo>
                    <a:pt x="4105275" y="2228851"/>
                  </a:lnTo>
                  <a:lnTo>
                    <a:pt x="3629025" y="614363"/>
                  </a:lnTo>
                  <a:lnTo>
                    <a:pt x="3190875" y="614363"/>
                  </a:lnTo>
                  <a:lnTo>
                    <a:pt x="3186112" y="783432"/>
                  </a:lnTo>
                  <a:lnTo>
                    <a:pt x="3119436" y="783432"/>
                  </a:lnTo>
                  <a:cubicBezTo>
                    <a:pt x="3119436" y="744538"/>
                    <a:pt x="3119438" y="700882"/>
                    <a:pt x="3119438" y="661988"/>
                  </a:cubicBezTo>
                  <a:lnTo>
                    <a:pt x="2667000" y="661988"/>
                  </a:lnTo>
                  <a:lnTo>
                    <a:pt x="2667000" y="719138"/>
                  </a:lnTo>
                  <a:lnTo>
                    <a:pt x="1314450" y="721519"/>
                  </a:lnTo>
                  <a:lnTo>
                    <a:pt x="1314450" y="661988"/>
                  </a:lnTo>
                  <a:lnTo>
                    <a:pt x="900112" y="661988"/>
                  </a:lnTo>
                  <a:lnTo>
                    <a:pt x="1269206" y="1521619"/>
                  </a:lnTo>
                  <a:lnTo>
                    <a:pt x="1300162" y="1524000"/>
                  </a:lnTo>
                  <a:cubicBezTo>
                    <a:pt x="1299368" y="1547019"/>
                    <a:pt x="1298575" y="1570037"/>
                    <a:pt x="1297781" y="1593056"/>
                  </a:cubicBezTo>
                  <a:lnTo>
                    <a:pt x="747712" y="1588294"/>
                  </a:lnTo>
                  <a:cubicBezTo>
                    <a:pt x="748506" y="1562894"/>
                    <a:pt x="746917" y="1549401"/>
                    <a:pt x="747711" y="1524001"/>
                  </a:cubicBezTo>
                  <a:lnTo>
                    <a:pt x="778669" y="1519238"/>
                  </a:lnTo>
                  <a:cubicBezTo>
                    <a:pt x="777875" y="1471613"/>
                    <a:pt x="777082" y="1423988"/>
                    <a:pt x="776288" y="1376363"/>
                  </a:cubicBezTo>
                  <a:close/>
                </a:path>
              </a:pathLst>
            </a:custGeom>
            <a:solidFill>
              <a:srgbClr val="E6AA0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81" name="フリーフォーム: 図形 80">
              <a:extLst>
                <a:ext uri="{FF2B5EF4-FFF2-40B4-BE49-F238E27FC236}">
                  <a16:creationId xmlns:a16="http://schemas.microsoft.com/office/drawing/2014/main" id="{DC294D1E-5882-4F6D-9475-ACDAA50AA3D4}"/>
                </a:ext>
              </a:extLst>
            </p:cNvPr>
            <p:cNvSpPr/>
            <p:nvPr/>
          </p:nvSpPr>
          <p:spPr>
            <a:xfrm>
              <a:off x="6259587" y="2886283"/>
              <a:ext cx="98308" cy="0"/>
            </a:xfrm>
            <a:custGeom>
              <a:avLst/>
              <a:gdLst>
                <a:gd name="connsiteX0" fmla="*/ 0 w 164306"/>
                <a:gd name="connsiteY0" fmla="*/ 0 h 0"/>
                <a:gd name="connsiteX1" fmla="*/ 164306 w 164306"/>
                <a:gd name="connsiteY1" fmla="*/ 0 h 0"/>
              </a:gdLst>
              <a:ahLst/>
              <a:cxnLst>
                <a:cxn ang="0">
                  <a:pos x="connsiteX0" y="connsiteY0"/>
                </a:cxn>
                <a:cxn ang="0">
                  <a:pos x="connsiteX1" y="connsiteY1"/>
                </a:cxn>
              </a:cxnLst>
              <a:rect l="l" t="t" r="r" b="b"/>
              <a:pathLst>
                <a:path w="164306">
                  <a:moveTo>
                    <a:pt x="0" y="0"/>
                  </a:moveTo>
                  <a:lnTo>
                    <a:pt x="164306" y="0"/>
                  </a:lnTo>
                </a:path>
              </a:pathLst>
            </a:cu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82" name="テキスト ボックス 81">
              <a:extLst>
                <a:ext uri="{FF2B5EF4-FFF2-40B4-BE49-F238E27FC236}">
                  <a16:creationId xmlns:a16="http://schemas.microsoft.com/office/drawing/2014/main" id="{626DAC7C-BF8A-4621-A9D6-FAE9739EA153}"/>
                </a:ext>
              </a:extLst>
            </p:cNvPr>
            <p:cNvSpPr txBox="1"/>
            <p:nvPr/>
          </p:nvSpPr>
          <p:spPr>
            <a:xfrm>
              <a:off x="4606440" y="2127108"/>
              <a:ext cx="1338828" cy="246221"/>
            </a:xfrm>
            <a:prstGeom prst="rect">
              <a:avLst/>
            </a:prstGeom>
            <a:noFill/>
          </p:spPr>
          <p:txBody>
            <a:bodyPr wrap="none" rtlCol="0">
              <a:spAutoFit/>
            </a:bodyPr>
            <a:lstStyle/>
            <a:p>
              <a:r>
                <a:rPr kumimoji="1" lang="ja-JP" altLang="en-US" sz="1000" dirty="0">
                  <a:solidFill>
                    <a:srgbClr val="0000FF"/>
                  </a:solidFill>
                  <a:latin typeface="ＭＳ ゴシック" panose="020B0609070205080204" pitchFamily="49" charset="-128"/>
                  <a:ea typeface="ＭＳ ゴシック" panose="020B0609070205080204" pitchFamily="49" charset="-128"/>
                </a:rPr>
                <a:t>府道伏見柳谷高槻線</a:t>
              </a:r>
            </a:p>
          </p:txBody>
        </p:sp>
        <p:sp>
          <p:nvSpPr>
            <p:cNvPr id="83" name="テキスト ボックス 82">
              <a:extLst>
                <a:ext uri="{FF2B5EF4-FFF2-40B4-BE49-F238E27FC236}">
                  <a16:creationId xmlns:a16="http://schemas.microsoft.com/office/drawing/2014/main" id="{A0AC281F-D029-4846-8D4E-99C3390283AE}"/>
                </a:ext>
              </a:extLst>
            </p:cNvPr>
            <p:cNvSpPr txBox="1"/>
            <p:nvPr/>
          </p:nvSpPr>
          <p:spPr>
            <a:xfrm>
              <a:off x="5768750" y="3448471"/>
              <a:ext cx="697627" cy="246221"/>
            </a:xfrm>
            <a:prstGeom prst="rect">
              <a:avLst/>
            </a:prstGeom>
            <a:noFill/>
          </p:spPr>
          <p:txBody>
            <a:bodyPr wrap="none" rtlCol="0">
              <a:spAutoFit/>
            </a:bodyPr>
            <a:lstStyle/>
            <a:p>
              <a:r>
                <a:rPr kumimoji="1" lang="ja-JP" altLang="en-US" sz="1000" dirty="0">
                  <a:latin typeface="ＭＳ ゴシック" panose="020B0609070205080204" pitchFamily="49" charset="-128"/>
                  <a:ea typeface="ＭＳ ゴシック" panose="020B0609070205080204" pitchFamily="49" charset="-128"/>
                </a:rPr>
                <a:t>定規断面</a:t>
              </a:r>
            </a:p>
          </p:txBody>
        </p:sp>
        <p:sp>
          <p:nvSpPr>
            <p:cNvPr id="84" name="テキスト ボックス 83">
              <a:extLst>
                <a:ext uri="{FF2B5EF4-FFF2-40B4-BE49-F238E27FC236}">
                  <a16:creationId xmlns:a16="http://schemas.microsoft.com/office/drawing/2014/main" id="{AE474A25-FA1B-446E-A1E6-489D9B8D51CD}"/>
                </a:ext>
              </a:extLst>
            </p:cNvPr>
            <p:cNvSpPr txBox="1"/>
            <p:nvPr/>
          </p:nvSpPr>
          <p:spPr>
            <a:xfrm>
              <a:off x="6737829" y="2851669"/>
              <a:ext cx="769037" cy="246221"/>
            </a:xfrm>
            <a:prstGeom prst="rect">
              <a:avLst/>
            </a:prstGeom>
            <a:noFill/>
          </p:spPr>
          <p:txBody>
            <a:bodyPr wrap="none" rtlCol="0">
              <a:spAutoFit/>
            </a:bodyPr>
            <a:lstStyle/>
            <a:p>
              <a:pPr algn="ctr"/>
              <a:r>
                <a:rPr kumimoji="1" lang="ja-JP" altLang="en-US" sz="1000" dirty="0">
                  <a:solidFill>
                    <a:srgbClr val="0000FF"/>
                  </a:solidFill>
                  <a:latin typeface="ＭＳ ゴシック" panose="020B0609070205080204" pitchFamily="49" charset="-128"/>
                  <a:ea typeface="ＭＳ ゴシック" panose="020B0609070205080204" pitchFamily="49" charset="-128"/>
                </a:rPr>
                <a:t>計画高水位</a:t>
              </a:r>
            </a:p>
          </p:txBody>
        </p:sp>
        <p:cxnSp>
          <p:nvCxnSpPr>
            <p:cNvPr id="85" name="直線矢印コネクタ 84">
              <a:extLst>
                <a:ext uri="{FF2B5EF4-FFF2-40B4-BE49-F238E27FC236}">
                  <a16:creationId xmlns:a16="http://schemas.microsoft.com/office/drawing/2014/main" id="{B6BD2570-501B-4016-9A87-48EF32419404}"/>
                </a:ext>
              </a:extLst>
            </p:cNvPr>
            <p:cNvCxnSpPr>
              <a:cxnSpLocks/>
            </p:cNvCxnSpPr>
            <p:nvPr/>
          </p:nvCxnSpPr>
          <p:spPr>
            <a:xfrm flipH="1" flipV="1">
              <a:off x="5508742" y="3320365"/>
              <a:ext cx="316783" cy="207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6733C5F3-557C-4B79-8677-494FB1B3B760}"/>
                </a:ext>
              </a:extLst>
            </p:cNvPr>
            <p:cNvCxnSpPr>
              <a:cxnSpLocks/>
            </p:cNvCxnSpPr>
            <p:nvPr/>
          </p:nvCxnSpPr>
          <p:spPr>
            <a:xfrm>
              <a:off x="4581525" y="2284387"/>
              <a:ext cx="0" cy="36000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37CB609B-B136-4877-B360-2E8BC5CAD16E}"/>
                </a:ext>
              </a:extLst>
            </p:cNvPr>
            <p:cNvCxnSpPr/>
            <p:nvPr/>
          </p:nvCxnSpPr>
          <p:spPr>
            <a:xfrm>
              <a:off x="5977642" y="2284387"/>
              <a:ext cx="0" cy="36000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C4ED42A6-C2A4-4B72-AD45-F7650DAE0D29}"/>
                </a:ext>
              </a:extLst>
            </p:cNvPr>
            <p:cNvCxnSpPr>
              <a:cxnSpLocks/>
            </p:cNvCxnSpPr>
            <p:nvPr/>
          </p:nvCxnSpPr>
          <p:spPr>
            <a:xfrm>
              <a:off x="4579144" y="2349168"/>
              <a:ext cx="1398498" cy="0"/>
            </a:xfrm>
            <a:prstGeom prst="straightConnector1">
              <a:avLst/>
            </a:prstGeom>
            <a:ln>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90" name="図 89">
            <a:extLst>
              <a:ext uri="{FF2B5EF4-FFF2-40B4-BE49-F238E27FC236}">
                <a16:creationId xmlns:a16="http://schemas.microsoft.com/office/drawing/2014/main" id="{CBBCD1F6-6D88-4B24-9E36-A5FF1D63C9EA}"/>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67507" y="2961651"/>
            <a:ext cx="98533" cy="200297"/>
          </a:xfrm>
          <a:prstGeom prst="rect">
            <a:avLst/>
          </a:prstGeom>
        </p:spPr>
      </p:pic>
      <p:sp>
        <p:nvSpPr>
          <p:cNvPr id="10" name="フリーフォーム: 図形 9">
            <a:extLst>
              <a:ext uri="{FF2B5EF4-FFF2-40B4-BE49-F238E27FC236}">
                <a16:creationId xmlns:a16="http://schemas.microsoft.com/office/drawing/2014/main" id="{36E22828-89DD-4486-BCE9-C149C6237E1A}"/>
              </a:ext>
            </a:extLst>
          </p:cNvPr>
          <p:cNvSpPr/>
          <p:nvPr/>
        </p:nvSpPr>
        <p:spPr>
          <a:xfrm>
            <a:off x="6539680" y="2970280"/>
            <a:ext cx="143919" cy="79895"/>
          </a:xfrm>
          <a:custGeom>
            <a:avLst/>
            <a:gdLst>
              <a:gd name="connsiteX0" fmla="*/ 215265 w 215265"/>
              <a:gd name="connsiteY0" fmla="*/ 110490 h 110490"/>
              <a:gd name="connsiteX1" fmla="*/ 215265 w 215265"/>
              <a:gd name="connsiteY1" fmla="*/ 110490 h 110490"/>
              <a:gd name="connsiteX2" fmla="*/ 0 w 215265"/>
              <a:gd name="connsiteY2" fmla="*/ 0 h 110490"/>
            </a:gdLst>
            <a:ahLst/>
            <a:cxnLst>
              <a:cxn ang="0">
                <a:pos x="connsiteX0" y="connsiteY0"/>
              </a:cxn>
              <a:cxn ang="0">
                <a:pos x="connsiteX1" y="connsiteY1"/>
              </a:cxn>
              <a:cxn ang="0">
                <a:pos x="connsiteX2" y="connsiteY2"/>
              </a:cxn>
            </a:cxnLst>
            <a:rect l="l" t="t" r="r" b="b"/>
            <a:pathLst>
              <a:path w="215265" h="110490">
                <a:moveTo>
                  <a:pt x="215265" y="110490"/>
                </a:moveTo>
                <a:lnTo>
                  <a:pt x="215265" y="110490"/>
                </a:lnTo>
                <a:lnTo>
                  <a:pt x="0" y="0"/>
                </a:lnTo>
              </a:path>
            </a:pathLst>
          </a:custGeom>
          <a:noFill/>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EE2B72F1-ECAA-45D3-9070-D3CD41756A2C}"/>
              </a:ext>
            </a:extLst>
          </p:cNvPr>
          <p:cNvSpPr/>
          <p:nvPr/>
        </p:nvSpPr>
        <p:spPr>
          <a:xfrm rot="16200000">
            <a:off x="6319493" y="2756920"/>
            <a:ext cx="0" cy="426720"/>
          </a:xfrm>
          <a:custGeom>
            <a:avLst/>
            <a:gdLst>
              <a:gd name="connsiteX0" fmla="*/ 0 w 0"/>
              <a:gd name="connsiteY0" fmla="*/ 426720 h 426720"/>
              <a:gd name="connsiteX1" fmla="*/ 0 w 0"/>
              <a:gd name="connsiteY1" fmla="*/ 0 h 426720"/>
            </a:gdLst>
            <a:ahLst/>
            <a:cxnLst>
              <a:cxn ang="0">
                <a:pos x="connsiteX0" y="connsiteY0"/>
              </a:cxn>
              <a:cxn ang="0">
                <a:pos x="connsiteX1" y="connsiteY1"/>
              </a:cxn>
            </a:cxnLst>
            <a:rect l="l" t="t" r="r" b="b"/>
            <a:pathLst>
              <a:path h="426720">
                <a:moveTo>
                  <a:pt x="0" y="426720"/>
                </a:moveTo>
                <a:lnTo>
                  <a:pt x="0" y="0"/>
                </a:lnTo>
              </a:path>
            </a:pathLst>
          </a:custGeom>
          <a:noFill/>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9" name="フリーフォーム: 図形 98">
            <a:extLst>
              <a:ext uri="{FF2B5EF4-FFF2-40B4-BE49-F238E27FC236}">
                <a16:creationId xmlns:a16="http://schemas.microsoft.com/office/drawing/2014/main" id="{82102437-7334-4B71-98C8-E9A6B1D21415}"/>
              </a:ext>
            </a:extLst>
          </p:cNvPr>
          <p:cNvSpPr>
            <a:spLocks noChangeAspect="1"/>
          </p:cNvSpPr>
          <p:nvPr/>
        </p:nvSpPr>
        <p:spPr>
          <a:xfrm flipH="1">
            <a:off x="5033010" y="2970305"/>
            <a:ext cx="1080000" cy="554333"/>
          </a:xfrm>
          <a:custGeom>
            <a:avLst/>
            <a:gdLst>
              <a:gd name="connsiteX0" fmla="*/ 215265 w 215265"/>
              <a:gd name="connsiteY0" fmla="*/ 110490 h 110490"/>
              <a:gd name="connsiteX1" fmla="*/ 215265 w 215265"/>
              <a:gd name="connsiteY1" fmla="*/ 110490 h 110490"/>
              <a:gd name="connsiteX2" fmla="*/ 0 w 215265"/>
              <a:gd name="connsiteY2" fmla="*/ 0 h 110490"/>
            </a:gdLst>
            <a:ahLst/>
            <a:cxnLst>
              <a:cxn ang="0">
                <a:pos x="connsiteX0" y="connsiteY0"/>
              </a:cxn>
              <a:cxn ang="0">
                <a:pos x="connsiteX1" y="connsiteY1"/>
              </a:cxn>
              <a:cxn ang="0">
                <a:pos x="connsiteX2" y="connsiteY2"/>
              </a:cxn>
            </a:cxnLst>
            <a:rect l="l" t="t" r="r" b="b"/>
            <a:pathLst>
              <a:path w="215265" h="110490">
                <a:moveTo>
                  <a:pt x="215265" y="110490"/>
                </a:moveTo>
                <a:lnTo>
                  <a:pt x="215265" y="110490"/>
                </a:lnTo>
                <a:lnTo>
                  <a:pt x="0" y="0"/>
                </a:lnTo>
              </a:path>
            </a:pathLst>
          </a:custGeom>
          <a:noFill/>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263137138"/>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kumimoji="1"/>
        </a:defPPr>
      </a:lstStyle>
    </a:spDef>
    <a:lnDef>
      <a:spPr bwMode="auto">
        <a:solidFill>
          <a:schemeClr val="bg1"/>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A9F2E74B89BA4499CB1BEF8348AA80B" ma:contentTypeVersion="0" ma:contentTypeDescription="新しいドキュメントを作成します。" ma:contentTypeScope="" ma:versionID="6a2a72e2d454aba72df80c79ecd9f829">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68F9A1-3806-4A38-A5B3-94EDE29527ED}">
  <ds:schemaRefs>
    <ds:schemaRef ds:uri="http://schemas.microsoft.com/office/2006/metadata/propertie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1DEB000F-842D-461C-BDB6-793513A05D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AE103F7-45BB-4718-BD32-74BCEFB641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33592</TotalTime>
  <Words>4453</Words>
  <Application>Microsoft Office PowerPoint</Application>
  <PresentationFormat>画面に合わせる (4:3)</PresentationFormat>
  <Paragraphs>600</Paragraphs>
  <Slides>20</Slides>
  <Notes>3</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20</vt:i4>
      </vt:variant>
    </vt:vector>
  </HeadingPairs>
  <TitlesOfParts>
    <vt:vector size="32" baseType="lpstr">
      <vt:lpstr>HGｺﾞｼｯｸE</vt:lpstr>
      <vt:lpstr>HG丸ｺﾞｼｯｸM-PRO</vt:lpstr>
      <vt:lpstr>ＭＳ Ｐゴシック</vt:lpstr>
      <vt:lpstr>ＭＳ ゴシック</vt:lpstr>
      <vt:lpstr>ＭＳ 明朝</vt:lpstr>
      <vt:lpstr>MS-Mincho</vt:lpstr>
      <vt:lpstr>Arial</vt:lpstr>
      <vt:lpstr>Calibri</vt:lpstr>
      <vt:lpstr>Cambria</vt:lpstr>
      <vt:lpstr>Wingdings</vt:lpstr>
      <vt:lpstr>標準デザイン</vt:lpstr>
      <vt:lpstr>1_標準デザイン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二級河川王子川水系河川整備計画（原案）</dc:title>
  <dc:creator>大阪府職員端末機１７年度１２月調達</dc:creator>
  <cp:lastModifiedBy>福岡　将士</cp:lastModifiedBy>
  <cp:revision>2052</cp:revision>
  <cp:lastPrinted>2024-07-16T04:09:52Z</cp:lastPrinted>
  <dcterms:created xsi:type="dcterms:W3CDTF">2008-02-01T10:43:05Z</dcterms:created>
  <dcterms:modified xsi:type="dcterms:W3CDTF">2024-09-06T09:29:37Z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0x010100F4E40D0D8E86274A815B934F6B276431</vt:lpwstr>
  </property>
</Properties>
</file>