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6"/>
  </p:notesMasterIdLst>
  <p:handoutMasterIdLst>
    <p:handoutMasterId r:id="rId7"/>
  </p:handoutMasterIdLst>
  <p:sldIdLst>
    <p:sldId id="264" r:id="rId5"/>
  </p:sldIdLst>
  <p:sldSz cx="6858000" cy="9144000" type="screen4x3"/>
  <p:notesSz cx="6807200" cy="9939338"/>
  <p:defaultTextStyle>
    <a:defPPr>
      <a:defRPr lang="ja-JP"/>
    </a:defPPr>
    <a:lvl1pPr marL="0" algn="l" defTabSz="913857" rtl="0" eaLnBrk="1" latinLnBrk="0" hangingPunct="1">
      <a:defRPr kumimoji="1" sz="1773" kern="1200">
        <a:solidFill>
          <a:schemeClr val="tx1"/>
        </a:solidFill>
        <a:latin typeface="+mn-lt"/>
        <a:ea typeface="+mn-ea"/>
        <a:cs typeface="+mn-cs"/>
      </a:defRPr>
    </a:lvl1pPr>
    <a:lvl2pPr marL="456927" algn="l" defTabSz="913857" rtl="0" eaLnBrk="1" latinLnBrk="0" hangingPunct="1">
      <a:defRPr kumimoji="1" sz="1773" kern="1200">
        <a:solidFill>
          <a:schemeClr val="tx1"/>
        </a:solidFill>
        <a:latin typeface="+mn-lt"/>
        <a:ea typeface="+mn-ea"/>
        <a:cs typeface="+mn-cs"/>
      </a:defRPr>
    </a:lvl2pPr>
    <a:lvl3pPr marL="913857" algn="l" defTabSz="913857" rtl="0" eaLnBrk="1" latinLnBrk="0" hangingPunct="1">
      <a:defRPr kumimoji="1" sz="1773" kern="1200">
        <a:solidFill>
          <a:schemeClr val="tx1"/>
        </a:solidFill>
        <a:latin typeface="+mn-lt"/>
        <a:ea typeface="+mn-ea"/>
        <a:cs typeface="+mn-cs"/>
      </a:defRPr>
    </a:lvl3pPr>
    <a:lvl4pPr marL="1370784" algn="l" defTabSz="913857" rtl="0" eaLnBrk="1" latinLnBrk="0" hangingPunct="1">
      <a:defRPr kumimoji="1" sz="1773" kern="1200">
        <a:solidFill>
          <a:schemeClr val="tx1"/>
        </a:solidFill>
        <a:latin typeface="+mn-lt"/>
        <a:ea typeface="+mn-ea"/>
        <a:cs typeface="+mn-cs"/>
      </a:defRPr>
    </a:lvl4pPr>
    <a:lvl5pPr marL="1827712" algn="l" defTabSz="913857" rtl="0" eaLnBrk="1" latinLnBrk="0" hangingPunct="1">
      <a:defRPr kumimoji="1" sz="1773" kern="1200">
        <a:solidFill>
          <a:schemeClr val="tx1"/>
        </a:solidFill>
        <a:latin typeface="+mn-lt"/>
        <a:ea typeface="+mn-ea"/>
        <a:cs typeface="+mn-cs"/>
      </a:defRPr>
    </a:lvl5pPr>
    <a:lvl6pPr marL="2284639" algn="l" defTabSz="913857" rtl="0" eaLnBrk="1" latinLnBrk="0" hangingPunct="1">
      <a:defRPr kumimoji="1" sz="1773" kern="1200">
        <a:solidFill>
          <a:schemeClr val="tx1"/>
        </a:solidFill>
        <a:latin typeface="+mn-lt"/>
        <a:ea typeface="+mn-ea"/>
        <a:cs typeface="+mn-cs"/>
      </a:defRPr>
    </a:lvl6pPr>
    <a:lvl7pPr marL="2741568" algn="l" defTabSz="913857" rtl="0" eaLnBrk="1" latinLnBrk="0" hangingPunct="1">
      <a:defRPr kumimoji="1" sz="1773" kern="1200">
        <a:solidFill>
          <a:schemeClr val="tx1"/>
        </a:solidFill>
        <a:latin typeface="+mn-lt"/>
        <a:ea typeface="+mn-ea"/>
        <a:cs typeface="+mn-cs"/>
      </a:defRPr>
    </a:lvl7pPr>
    <a:lvl8pPr marL="3198496" algn="l" defTabSz="913857" rtl="0" eaLnBrk="1" latinLnBrk="0" hangingPunct="1">
      <a:defRPr kumimoji="1" sz="1773" kern="1200">
        <a:solidFill>
          <a:schemeClr val="tx1"/>
        </a:solidFill>
        <a:latin typeface="+mn-lt"/>
        <a:ea typeface="+mn-ea"/>
        <a:cs typeface="+mn-cs"/>
      </a:defRPr>
    </a:lvl8pPr>
    <a:lvl9pPr marL="3655424" algn="l" defTabSz="913857" rtl="0" eaLnBrk="1" latinLnBrk="0" hangingPunct="1">
      <a:defRPr kumimoji="1" sz="1773"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216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今泉　令男奈" initials="今泉　令男奈" lastIdx="1" clrIdx="0">
    <p:extLst>
      <p:ext uri="{19B8F6BF-5375-455C-9EA6-DF929625EA0E}">
        <p15:presenceInfo xmlns:p15="http://schemas.microsoft.com/office/powerpoint/2012/main" userId="S::ImaizumiR@lan.pref.osaka.jp::45d6a775-265b-4441-8fd5-c4fb10292ba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33CC"/>
    <a:srgbClr val="B7DEE8"/>
    <a:srgbClr val="0000FF"/>
    <a:srgbClr val="00CC00"/>
    <a:srgbClr val="00B050"/>
    <a:srgbClr val="009900"/>
    <a:srgbClr val="FFDDDD"/>
    <a:srgbClr val="FFFF00"/>
    <a:srgbClr val="FFCC66"/>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473" autoAdjust="0"/>
    <p:restoredTop sz="99124" autoAdjust="0"/>
  </p:normalViewPr>
  <p:slideViewPr>
    <p:cSldViewPr>
      <p:cViewPr varScale="1">
        <p:scale>
          <a:sx n="75" d="100"/>
          <a:sy n="75" d="100"/>
        </p:scale>
        <p:origin x="125" y="58"/>
      </p:cViewPr>
      <p:guideLst>
        <p:guide orient="horz" pos="2880"/>
        <p:guide pos="2160"/>
      </p:guideLst>
    </p:cSldViewPr>
  </p:slideViewPr>
  <p:notesTextViewPr>
    <p:cViewPr>
      <p:scale>
        <a:sx n="100" d="100"/>
        <a:sy n="100" d="100"/>
      </p:scale>
      <p:origin x="0" y="0"/>
    </p:cViewPr>
  </p:notesTextViewPr>
  <p:gridSpacing cx="45005" cy="45005"/>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3" Type="http://schemas.openxmlformats.org/officeDocument/2006/relationships/customXml" Target="../customXml/item3.xml"/><Relationship Id="rId7" Type="http://schemas.openxmlformats.org/officeDocument/2006/relationships/handoutMaster" Target="handoutMasters/handoutMaster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18" y="21"/>
            <a:ext cx="2949990" cy="496425"/>
          </a:xfrm>
          <a:prstGeom prst="rect">
            <a:avLst/>
          </a:prstGeom>
        </p:spPr>
        <p:txBody>
          <a:bodyPr vert="horz" lIns="88087" tIns="44044" rIns="88087" bIns="44044" rtlCol="0"/>
          <a:lstStyle>
            <a:lvl1pPr algn="l">
              <a:defRPr sz="1100"/>
            </a:lvl1pPr>
          </a:lstStyle>
          <a:p>
            <a:endParaRPr kumimoji="1" lang="ja-JP" altLang="en-US"/>
          </a:p>
        </p:txBody>
      </p:sp>
      <p:sp>
        <p:nvSpPr>
          <p:cNvPr id="3" name="日付プレースホルダ 2"/>
          <p:cNvSpPr>
            <a:spLocks noGrp="1"/>
          </p:cNvSpPr>
          <p:nvPr>
            <p:ph type="dt" sz="quarter" idx="1"/>
          </p:nvPr>
        </p:nvSpPr>
        <p:spPr>
          <a:xfrm>
            <a:off x="3855711" y="21"/>
            <a:ext cx="2949990" cy="496425"/>
          </a:xfrm>
          <a:prstGeom prst="rect">
            <a:avLst/>
          </a:prstGeom>
        </p:spPr>
        <p:txBody>
          <a:bodyPr vert="horz" lIns="88087" tIns="44044" rIns="88087" bIns="44044" rtlCol="0"/>
          <a:lstStyle>
            <a:lvl1pPr algn="r">
              <a:defRPr sz="1100"/>
            </a:lvl1pPr>
          </a:lstStyle>
          <a:p>
            <a:fld id="{D78452A6-4FF9-4475-B2B5-1EA9CAA0AD2C}" type="datetimeFigureOut">
              <a:rPr kumimoji="1" lang="ja-JP" altLang="en-US" smtClean="0"/>
              <a:pPr/>
              <a:t>2024/8/7</a:t>
            </a:fld>
            <a:endParaRPr kumimoji="1" lang="ja-JP" altLang="en-US"/>
          </a:p>
        </p:txBody>
      </p:sp>
      <p:sp>
        <p:nvSpPr>
          <p:cNvPr id="4" name="フッター プレースホルダ 3"/>
          <p:cNvSpPr>
            <a:spLocks noGrp="1"/>
          </p:cNvSpPr>
          <p:nvPr>
            <p:ph type="ftr" sz="quarter" idx="2"/>
          </p:nvPr>
        </p:nvSpPr>
        <p:spPr>
          <a:xfrm>
            <a:off x="18" y="9441391"/>
            <a:ext cx="2949990" cy="496425"/>
          </a:xfrm>
          <a:prstGeom prst="rect">
            <a:avLst/>
          </a:prstGeom>
        </p:spPr>
        <p:txBody>
          <a:bodyPr vert="horz" lIns="88087" tIns="44044" rIns="88087" bIns="44044" rtlCol="0" anchor="b"/>
          <a:lstStyle>
            <a:lvl1pPr algn="l">
              <a:defRPr sz="1100"/>
            </a:lvl1pPr>
          </a:lstStyle>
          <a:p>
            <a:endParaRPr kumimoji="1" lang="ja-JP" altLang="en-US"/>
          </a:p>
        </p:txBody>
      </p:sp>
      <p:sp>
        <p:nvSpPr>
          <p:cNvPr id="5" name="スライド番号プレースホルダ 4"/>
          <p:cNvSpPr>
            <a:spLocks noGrp="1"/>
          </p:cNvSpPr>
          <p:nvPr>
            <p:ph type="sldNum" sz="quarter" idx="3"/>
          </p:nvPr>
        </p:nvSpPr>
        <p:spPr>
          <a:xfrm>
            <a:off x="3855711" y="9441391"/>
            <a:ext cx="2949990" cy="496425"/>
          </a:xfrm>
          <a:prstGeom prst="rect">
            <a:avLst/>
          </a:prstGeom>
        </p:spPr>
        <p:txBody>
          <a:bodyPr vert="horz" lIns="88087" tIns="44044" rIns="88087" bIns="44044" rtlCol="0" anchor="b"/>
          <a:lstStyle>
            <a:lvl1pPr algn="r">
              <a:defRPr sz="1100"/>
            </a:lvl1pPr>
          </a:lstStyle>
          <a:p>
            <a:fld id="{F7F97475-2A87-469D-B679-61FA482048FE}" type="slidenum">
              <a:rPr kumimoji="1" lang="ja-JP" altLang="en-US" smtClean="0"/>
              <a:pPr/>
              <a:t>‹#›</a:t>
            </a:fld>
            <a:endParaRPr kumimoji="1" lang="ja-JP" altLang="en-US"/>
          </a:p>
        </p:txBody>
      </p:sp>
    </p:spTree>
    <p:extLst>
      <p:ext uri="{BB962C8B-B14F-4D97-AF65-F5344CB8AC3E}">
        <p14:creationId xmlns:p14="http://schemas.microsoft.com/office/powerpoint/2010/main" val="16648419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18" y="21"/>
            <a:ext cx="2949990" cy="496425"/>
          </a:xfrm>
          <a:prstGeom prst="rect">
            <a:avLst/>
          </a:prstGeom>
        </p:spPr>
        <p:txBody>
          <a:bodyPr vert="horz" lIns="88087" tIns="44044" rIns="88087" bIns="44044" rtlCol="0"/>
          <a:lstStyle>
            <a:lvl1pPr algn="l">
              <a:defRPr sz="1100"/>
            </a:lvl1pPr>
          </a:lstStyle>
          <a:p>
            <a:endParaRPr kumimoji="1" lang="ja-JP" altLang="en-US"/>
          </a:p>
        </p:txBody>
      </p:sp>
      <p:sp>
        <p:nvSpPr>
          <p:cNvPr id="3" name="日付プレースホルダ 2"/>
          <p:cNvSpPr>
            <a:spLocks noGrp="1"/>
          </p:cNvSpPr>
          <p:nvPr>
            <p:ph type="dt" idx="1"/>
          </p:nvPr>
        </p:nvSpPr>
        <p:spPr>
          <a:xfrm>
            <a:off x="3855711" y="21"/>
            <a:ext cx="2949990" cy="496425"/>
          </a:xfrm>
          <a:prstGeom prst="rect">
            <a:avLst/>
          </a:prstGeom>
        </p:spPr>
        <p:txBody>
          <a:bodyPr vert="horz" lIns="88087" tIns="44044" rIns="88087" bIns="44044" rtlCol="0"/>
          <a:lstStyle>
            <a:lvl1pPr algn="r">
              <a:defRPr sz="1100"/>
            </a:lvl1pPr>
          </a:lstStyle>
          <a:p>
            <a:fld id="{7AF2C079-2B15-4EDC-BE42-41975E9FDC3B}" type="datetimeFigureOut">
              <a:rPr kumimoji="1" lang="ja-JP" altLang="en-US" smtClean="0"/>
              <a:pPr/>
              <a:t>2024/8/7</a:t>
            </a:fld>
            <a:endParaRPr kumimoji="1" lang="ja-JP" altLang="en-US"/>
          </a:p>
        </p:txBody>
      </p:sp>
      <p:sp>
        <p:nvSpPr>
          <p:cNvPr id="4" name="スライド イメージ プレースホルダ 3"/>
          <p:cNvSpPr>
            <a:spLocks noGrp="1" noRot="1" noChangeAspect="1"/>
          </p:cNvSpPr>
          <p:nvPr>
            <p:ph type="sldImg" idx="2"/>
          </p:nvPr>
        </p:nvSpPr>
        <p:spPr>
          <a:xfrm>
            <a:off x="2006600" y="747713"/>
            <a:ext cx="2794000" cy="3725862"/>
          </a:xfrm>
          <a:prstGeom prst="rect">
            <a:avLst/>
          </a:prstGeom>
          <a:noFill/>
          <a:ln w="12700">
            <a:solidFill>
              <a:prstClr val="black"/>
            </a:solidFill>
          </a:ln>
        </p:spPr>
        <p:txBody>
          <a:bodyPr vert="horz" lIns="88087" tIns="44044" rIns="88087" bIns="44044" rtlCol="0" anchor="ctr"/>
          <a:lstStyle/>
          <a:p>
            <a:endParaRPr lang="ja-JP" altLang="en-US"/>
          </a:p>
        </p:txBody>
      </p:sp>
      <p:sp>
        <p:nvSpPr>
          <p:cNvPr id="5" name="ノート プレースホルダ 4"/>
          <p:cNvSpPr>
            <a:spLocks noGrp="1"/>
          </p:cNvSpPr>
          <p:nvPr>
            <p:ph type="body" sz="quarter" idx="3"/>
          </p:nvPr>
        </p:nvSpPr>
        <p:spPr>
          <a:xfrm>
            <a:off x="680447" y="4720690"/>
            <a:ext cx="5446369" cy="4472472"/>
          </a:xfrm>
          <a:prstGeom prst="rect">
            <a:avLst/>
          </a:prstGeom>
        </p:spPr>
        <p:txBody>
          <a:bodyPr vert="horz" lIns="88087" tIns="44044" rIns="88087" bIns="44044"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 5"/>
          <p:cNvSpPr>
            <a:spLocks noGrp="1"/>
          </p:cNvSpPr>
          <p:nvPr>
            <p:ph type="ftr" sz="quarter" idx="4"/>
          </p:nvPr>
        </p:nvSpPr>
        <p:spPr>
          <a:xfrm>
            <a:off x="18" y="9441391"/>
            <a:ext cx="2949990" cy="496425"/>
          </a:xfrm>
          <a:prstGeom prst="rect">
            <a:avLst/>
          </a:prstGeom>
        </p:spPr>
        <p:txBody>
          <a:bodyPr vert="horz" lIns="88087" tIns="44044" rIns="88087" bIns="44044" rtlCol="0" anchor="b"/>
          <a:lstStyle>
            <a:lvl1pPr algn="l">
              <a:defRPr sz="1100"/>
            </a:lvl1pPr>
          </a:lstStyle>
          <a:p>
            <a:endParaRPr kumimoji="1" lang="ja-JP" altLang="en-US"/>
          </a:p>
        </p:txBody>
      </p:sp>
      <p:sp>
        <p:nvSpPr>
          <p:cNvPr id="7" name="スライド番号プレースホルダ 6"/>
          <p:cNvSpPr>
            <a:spLocks noGrp="1"/>
          </p:cNvSpPr>
          <p:nvPr>
            <p:ph type="sldNum" sz="quarter" idx="5"/>
          </p:nvPr>
        </p:nvSpPr>
        <p:spPr>
          <a:xfrm>
            <a:off x="3855711" y="9441391"/>
            <a:ext cx="2949990" cy="496425"/>
          </a:xfrm>
          <a:prstGeom prst="rect">
            <a:avLst/>
          </a:prstGeom>
        </p:spPr>
        <p:txBody>
          <a:bodyPr vert="horz" lIns="88087" tIns="44044" rIns="88087" bIns="44044" rtlCol="0" anchor="b"/>
          <a:lstStyle>
            <a:lvl1pPr algn="r">
              <a:defRPr sz="1100"/>
            </a:lvl1pPr>
          </a:lstStyle>
          <a:p>
            <a:fld id="{BBDF8BC6-3FA9-49FE-9859-1ED1E2F6B050}" type="slidenum">
              <a:rPr kumimoji="1" lang="ja-JP" altLang="en-US" smtClean="0"/>
              <a:pPr/>
              <a:t>‹#›</a:t>
            </a:fld>
            <a:endParaRPr kumimoji="1" lang="ja-JP" altLang="en-US"/>
          </a:p>
        </p:txBody>
      </p:sp>
    </p:spTree>
    <p:extLst>
      <p:ext uri="{BB962C8B-B14F-4D97-AF65-F5344CB8AC3E}">
        <p14:creationId xmlns:p14="http://schemas.microsoft.com/office/powerpoint/2010/main" val="682015832"/>
      </p:ext>
    </p:extLst>
  </p:cSld>
  <p:clrMap bg1="lt1" tx1="dk1" bg2="lt2" tx2="dk2" accent1="accent1" accent2="accent2" accent3="accent3" accent4="accent4" accent5="accent5" accent6="accent6" hlink="hlink" folHlink="folHlink"/>
  <p:notesStyle>
    <a:lvl1pPr marL="0" algn="l" defTabSz="913857" rtl="0" eaLnBrk="1" latinLnBrk="0" hangingPunct="1">
      <a:defRPr kumimoji="1" sz="1213" kern="1200">
        <a:solidFill>
          <a:schemeClr val="tx1"/>
        </a:solidFill>
        <a:latin typeface="+mn-lt"/>
        <a:ea typeface="+mn-ea"/>
        <a:cs typeface="+mn-cs"/>
      </a:defRPr>
    </a:lvl1pPr>
    <a:lvl2pPr marL="456927" algn="l" defTabSz="913857" rtl="0" eaLnBrk="1" latinLnBrk="0" hangingPunct="1">
      <a:defRPr kumimoji="1" sz="1213" kern="1200">
        <a:solidFill>
          <a:schemeClr val="tx1"/>
        </a:solidFill>
        <a:latin typeface="+mn-lt"/>
        <a:ea typeface="+mn-ea"/>
        <a:cs typeface="+mn-cs"/>
      </a:defRPr>
    </a:lvl2pPr>
    <a:lvl3pPr marL="913857" algn="l" defTabSz="913857" rtl="0" eaLnBrk="1" latinLnBrk="0" hangingPunct="1">
      <a:defRPr kumimoji="1" sz="1213" kern="1200">
        <a:solidFill>
          <a:schemeClr val="tx1"/>
        </a:solidFill>
        <a:latin typeface="+mn-lt"/>
        <a:ea typeface="+mn-ea"/>
        <a:cs typeface="+mn-cs"/>
      </a:defRPr>
    </a:lvl3pPr>
    <a:lvl4pPr marL="1370784" algn="l" defTabSz="913857" rtl="0" eaLnBrk="1" latinLnBrk="0" hangingPunct="1">
      <a:defRPr kumimoji="1" sz="1213" kern="1200">
        <a:solidFill>
          <a:schemeClr val="tx1"/>
        </a:solidFill>
        <a:latin typeface="+mn-lt"/>
        <a:ea typeface="+mn-ea"/>
        <a:cs typeface="+mn-cs"/>
      </a:defRPr>
    </a:lvl4pPr>
    <a:lvl5pPr marL="1827712" algn="l" defTabSz="913857" rtl="0" eaLnBrk="1" latinLnBrk="0" hangingPunct="1">
      <a:defRPr kumimoji="1" sz="1213" kern="1200">
        <a:solidFill>
          <a:schemeClr val="tx1"/>
        </a:solidFill>
        <a:latin typeface="+mn-lt"/>
        <a:ea typeface="+mn-ea"/>
        <a:cs typeface="+mn-cs"/>
      </a:defRPr>
    </a:lvl5pPr>
    <a:lvl6pPr marL="2284639" algn="l" defTabSz="913857" rtl="0" eaLnBrk="1" latinLnBrk="0" hangingPunct="1">
      <a:defRPr kumimoji="1" sz="1213" kern="1200">
        <a:solidFill>
          <a:schemeClr val="tx1"/>
        </a:solidFill>
        <a:latin typeface="+mn-lt"/>
        <a:ea typeface="+mn-ea"/>
        <a:cs typeface="+mn-cs"/>
      </a:defRPr>
    </a:lvl6pPr>
    <a:lvl7pPr marL="2741568" algn="l" defTabSz="913857" rtl="0" eaLnBrk="1" latinLnBrk="0" hangingPunct="1">
      <a:defRPr kumimoji="1" sz="1213" kern="1200">
        <a:solidFill>
          <a:schemeClr val="tx1"/>
        </a:solidFill>
        <a:latin typeface="+mn-lt"/>
        <a:ea typeface="+mn-ea"/>
        <a:cs typeface="+mn-cs"/>
      </a:defRPr>
    </a:lvl7pPr>
    <a:lvl8pPr marL="3198496" algn="l" defTabSz="913857" rtl="0" eaLnBrk="1" latinLnBrk="0" hangingPunct="1">
      <a:defRPr kumimoji="1" sz="1213" kern="1200">
        <a:solidFill>
          <a:schemeClr val="tx1"/>
        </a:solidFill>
        <a:latin typeface="+mn-lt"/>
        <a:ea typeface="+mn-ea"/>
        <a:cs typeface="+mn-cs"/>
      </a:defRPr>
    </a:lvl8pPr>
    <a:lvl9pPr marL="3655424" algn="l" defTabSz="913857" rtl="0" eaLnBrk="1" latinLnBrk="0" hangingPunct="1">
      <a:defRPr kumimoji="1" sz="1213"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514352" y="2840576"/>
            <a:ext cx="5829300" cy="1960034"/>
          </a:xfrm>
        </p:spPr>
        <p:txBody>
          <a:bodyPr/>
          <a:lstStyle/>
          <a:p>
            <a:r>
              <a:rPr kumimoji="1" lang="ja-JP" altLang="en-US"/>
              <a:t>マスタ タイトルの書式設定</a:t>
            </a:r>
          </a:p>
        </p:txBody>
      </p:sp>
      <p:sp>
        <p:nvSpPr>
          <p:cNvPr id="3" name="サブタイトル 2"/>
          <p:cNvSpPr>
            <a:spLocks noGrp="1"/>
          </p:cNvSpPr>
          <p:nvPr>
            <p:ph type="subTitle" idx="1"/>
          </p:nvPr>
        </p:nvSpPr>
        <p:spPr>
          <a:xfrm>
            <a:off x="1028700" y="5181603"/>
            <a:ext cx="4800600" cy="2336800"/>
          </a:xfrm>
        </p:spPr>
        <p:txBody>
          <a:bodyPr/>
          <a:lstStyle>
            <a:lvl1pPr marL="0" indent="0" algn="ctr">
              <a:buNone/>
              <a:defRPr>
                <a:solidFill>
                  <a:schemeClr val="tx1">
                    <a:tint val="75000"/>
                  </a:schemeClr>
                </a:solidFill>
              </a:defRPr>
            </a:lvl1pPr>
            <a:lvl2pPr marL="1071962" indent="0" algn="ctr">
              <a:buNone/>
              <a:defRPr>
                <a:solidFill>
                  <a:schemeClr val="tx1">
                    <a:tint val="75000"/>
                  </a:schemeClr>
                </a:solidFill>
              </a:defRPr>
            </a:lvl2pPr>
            <a:lvl3pPr marL="2143929" indent="0" algn="ctr">
              <a:buNone/>
              <a:defRPr>
                <a:solidFill>
                  <a:schemeClr val="tx1">
                    <a:tint val="75000"/>
                  </a:schemeClr>
                </a:solidFill>
              </a:defRPr>
            </a:lvl3pPr>
            <a:lvl4pPr marL="3215894" indent="0" algn="ctr">
              <a:buNone/>
              <a:defRPr>
                <a:solidFill>
                  <a:schemeClr val="tx1">
                    <a:tint val="75000"/>
                  </a:schemeClr>
                </a:solidFill>
              </a:defRPr>
            </a:lvl4pPr>
            <a:lvl5pPr marL="4287859" indent="0" algn="ctr">
              <a:buNone/>
              <a:defRPr>
                <a:solidFill>
                  <a:schemeClr val="tx1">
                    <a:tint val="75000"/>
                  </a:schemeClr>
                </a:solidFill>
              </a:defRPr>
            </a:lvl5pPr>
            <a:lvl6pPr marL="5359821" indent="0" algn="ctr">
              <a:buNone/>
              <a:defRPr>
                <a:solidFill>
                  <a:schemeClr val="tx1">
                    <a:tint val="75000"/>
                  </a:schemeClr>
                </a:solidFill>
              </a:defRPr>
            </a:lvl6pPr>
            <a:lvl7pPr marL="6431786" indent="0" algn="ctr">
              <a:buNone/>
              <a:defRPr>
                <a:solidFill>
                  <a:schemeClr val="tx1">
                    <a:tint val="75000"/>
                  </a:schemeClr>
                </a:solidFill>
              </a:defRPr>
            </a:lvl7pPr>
            <a:lvl8pPr marL="7503750" indent="0" algn="ctr">
              <a:buNone/>
              <a:defRPr>
                <a:solidFill>
                  <a:schemeClr val="tx1">
                    <a:tint val="75000"/>
                  </a:schemeClr>
                </a:solidFill>
              </a:defRPr>
            </a:lvl8pPr>
            <a:lvl9pPr marL="8575715" indent="0" algn="ctr">
              <a:buNone/>
              <a:defRPr>
                <a:solidFill>
                  <a:schemeClr val="tx1">
                    <a:tint val="75000"/>
                  </a:schemeClr>
                </a:solidFill>
              </a:defRPr>
            </a:lvl9pPr>
          </a:lstStyle>
          <a:p>
            <a:r>
              <a:rPr kumimoji="1" lang="ja-JP" altLang="en-US"/>
              <a:t>マスタ サブタイトルの書式設定</a:t>
            </a:r>
          </a:p>
        </p:txBody>
      </p:sp>
      <p:sp>
        <p:nvSpPr>
          <p:cNvPr id="4" name="日付プレースホルダ 3"/>
          <p:cNvSpPr>
            <a:spLocks noGrp="1"/>
          </p:cNvSpPr>
          <p:nvPr>
            <p:ph type="dt" sz="half" idx="10"/>
          </p:nvPr>
        </p:nvSpPr>
        <p:spPr/>
        <p:txBody>
          <a:bodyPr/>
          <a:lstStyle/>
          <a:p>
            <a:fld id="{02371094-92B7-4CF9-960C-1917E26BD1EB}" type="datetimeFigureOut">
              <a:rPr kumimoji="1" lang="ja-JP" altLang="en-US" smtClean="0"/>
              <a:pPr/>
              <a:t>2024/8/7</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8DAA023F-CC1E-4479-9E91-B265D10EB615}" type="slidenum">
              <a:rPr kumimoji="1" lang="ja-JP" altLang="en-US" smtClean="0"/>
              <a:pPr/>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02371094-92B7-4CF9-960C-1917E26BD1EB}" type="datetimeFigureOut">
              <a:rPr kumimoji="1" lang="ja-JP" altLang="en-US" smtClean="0"/>
              <a:pPr/>
              <a:t>2024/8/7</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8DAA023F-CC1E-4479-9E91-B265D10EB615}" type="slidenum">
              <a:rPr kumimoji="1" lang="ja-JP" altLang="en-US" smtClean="0"/>
              <a:pPr/>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4972053" y="275167"/>
            <a:ext cx="1543051" cy="5850468"/>
          </a:xfrm>
        </p:spPr>
        <p:txBody>
          <a:bodyPr vert="eaVert"/>
          <a:lstStyle/>
          <a:p>
            <a:r>
              <a:rPr kumimoji="1" lang="ja-JP" altLang="en-US"/>
              <a:t>マスタ タイトルの書式設定</a:t>
            </a:r>
          </a:p>
        </p:txBody>
      </p:sp>
      <p:sp>
        <p:nvSpPr>
          <p:cNvPr id="3" name="縦書きテキスト プレースホルダ 2"/>
          <p:cNvSpPr>
            <a:spLocks noGrp="1"/>
          </p:cNvSpPr>
          <p:nvPr>
            <p:ph type="body" orient="vert" idx="1"/>
          </p:nvPr>
        </p:nvSpPr>
        <p:spPr>
          <a:xfrm>
            <a:off x="342903" y="275167"/>
            <a:ext cx="4514851" cy="5850468"/>
          </a:xfrm>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02371094-92B7-4CF9-960C-1917E26BD1EB}" type="datetimeFigureOut">
              <a:rPr kumimoji="1" lang="ja-JP" altLang="en-US" smtClean="0"/>
              <a:pPr/>
              <a:t>2024/8/7</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8DAA023F-CC1E-4479-9E91-B265D10EB615}" type="slidenum">
              <a:rPr kumimoji="1" lang="ja-JP" altLang="en-US" smtClean="0"/>
              <a:pPr/>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idx="1"/>
          </p:nvPr>
        </p:nvSpPr>
        <p:spPr/>
        <p:txBody>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02371094-92B7-4CF9-960C-1917E26BD1EB}" type="datetimeFigureOut">
              <a:rPr kumimoji="1" lang="ja-JP" altLang="en-US" smtClean="0"/>
              <a:pPr/>
              <a:t>2024/8/7</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8DAA023F-CC1E-4479-9E91-B265D10EB615}" type="slidenum">
              <a:rPr kumimoji="1" lang="ja-JP" altLang="en-US" smtClean="0"/>
              <a:pPr/>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41736" y="5875871"/>
            <a:ext cx="5829300" cy="1816101"/>
          </a:xfrm>
        </p:spPr>
        <p:txBody>
          <a:bodyPr anchor="t"/>
          <a:lstStyle>
            <a:lvl1pPr algn="l">
              <a:defRPr sz="9415" b="1" cap="all"/>
            </a:lvl1pPr>
          </a:lstStyle>
          <a:p>
            <a:r>
              <a:rPr kumimoji="1" lang="ja-JP" altLang="en-US"/>
              <a:t>マスタ タイトルの書式設定</a:t>
            </a:r>
          </a:p>
        </p:txBody>
      </p:sp>
      <p:sp>
        <p:nvSpPr>
          <p:cNvPr id="3" name="テキスト プレースホルダ 2"/>
          <p:cNvSpPr>
            <a:spLocks noGrp="1"/>
          </p:cNvSpPr>
          <p:nvPr>
            <p:ph type="body" idx="1"/>
          </p:nvPr>
        </p:nvSpPr>
        <p:spPr>
          <a:xfrm>
            <a:off x="541736" y="3875623"/>
            <a:ext cx="5829300" cy="2000249"/>
          </a:xfrm>
        </p:spPr>
        <p:txBody>
          <a:bodyPr anchor="b"/>
          <a:lstStyle>
            <a:lvl1pPr marL="0" indent="0">
              <a:buNone/>
              <a:defRPr sz="4598">
                <a:solidFill>
                  <a:schemeClr val="tx1">
                    <a:tint val="75000"/>
                  </a:schemeClr>
                </a:solidFill>
              </a:defRPr>
            </a:lvl1pPr>
            <a:lvl2pPr marL="1071962" indent="0">
              <a:buNone/>
              <a:defRPr sz="4160">
                <a:solidFill>
                  <a:schemeClr val="tx1">
                    <a:tint val="75000"/>
                  </a:schemeClr>
                </a:solidFill>
              </a:defRPr>
            </a:lvl2pPr>
            <a:lvl3pPr marL="2143929" indent="0">
              <a:buNone/>
              <a:defRPr sz="3722">
                <a:solidFill>
                  <a:schemeClr val="tx1">
                    <a:tint val="75000"/>
                  </a:schemeClr>
                </a:solidFill>
              </a:defRPr>
            </a:lvl3pPr>
            <a:lvl4pPr marL="3215894" indent="0">
              <a:buNone/>
              <a:defRPr sz="3284">
                <a:solidFill>
                  <a:schemeClr val="tx1">
                    <a:tint val="75000"/>
                  </a:schemeClr>
                </a:solidFill>
              </a:defRPr>
            </a:lvl4pPr>
            <a:lvl5pPr marL="4287859" indent="0">
              <a:buNone/>
              <a:defRPr sz="3284">
                <a:solidFill>
                  <a:schemeClr val="tx1">
                    <a:tint val="75000"/>
                  </a:schemeClr>
                </a:solidFill>
              </a:defRPr>
            </a:lvl5pPr>
            <a:lvl6pPr marL="5359821" indent="0">
              <a:buNone/>
              <a:defRPr sz="3284">
                <a:solidFill>
                  <a:schemeClr val="tx1">
                    <a:tint val="75000"/>
                  </a:schemeClr>
                </a:solidFill>
              </a:defRPr>
            </a:lvl6pPr>
            <a:lvl7pPr marL="6431786" indent="0">
              <a:buNone/>
              <a:defRPr sz="3284">
                <a:solidFill>
                  <a:schemeClr val="tx1">
                    <a:tint val="75000"/>
                  </a:schemeClr>
                </a:solidFill>
              </a:defRPr>
            </a:lvl7pPr>
            <a:lvl8pPr marL="7503750" indent="0">
              <a:buNone/>
              <a:defRPr sz="3284">
                <a:solidFill>
                  <a:schemeClr val="tx1">
                    <a:tint val="75000"/>
                  </a:schemeClr>
                </a:solidFill>
              </a:defRPr>
            </a:lvl8pPr>
            <a:lvl9pPr marL="8575715" indent="0">
              <a:buNone/>
              <a:defRPr sz="3284">
                <a:solidFill>
                  <a:schemeClr val="tx1">
                    <a:tint val="75000"/>
                  </a:schemeClr>
                </a:solidFill>
              </a:defRPr>
            </a:lvl9pPr>
          </a:lstStyle>
          <a:p>
            <a:pPr lvl="0"/>
            <a:r>
              <a:rPr kumimoji="1" lang="ja-JP" altLang="en-US"/>
              <a:t>マスタ テキストの書式設定</a:t>
            </a:r>
          </a:p>
        </p:txBody>
      </p:sp>
      <p:sp>
        <p:nvSpPr>
          <p:cNvPr id="4" name="日付プレースホルダ 3"/>
          <p:cNvSpPr>
            <a:spLocks noGrp="1"/>
          </p:cNvSpPr>
          <p:nvPr>
            <p:ph type="dt" sz="half" idx="10"/>
          </p:nvPr>
        </p:nvSpPr>
        <p:spPr/>
        <p:txBody>
          <a:bodyPr/>
          <a:lstStyle/>
          <a:p>
            <a:fld id="{02371094-92B7-4CF9-960C-1917E26BD1EB}" type="datetimeFigureOut">
              <a:rPr kumimoji="1" lang="ja-JP" altLang="en-US" smtClean="0"/>
              <a:pPr/>
              <a:t>2024/8/7</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8DAA023F-CC1E-4479-9E91-B265D10EB615}" type="slidenum">
              <a:rPr kumimoji="1" lang="ja-JP" altLang="en-US" smtClean="0"/>
              <a:pPr/>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sz="half" idx="1"/>
          </p:nvPr>
        </p:nvSpPr>
        <p:spPr>
          <a:xfrm>
            <a:off x="342900" y="1600206"/>
            <a:ext cx="3028951" cy="4525434"/>
          </a:xfrm>
        </p:spPr>
        <p:txBody>
          <a:bodyPr/>
          <a:lstStyle>
            <a:lvl1pPr>
              <a:defRPr sz="6569"/>
            </a:lvl1pPr>
            <a:lvl2pPr>
              <a:defRPr sz="5693"/>
            </a:lvl2pPr>
            <a:lvl3pPr>
              <a:defRPr sz="4598"/>
            </a:lvl3pPr>
            <a:lvl4pPr>
              <a:defRPr sz="4160"/>
            </a:lvl4pPr>
            <a:lvl5pPr>
              <a:defRPr sz="4160"/>
            </a:lvl5pPr>
            <a:lvl6pPr>
              <a:defRPr sz="4160"/>
            </a:lvl6pPr>
            <a:lvl7pPr>
              <a:defRPr sz="4160"/>
            </a:lvl7pPr>
            <a:lvl8pPr>
              <a:defRPr sz="4160"/>
            </a:lvl8pPr>
            <a:lvl9pPr>
              <a:defRPr sz="416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 3"/>
          <p:cNvSpPr>
            <a:spLocks noGrp="1"/>
          </p:cNvSpPr>
          <p:nvPr>
            <p:ph sz="half" idx="2"/>
          </p:nvPr>
        </p:nvSpPr>
        <p:spPr>
          <a:xfrm>
            <a:off x="3486150" y="1600206"/>
            <a:ext cx="3028951" cy="4525434"/>
          </a:xfrm>
        </p:spPr>
        <p:txBody>
          <a:bodyPr/>
          <a:lstStyle>
            <a:lvl1pPr>
              <a:defRPr sz="6569"/>
            </a:lvl1pPr>
            <a:lvl2pPr>
              <a:defRPr sz="5693"/>
            </a:lvl2pPr>
            <a:lvl3pPr>
              <a:defRPr sz="4598"/>
            </a:lvl3pPr>
            <a:lvl4pPr>
              <a:defRPr sz="4160"/>
            </a:lvl4pPr>
            <a:lvl5pPr>
              <a:defRPr sz="4160"/>
            </a:lvl5pPr>
            <a:lvl6pPr>
              <a:defRPr sz="4160"/>
            </a:lvl6pPr>
            <a:lvl7pPr>
              <a:defRPr sz="4160"/>
            </a:lvl7pPr>
            <a:lvl8pPr>
              <a:defRPr sz="4160"/>
            </a:lvl8pPr>
            <a:lvl9pPr>
              <a:defRPr sz="416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 4"/>
          <p:cNvSpPr>
            <a:spLocks noGrp="1"/>
          </p:cNvSpPr>
          <p:nvPr>
            <p:ph type="dt" sz="half" idx="10"/>
          </p:nvPr>
        </p:nvSpPr>
        <p:spPr/>
        <p:txBody>
          <a:bodyPr/>
          <a:lstStyle/>
          <a:p>
            <a:fld id="{02371094-92B7-4CF9-960C-1917E26BD1EB}" type="datetimeFigureOut">
              <a:rPr kumimoji="1" lang="ja-JP" altLang="en-US" smtClean="0"/>
              <a:pPr/>
              <a:t>2024/8/7</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8DAA023F-CC1E-4479-9E91-B265D10EB615}" type="slidenum">
              <a:rPr kumimoji="1" lang="ja-JP" altLang="en-US" smtClean="0"/>
              <a:pPr/>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66184"/>
            <a:ext cx="6172200" cy="1524000"/>
          </a:xfrm>
        </p:spPr>
        <p:txBody>
          <a:bodyPr/>
          <a:lstStyle>
            <a:lvl1pPr>
              <a:defRPr/>
            </a:lvl1pPr>
          </a:lstStyle>
          <a:p>
            <a:r>
              <a:rPr kumimoji="1" lang="ja-JP" altLang="en-US"/>
              <a:t>マスタ タイトルの書式設定</a:t>
            </a:r>
          </a:p>
        </p:txBody>
      </p:sp>
      <p:sp>
        <p:nvSpPr>
          <p:cNvPr id="3" name="テキスト プレースホルダ 2"/>
          <p:cNvSpPr>
            <a:spLocks noGrp="1"/>
          </p:cNvSpPr>
          <p:nvPr>
            <p:ph type="body" idx="1"/>
          </p:nvPr>
        </p:nvSpPr>
        <p:spPr>
          <a:xfrm>
            <a:off x="342905" y="2046824"/>
            <a:ext cx="3030141" cy="853017"/>
          </a:xfrm>
        </p:spPr>
        <p:txBody>
          <a:bodyPr anchor="b"/>
          <a:lstStyle>
            <a:lvl1pPr marL="0" indent="0">
              <a:buNone/>
              <a:defRPr sz="5693" b="1"/>
            </a:lvl1pPr>
            <a:lvl2pPr marL="1071962" indent="0">
              <a:buNone/>
              <a:defRPr sz="4598" b="1"/>
            </a:lvl2pPr>
            <a:lvl3pPr marL="2143929" indent="0">
              <a:buNone/>
              <a:defRPr sz="4160" b="1"/>
            </a:lvl3pPr>
            <a:lvl4pPr marL="3215894" indent="0">
              <a:buNone/>
              <a:defRPr sz="3722" b="1"/>
            </a:lvl4pPr>
            <a:lvl5pPr marL="4287859" indent="0">
              <a:buNone/>
              <a:defRPr sz="3722" b="1"/>
            </a:lvl5pPr>
            <a:lvl6pPr marL="5359821" indent="0">
              <a:buNone/>
              <a:defRPr sz="3722" b="1"/>
            </a:lvl6pPr>
            <a:lvl7pPr marL="6431786" indent="0">
              <a:buNone/>
              <a:defRPr sz="3722" b="1"/>
            </a:lvl7pPr>
            <a:lvl8pPr marL="7503750" indent="0">
              <a:buNone/>
              <a:defRPr sz="3722" b="1"/>
            </a:lvl8pPr>
            <a:lvl9pPr marL="8575715" indent="0">
              <a:buNone/>
              <a:defRPr sz="3722" b="1"/>
            </a:lvl9pPr>
          </a:lstStyle>
          <a:p>
            <a:pPr lvl="0"/>
            <a:r>
              <a:rPr kumimoji="1" lang="ja-JP" altLang="en-US"/>
              <a:t>マスタ テキストの書式設定</a:t>
            </a:r>
          </a:p>
        </p:txBody>
      </p:sp>
      <p:sp>
        <p:nvSpPr>
          <p:cNvPr id="4" name="コンテンツ プレースホルダ 3"/>
          <p:cNvSpPr>
            <a:spLocks noGrp="1"/>
          </p:cNvSpPr>
          <p:nvPr>
            <p:ph sz="half" idx="2"/>
          </p:nvPr>
        </p:nvSpPr>
        <p:spPr>
          <a:xfrm>
            <a:off x="342905" y="2899834"/>
            <a:ext cx="3030141" cy="5268384"/>
          </a:xfrm>
        </p:spPr>
        <p:txBody>
          <a:bodyPr/>
          <a:lstStyle>
            <a:lvl1pPr>
              <a:defRPr sz="5693"/>
            </a:lvl1pPr>
            <a:lvl2pPr>
              <a:defRPr sz="4598"/>
            </a:lvl2pPr>
            <a:lvl3pPr>
              <a:defRPr sz="4160"/>
            </a:lvl3pPr>
            <a:lvl4pPr>
              <a:defRPr sz="3722"/>
            </a:lvl4pPr>
            <a:lvl5pPr>
              <a:defRPr sz="3722"/>
            </a:lvl5pPr>
            <a:lvl6pPr>
              <a:defRPr sz="3722"/>
            </a:lvl6pPr>
            <a:lvl7pPr>
              <a:defRPr sz="3722"/>
            </a:lvl7pPr>
            <a:lvl8pPr>
              <a:defRPr sz="3722"/>
            </a:lvl8pPr>
            <a:lvl9pPr>
              <a:defRPr sz="3722"/>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 4"/>
          <p:cNvSpPr>
            <a:spLocks noGrp="1"/>
          </p:cNvSpPr>
          <p:nvPr>
            <p:ph type="body" sz="quarter" idx="3"/>
          </p:nvPr>
        </p:nvSpPr>
        <p:spPr>
          <a:xfrm>
            <a:off x="3483775" y="2046824"/>
            <a:ext cx="3031331" cy="853017"/>
          </a:xfrm>
        </p:spPr>
        <p:txBody>
          <a:bodyPr anchor="b"/>
          <a:lstStyle>
            <a:lvl1pPr marL="0" indent="0">
              <a:buNone/>
              <a:defRPr sz="5693" b="1"/>
            </a:lvl1pPr>
            <a:lvl2pPr marL="1071962" indent="0">
              <a:buNone/>
              <a:defRPr sz="4598" b="1"/>
            </a:lvl2pPr>
            <a:lvl3pPr marL="2143929" indent="0">
              <a:buNone/>
              <a:defRPr sz="4160" b="1"/>
            </a:lvl3pPr>
            <a:lvl4pPr marL="3215894" indent="0">
              <a:buNone/>
              <a:defRPr sz="3722" b="1"/>
            </a:lvl4pPr>
            <a:lvl5pPr marL="4287859" indent="0">
              <a:buNone/>
              <a:defRPr sz="3722" b="1"/>
            </a:lvl5pPr>
            <a:lvl6pPr marL="5359821" indent="0">
              <a:buNone/>
              <a:defRPr sz="3722" b="1"/>
            </a:lvl6pPr>
            <a:lvl7pPr marL="6431786" indent="0">
              <a:buNone/>
              <a:defRPr sz="3722" b="1"/>
            </a:lvl7pPr>
            <a:lvl8pPr marL="7503750" indent="0">
              <a:buNone/>
              <a:defRPr sz="3722" b="1"/>
            </a:lvl8pPr>
            <a:lvl9pPr marL="8575715" indent="0">
              <a:buNone/>
              <a:defRPr sz="3722" b="1"/>
            </a:lvl9pPr>
          </a:lstStyle>
          <a:p>
            <a:pPr lvl="0"/>
            <a:r>
              <a:rPr kumimoji="1" lang="ja-JP" altLang="en-US"/>
              <a:t>マスタ テキストの書式設定</a:t>
            </a:r>
          </a:p>
        </p:txBody>
      </p:sp>
      <p:sp>
        <p:nvSpPr>
          <p:cNvPr id="6" name="コンテンツ プレースホルダ 5"/>
          <p:cNvSpPr>
            <a:spLocks noGrp="1"/>
          </p:cNvSpPr>
          <p:nvPr>
            <p:ph sz="quarter" idx="4"/>
          </p:nvPr>
        </p:nvSpPr>
        <p:spPr>
          <a:xfrm>
            <a:off x="3483775" y="2899834"/>
            <a:ext cx="3031331" cy="5268384"/>
          </a:xfrm>
        </p:spPr>
        <p:txBody>
          <a:bodyPr/>
          <a:lstStyle>
            <a:lvl1pPr>
              <a:defRPr sz="5693"/>
            </a:lvl1pPr>
            <a:lvl2pPr>
              <a:defRPr sz="4598"/>
            </a:lvl2pPr>
            <a:lvl3pPr>
              <a:defRPr sz="4160"/>
            </a:lvl3pPr>
            <a:lvl4pPr>
              <a:defRPr sz="3722"/>
            </a:lvl4pPr>
            <a:lvl5pPr>
              <a:defRPr sz="3722"/>
            </a:lvl5pPr>
            <a:lvl6pPr>
              <a:defRPr sz="3722"/>
            </a:lvl6pPr>
            <a:lvl7pPr>
              <a:defRPr sz="3722"/>
            </a:lvl7pPr>
            <a:lvl8pPr>
              <a:defRPr sz="3722"/>
            </a:lvl8pPr>
            <a:lvl9pPr>
              <a:defRPr sz="3722"/>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 6"/>
          <p:cNvSpPr>
            <a:spLocks noGrp="1"/>
          </p:cNvSpPr>
          <p:nvPr>
            <p:ph type="dt" sz="half" idx="10"/>
          </p:nvPr>
        </p:nvSpPr>
        <p:spPr/>
        <p:txBody>
          <a:bodyPr/>
          <a:lstStyle/>
          <a:p>
            <a:fld id="{02371094-92B7-4CF9-960C-1917E26BD1EB}" type="datetimeFigureOut">
              <a:rPr kumimoji="1" lang="ja-JP" altLang="en-US" smtClean="0"/>
              <a:pPr/>
              <a:t>2024/8/7</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8DAA023F-CC1E-4479-9E91-B265D10EB615}" type="slidenum">
              <a:rPr kumimoji="1" lang="ja-JP" altLang="en-US" smtClean="0"/>
              <a:pPr/>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日付プレースホルダ 2"/>
          <p:cNvSpPr>
            <a:spLocks noGrp="1"/>
          </p:cNvSpPr>
          <p:nvPr>
            <p:ph type="dt" sz="half" idx="10"/>
          </p:nvPr>
        </p:nvSpPr>
        <p:spPr/>
        <p:txBody>
          <a:bodyPr/>
          <a:lstStyle/>
          <a:p>
            <a:fld id="{02371094-92B7-4CF9-960C-1917E26BD1EB}" type="datetimeFigureOut">
              <a:rPr kumimoji="1" lang="ja-JP" altLang="en-US" smtClean="0"/>
              <a:pPr/>
              <a:t>2024/8/7</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8DAA023F-CC1E-4479-9E91-B265D10EB615}" type="slidenum">
              <a:rPr kumimoji="1" lang="ja-JP" altLang="en-US" smtClean="0"/>
              <a:pPr/>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02371094-92B7-4CF9-960C-1917E26BD1EB}" type="datetimeFigureOut">
              <a:rPr kumimoji="1" lang="ja-JP" altLang="en-US" smtClean="0"/>
              <a:pPr/>
              <a:t>2024/8/7</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8DAA023F-CC1E-4479-9E91-B265D10EB615}" type="slidenum">
              <a:rPr kumimoji="1" lang="ja-JP" altLang="en-US" smtClean="0"/>
              <a:pPr/>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8" y="364068"/>
            <a:ext cx="2256235" cy="1549401"/>
          </a:xfrm>
        </p:spPr>
        <p:txBody>
          <a:bodyPr anchor="b"/>
          <a:lstStyle>
            <a:lvl1pPr algn="l">
              <a:defRPr sz="4598" b="1"/>
            </a:lvl1pPr>
          </a:lstStyle>
          <a:p>
            <a:r>
              <a:rPr kumimoji="1" lang="ja-JP" altLang="en-US"/>
              <a:t>マスタ タイトルの書式設定</a:t>
            </a:r>
          </a:p>
        </p:txBody>
      </p:sp>
      <p:sp>
        <p:nvSpPr>
          <p:cNvPr id="3" name="コンテンツ プレースホルダ 2"/>
          <p:cNvSpPr>
            <a:spLocks noGrp="1"/>
          </p:cNvSpPr>
          <p:nvPr>
            <p:ph idx="1"/>
          </p:nvPr>
        </p:nvSpPr>
        <p:spPr>
          <a:xfrm>
            <a:off x="2681292" y="364075"/>
            <a:ext cx="3833813" cy="7804151"/>
          </a:xfrm>
        </p:spPr>
        <p:txBody>
          <a:bodyPr/>
          <a:lstStyle>
            <a:lvl1pPr>
              <a:defRPr sz="7445"/>
            </a:lvl1pPr>
            <a:lvl2pPr>
              <a:defRPr sz="6569"/>
            </a:lvl2pPr>
            <a:lvl3pPr>
              <a:defRPr sz="5693"/>
            </a:lvl3pPr>
            <a:lvl4pPr>
              <a:defRPr sz="4598"/>
            </a:lvl4pPr>
            <a:lvl5pPr>
              <a:defRPr sz="4598"/>
            </a:lvl5pPr>
            <a:lvl6pPr>
              <a:defRPr sz="4598"/>
            </a:lvl6pPr>
            <a:lvl7pPr>
              <a:defRPr sz="4598"/>
            </a:lvl7pPr>
            <a:lvl8pPr>
              <a:defRPr sz="4598"/>
            </a:lvl8pPr>
            <a:lvl9pPr>
              <a:defRPr sz="4598"/>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 3"/>
          <p:cNvSpPr>
            <a:spLocks noGrp="1"/>
          </p:cNvSpPr>
          <p:nvPr>
            <p:ph type="body" sz="half" idx="2"/>
          </p:nvPr>
        </p:nvSpPr>
        <p:spPr>
          <a:xfrm>
            <a:off x="342908" y="1913474"/>
            <a:ext cx="2256235" cy="6254751"/>
          </a:xfrm>
        </p:spPr>
        <p:txBody>
          <a:bodyPr/>
          <a:lstStyle>
            <a:lvl1pPr marL="0" indent="0">
              <a:buNone/>
              <a:defRPr sz="3284"/>
            </a:lvl1pPr>
            <a:lvl2pPr marL="1071962" indent="0">
              <a:buNone/>
              <a:defRPr sz="2846"/>
            </a:lvl2pPr>
            <a:lvl3pPr marL="2143929" indent="0">
              <a:buNone/>
              <a:defRPr sz="2409"/>
            </a:lvl3pPr>
            <a:lvl4pPr marL="3215894" indent="0">
              <a:buNone/>
              <a:defRPr sz="2190"/>
            </a:lvl4pPr>
            <a:lvl5pPr marL="4287859" indent="0">
              <a:buNone/>
              <a:defRPr sz="2190"/>
            </a:lvl5pPr>
            <a:lvl6pPr marL="5359821" indent="0">
              <a:buNone/>
              <a:defRPr sz="2190"/>
            </a:lvl6pPr>
            <a:lvl7pPr marL="6431786" indent="0">
              <a:buNone/>
              <a:defRPr sz="2190"/>
            </a:lvl7pPr>
            <a:lvl8pPr marL="7503750" indent="0">
              <a:buNone/>
              <a:defRPr sz="2190"/>
            </a:lvl8pPr>
            <a:lvl9pPr marL="8575715" indent="0">
              <a:buNone/>
              <a:defRPr sz="219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02371094-92B7-4CF9-960C-1917E26BD1EB}" type="datetimeFigureOut">
              <a:rPr kumimoji="1" lang="ja-JP" altLang="en-US" smtClean="0"/>
              <a:pPr/>
              <a:t>2024/8/7</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8DAA023F-CC1E-4479-9E91-B265D10EB615}" type="slidenum">
              <a:rPr kumimoji="1" lang="ja-JP" altLang="en-US" smtClean="0"/>
              <a:pPr/>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344216" y="6400805"/>
            <a:ext cx="4114800" cy="755652"/>
          </a:xfrm>
        </p:spPr>
        <p:txBody>
          <a:bodyPr anchor="b"/>
          <a:lstStyle>
            <a:lvl1pPr algn="l">
              <a:defRPr sz="4598" b="1"/>
            </a:lvl1pPr>
          </a:lstStyle>
          <a:p>
            <a:r>
              <a:rPr kumimoji="1" lang="ja-JP" altLang="en-US"/>
              <a:t>マスタ タイトルの書式設定</a:t>
            </a:r>
          </a:p>
        </p:txBody>
      </p:sp>
      <p:sp>
        <p:nvSpPr>
          <p:cNvPr id="3" name="図プレースホルダ 2"/>
          <p:cNvSpPr>
            <a:spLocks noGrp="1"/>
          </p:cNvSpPr>
          <p:nvPr>
            <p:ph type="pic" idx="1"/>
          </p:nvPr>
        </p:nvSpPr>
        <p:spPr>
          <a:xfrm>
            <a:off x="1344216" y="817033"/>
            <a:ext cx="4114800" cy="5486400"/>
          </a:xfrm>
        </p:spPr>
        <p:txBody>
          <a:bodyPr/>
          <a:lstStyle>
            <a:lvl1pPr marL="0" indent="0">
              <a:buNone/>
              <a:defRPr sz="7445"/>
            </a:lvl1pPr>
            <a:lvl2pPr marL="1071962" indent="0">
              <a:buNone/>
              <a:defRPr sz="6569"/>
            </a:lvl2pPr>
            <a:lvl3pPr marL="2143929" indent="0">
              <a:buNone/>
              <a:defRPr sz="5693"/>
            </a:lvl3pPr>
            <a:lvl4pPr marL="3215894" indent="0">
              <a:buNone/>
              <a:defRPr sz="4598"/>
            </a:lvl4pPr>
            <a:lvl5pPr marL="4287859" indent="0">
              <a:buNone/>
              <a:defRPr sz="4598"/>
            </a:lvl5pPr>
            <a:lvl6pPr marL="5359821" indent="0">
              <a:buNone/>
              <a:defRPr sz="4598"/>
            </a:lvl6pPr>
            <a:lvl7pPr marL="6431786" indent="0">
              <a:buNone/>
              <a:defRPr sz="4598"/>
            </a:lvl7pPr>
            <a:lvl8pPr marL="7503750" indent="0">
              <a:buNone/>
              <a:defRPr sz="4598"/>
            </a:lvl8pPr>
            <a:lvl9pPr marL="8575715" indent="0">
              <a:buNone/>
              <a:defRPr sz="4598"/>
            </a:lvl9pPr>
          </a:lstStyle>
          <a:p>
            <a:endParaRPr kumimoji="1" lang="ja-JP" altLang="en-US"/>
          </a:p>
        </p:txBody>
      </p:sp>
      <p:sp>
        <p:nvSpPr>
          <p:cNvPr id="4" name="テキスト プレースホルダ 3"/>
          <p:cNvSpPr>
            <a:spLocks noGrp="1"/>
          </p:cNvSpPr>
          <p:nvPr>
            <p:ph type="body" sz="half" idx="2"/>
          </p:nvPr>
        </p:nvSpPr>
        <p:spPr>
          <a:xfrm>
            <a:off x="1344216" y="7156456"/>
            <a:ext cx="4114800" cy="1073151"/>
          </a:xfrm>
        </p:spPr>
        <p:txBody>
          <a:bodyPr/>
          <a:lstStyle>
            <a:lvl1pPr marL="0" indent="0">
              <a:buNone/>
              <a:defRPr sz="3284"/>
            </a:lvl1pPr>
            <a:lvl2pPr marL="1071962" indent="0">
              <a:buNone/>
              <a:defRPr sz="2846"/>
            </a:lvl2pPr>
            <a:lvl3pPr marL="2143929" indent="0">
              <a:buNone/>
              <a:defRPr sz="2409"/>
            </a:lvl3pPr>
            <a:lvl4pPr marL="3215894" indent="0">
              <a:buNone/>
              <a:defRPr sz="2190"/>
            </a:lvl4pPr>
            <a:lvl5pPr marL="4287859" indent="0">
              <a:buNone/>
              <a:defRPr sz="2190"/>
            </a:lvl5pPr>
            <a:lvl6pPr marL="5359821" indent="0">
              <a:buNone/>
              <a:defRPr sz="2190"/>
            </a:lvl6pPr>
            <a:lvl7pPr marL="6431786" indent="0">
              <a:buNone/>
              <a:defRPr sz="2190"/>
            </a:lvl7pPr>
            <a:lvl8pPr marL="7503750" indent="0">
              <a:buNone/>
              <a:defRPr sz="2190"/>
            </a:lvl8pPr>
            <a:lvl9pPr marL="8575715" indent="0">
              <a:buNone/>
              <a:defRPr sz="219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02371094-92B7-4CF9-960C-1917E26BD1EB}" type="datetimeFigureOut">
              <a:rPr kumimoji="1" lang="ja-JP" altLang="en-US" smtClean="0"/>
              <a:pPr/>
              <a:t>2024/8/7</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8DAA023F-CC1E-4479-9E91-B265D10EB615}" type="slidenum">
              <a:rPr kumimoji="1" lang="ja-JP" altLang="en-US" smtClean="0"/>
              <a:pPr/>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342900" y="366184"/>
            <a:ext cx="6172200" cy="1524000"/>
          </a:xfrm>
          <a:prstGeom prst="rect">
            <a:avLst/>
          </a:prstGeom>
        </p:spPr>
        <p:txBody>
          <a:bodyPr vert="horz" lIns="97914" tIns="48957" rIns="97914" bIns="48957" rtlCol="0" anchor="ctr">
            <a:normAutofit/>
          </a:bodyPr>
          <a:lstStyle/>
          <a:p>
            <a:r>
              <a:rPr kumimoji="1" lang="ja-JP" altLang="en-US"/>
              <a:t>マスタ タイトルの書式設定</a:t>
            </a:r>
          </a:p>
        </p:txBody>
      </p:sp>
      <p:sp>
        <p:nvSpPr>
          <p:cNvPr id="3" name="テキスト プレースホルダ 2"/>
          <p:cNvSpPr>
            <a:spLocks noGrp="1"/>
          </p:cNvSpPr>
          <p:nvPr>
            <p:ph type="body" idx="1"/>
          </p:nvPr>
        </p:nvSpPr>
        <p:spPr>
          <a:xfrm>
            <a:off x="342900" y="2133610"/>
            <a:ext cx="6172200" cy="6034616"/>
          </a:xfrm>
          <a:prstGeom prst="rect">
            <a:avLst/>
          </a:prstGeom>
        </p:spPr>
        <p:txBody>
          <a:bodyPr vert="horz" lIns="97914" tIns="48957" rIns="97914" bIns="48957"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2"/>
          </p:nvPr>
        </p:nvSpPr>
        <p:spPr>
          <a:xfrm>
            <a:off x="342900" y="8475141"/>
            <a:ext cx="1600200" cy="486833"/>
          </a:xfrm>
          <a:prstGeom prst="rect">
            <a:avLst/>
          </a:prstGeom>
        </p:spPr>
        <p:txBody>
          <a:bodyPr vert="horz" lIns="97914" tIns="48957" rIns="97914" bIns="48957" rtlCol="0" anchor="ctr"/>
          <a:lstStyle>
            <a:lvl1pPr algn="l">
              <a:defRPr sz="2846">
                <a:solidFill>
                  <a:schemeClr val="tx1">
                    <a:tint val="75000"/>
                  </a:schemeClr>
                </a:solidFill>
              </a:defRPr>
            </a:lvl1pPr>
          </a:lstStyle>
          <a:p>
            <a:fld id="{02371094-92B7-4CF9-960C-1917E26BD1EB}" type="datetimeFigureOut">
              <a:rPr kumimoji="1" lang="ja-JP" altLang="en-US" smtClean="0"/>
              <a:pPr/>
              <a:t>2024/8/7</a:t>
            </a:fld>
            <a:endParaRPr kumimoji="1" lang="ja-JP" altLang="en-US"/>
          </a:p>
        </p:txBody>
      </p:sp>
      <p:sp>
        <p:nvSpPr>
          <p:cNvPr id="5" name="フッター プレースホルダ 4"/>
          <p:cNvSpPr>
            <a:spLocks noGrp="1"/>
          </p:cNvSpPr>
          <p:nvPr>
            <p:ph type="ftr" sz="quarter" idx="3"/>
          </p:nvPr>
        </p:nvSpPr>
        <p:spPr>
          <a:xfrm>
            <a:off x="2343153" y="8475141"/>
            <a:ext cx="2171700" cy="486833"/>
          </a:xfrm>
          <a:prstGeom prst="rect">
            <a:avLst/>
          </a:prstGeom>
        </p:spPr>
        <p:txBody>
          <a:bodyPr vert="horz" lIns="97914" tIns="48957" rIns="97914" bIns="48957" rtlCol="0" anchor="ctr"/>
          <a:lstStyle>
            <a:lvl1pPr algn="ctr">
              <a:defRPr sz="2846">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4914900" y="8475141"/>
            <a:ext cx="1600200" cy="486833"/>
          </a:xfrm>
          <a:prstGeom prst="rect">
            <a:avLst/>
          </a:prstGeom>
        </p:spPr>
        <p:txBody>
          <a:bodyPr vert="horz" lIns="97914" tIns="48957" rIns="97914" bIns="48957" rtlCol="0" anchor="ctr"/>
          <a:lstStyle>
            <a:lvl1pPr algn="r">
              <a:defRPr sz="2846">
                <a:solidFill>
                  <a:schemeClr val="tx1">
                    <a:tint val="75000"/>
                  </a:schemeClr>
                </a:solidFill>
              </a:defRPr>
            </a:lvl1pPr>
          </a:lstStyle>
          <a:p>
            <a:fld id="{8DAA023F-CC1E-4479-9E91-B265D10EB615}" type="slidenum">
              <a:rPr kumimoji="1" lang="ja-JP" altLang="en-US" smtClean="0"/>
              <a:pPr/>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143929" rtl="0" eaLnBrk="1" latinLnBrk="0" hangingPunct="1">
        <a:spcBef>
          <a:spcPct val="0"/>
        </a:spcBef>
        <a:buNone/>
        <a:defRPr kumimoji="1" sz="10291" kern="1200">
          <a:solidFill>
            <a:schemeClr val="tx1"/>
          </a:solidFill>
          <a:latin typeface="+mj-lt"/>
          <a:ea typeface="+mj-ea"/>
          <a:cs typeface="+mj-cs"/>
        </a:defRPr>
      </a:lvl1pPr>
    </p:titleStyle>
    <p:bodyStyle>
      <a:lvl1pPr marL="803973" indent="-803973" algn="l" defTabSz="2143929" rtl="0" eaLnBrk="1" latinLnBrk="0" hangingPunct="1">
        <a:spcBef>
          <a:spcPct val="20000"/>
        </a:spcBef>
        <a:buFont typeface="Arial" pitchFamily="34" charset="0"/>
        <a:buChar char="•"/>
        <a:defRPr kumimoji="1" sz="7445" kern="1200">
          <a:solidFill>
            <a:schemeClr val="tx1"/>
          </a:solidFill>
          <a:latin typeface="+mn-lt"/>
          <a:ea typeface="+mn-ea"/>
          <a:cs typeface="+mn-cs"/>
        </a:defRPr>
      </a:lvl1pPr>
      <a:lvl2pPr marL="1741941" indent="-669976" algn="l" defTabSz="2143929" rtl="0" eaLnBrk="1" latinLnBrk="0" hangingPunct="1">
        <a:spcBef>
          <a:spcPct val="20000"/>
        </a:spcBef>
        <a:buFont typeface="Arial" pitchFamily="34" charset="0"/>
        <a:buChar char="–"/>
        <a:defRPr kumimoji="1" sz="6569" kern="1200">
          <a:solidFill>
            <a:schemeClr val="tx1"/>
          </a:solidFill>
          <a:latin typeface="+mn-lt"/>
          <a:ea typeface="+mn-ea"/>
          <a:cs typeface="+mn-cs"/>
        </a:defRPr>
      </a:lvl2pPr>
      <a:lvl3pPr marL="2679911" indent="-535983" algn="l" defTabSz="2143929" rtl="0" eaLnBrk="1" latinLnBrk="0" hangingPunct="1">
        <a:spcBef>
          <a:spcPct val="20000"/>
        </a:spcBef>
        <a:buFont typeface="Arial" pitchFamily="34" charset="0"/>
        <a:buChar char="•"/>
        <a:defRPr kumimoji="1" sz="5693" kern="1200">
          <a:solidFill>
            <a:schemeClr val="tx1"/>
          </a:solidFill>
          <a:latin typeface="+mn-lt"/>
          <a:ea typeface="+mn-ea"/>
          <a:cs typeface="+mn-cs"/>
        </a:defRPr>
      </a:lvl3pPr>
      <a:lvl4pPr marL="3751875" indent="-535983" algn="l" defTabSz="2143929" rtl="0" eaLnBrk="1" latinLnBrk="0" hangingPunct="1">
        <a:spcBef>
          <a:spcPct val="20000"/>
        </a:spcBef>
        <a:buFont typeface="Arial" pitchFamily="34" charset="0"/>
        <a:buChar char="–"/>
        <a:defRPr kumimoji="1" sz="4598" kern="1200">
          <a:solidFill>
            <a:schemeClr val="tx1"/>
          </a:solidFill>
          <a:latin typeface="+mn-lt"/>
          <a:ea typeface="+mn-ea"/>
          <a:cs typeface="+mn-cs"/>
        </a:defRPr>
      </a:lvl4pPr>
      <a:lvl5pPr marL="4823840" indent="-535983" algn="l" defTabSz="2143929" rtl="0" eaLnBrk="1" latinLnBrk="0" hangingPunct="1">
        <a:spcBef>
          <a:spcPct val="20000"/>
        </a:spcBef>
        <a:buFont typeface="Arial" pitchFamily="34" charset="0"/>
        <a:buChar char="»"/>
        <a:defRPr kumimoji="1" sz="4598" kern="1200">
          <a:solidFill>
            <a:schemeClr val="tx1"/>
          </a:solidFill>
          <a:latin typeface="+mn-lt"/>
          <a:ea typeface="+mn-ea"/>
          <a:cs typeface="+mn-cs"/>
        </a:defRPr>
      </a:lvl5pPr>
      <a:lvl6pPr marL="5895805" indent="-535983" algn="l" defTabSz="2143929" rtl="0" eaLnBrk="1" latinLnBrk="0" hangingPunct="1">
        <a:spcBef>
          <a:spcPct val="20000"/>
        </a:spcBef>
        <a:buFont typeface="Arial" pitchFamily="34" charset="0"/>
        <a:buChar char="•"/>
        <a:defRPr kumimoji="1" sz="4598" kern="1200">
          <a:solidFill>
            <a:schemeClr val="tx1"/>
          </a:solidFill>
          <a:latin typeface="+mn-lt"/>
          <a:ea typeface="+mn-ea"/>
          <a:cs typeface="+mn-cs"/>
        </a:defRPr>
      </a:lvl6pPr>
      <a:lvl7pPr marL="6967769" indent="-535983" algn="l" defTabSz="2143929" rtl="0" eaLnBrk="1" latinLnBrk="0" hangingPunct="1">
        <a:spcBef>
          <a:spcPct val="20000"/>
        </a:spcBef>
        <a:buFont typeface="Arial" pitchFamily="34" charset="0"/>
        <a:buChar char="•"/>
        <a:defRPr kumimoji="1" sz="4598" kern="1200">
          <a:solidFill>
            <a:schemeClr val="tx1"/>
          </a:solidFill>
          <a:latin typeface="+mn-lt"/>
          <a:ea typeface="+mn-ea"/>
          <a:cs typeface="+mn-cs"/>
        </a:defRPr>
      </a:lvl7pPr>
      <a:lvl8pPr marL="8039734" indent="-535983" algn="l" defTabSz="2143929" rtl="0" eaLnBrk="1" latinLnBrk="0" hangingPunct="1">
        <a:spcBef>
          <a:spcPct val="20000"/>
        </a:spcBef>
        <a:buFont typeface="Arial" pitchFamily="34" charset="0"/>
        <a:buChar char="•"/>
        <a:defRPr kumimoji="1" sz="4598" kern="1200">
          <a:solidFill>
            <a:schemeClr val="tx1"/>
          </a:solidFill>
          <a:latin typeface="+mn-lt"/>
          <a:ea typeface="+mn-ea"/>
          <a:cs typeface="+mn-cs"/>
        </a:defRPr>
      </a:lvl8pPr>
      <a:lvl9pPr marL="9111696" indent="-535983" algn="l" defTabSz="2143929" rtl="0" eaLnBrk="1" latinLnBrk="0" hangingPunct="1">
        <a:spcBef>
          <a:spcPct val="20000"/>
        </a:spcBef>
        <a:buFont typeface="Arial" pitchFamily="34" charset="0"/>
        <a:buChar char="•"/>
        <a:defRPr kumimoji="1" sz="4598" kern="1200">
          <a:solidFill>
            <a:schemeClr val="tx1"/>
          </a:solidFill>
          <a:latin typeface="+mn-lt"/>
          <a:ea typeface="+mn-ea"/>
          <a:cs typeface="+mn-cs"/>
        </a:defRPr>
      </a:lvl9pPr>
    </p:bodyStyle>
    <p:otherStyle>
      <a:defPPr>
        <a:defRPr lang="ja-JP"/>
      </a:defPPr>
      <a:lvl1pPr marL="0" algn="l" defTabSz="2143929" rtl="0" eaLnBrk="1" latinLnBrk="0" hangingPunct="1">
        <a:defRPr kumimoji="1" sz="4160" kern="1200">
          <a:solidFill>
            <a:schemeClr val="tx1"/>
          </a:solidFill>
          <a:latin typeface="+mn-lt"/>
          <a:ea typeface="+mn-ea"/>
          <a:cs typeface="+mn-cs"/>
        </a:defRPr>
      </a:lvl1pPr>
      <a:lvl2pPr marL="1071962" algn="l" defTabSz="2143929" rtl="0" eaLnBrk="1" latinLnBrk="0" hangingPunct="1">
        <a:defRPr kumimoji="1" sz="4160" kern="1200">
          <a:solidFill>
            <a:schemeClr val="tx1"/>
          </a:solidFill>
          <a:latin typeface="+mn-lt"/>
          <a:ea typeface="+mn-ea"/>
          <a:cs typeface="+mn-cs"/>
        </a:defRPr>
      </a:lvl2pPr>
      <a:lvl3pPr marL="2143929" algn="l" defTabSz="2143929" rtl="0" eaLnBrk="1" latinLnBrk="0" hangingPunct="1">
        <a:defRPr kumimoji="1" sz="4160" kern="1200">
          <a:solidFill>
            <a:schemeClr val="tx1"/>
          </a:solidFill>
          <a:latin typeface="+mn-lt"/>
          <a:ea typeface="+mn-ea"/>
          <a:cs typeface="+mn-cs"/>
        </a:defRPr>
      </a:lvl3pPr>
      <a:lvl4pPr marL="3215894" algn="l" defTabSz="2143929" rtl="0" eaLnBrk="1" latinLnBrk="0" hangingPunct="1">
        <a:defRPr kumimoji="1" sz="4160" kern="1200">
          <a:solidFill>
            <a:schemeClr val="tx1"/>
          </a:solidFill>
          <a:latin typeface="+mn-lt"/>
          <a:ea typeface="+mn-ea"/>
          <a:cs typeface="+mn-cs"/>
        </a:defRPr>
      </a:lvl4pPr>
      <a:lvl5pPr marL="4287859" algn="l" defTabSz="2143929" rtl="0" eaLnBrk="1" latinLnBrk="0" hangingPunct="1">
        <a:defRPr kumimoji="1" sz="4160" kern="1200">
          <a:solidFill>
            <a:schemeClr val="tx1"/>
          </a:solidFill>
          <a:latin typeface="+mn-lt"/>
          <a:ea typeface="+mn-ea"/>
          <a:cs typeface="+mn-cs"/>
        </a:defRPr>
      </a:lvl5pPr>
      <a:lvl6pPr marL="5359821" algn="l" defTabSz="2143929" rtl="0" eaLnBrk="1" latinLnBrk="0" hangingPunct="1">
        <a:defRPr kumimoji="1" sz="4160" kern="1200">
          <a:solidFill>
            <a:schemeClr val="tx1"/>
          </a:solidFill>
          <a:latin typeface="+mn-lt"/>
          <a:ea typeface="+mn-ea"/>
          <a:cs typeface="+mn-cs"/>
        </a:defRPr>
      </a:lvl6pPr>
      <a:lvl7pPr marL="6431786" algn="l" defTabSz="2143929" rtl="0" eaLnBrk="1" latinLnBrk="0" hangingPunct="1">
        <a:defRPr kumimoji="1" sz="4160" kern="1200">
          <a:solidFill>
            <a:schemeClr val="tx1"/>
          </a:solidFill>
          <a:latin typeface="+mn-lt"/>
          <a:ea typeface="+mn-ea"/>
          <a:cs typeface="+mn-cs"/>
        </a:defRPr>
      </a:lvl7pPr>
      <a:lvl8pPr marL="7503750" algn="l" defTabSz="2143929" rtl="0" eaLnBrk="1" latinLnBrk="0" hangingPunct="1">
        <a:defRPr kumimoji="1" sz="4160" kern="1200">
          <a:solidFill>
            <a:schemeClr val="tx1"/>
          </a:solidFill>
          <a:latin typeface="+mn-lt"/>
          <a:ea typeface="+mn-ea"/>
          <a:cs typeface="+mn-cs"/>
        </a:defRPr>
      </a:lvl8pPr>
      <a:lvl9pPr marL="8575715" algn="l" defTabSz="2143929" rtl="0" eaLnBrk="1" latinLnBrk="0" hangingPunct="1">
        <a:defRPr kumimoji="1" sz="41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AD40B134-8520-418A-8ADF-969CF7E219A1}"/>
              </a:ext>
            </a:extLst>
          </p:cNvPr>
          <p:cNvPicPr>
            <a:picLocks noChangeAspect="1"/>
          </p:cNvPicPr>
          <p:nvPr/>
        </p:nvPicPr>
        <p:blipFill>
          <a:blip r:embed="rId2"/>
          <a:stretch>
            <a:fillRect/>
          </a:stretch>
        </p:blipFill>
        <p:spPr>
          <a:xfrm>
            <a:off x="7620" y="206515"/>
            <a:ext cx="6858000" cy="8749011"/>
          </a:xfrm>
          <a:prstGeom prst="rect">
            <a:avLst/>
          </a:prstGeom>
        </p:spPr>
      </p:pic>
      <p:sp>
        <p:nvSpPr>
          <p:cNvPr id="20" name="テキスト ボックス 2">
            <a:extLst>
              <a:ext uri="{FF2B5EF4-FFF2-40B4-BE49-F238E27FC236}">
                <a16:creationId xmlns:a16="http://schemas.microsoft.com/office/drawing/2014/main" id="{5D40A07A-2AA8-4430-9010-1036C77A7C1D}"/>
              </a:ext>
            </a:extLst>
          </p:cNvPr>
          <p:cNvSpPr txBox="1">
            <a:spLocks noChangeArrowheads="1"/>
          </p:cNvSpPr>
          <p:nvPr/>
        </p:nvSpPr>
        <p:spPr bwMode="auto">
          <a:xfrm>
            <a:off x="177165" y="5530914"/>
            <a:ext cx="1967446" cy="1180552"/>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r>
              <a:rPr lang="en-US" altLang="ja-JP" sz="8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altLang="en-US" sz="800" kern="100" dirty="0">
                <a:effectLst/>
                <a:latin typeface="Meiryo UI" panose="020B0604030504040204" pitchFamily="50" charset="-128"/>
                <a:ea typeface="Meiryo UI" panose="020B0604030504040204" pitchFamily="50" charset="-128"/>
                <a:cs typeface="Times New Roman" panose="02020603050405020304" pitchFamily="18" charset="0"/>
              </a:rPr>
              <a:t>凡例</a:t>
            </a:r>
            <a:r>
              <a:rPr lang="en-US" altLang="ja-JP" sz="800" kern="100" dirty="0">
                <a:effectLst/>
                <a:latin typeface="Meiryo UI" panose="020B0604030504040204" pitchFamily="50" charset="-128"/>
                <a:ea typeface="Meiryo UI" panose="020B0604030504040204" pitchFamily="50" charset="-128"/>
                <a:cs typeface="Times New Roman" panose="02020603050405020304" pitchFamily="18" charset="0"/>
              </a:rPr>
              <a:t>〉</a:t>
            </a:r>
          </a:p>
          <a:p>
            <a:r>
              <a:rPr lang="ja-JP" altLang="en-US" sz="800" kern="100" dirty="0">
                <a:effectLst/>
                <a:latin typeface="Meiryo UI" panose="020B0604030504040204" pitchFamily="50" charset="-128"/>
                <a:ea typeface="Meiryo UI" panose="020B0604030504040204" pitchFamily="50" charset="-128"/>
                <a:cs typeface="Times New Roman" panose="02020603050405020304" pitchFamily="18" charset="0"/>
              </a:rPr>
              <a:t>シャトルバス運行ルート</a:t>
            </a:r>
            <a:endParaRPr lang="en-US" altLang="ja-JP" sz="800" kern="100" dirty="0">
              <a:effectLst/>
              <a:latin typeface="Meiryo UI" panose="020B0604030504040204" pitchFamily="50" charset="-128"/>
              <a:ea typeface="Meiryo UI" panose="020B0604030504040204" pitchFamily="50" charset="-128"/>
              <a:cs typeface="Times New Roman" panose="02020603050405020304" pitchFamily="18" charset="0"/>
            </a:endParaRPr>
          </a:p>
          <a:p>
            <a:r>
              <a:rPr lang="ja-JP" altLang="en-US" sz="800" kern="100" dirty="0">
                <a:latin typeface="Meiryo UI" panose="020B0604030504040204" pitchFamily="50" charset="-128"/>
                <a:ea typeface="Meiryo UI" panose="020B0604030504040204" pitchFamily="50" charset="-128"/>
                <a:cs typeface="Times New Roman" panose="02020603050405020304" pitchFamily="18" charset="0"/>
              </a:rPr>
              <a:t>　　　　　　　  　博覧会協会・バス事業者</a:t>
            </a:r>
            <a:endParaRPr lang="en-US" altLang="ja-JP" sz="800" kern="100" dirty="0">
              <a:latin typeface="Meiryo UI" panose="020B0604030504040204" pitchFamily="50" charset="-128"/>
              <a:ea typeface="Meiryo UI" panose="020B0604030504040204" pitchFamily="50" charset="-128"/>
              <a:cs typeface="Times New Roman" panose="02020603050405020304" pitchFamily="18" charset="0"/>
            </a:endParaRPr>
          </a:p>
          <a:p>
            <a:endParaRPr lang="en-US" altLang="ja-JP" sz="800" kern="100" dirty="0">
              <a:latin typeface="Meiryo UI" panose="020B0604030504040204" pitchFamily="50" charset="-128"/>
              <a:ea typeface="Meiryo UI" panose="020B0604030504040204" pitchFamily="50" charset="-128"/>
              <a:cs typeface="Times New Roman" panose="02020603050405020304" pitchFamily="18" charset="0"/>
            </a:endParaRPr>
          </a:p>
          <a:p>
            <a:r>
              <a:rPr lang="ja-JP" altLang="en-US" sz="800" kern="100" dirty="0">
                <a:latin typeface="Meiryo UI" panose="020B0604030504040204" pitchFamily="50" charset="-128"/>
                <a:ea typeface="Meiryo UI" panose="020B0604030504040204" pitchFamily="50" charset="-128"/>
                <a:cs typeface="Times New Roman" panose="02020603050405020304" pitchFamily="18" charset="0"/>
              </a:rPr>
              <a:t>その他路線（シャトルバス運行ルート以外）　　</a:t>
            </a:r>
            <a:endParaRPr lang="en-US" altLang="ja-JP" sz="800" kern="100" dirty="0">
              <a:latin typeface="Meiryo UI" panose="020B0604030504040204" pitchFamily="50" charset="-128"/>
              <a:ea typeface="Meiryo UI" panose="020B0604030504040204" pitchFamily="50" charset="-128"/>
              <a:cs typeface="Times New Roman" panose="02020603050405020304" pitchFamily="18" charset="0"/>
            </a:endParaRPr>
          </a:p>
          <a:p>
            <a:r>
              <a:rPr lang="ja-JP" altLang="en-US" sz="800" kern="100" dirty="0">
                <a:latin typeface="Meiryo UI" panose="020B0604030504040204" pitchFamily="50" charset="-128"/>
                <a:ea typeface="Meiryo UI" panose="020B0604030504040204" pitchFamily="50" charset="-128"/>
                <a:cs typeface="Times New Roman" panose="02020603050405020304" pitchFamily="18" charset="0"/>
              </a:rPr>
              <a:t>　　　　　　　　　国</a:t>
            </a:r>
            <a:endParaRPr lang="en-US" altLang="ja-JP" sz="800" kern="100" dirty="0">
              <a:latin typeface="Meiryo UI" panose="020B0604030504040204" pitchFamily="50" charset="-128"/>
              <a:ea typeface="Meiryo UI" panose="020B0604030504040204" pitchFamily="50" charset="-128"/>
              <a:cs typeface="Times New Roman" panose="02020603050405020304" pitchFamily="18" charset="0"/>
            </a:endParaRPr>
          </a:p>
          <a:p>
            <a:r>
              <a:rPr lang="ja-JP" altLang="en-US" sz="800" kern="100" dirty="0">
                <a:latin typeface="Meiryo UI" panose="020B0604030504040204" pitchFamily="50" charset="-128"/>
                <a:ea typeface="Meiryo UI" panose="020B0604030504040204" pitchFamily="50" charset="-128"/>
                <a:cs typeface="Times New Roman" panose="02020603050405020304" pitchFamily="18" charset="0"/>
              </a:rPr>
              <a:t>　　　　　　　　　大阪府</a:t>
            </a:r>
            <a:endParaRPr lang="en-US" altLang="ja-JP" sz="800" kern="100" dirty="0">
              <a:latin typeface="Meiryo UI" panose="020B0604030504040204" pitchFamily="50" charset="-128"/>
              <a:ea typeface="Meiryo UI" panose="020B0604030504040204" pitchFamily="50" charset="-128"/>
              <a:cs typeface="Times New Roman" panose="02020603050405020304" pitchFamily="18" charset="0"/>
            </a:endParaRPr>
          </a:p>
          <a:p>
            <a:r>
              <a:rPr lang="ja-JP" altLang="en-US" sz="800" kern="100" dirty="0">
                <a:effectLst/>
                <a:latin typeface="Meiryo UI" panose="020B0604030504040204" pitchFamily="50" charset="-128"/>
                <a:ea typeface="Meiryo UI" panose="020B0604030504040204" pitchFamily="50" charset="-128"/>
                <a:cs typeface="Times New Roman" panose="02020603050405020304" pitchFamily="18" charset="0"/>
              </a:rPr>
              <a:t>　　　　　　　  　大阪市</a:t>
            </a:r>
            <a:endParaRPr lang="en-US" altLang="ja-JP" sz="800" kern="100" dirty="0">
              <a:effectLst/>
              <a:latin typeface="Meiryo UI" panose="020B0604030504040204" pitchFamily="50" charset="-128"/>
              <a:ea typeface="Meiryo UI" panose="020B0604030504040204" pitchFamily="50" charset="-128"/>
              <a:cs typeface="Times New Roman" panose="02020603050405020304" pitchFamily="18" charset="0"/>
            </a:endParaRPr>
          </a:p>
          <a:p>
            <a:r>
              <a:rPr lang="ja-JP" altLang="en-US" sz="800" kern="100" dirty="0">
                <a:latin typeface="Meiryo UI" panose="020B0604030504040204" pitchFamily="50" charset="-128"/>
                <a:ea typeface="Meiryo UI" panose="020B0604030504040204" pitchFamily="50" charset="-128"/>
                <a:cs typeface="Times New Roman" panose="02020603050405020304" pitchFamily="18" charset="0"/>
              </a:rPr>
              <a:t>　　　　　　　  　堺市</a:t>
            </a:r>
            <a:endParaRPr lang="en-US" altLang="ja-JP" sz="800" kern="100" dirty="0">
              <a:latin typeface="Meiryo UI" panose="020B0604030504040204" pitchFamily="50" charset="-128"/>
              <a:ea typeface="Meiryo UI" panose="020B0604030504040204" pitchFamily="50" charset="-128"/>
              <a:cs typeface="Times New Roman" panose="02020603050405020304" pitchFamily="18" charset="0"/>
            </a:endParaRPr>
          </a:p>
        </p:txBody>
      </p:sp>
      <p:cxnSp>
        <p:nvCxnSpPr>
          <p:cNvPr id="21" name="直線コネクタ 20">
            <a:extLst>
              <a:ext uri="{FF2B5EF4-FFF2-40B4-BE49-F238E27FC236}">
                <a16:creationId xmlns:a16="http://schemas.microsoft.com/office/drawing/2014/main" id="{5905BAD3-690E-4892-8B8E-BB2A833BD917}"/>
              </a:ext>
            </a:extLst>
          </p:cNvPr>
          <p:cNvCxnSpPr/>
          <p:nvPr/>
        </p:nvCxnSpPr>
        <p:spPr>
          <a:xfrm>
            <a:off x="277368" y="6380901"/>
            <a:ext cx="533400" cy="0"/>
          </a:xfrm>
          <a:prstGeom prst="line">
            <a:avLst/>
          </a:prstGeom>
          <a:ln w="38100">
            <a:solidFill>
              <a:srgbClr val="FF0000">
                <a:alpha val="80000"/>
              </a:srgbClr>
            </a:solidFill>
          </a:ln>
        </p:spPr>
        <p:style>
          <a:lnRef idx="1">
            <a:schemeClr val="accent1"/>
          </a:lnRef>
          <a:fillRef idx="0">
            <a:schemeClr val="accent1"/>
          </a:fillRef>
          <a:effectRef idx="0">
            <a:schemeClr val="accent1"/>
          </a:effectRef>
          <a:fontRef idx="minor">
            <a:schemeClr val="tx1"/>
          </a:fontRef>
        </p:style>
      </p:cxnSp>
      <p:cxnSp>
        <p:nvCxnSpPr>
          <p:cNvPr id="22" name="直線コネクタ 21">
            <a:extLst>
              <a:ext uri="{FF2B5EF4-FFF2-40B4-BE49-F238E27FC236}">
                <a16:creationId xmlns:a16="http://schemas.microsoft.com/office/drawing/2014/main" id="{83197AC3-DC07-47DD-9914-E4AF812FFFF1}"/>
              </a:ext>
            </a:extLst>
          </p:cNvPr>
          <p:cNvCxnSpPr/>
          <p:nvPr/>
        </p:nvCxnSpPr>
        <p:spPr>
          <a:xfrm>
            <a:off x="277368" y="6502059"/>
            <a:ext cx="533400" cy="0"/>
          </a:xfrm>
          <a:prstGeom prst="line">
            <a:avLst/>
          </a:prstGeom>
          <a:ln w="38100">
            <a:solidFill>
              <a:srgbClr val="92D050">
                <a:alpha val="80000"/>
              </a:srgbClr>
            </a:solidFill>
          </a:ln>
        </p:spPr>
        <p:style>
          <a:lnRef idx="1">
            <a:schemeClr val="accent1"/>
          </a:lnRef>
          <a:fillRef idx="0">
            <a:schemeClr val="accent1"/>
          </a:fillRef>
          <a:effectRef idx="0">
            <a:schemeClr val="accent1"/>
          </a:effectRef>
          <a:fontRef idx="minor">
            <a:schemeClr val="tx1"/>
          </a:fontRef>
        </p:style>
      </p:cxnSp>
      <p:cxnSp>
        <p:nvCxnSpPr>
          <p:cNvPr id="23" name="直線コネクタ 22">
            <a:extLst>
              <a:ext uri="{FF2B5EF4-FFF2-40B4-BE49-F238E27FC236}">
                <a16:creationId xmlns:a16="http://schemas.microsoft.com/office/drawing/2014/main" id="{1AB65049-37FC-4D0B-9095-39BC7EAB6C46}"/>
              </a:ext>
            </a:extLst>
          </p:cNvPr>
          <p:cNvCxnSpPr/>
          <p:nvPr/>
        </p:nvCxnSpPr>
        <p:spPr>
          <a:xfrm>
            <a:off x="277368" y="6612803"/>
            <a:ext cx="533400" cy="0"/>
          </a:xfrm>
          <a:prstGeom prst="line">
            <a:avLst/>
          </a:prstGeom>
          <a:ln w="38100">
            <a:solidFill>
              <a:srgbClr val="0070C0">
                <a:alpha val="80000"/>
              </a:srgbClr>
            </a:solidFill>
          </a:ln>
        </p:spPr>
        <p:style>
          <a:lnRef idx="1">
            <a:schemeClr val="accent1"/>
          </a:lnRef>
          <a:fillRef idx="0">
            <a:schemeClr val="accent1"/>
          </a:fillRef>
          <a:effectRef idx="0">
            <a:schemeClr val="accent1"/>
          </a:effectRef>
          <a:fontRef idx="minor">
            <a:schemeClr val="tx1"/>
          </a:fontRef>
        </p:style>
      </p:cxnSp>
      <p:cxnSp>
        <p:nvCxnSpPr>
          <p:cNvPr id="24" name="直線コネクタ 23">
            <a:extLst>
              <a:ext uri="{FF2B5EF4-FFF2-40B4-BE49-F238E27FC236}">
                <a16:creationId xmlns:a16="http://schemas.microsoft.com/office/drawing/2014/main" id="{73EEAA50-909F-48AA-BA38-34945B8D7472}"/>
              </a:ext>
            </a:extLst>
          </p:cNvPr>
          <p:cNvCxnSpPr/>
          <p:nvPr/>
        </p:nvCxnSpPr>
        <p:spPr>
          <a:xfrm>
            <a:off x="257175" y="6261416"/>
            <a:ext cx="533400" cy="0"/>
          </a:xfrm>
          <a:prstGeom prst="line">
            <a:avLst/>
          </a:prstGeom>
          <a:ln w="38100">
            <a:solidFill>
              <a:srgbClr val="FFC000">
                <a:alpha val="80000"/>
              </a:srgbClr>
            </a:solidFill>
          </a:ln>
        </p:spPr>
        <p:style>
          <a:lnRef idx="1">
            <a:schemeClr val="accent1"/>
          </a:lnRef>
          <a:fillRef idx="0">
            <a:schemeClr val="accent1"/>
          </a:fillRef>
          <a:effectRef idx="0">
            <a:schemeClr val="accent1"/>
          </a:effectRef>
          <a:fontRef idx="minor">
            <a:schemeClr val="tx1"/>
          </a:fontRef>
        </p:style>
      </p:cxnSp>
      <p:cxnSp>
        <p:nvCxnSpPr>
          <p:cNvPr id="13" name="直線コネクタ 12">
            <a:extLst>
              <a:ext uri="{FF2B5EF4-FFF2-40B4-BE49-F238E27FC236}">
                <a16:creationId xmlns:a16="http://schemas.microsoft.com/office/drawing/2014/main" id="{1CECD91F-5E62-4618-9C13-80713C35286B}"/>
              </a:ext>
            </a:extLst>
          </p:cNvPr>
          <p:cNvCxnSpPr/>
          <p:nvPr/>
        </p:nvCxnSpPr>
        <p:spPr>
          <a:xfrm>
            <a:off x="277368" y="5878516"/>
            <a:ext cx="533400" cy="0"/>
          </a:xfrm>
          <a:prstGeom prst="line">
            <a:avLst/>
          </a:prstGeom>
          <a:ln w="38100">
            <a:solidFill>
              <a:srgbClr val="FF33CC">
                <a:alpha val="80000"/>
              </a:srgbClr>
            </a:solidFill>
          </a:ln>
        </p:spPr>
        <p:style>
          <a:lnRef idx="1">
            <a:schemeClr val="accent1"/>
          </a:lnRef>
          <a:fillRef idx="0">
            <a:schemeClr val="accent1"/>
          </a:fillRef>
          <a:effectRef idx="0">
            <a:schemeClr val="accent1"/>
          </a:effectRef>
          <a:fontRef idx="minor">
            <a:schemeClr val="tx1"/>
          </a:fontRef>
        </p:style>
      </p:cxnSp>
      <p:sp>
        <p:nvSpPr>
          <p:cNvPr id="37" name="テキスト ボックス 36">
            <a:extLst>
              <a:ext uri="{FF2B5EF4-FFF2-40B4-BE49-F238E27FC236}">
                <a16:creationId xmlns:a16="http://schemas.microsoft.com/office/drawing/2014/main" id="{92A81DC7-070C-40CF-9366-6BE24A0DFF74}"/>
              </a:ext>
            </a:extLst>
          </p:cNvPr>
          <p:cNvSpPr txBox="1"/>
          <p:nvPr/>
        </p:nvSpPr>
        <p:spPr>
          <a:xfrm>
            <a:off x="4134791" y="5508207"/>
            <a:ext cx="307134" cy="123111"/>
          </a:xfrm>
          <a:prstGeom prst="rect">
            <a:avLst/>
          </a:prstGeom>
          <a:solidFill>
            <a:srgbClr val="FFFFFF">
              <a:alpha val="15000"/>
            </a:srgbClr>
          </a:solidFill>
        </p:spPr>
        <p:txBody>
          <a:bodyPr wrap="square" lIns="0" tIns="0" rIns="0" bIns="0" rtlCol="0">
            <a:spAutoFit/>
          </a:bodyPr>
          <a:lstStyle/>
          <a:p>
            <a:pPr algn="ctr"/>
            <a:r>
              <a:rPr lang="ja-JP" altLang="en-US" sz="800" dirty="0">
                <a:latin typeface="Meiryo UI" panose="020B0604030504040204" pitchFamily="50" charset="-128"/>
                <a:ea typeface="Meiryo UI" panose="020B0604030504040204" pitchFamily="50" charset="-128"/>
              </a:rPr>
              <a:t>堺東</a:t>
            </a:r>
            <a:r>
              <a:rPr kumimoji="1" lang="ja-JP" altLang="en-US" sz="800" dirty="0">
                <a:latin typeface="Meiryo UI" panose="020B0604030504040204" pitchFamily="50" charset="-128"/>
                <a:ea typeface="Meiryo UI" panose="020B0604030504040204" pitchFamily="50" charset="-128"/>
              </a:rPr>
              <a:t>駅</a:t>
            </a:r>
          </a:p>
        </p:txBody>
      </p:sp>
      <p:sp>
        <p:nvSpPr>
          <p:cNvPr id="39" name="テキスト ボックス 38">
            <a:extLst>
              <a:ext uri="{FF2B5EF4-FFF2-40B4-BE49-F238E27FC236}">
                <a16:creationId xmlns:a16="http://schemas.microsoft.com/office/drawing/2014/main" id="{F5683FAC-426A-4A02-B9B8-402609592406}"/>
              </a:ext>
            </a:extLst>
          </p:cNvPr>
          <p:cNvSpPr txBox="1"/>
          <p:nvPr/>
        </p:nvSpPr>
        <p:spPr>
          <a:xfrm>
            <a:off x="3900240" y="5407802"/>
            <a:ext cx="228339" cy="123111"/>
          </a:xfrm>
          <a:prstGeom prst="rect">
            <a:avLst/>
          </a:prstGeom>
          <a:solidFill>
            <a:srgbClr val="FFFFFF">
              <a:alpha val="15000"/>
            </a:srgbClr>
          </a:solidFill>
        </p:spPr>
        <p:txBody>
          <a:bodyPr wrap="square" lIns="0" tIns="0" rIns="0" bIns="0" rtlCol="0">
            <a:spAutoFit/>
          </a:bodyPr>
          <a:lstStyle/>
          <a:p>
            <a:pPr algn="ctr"/>
            <a:r>
              <a:rPr lang="ja-JP" altLang="en-US" sz="800" dirty="0">
                <a:latin typeface="Meiryo UI" panose="020B0604030504040204" pitchFamily="50" charset="-128"/>
                <a:ea typeface="Meiryo UI" panose="020B0604030504040204" pitchFamily="50" charset="-128"/>
              </a:rPr>
              <a:t>堺</a:t>
            </a:r>
            <a:r>
              <a:rPr kumimoji="1" lang="ja-JP" altLang="en-US" sz="800" dirty="0">
                <a:latin typeface="Meiryo UI" panose="020B0604030504040204" pitchFamily="50" charset="-128"/>
                <a:ea typeface="Meiryo UI" panose="020B0604030504040204" pitchFamily="50" charset="-128"/>
              </a:rPr>
              <a:t>駅</a:t>
            </a:r>
          </a:p>
        </p:txBody>
      </p:sp>
      <p:sp>
        <p:nvSpPr>
          <p:cNvPr id="40" name="テキスト ボックス 39">
            <a:extLst>
              <a:ext uri="{FF2B5EF4-FFF2-40B4-BE49-F238E27FC236}">
                <a16:creationId xmlns:a16="http://schemas.microsoft.com/office/drawing/2014/main" id="{2FE4AA6C-DA47-4898-ABA7-6FFA46AE7065}"/>
              </a:ext>
            </a:extLst>
          </p:cNvPr>
          <p:cNvSpPr txBox="1"/>
          <p:nvPr/>
        </p:nvSpPr>
        <p:spPr>
          <a:xfrm>
            <a:off x="4554125" y="4271823"/>
            <a:ext cx="422431" cy="123111"/>
          </a:xfrm>
          <a:prstGeom prst="rect">
            <a:avLst/>
          </a:prstGeom>
          <a:solidFill>
            <a:srgbClr val="FFFFFF">
              <a:alpha val="15000"/>
            </a:srgbClr>
          </a:solidFill>
        </p:spPr>
        <p:txBody>
          <a:bodyPr wrap="square" lIns="0" tIns="0" rIns="0" bIns="0" rtlCol="0">
            <a:spAutoFit/>
          </a:bodyPr>
          <a:lstStyle/>
          <a:p>
            <a:pPr algn="ctr"/>
            <a:r>
              <a:rPr kumimoji="1" lang="ja-JP" altLang="en-US" sz="800" dirty="0">
                <a:latin typeface="Meiryo UI" panose="020B0604030504040204" pitchFamily="50" charset="-128"/>
                <a:ea typeface="Meiryo UI" panose="020B0604030504040204" pitchFamily="50" charset="-128"/>
              </a:rPr>
              <a:t>天王寺駅</a:t>
            </a:r>
          </a:p>
        </p:txBody>
      </p:sp>
      <p:sp>
        <p:nvSpPr>
          <p:cNvPr id="41" name="テキスト ボックス 40">
            <a:extLst>
              <a:ext uri="{FF2B5EF4-FFF2-40B4-BE49-F238E27FC236}">
                <a16:creationId xmlns:a16="http://schemas.microsoft.com/office/drawing/2014/main" id="{4A89012E-74D6-4C98-AEF0-81F92FE26C34}"/>
              </a:ext>
            </a:extLst>
          </p:cNvPr>
          <p:cNvSpPr txBox="1"/>
          <p:nvPr/>
        </p:nvSpPr>
        <p:spPr>
          <a:xfrm>
            <a:off x="4307426" y="3329701"/>
            <a:ext cx="307134" cy="123111"/>
          </a:xfrm>
          <a:prstGeom prst="rect">
            <a:avLst/>
          </a:prstGeom>
          <a:solidFill>
            <a:srgbClr val="FFFFFF">
              <a:alpha val="15000"/>
            </a:srgbClr>
          </a:solidFill>
        </p:spPr>
        <p:txBody>
          <a:bodyPr wrap="square" lIns="0" tIns="0" rIns="0" bIns="0" rtlCol="0">
            <a:spAutoFit/>
          </a:bodyPr>
          <a:lstStyle/>
          <a:p>
            <a:pPr algn="ctr"/>
            <a:r>
              <a:rPr kumimoji="1" lang="ja-JP" altLang="en-US" sz="800" dirty="0">
                <a:latin typeface="Meiryo UI" panose="020B0604030504040204" pitchFamily="50" charset="-128"/>
                <a:ea typeface="Meiryo UI" panose="020B0604030504040204" pitchFamily="50" charset="-128"/>
              </a:rPr>
              <a:t>大阪駅</a:t>
            </a:r>
          </a:p>
        </p:txBody>
      </p:sp>
      <p:sp>
        <p:nvSpPr>
          <p:cNvPr id="45" name="テキスト ボックス 44">
            <a:extLst>
              <a:ext uri="{FF2B5EF4-FFF2-40B4-BE49-F238E27FC236}">
                <a16:creationId xmlns:a16="http://schemas.microsoft.com/office/drawing/2014/main" id="{9EB1C428-4DE7-42C6-AA51-0F6B1CD08D4A}"/>
              </a:ext>
            </a:extLst>
          </p:cNvPr>
          <p:cNvSpPr txBox="1"/>
          <p:nvPr/>
        </p:nvSpPr>
        <p:spPr>
          <a:xfrm>
            <a:off x="3997152" y="4010369"/>
            <a:ext cx="310067" cy="123111"/>
          </a:xfrm>
          <a:prstGeom prst="rect">
            <a:avLst/>
          </a:prstGeom>
          <a:solidFill>
            <a:srgbClr val="FFFFFF">
              <a:alpha val="15000"/>
            </a:srgbClr>
          </a:solidFill>
        </p:spPr>
        <p:txBody>
          <a:bodyPr wrap="square" lIns="0" tIns="0" rIns="0" bIns="0" rtlCol="0">
            <a:spAutoFit/>
          </a:bodyPr>
          <a:lstStyle/>
          <a:p>
            <a:pPr algn="ctr"/>
            <a:r>
              <a:rPr kumimoji="1" lang="ja-JP" altLang="en-US" sz="800" dirty="0">
                <a:latin typeface="Meiryo UI" panose="020B0604030504040204" pitchFamily="50" charset="-128"/>
                <a:ea typeface="Meiryo UI" panose="020B0604030504040204" pitchFamily="50" charset="-128"/>
              </a:rPr>
              <a:t>難波駅</a:t>
            </a:r>
          </a:p>
        </p:txBody>
      </p:sp>
      <p:sp>
        <p:nvSpPr>
          <p:cNvPr id="46" name="テキスト ボックス 45">
            <a:extLst>
              <a:ext uri="{FF2B5EF4-FFF2-40B4-BE49-F238E27FC236}">
                <a16:creationId xmlns:a16="http://schemas.microsoft.com/office/drawing/2014/main" id="{B5E19208-F25B-4798-8F5F-44A7799A16A6}"/>
              </a:ext>
            </a:extLst>
          </p:cNvPr>
          <p:cNvSpPr txBox="1"/>
          <p:nvPr/>
        </p:nvSpPr>
        <p:spPr>
          <a:xfrm>
            <a:off x="4638335" y="3943384"/>
            <a:ext cx="440745" cy="123111"/>
          </a:xfrm>
          <a:prstGeom prst="rect">
            <a:avLst/>
          </a:prstGeom>
          <a:solidFill>
            <a:srgbClr val="FFFFFF">
              <a:alpha val="15000"/>
            </a:srgbClr>
          </a:solidFill>
        </p:spPr>
        <p:txBody>
          <a:bodyPr wrap="square" lIns="0" tIns="0" rIns="0" bIns="0" rtlCol="0">
            <a:spAutoFit/>
          </a:bodyPr>
          <a:lstStyle/>
          <a:p>
            <a:pPr algn="ctr"/>
            <a:r>
              <a:rPr lang="ja-JP" altLang="en-US" sz="800" dirty="0">
                <a:latin typeface="Meiryo UI" panose="020B0604030504040204" pitchFamily="50" charset="-128"/>
                <a:ea typeface="Meiryo UI" panose="020B0604030504040204" pitchFamily="50" charset="-128"/>
              </a:rPr>
              <a:t>上本町</a:t>
            </a:r>
            <a:r>
              <a:rPr kumimoji="1" lang="ja-JP" altLang="en-US" sz="800" dirty="0">
                <a:latin typeface="Meiryo UI" panose="020B0604030504040204" pitchFamily="50" charset="-128"/>
                <a:ea typeface="Meiryo UI" panose="020B0604030504040204" pitchFamily="50" charset="-128"/>
              </a:rPr>
              <a:t>駅</a:t>
            </a:r>
          </a:p>
        </p:txBody>
      </p:sp>
      <p:sp>
        <p:nvSpPr>
          <p:cNvPr id="50" name="テキスト ボックス 49">
            <a:extLst>
              <a:ext uri="{FF2B5EF4-FFF2-40B4-BE49-F238E27FC236}">
                <a16:creationId xmlns:a16="http://schemas.microsoft.com/office/drawing/2014/main" id="{B447E04D-3462-466D-A51F-F499A5167471}"/>
              </a:ext>
            </a:extLst>
          </p:cNvPr>
          <p:cNvSpPr txBox="1"/>
          <p:nvPr/>
        </p:nvSpPr>
        <p:spPr>
          <a:xfrm>
            <a:off x="3680054" y="3493969"/>
            <a:ext cx="414709" cy="123111"/>
          </a:xfrm>
          <a:prstGeom prst="rect">
            <a:avLst/>
          </a:prstGeom>
          <a:solidFill>
            <a:srgbClr val="FFFFFF">
              <a:alpha val="15000"/>
            </a:srgbClr>
          </a:solidFill>
        </p:spPr>
        <p:txBody>
          <a:bodyPr wrap="square" lIns="0" tIns="0" rIns="0" bIns="0" rtlCol="0">
            <a:spAutoFit/>
          </a:bodyPr>
          <a:lstStyle/>
          <a:p>
            <a:pPr algn="ctr"/>
            <a:r>
              <a:rPr lang="ja-JP" altLang="en-US" sz="800" dirty="0">
                <a:latin typeface="Meiryo UI" panose="020B0604030504040204" pitchFamily="50" charset="-128"/>
                <a:ea typeface="Meiryo UI" panose="020B0604030504040204" pitchFamily="50" charset="-128"/>
              </a:rPr>
              <a:t>中之島</a:t>
            </a:r>
            <a:r>
              <a:rPr kumimoji="1" lang="ja-JP" altLang="en-US" sz="800" dirty="0">
                <a:latin typeface="Meiryo UI" panose="020B0604030504040204" pitchFamily="50" charset="-128"/>
                <a:ea typeface="Meiryo UI" panose="020B0604030504040204" pitchFamily="50" charset="-128"/>
              </a:rPr>
              <a:t>駅</a:t>
            </a:r>
          </a:p>
        </p:txBody>
      </p:sp>
      <p:sp>
        <p:nvSpPr>
          <p:cNvPr id="51" name="テキスト ボックス 50">
            <a:extLst>
              <a:ext uri="{FF2B5EF4-FFF2-40B4-BE49-F238E27FC236}">
                <a16:creationId xmlns:a16="http://schemas.microsoft.com/office/drawing/2014/main" id="{B8A046EB-FBFB-48A9-87CA-5CFEA4B8BFD6}"/>
              </a:ext>
            </a:extLst>
          </p:cNvPr>
          <p:cNvSpPr txBox="1"/>
          <p:nvPr/>
        </p:nvSpPr>
        <p:spPr>
          <a:xfrm>
            <a:off x="3355417" y="4008954"/>
            <a:ext cx="355617" cy="123111"/>
          </a:xfrm>
          <a:prstGeom prst="rect">
            <a:avLst/>
          </a:prstGeom>
          <a:solidFill>
            <a:srgbClr val="FFFFFF">
              <a:alpha val="15000"/>
            </a:srgbClr>
          </a:solidFill>
        </p:spPr>
        <p:txBody>
          <a:bodyPr wrap="square" lIns="0" tIns="0" rIns="0" bIns="0" rtlCol="0">
            <a:spAutoFit/>
          </a:bodyPr>
          <a:lstStyle/>
          <a:p>
            <a:pPr algn="ctr"/>
            <a:r>
              <a:rPr lang="ja-JP" altLang="en-US" sz="800" dirty="0">
                <a:latin typeface="Meiryo UI" panose="020B0604030504040204" pitchFamily="50" charset="-128"/>
                <a:ea typeface="Meiryo UI" panose="020B0604030504040204" pitchFamily="50" charset="-128"/>
              </a:rPr>
              <a:t>桜島</a:t>
            </a:r>
            <a:r>
              <a:rPr kumimoji="1" lang="ja-JP" altLang="en-US" sz="800" dirty="0">
                <a:latin typeface="Meiryo UI" panose="020B0604030504040204" pitchFamily="50" charset="-128"/>
                <a:ea typeface="Meiryo UI" panose="020B0604030504040204" pitchFamily="50" charset="-128"/>
              </a:rPr>
              <a:t>駅</a:t>
            </a:r>
          </a:p>
        </p:txBody>
      </p:sp>
      <p:sp>
        <p:nvSpPr>
          <p:cNvPr id="52" name="テキスト ボックス 51">
            <a:extLst>
              <a:ext uri="{FF2B5EF4-FFF2-40B4-BE49-F238E27FC236}">
                <a16:creationId xmlns:a16="http://schemas.microsoft.com/office/drawing/2014/main" id="{62CFC8E5-F65F-4432-B6C5-55470AC1B3A4}"/>
              </a:ext>
            </a:extLst>
          </p:cNvPr>
          <p:cNvSpPr txBox="1"/>
          <p:nvPr/>
        </p:nvSpPr>
        <p:spPr>
          <a:xfrm>
            <a:off x="4345292" y="2744460"/>
            <a:ext cx="422431" cy="123111"/>
          </a:xfrm>
          <a:prstGeom prst="rect">
            <a:avLst/>
          </a:prstGeom>
          <a:solidFill>
            <a:srgbClr val="FFFFFF">
              <a:alpha val="15000"/>
            </a:srgbClr>
          </a:solidFill>
        </p:spPr>
        <p:txBody>
          <a:bodyPr wrap="square" lIns="0" tIns="0" rIns="0" bIns="0" rtlCol="0">
            <a:spAutoFit/>
          </a:bodyPr>
          <a:lstStyle/>
          <a:p>
            <a:pPr algn="ctr"/>
            <a:r>
              <a:rPr kumimoji="1" lang="ja-JP" altLang="en-US" sz="800" dirty="0">
                <a:latin typeface="Meiryo UI" panose="020B0604030504040204" pitchFamily="50" charset="-128"/>
                <a:ea typeface="Meiryo UI" panose="020B0604030504040204" pitchFamily="50" charset="-128"/>
              </a:rPr>
              <a:t>新大阪駅</a:t>
            </a:r>
          </a:p>
        </p:txBody>
      </p:sp>
      <p:sp>
        <p:nvSpPr>
          <p:cNvPr id="53" name="テキスト ボックス 52">
            <a:extLst>
              <a:ext uri="{FF2B5EF4-FFF2-40B4-BE49-F238E27FC236}">
                <a16:creationId xmlns:a16="http://schemas.microsoft.com/office/drawing/2014/main" id="{0FA179C1-F571-4A76-959E-4249AF5F068D}"/>
              </a:ext>
            </a:extLst>
          </p:cNvPr>
          <p:cNvSpPr txBox="1"/>
          <p:nvPr/>
        </p:nvSpPr>
        <p:spPr>
          <a:xfrm>
            <a:off x="2419288" y="5070096"/>
            <a:ext cx="879327" cy="123111"/>
          </a:xfrm>
          <a:prstGeom prst="rect">
            <a:avLst/>
          </a:prstGeom>
          <a:solidFill>
            <a:srgbClr val="FFFFFF">
              <a:alpha val="15000"/>
            </a:srgbClr>
          </a:solidFill>
        </p:spPr>
        <p:txBody>
          <a:bodyPr wrap="square" lIns="0" tIns="0" rIns="0" bIns="0" rtlCol="0">
            <a:spAutoFit/>
          </a:bodyPr>
          <a:lstStyle/>
          <a:p>
            <a:pPr algn="ctr"/>
            <a:r>
              <a:rPr lang="ja-JP" altLang="en-US" sz="800" dirty="0">
                <a:latin typeface="Meiryo UI" panose="020B0604030504040204" pitchFamily="50" charset="-128"/>
                <a:ea typeface="Meiryo UI" panose="020B0604030504040204" pitchFamily="50" charset="-128"/>
              </a:rPr>
              <a:t>堺万博</a:t>
            </a:r>
            <a:r>
              <a:rPr lang="en-US" altLang="ja-JP" sz="800" dirty="0">
                <a:latin typeface="Meiryo UI" panose="020B0604030504040204" pitchFamily="50" charset="-128"/>
                <a:ea typeface="Meiryo UI" panose="020B0604030504040204" pitchFamily="50" charset="-128"/>
              </a:rPr>
              <a:t>P</a:t>
            </a:r>
            <a:r>
              <a:rPr lang="ja-JP" altLang="en-US" sz="800" dirty="0">
                <a:latin typeface="Meiryo UI" panose="020B0604030504040204" pitchFamily="50" charset="-128"/>
                <a:ea typeface="Meiryo UI" panose="020B0604030504040204" pitchFamily="50" charset="-128"/>
              </a:rPr>
              <a:t>＆</a:t>
            </a:r>
            <a:r>
              <a:rPr lang="en-US" altLang="ja-JP" sz="800" dirty="0">
                <a:latin typeface="Meiryo UI" panose="020B0604030504040204" pitchFamily="50" charset="-128"/>
                <a:ea typeface="Meiryo UI" panose="020B0604030504040204" pitchFamily="50" charset="-128"/>
              </a:rPr>
              <a:t>R</a:t>
            </a:r>
            <a:r>
              <a:rPr lang="ja-JP" altLang="en-US" sz="800" dirty="0">
                <a:latin typeface="Meiryo UI" panose="020B0604030504040204" pitchFamily="50" charset="-128"/>
                <a:ea typeface="Meiryo UI" panose="020B0604030504040204" pitchFamily="50" charset="-128"/>
              </a:rPr>
              <a:t>駐車場</a:t>
            </a:r>
            <a:endParaRPr kumimoji="1" lang="ja-JP" altLang="en-US" sz="800" dirty="0">
              <a:latin typeface="Meiryo UI" panose="020B0604030504040204" pitchFamily="50" charset="-128"/>
              <a:ea typeface="Meiryo UI" panose="020B0604030504040204" pitchFamily="50" charset="-128"/>
            </a:endParaRPr>
          </a:p>
        </p:txBody>
      </p:sp>
      <p:sp>
        <p:nvSpPr>
          <p:cNvPr id="57" name="テキスト ボックス 56">
            <a:extLst>
              <a:ext uri="{FF2B5EF4-FFF2-40B4-BE49-F238E27FC236}">
                <a16:creationId xmlns:a16="http://schemas.microsoft.com/office/drawing/2014/main" id="{6A1D3B49-890D-4F6B-A0EA-5ED2F9F408E6}"/>
              </a:ext>
            </a:extLst>
          </p:cNvPr>
          <p:cNvSpPr txBox="1"/>
          <p:nvPr/>
        </p:nvSpPr>
        <p:spPr>
          <a:xfrm>
            <a:off x="1705557" y="3645253"/>
            <a:ext cx="975769" cy="123111"/>
          </a:xfrm>
          <a:prstGeom prst="rect">
            <a:avLst/>
          </a:prstGeom>
          <a:solidFill>
            <a:srgbClr val="FFFFFF">
              <a:alpha val="15000"/>
            </a:srgbClr>
          </a:solidFill>
        </p:spPr>
        <p:txBody>
          <a:bodyPr wrap="square" lIns="0" tIns="0" rIns="0" bIns="0" rtlCol="0">
            <a:spAutoFit/>
          </a:bodyPr>
          <a:lstStyle/>
          <a:p>
            <a:pPr algn="ctr"/>
            <a:r>
              <a:rPr lang="ja-JP" altLang="en-US" sz="800" dirty="0">
                <a:latin typeface="Meiryo UI" panose="020B0604030504040204" pitchFamily="50" charset="-128"/>
                <a:ea typeface="Meiryo UI" panose="020B0604030504040204" pitchFamily="50" charset="-128"/>
              </a:rPr>
              <a:t>尼崎万博</a:t>
            </a:r>
            <a:r>
              <a:rPr lang="en-US" altLang="ja-JP" sz="800" dirty="0">
                <a:latin typeface="Meiryo UI" panose="020B0604030504040204" pitchFamily="50" charset="-128"/>
                <a:ea typeface="Meiryo UI" panose="020B0604030504040204" pitchFamily="50" charset="-128"/>
              </a:rPr>
              <a:t>P</a:t>
            </a:r>
            <a:r>
              <a:rPr lang="ja-JP" altLang="en-US" sz="800" dirty="0">
                <a:latin typeface="Meiryo UI" panose="020B0604030504040204" pitchFamily="50" charset="-128"/>
                <a:ea typeface="Meiryo UI" panose="020B0604030504040204" pitchFamily="50" charset="-128"/>
              </a:rPr>
              <a:t>＆</a:t>
            </a:r>
            <a:r>
              <a:rPr lang="en-US" altLang="ja-JP" sz="800" dirty="0">
                <a:latin typeface="Meiryo UI" panose="020B0604030504040204" pitchFamily="50" charset="-128"/>
                <a:ea typeface="Meiryo UI" panose="020B0604030504040204" pitchFamily="50" charset="-128"/>
              </a:rPr>
              <a:t>R</a:t>
            </a:r>
            <a:r>
              <a:rPr lang="ja-JP" altLang="en-US" sz="800" dirty="0">
                <a:latin typeface="Meiryo UI" panose="020B0604030504040204" pitchFamily="50" charset="-128"/>
                <a:ea typeface="Meiryo UI" panose="020B0604030504040204" pitchFamily="50" charset="-128"/>
              </a:rPr>
              <a:t>駐車場</a:t>
            </a:r>
            <a:endParaRPr kumimoji="1" lang="ja-JP" altLang="en-US" sz="800" dirty="0">
              <a:latin typeface="Meiryo UI" panose="020B0604030504040204" pitchFamily="50" charset="-128"/>
              <a:ea typeface="Meiryo UI" panose="020B0604030504040204" pitchFamily="50" charset="-128"/>
            </a:endParaRPr>
          </a:p>
        </p:txBody>
      </p:sp>
      <p:sp>
        <p:nvSpPr>
          <p:cNvPr id="58" name="テキスト ボックス 57">
            <a:extLst>
              <a:ext uri="{FF2B5EF4-FFF2-40B4-BE49-F238E27FC236}">
                <a16:creationId xmlns:a16="http://schemas.microsoft.com/office/drawing/2014/main" id="{A52D4237-7526-4851-B3CE-A1C599B0F96A}"/>
              </a:ext>
            </a:extLst>
          </p:cNvPr>
          <p:cNvSpPr txBox="1"/>
          <p:nvPr/>
        </p:nvSpPr>
        <p:spPr>
          <a:xfrm>
            <a:off x="1806196" y="3878537"/>
            <a:ext cx="975769" cy="123111"/>
          </a:xfrm>
          <a:prstGeom prst="rect">
            <a:avLst/>
          </a:prstGeom>
          <a:solidFill>
            <a:srgbClr val="FFFFFF">
              <a:alpha val="15000"/>
            </a:srgbClr>
          </a:solidFill>
        </p:spPr>
        <p:txBody>
          <a:bodyPr wrap="square" lIns="0" tIns="0" rIns="0" bIns="0" rtlCol="0">
            <a:spAutoFit/>
          </a:bodyPr>
          <a:lstStyle/>
          <a:p>
            <a:pPr algn="ctr"/>
            <a:r>
              <a:rPr lang="ja-JP" altLang="en-US" sz="800" dirty="0">
                <a:latin typeface="Meiryo UI" panose="020B0604030504040204" pitchFamily="50" charset="-128"/>
                <a:ea typeface="Meiryo UI" panose="020B0604030504040204" pitchFamily="50" charset="-128"/>
              </a:rPr>
              <a:t>舞洲万博</a:t>
            </a:r>
            <a:r>
              <a:rPr lang="en-US" altLang="ja-JP" sz="800" dirty="0">
                <a:latin typeface="Meiryo UI" panose="020B0604030504040204" pitchFamily="50" charset="-128"/>
                <a:ea typeface="Meiryo UI" panose="020B0604030504040204" pitchFamily="50" charset="-128"/>
              </a:rPr>
              <a:t>P</a:t>
            </a:r>
            <a:r>
              <a:rPr lang="ja-JP" altLang="en-US" sz="800" dirty="0">
                <a:latin typeface="Meiryo UI" panose="020B0604030504040204" pitchFamily="50" charset="-128"/>
                <a:ea typeface="Meiryo UI" panose="020B0604030504040204" pitchFamily="50" charset="-128"/>
              </a:rPr>
              <a:t>＆</a:t>
            </a:r>
            <a:r>
              <a:rPr lang="en-US" altLang="ja-JP" sz="800" dirty="0">
                <a:latin typeface="Meiryo UI" panose="020B0604030504040204" pitchFamily="50" charset="-128"/>
                <a:ea typeface="Meiryo UI" panose="020B0604030504040204" pitchFamily="50" charset="-128"/>
              </a:rPr>
              <a:t>R</a:t>
            </a:r>
            <a:r>
              <a:rPr lang="ja-JP" altLang="en-US" sz="800" dirty="0">
                <a:latin typeface="Meiryo UI" panose="020B0604030504040204" pitchFamily="50" charset="-128"/>
                <a:ea typeface="Meiryo UI" panose="020B0604030504040204" pitchFamily="50" charset="-128"/>
              </a:rPr>
              <a:t>駐車場</a:t>
            </a:r>
            <a:endParaRPr kumimoji="1" lang="ja-JP" altLang="en-US" sz="800" dirty="0">
              <a:latin typeface="Meiryo UI" panose="020B0604030504040204" pitchFamily="50" charset="-128"/>
              <a:ea typeface="Meiryo UI" panose="020B0604030504040204" pitchFamily="50" charset="-128"/>
            </a:endParaRPr>
          </a:p>
        </p:txBody>
      </p:sp>
      <p:sp>
        <p:nvSpPr>
          <p:cNvPr id="62" name="テキスト ボックス 61">
            <a:extLst>
              <a:ext uri="{FF2B5EF4-FFF2-40B4-BE49-F238E27FC236}">
                <a16:creationId xmlns:a16="http://schemas.microsoft.com/office/drawing/2014/main" id="{9889733B-391A-4EA6-9250-4797A652FA68}"/>
              </a:ext>
            </a:extLst>
          </p:cNvPr>
          <p:cNvSpPr txBox="1"/>
          <p:nvPr/>
        </p:nvSpPr>
        <p:spPr>
          <a:xfrm>
            <a:off x="2145532" y="4238126"/>
            <a:ext cx="422431" cy="123111"/>
          </a:xfrm>
          <a:prstGeom prst="rect">
            <a:avLst/>
          </a:prstGeom>
          <a:solidFill>
            <a:srgbClr val="FFFFFF">
              <a:alpha val="15000"/>
            </a:srgbClr>
          </a:solidFill>
        </p:spPr>
        <p:txBody>
          <a:bodyPr wrap="square" lIns="0" tIns="0" rIns="0" bIns="0" rtlCol="0">
            <a:spAutoFit/>
          </a:bodyPr>
          <a:lstStyle/>
          <a:p>
            <a:pPr algn="ctr"/>
            <a:r>
              <a:rPr kumimoji="1" lang="ja-JP" altLang="en-US" sz="800" dirty="0">
                <a:latin typeface="Meiryo UI" panose="020B0604030504040204" pitchFamily="50" charset="-128"/>
                <a:ea typeface="Meiryo UI" panose="020B0604030504040204" pitchFamily="50" charset="-128"/>
              </a:rPr>
              <a:t>万博会場</a:t>
            </a:r>
          </a:p>
        </p:txBody>
      </p:sp>
    </p:spTree>
    <p:extLst>
      <p:ext uri="{BB962C8B-B14F-4D97-AF65-F5344CB8AC3E}">
        <p14:creationId xmlns:p14="http://schemas.microsoft.com/office/powerpoint/2010/main" val="4146848534"/>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tx1"/>
          </a:solidFill>
          <a:prstDash val="solid"/>
        </a:ln>
      </a:spPr>
      <a:bodyPr rtlCol="0" anchor="ctr"/>
      <a:lstStyle>
        <a:defPPr algn="ctr">
          <a:defRPr kumimoji="1"/>
        </a:defPPr>
      </a:lstStyle>
      <a:style>
        <a:lnRef idx="1">
          <a:schemeClr val="accent1"/>
        </a:lnRef>
        <a:fillRef idx="0">
          <a:schemeClr val="accent1"/>
        </a:fillRef>
        <a:effectRef idx="0">
          <a:schemeClr val="accent1"/>
        </a:effectRef>
        <a:fontRef idx="minor">
          <a:schemeClr val="tx1"/>
        </a:fontRef>
      </a:style>
    </a:sp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85D4A840C0B79842806973E30B2A13A0" ma:contentTypeVersion="2" ma:contentTypeDescription="新しいドキュメントを作成します。" ma:contentTypeScope="" ma:versionID="0d2eb14373c5b4000c128cfcdd3fcf60">
  <xsd:schema xmlns:xsd="http://www.w3.org/2001/XMLSchema" xmlns:xs="http://www.w3.org/2001/XMLSchema" xmlns:p="http://schemas.microsoft.com/office/2006/metadata/properties" xmlns:ns1="http://schemas.microsoft.com/sharepoint/v3" xmlns:ns2="4e21aece-359b-4e6f-8f54-c70e1e237c6a" targetNamespace="http://schemas.microsoft.com/office/2006/metadata/properties" ma:root="true" ma:fieldsID="db23b4eb53cfac3bdce39f3dd831b7a7" ns1:_="" ns2:_="">
    <xsd:import namespace="http://schemas.microsoft.com/sharepoint/v3"/>
    <xsd:import namespace="4e21aece-359b-4e6f-8f54-c70e1e237c6a"/>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スケジュールの開始日" ma:description="[スケジュールの開始日] は、発行機能により作成されたサイト列です。このページがサイトの閲覧者に表示される最初の日時を示すために使われます。" ma:hidden="true" ma:internalName="PublishingStartDate">
      <xsd:simpleType>
        <xsd:restriction base="dms:Unknown"/>
      </xsd:simpleType>
    </xsd:element>
    <xsd:element name="PublishingExpirationDate" ma:index="9" nillable="true" ma:displayName="スケジュールの終了日" ma:description="[スケジュールの終了日] は、発行機能により作成されたサイト列です。このページがサイトの閲覧者に表示されなくなる日時を示すために使われます。"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e21aece-359b-4e6f-8f54-c70e1e237c6a" elementFormDefault="qualified">
    <xsd:import namespace="http://schemas.microsoft.com/office/2006/documentManagement/types"/>
    <xsd:import namespace="http://schemas.microsoft.com/office/infopath/2007/PartnerControls"/>
    <xsd:element name="SharedWithUsers" ma:index="10"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0AF225B-D113-4752-955B-4692E1FEDF4A}">
  <ds:schemaRefs>
    <ds:schemaRef ds:uri="http://schemas.microsoft.com/sharepoint/v3"/>
    <ds:schemaRef ds:uri="http://purl.org/dc/terms/"/>
    <ds:schemaRef ds:uri="http://purl.org/dc/elements/1.1/"/>
    <ds:schemaRef ds:uri="http://www.w3.org/XML/1998/namespace"/>
    <ds:schemaRef ds:uri="http://purl.org/dc/dcmitype/"/>
    <ds:schemaRef ds:uri="http://schemas.microsoft.com/office/2006/metadata/properties"/>
    <ds:schemaRef ds:uri="http://schemas.microsoft.com/office/2006/documentManagement/types"/>
    <ds:schemaRef ds:uri="http://schemas.openxmlformats.org/package/2006/metadata/core-properties"/>
    <ds:schemaRef ds:uri="http://schemas.microsoft.com/office/infopath/2007/PartnerControls"/>
    <ds:schemaRef ds:uri="4e21aece-359b-4e6f-8f54-c70e1e237c6a"/>
  </ds:schemaRefs>
</ds:datastoreItem>
</file>

<file path=customXml/itemProps2.xml><?xml version="1.0" encoding="utf-8"?>
<ds:datastoreItem xmlns:ds="http://schemas.openxmlformats.org/officeDocument/2006/customXml" ds:itemID="{7FA8E128-7BE2-45D4-A7B2-4E7A7E69680A}">
  <ds:schemaRefs>
    <ds:schemaRef ds:uri="http://schemas.microsoft.com/sharepoint/v3/contenttype/forms"/>
  </ds:schemaRefs>
</ds:datastoreItem>
</file>

<file path=customXml/itemProps3.xml><?xml version="1.0" encoding="utf-8"?>
<ds:datastoreItem xmlns:ds="http://schemas.openxmlformats.org/officeDocument/2006/customXml" ds:itemID="{101E4F90-4A24-4E2F-9DEB-768892B45DE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e21aece-359b-4e6f-8f54-c70e1e237c6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18679</TotalTime>
  <Words>102</Words>
  <Application>Microsoft Office PowerPoint</Application>
  <PresentationFormat>画面に合わせる (4:3)</PresentationFormat>
  <Paragraphs>22</Paragraphs>
  <Slides>1</Slides>
  <Notes>0</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1</vt:i4>
      </vt:variant>
    </vt:vector>
  </HeadingPairs>
  <TitlesOfParts>
    <vt:vector size="5" baseType="lpstr">
      <vt:lpstr>Meiryo UI</vt:lpstr>
      <vt:lpstr>Arial</vt:lpstr>
      <vt:lpstr>Calibri</vt:lpstr>
      <vt:lpstr>Office テーマ</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cp:revision>801</cp:revision>
  <cp:lastPrinted>2024-06-04T02:16:12Z</cp:lastPrinted>
  <dcterms:created xsi:type="dcterms:W3CDTF">2013-08-06T11:59:54Z</dcterms:created>
  <dcterms:modified xsi:type="dcterms:W3CDTF">2024-08-07T06:59:52Z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0x01010085D4A840C0B79842806973E30B2A13A0</vt:lpwstr>
  </property>
</Properties>
</file>