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2"/>
  </p:notesMasterIdLst>
  <p:handoutMasterIdLst>
    <p:handoutMasterId r:id="rId23"/>
  </p:handoutMasterIdLst>
  <p:sldIdLst>
    <p:sldId id="310" r:id="rId5"/>
    <p:sldId id="817" r:id="rId6"/>
    <p:sldId id="1047" r:id="rId7"/>
    <p:sldId id="1090" r:id="rId8"/>
    <p:sldId id="1071" r:id="rId9"/>
    <p:sldId id="1093" r:id="rId10"/>
    <p:sldId id="1094" r:id="rId11"/>
    <p:sldId id="1095" r:id="rId12"/>
    <p:sldId id="1048" r:id="rId13"/>
    <p:sldId id="1081" r:id="rId14"/>
    <p:sldId id="1096" r:id="rId15"/>
    <p:sldId id="1097" r:id="rId16"/>
    <p:sldId id="1067" r:id="rId17"/>
    <p:sldId id="1056" r:id="rId18"/>
    <p:sldId id="1099" r:id="rId19"/>
    <p:sldId id="1100" r:id="rId20"/>
    <p:sldId id="954" r:id="rId21"/>
  </p:sldIdLst>
  <p:sldSz cx="9906000" cy="6858000" type="A4"/>
  <p:notesSz cx="6807200" cy="9939338"/>
  <p:defaultTextStyle>
    <a:defPPr>
      <a:defRPr lang="ja-JP"/>
    </a:defPPr>
    <a:lvl1pPr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1pPr>
    <a:lvl2pPr marL="341313" indent="1158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2pPr>
    <a:lvl3pPr marL="682625" indent="231775"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3pPr>
    <a:lvl4pPr marL="1025525" indent="346075"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4pPr>
    <a:lvl5pPr marL="1366838" indent="461963"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83">
          <p15:clr>
            <a:srgbClr val="A4A3A4"/>
          </p15:clr>
        </p15:guide>
        <p15:guide id="2" pos="3097"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tanaka" initials="" lastIdx="28" clrIdx="0">
    <p:extLst>
      <p:ext uri="{19B8F6BF-5375-455C-9EA6-DF929625EA0E}">
        <p15:presenceInfo xmlns:p15="http://schemas.microsoft.com/office/powerpoint/2012/main" userId="S::r-tanaka@wesco.co.jp::748aceef-a4c8-461b-bc44-c91bb6bc8cea" providerId="AD"/>
      </p:ext>
    </p:extLst>
  </p:cmAuthor>
  <p:cmAuthor id="2" name="石本　雄大" initials="石本　雄大" lastIdx="14" clrIdx="1">
    <p:extLst>
      <p:ext uri="{19B8F6BF-5375-455C-9EA6-DF929625EA0E}">
        <p15:presenceInfo xmlns:p15="http://schemas.microsoft.com/office/powerpoint/2012/main" userId="S::IshimotoY@lan.pref.osaka.jp::35142c1f-f960-46cf-9453-123b8c29c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FF99"/>
    <a:srgbClr val="0000CC"/>
    <a:srgbClr val="009900"/>
    <a:srgbClr val="CC99FF"/>
    <a:srgbClr val="9900CC"/>
    <a:srgbClr val="7FCBF1"/>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83" autoAdjust="0"/>
    <p:restoredTop sz="92775" autoAdjust="0"/>
  </p:normalViewPr>
  <p:slideViewPr>
    <p:cSldViewPr snapToGrid="0">
      <p:cViewPr varScale="1">
        <p:scale>
          <a:sx n="62" d="100"/>
          <a:sy n="62" d="100"/>
        </p:scale>
        <p:origin x="480" y="62"/>
      </p:cViewPr>
      <p:guideLst>
        <p:guide orient="horz" pos="2183"/>
        <p:guide pos="30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2790" y="-102"/>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4" y="2"/>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3" tIns="46079" rIns="92153" bIns="46079" numCol="1" anchor="t" anchorCtr="0" compatLnSpc="1">
            <a:prstTxWarp prst="textNoShape">
              <a:avLst/>
            </a:prstTxWarp>
          </a:bodyPr>
          <a:lstStyle>
            <a:lvl1pPr algn="l" defTabSz="913756" eaLnBrk="0" hangingPunct="0">
              <a:defRPr sz="1100">
                <a:latin typeface="Arial" panose="020B0604020202020204" pitchFamily="34" charset="0"/>
              </a:defRPr>
            </a:lvl1pPr>
          </a:lstStyle>
          <a:p>
            <a:pPr>
              <a:defRPr/>
            </a:pPr>
            <a:endParaRPr lang="en-US" altLang="ja-JP"/>
          </a:p>
        </p:txBody>
      </p:sp>
      <p:sp>
        <p:nvSpPr>
          <p:cNvPr id="153603" name="Rectangle 3"/>
          <p:cNvSpPr>
            <a:spLocks noGrp="1" noChangeArrowheads="1"/>
          </p:cNvSpPr>
          <p:nvPr>
            <p:ph type="dt" sz="quarter" idx="1"/>
          </p:nvPr>
        </p:nvSpPr>
        <p:spPr bwMode="auto">
          <a:xfrm>
            <a:off x="3854456" y="2"/>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3" tIns="46079" rIns="92153" bIns="46079" numCol="1" anchor="t" anchorCtr="0" compatLnSpc="1">
            <a:prstTxWarp prst="textNoShape">
              <a:avLst/>
            </a:prstTxWarp>
          </a:bodyPr>
          <a:lstStyle>
            <a:lvl1pPr algn="r" defTabSz="913756" eaLnBrk="0" hangingPunct="0">
              <a:defRPr sz="1100">
                <a:latin typeface="Arial" panose="020B0604020202020204" pitchFamily="34" charset="0"/>
              </a:defRPr>
            </a:lvl1pPr>
          </a:lstStyle>
          <a:p>
            <a:pPr>
              <a:defRPr/>
            </a:pPr>
            <a:fld id="{B0CA0DFB-3B88-4752-857A-3D0E10262BA4}" type="datetimeFigureOut">
              <a:rPr lang="ja-JP" altLang="en-US"/>
              <a:pPr>
                <a:defRPr/>
              </a:pPr>
              <a:t>2024/9/6</a:t>
            </a:fld>
            <a:endParaRPr lang="en-US" altLang="ja-JP"/>
          </a:p>
        </p:txBody>
      </p:sp>
      <p:sp>
        <p:nvSpPr>
          <p:cNvPr id="153604" name="Rectangle 4"/>
          <p:cNvSpPr>
            <a:spLocks noGrp="1" noChangeArrowheads="1"/>
          </p:cNvSpPr>
          <p:nvPr>
            <p:ph type="ftr" sz="quarter" idx="2"/>
          </p:nvPr>
        </p:nvSpPr>
        <p:spPr bwMode="auto">
          <a:xfrm>
            <a:off x="4" y="9440865"/>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3" tIns="46079" rIns="92153" bIns="46079" numCol="1" anchor="b" anchorCtr="0" compatLnSpc="1">
            <a:prstTxWarp prst="textNoShape">
              <a:avLst/>
            </a:prstTxWarp>
          </a:bodyPr>
          <a:lstStyle>
            <a:lvl1pPr algn="l" defTabSz="913756" eaLnBrk="0" hangingPunct="0">
              <a:defRPr sz="1100">
                <a:latin typeface="Arial" panose="020B0604020202020204" pitchFamily="34" charset="0"/>
              </a:defRPr>
            </a:lvl1pPr>
          </a:lstStyle>
          <a:p>
            <a:pPr>
              <a:defRPr/>
            </a:pPr>
            <a:endParaRPr lang="en-US" altLang="ja-JP"/>
          </a:p>
        </p:txBody>
      </p:sp>
      <p:sp>
        <p:nvSpPr>
          <p:cNvPr id="153605" name="Rectangle 5"/>
          <p:cNvSpPr>
            <a:spLocks noGrp="1" noChangeArrowheads="1"/>
          </p:cNvSpPr>
          <p:nvPr>
            <p:ph type="sldNum" sz="quarter" idx="3"/>
          </p:nvPr>
        </p:nvSpPr>
        <p:spPr bwMode="auto">
          <a:xfrm>
            <a:off x="3854456" y="9440865"/>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3" tIns="46079" rIns="92153" bIns="46079" numCol="1" anchor="b" anchorCtr="0" compatLnSpc="1">
            <a:prstTxWarp prst="textNoShape">
              <a:avLst/>
            </a:prstTxWarp>
          </a:bodyPr>
          <a:lstStyle>
            <a:lvl1pPr algn="r" defTabSz="909204">
              <a:defRPr sz="1100"/>
            </a:lvl1pPr>
          </a:lstStyle>
          <a:p>
            <a:pPr>
              <a:defRPr/>
            </a:pPr>
            <a:fld id="{582C3C87-1F9A-4709-9F90-0CD9954C7AD1}" type="slidenum">
              <a:rPr lang="ja-JP" altLang="en-US"/>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4" y="2"/>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0" tIns="45846" rIns="91690" bIns="45846" numCol="1" anchor="t" anchorCtr="0" compatLnSpc="1">
            <a:prstTxWarp prst="textNoShape">
              <a:avLst/>
            </a:prstTxWarp>
          </a:bodyPr>
          <a:lstStyle>
            <a:lvl1pPr algn="l" defTabSz="912158" eaLnBrk="1" hangingPunct="1">
              <a:defRPr sz="1100">
                <a:latin typeface="Arial" panose="020B0604020202020204" pitchFamily="34" charset="0"/>
              </a:defRPr>
            </a:lvl1pPr>
          </a:lstStyle>
          <a:p>
            <a:pPr>
              <a:defRPr/>
            </a:pPr>
            <a:endParaRPr lang="en-US" altLang="ja-JP"/>
          </a:p>
        </p:txBody>
      </p:sp>
      <p:sp>
        <p:nvSpPr>
          <p:cNvPr id="49155" name="Rectangle 3"/>
          <p:cNvSpPr>
            <a:spLocks noGrp="1" noChangeArrowheads="1"/>
          </p:cNvSpPr>
          <p:nvPr>
            <p:ph type="dt" idx="1"/>
          </p:nvPr>
        </p:nvSpPr>
        <p:spPr bwMode="auto">
          <a:xfrm>
            <a:off x="3854456" y="2"/>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0" tIns="45846" rIns="91690" bIns="45846" numCol="1" anchor="t" anchorCtr="0" compatLnSpc="1">
            <a:prstTxWarp prst="textNoShape">
              <a:avLst/>
            </a:prstTxWarp>
          </a:bodyPr>
          <a:lstStyle>
            <a:lvl1pPr algn="r" defTabSz="912158" eaLnBrk="1" hangingPunct="1">
              <a:defRPr sz="1100">
                <a:latin typeface="Arial" panose="020B0604020202020204" pitchFamily="34" charset="0"/>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712788" y="744538"/>
            <a:ext cx="5386387"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79452" y="4721230"/>
            <a:ext cx="54483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0" tIns="45846" rIns="91690" bIns="458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9158" name="Rectangle 6"/>
          <p:cNvSpPr>
            <a:spLocks noGrp="1" noChangeArrowheads="1"/>
          </p:cNvSpPr>
          <p:nvPr>
            <p:ph type="ftr" sz="quarter" idx="4"/>
          </p:nvPr>
        </p:nvSpPr>
        <p:spPr bwMode="auto">
          <a:xfrm>
            <a:off x="4" y="9440865"/>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0" tIns="45846" rIns="91690" bIns="45846" numCol="1" anchor="b" anchorCtr="0" compatLnSpc="1">
            <a:prstTxWarp prst="textNoShape">
              <a:avLst/>
            </a:prstTxWarp>
          </a:bodyPr>
          <a:lstStyle>
            <a:lvl1pPr algn="l" defTabSz="912158" eaLnBrk="1" hangingPunct="1">
              <a:defRPr sz="1100">
                <a:latin typeface="Arial" panose="020B0604020202020204" pitchFamily="34" charset="0"/>
              </a:defRPr>
            </a:lvl1pPr>
          </a:lstStyle>
          <a:p>
            <a:pPr>
              <a:defRPr/>
            </a:pPr>
            <a:endParaRPr lang="en-US" altLang="ja-JP"/>
          </a:p>
        </p:txBody>
      </p:sp>
      <p:sp>
        <p:nvSpPr>
          <p:cNvPr id="49159" name="Rectangle 7"/>
          <p:cNvSpPr>
            <a:spLocks noGrp="1" noChangeArrowheads="1"/>
          </p:cNvSpPr>
          <p:nvPr>
            <p:ph type="sldNum" sz="quarter" idx="5"/>
          </p:nvPr>
        </p:nvSpPr>
        <p:spPr bwMode="auto">
          <a:xfrm>
            <a:off x="3854456" y="9440865"/>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0" tIns="45846" rIns="91690" bIns="45846" numCol="1" anchor="b" anchorCtr="0" compatLnSpc="1">
            <a:prstTxWarp prst="textNoShape">
              <a:avLst/>
            </a:prstTxWarp>
          </a:bodyPr>
          <a:lstStyle>
            <a:lvl1pPr algn="r" defTabSz="907617" eaLnBrk="1" hangingPunct="1">
              <a:defRPr sz="1100"/>
            </a:lvl1pPr>
          </a:lstStyle>
          <a:p>
            <a:pPr>
              <a:defRPr/>
            </a:pPr>
            <a:fld id="{257C1A70-FFA6-41F8-8C6B-E39424F30BF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900" kern="1200">
        <a:solidFill>
          <a:schemeClr val="tx1"/>
        </a:solidFill>
        <a:latin typeface="Arial" charset="0"/>
        <a:ea typeface="ＭＳ Ｐ明朝" pitchFamily="18" charset="-128"/>
        <a:cs typeface="+mn-cs"/>
      </a:defRPr>
    </a:lvl1pPr>
    <a:lvl2pPr marL="341313" algn="l" rtl="0" eaLnBrk="0" fontAlgn="base" hangingPunct="0">
      <a:spcBef>
        <a:spcPct val="30000"/>
      </a:spcBef>
      <a:spcAft>
        <a:spcPct val="0"/>
      </a:spcAft>
      <a:defRPr kumimoji="1" sz="900" kern="1200">
        <a:solidFill>
          <a:schemeClr val="tx1"/>
        </a:solidFill>
        <a:latin typeface="Arial" charset="0"/>
        <a:ea typeface="ＭＳ Ｐ明朝" pitchFamily="18" charset="-128"/>
        <a:cs typeface="+mn-cs"/>
      </a:defRPr>
    </a:lvl2pPr>
    <a:lvl3pPr marL="682625" algn="l" rtl="0" eaLnBrk="0" fontAlgn="base" hangingPunct="0">
      <a:spcBef>
        <a:spcPct val="30000"/>
      </a:spcBef>
      <a:spcAft>
        <a:spcPct val="0"/>
      </a:spcAft>
      <a:defRPr kumimoji="1" sz="900" kern="1200">
        <a:solidFill>
          <a:schemeClr val="tx1"/>
        </a:solidFill>
        <a:latin typeface="Arial" charset="0"/>
        <a:ea typeface="ＭＳ Ｐ明朝" pitchFamily="18" charset="-128"/>
        <a:cs typeface="+mn-cs"/>
      </a:defRPr>
    </a:lvl3pPr>
    <a:lvl4pPr marL="1025525" algn="l" rtl="0" eaLnBrk="0" fontAlgn="base" hangingPunct="0">
      <a:spcBef>
        <a:spcPct val="30000"/>
      </a:spcBef>
      <a:spcAft>
        <a:spcPct val="0"/>
      </a:spcAft>
      <a:defRPr kumimoji="1" sz="900" kern="1200">
        <a:solidFill>
          <a:schemeClr val="tx1"/>
        </a:solidFill>
        <a:latin typeface="Arial" charset="0"/>
        <a:ea typeface="ＭＳ Ｐ明朝" pitchFamily="18" charset="-128"/>
        <a:cs typeface="+mn-cs"/>
      </a:defRPr>
    </a:lvl4pPr>
    <a:lvl5pPr marL="1366838" algn="l" rtl="0" eaLnBrk="0" fontAlgn="base" hangingPunct="0">
      <a:spcBef>
        <a:spcPct val="30000"/>
      </a:spcBef>
      <a:spcAft>
        <a:spcPct val="0"/>
      </a:spcAft>
      <a:defRPr kumimoji="1" sz="900" kern="1200">
        <a:solidFill>
          <a:schemeClr val="tx1"/>
        </a:solidFill>
        <a:latin typeface="Arial" charset="0"/>
        <a:ea typeface="ＭＳ Ｐ明朝" pitchFamily="18" charset="-128"/>
        <a:cs typeface="+mn-cs"/>
      </a:defRPr>
    </a:lvl5pPr>
    <a:lvl6pPr marL="1710385" algn="l" defTabSz="684154" rtl="0" eaLnBrk="1" latinLnBrk="0" hangingPunct="1">
      <a:defRPr kumimoji="1" sz="900" kern="1200">
        <a:solidFill>
          <a:schemeClr val="tx1"/>
        </a:solidFill>
        <a:latin typeface="+mn-lt"/>
        <a:ea typeface="+mn-ea"/>
        <a:cs typeface="+mn-cs"/>
      </a:defRPr>
    </a:lvl6pPr>
    <a:lvl7pPr marL="2052462" algn="l" defTabSz="684154" rtl="0" eaLnBrk="1" latinLnBrk="0" hangingPunct="1">
      <a:defRPr kumimoji="1" sz="900" kern="1200">
        <a:solidFill>
          <a:schemeClr val="tx1"/>
        </a:solidFill>
        <a:latin typeface="+mn-lt"/>
        <a:ea typeface="+mn-ea"/>
        <a:cs typeface="+mn-cs"/>
      </a:defRPr>
    </a:lvl7pPr>
    <a:lvl8pPr marL="2394539" algn="l" defTabSz="684154" rtl="0" eaLnBrk="1" latinLnBrk="0" hangingPunct="1">
      <a:defRPr kumimoji="1" sz="900" kern="1200">
        <a:solidFill>
          <a:schemeClr val="tx1"/>
        </a:solidFill>
        <a:latin typeface="+mn-lt"/>
        <a:ea typeface="+mn-ea"/>
        <a:cs typeface="+mn-cs"/>
      </a:defRPr>
    </a:lvl8pPr>
    <a:lvl9pPr marL="2736616" algn="l" defTabSz="684154"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57C1A70-FFA6-41F8-8C6B-E39424F30BF9}" type="slidenum">
              <a:rPr lang="en-US" altLang="ja-JP" smtClean="0"/>
              <a:pPr>
                <a:defRPr/>
              </a:pPr>
              <a:t>1</a:t>
            </a:fld>
            <a:endParaRPr lang="en-US" altLang="ja-JP"/>
          </a:p>
        </p:txBody>
      </p:sp>
    </p:spTree>
    <p:extLst>
      <p:ext uri="{BB962C8B-B14F-4D97-AF65-F5344CB8AC3E}">
        <p14:creationId xmlns:p14="http://schemas.microsoft.com/office/powerpoint/2010/main" val="115434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13</a:t>
            </a:fld>
            <a:endParaRPr lang="en-US" altLang="ja-JP"/>
          </a:p>
        </p:txBody>
      </p:sp>
    </p:spTree>
    <p:extLst>
      <p:ext uri="{BB962C8B-B14F-4D97-AF65-F5344CB8AC3E}">
        <p14:creationId xmlns:p14="http://schemas.microsoft.com/office/powerpoint/2010/main" val="42660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15</a:t>
            </a:fld>
            <a:endParaRPr lang="en-US" altLang="ja-JP"/>
          </a:p>
        </p:txBody>
      </p:sp>
    </p:spTree>
    <p:extLst>
      <p:ext uri="{BB962C8B-B14F-4D97-AF65-F5344CB8AC3E}">
        <p14:creationId xmlns:p14="http://schemas.microsoft.com/office/powerpoint/2010/main" val="410063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16</a:t>
            </a:fld>
            <a:endParaRPr lang="en-US" altLang="ja-JP"/>
          </a:p>
        </p:txBody>
      </p:sp>
    </p:spTree>
    <p:extLst>
      <p:ext uri="{BB962C8B-B14F-4D97-AF65-F5344CB8AC3E}">
        <p14:creationId xmlns:p14="http://schemas.microsoft.com/office/powerpoint/2010/main" val="174712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4</a:t>
            </a:fld>
            <a:endParaRPr lang="en-US" altLang="ja-JP"/>
          </a:p>
        </p:txBody>
      </p:sp>
    </p:spTree>
    <p:extLst>
      <p:ext uri="{BB962C8B-B14F-4D97-AF65-F5344CB8AC3E}">
        <p14:creationId xmlns:p14="http://schemas.microsoft.com/office/powerpoint/2010/main" val="102339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5</a:t>
            </a:fld>
            <a:endParaRPr lang="en-US" altLang="ja-JP"/>
          </a:p>
        </p:txBody>
      </p:sp>
    </p:spTree>
    <p:extLst>
      <p:ext uri="{BB962C8B-B14F-4D97-AF65-F5344CB8AC3E}">
        <p14:creationId xmlns:p14="http://schemas.microsoft.com/office/powerpoint/2010/main" val="306420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6</a:t>
            </a:fld>
            <a:endParaRPr lang="en-US" altLang="ja-JP"/>
          </a:p>
        </p:txBody>
      </p:sp>
    </p:spTree>
    <p:extLst>
      <p:ext uri="{BB962C8B-B14F-4D97-AF65-F5344CB8AC3E}">
        <p14:creationId xmlns:p14="http://schemas.microsoft.com/office/powerpoint/2010/main" val="354818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7</a:t>
            </a:fld>
            <a:endParaRPr lang="en-US" altLang="ja-JP"/>
          </a:p>
        </p:txBody>
      </p:sp>
    </p:spTree>
    <p:extLst>
      <p:ext uri="{BB962C8B-B14F-4D97-AF65-F5344CB8AC3E}">
        <p14:creationId xmlns:p14="http://schemas.microsoft.com/office/powerpoint/2010/main" val="190733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8</a:t>
            </a:fld>
            <a:endParaRPr lang="en-US" altLang="ja-JP"/>
          </a:p>
        </p:txBody>
      </p:sp>
    </p:spTree>
    <p:extLst>
      <p:ext uri="{BB962C8B-B14F-4D97-AF65-F5344CB8AC3E}">
        <p14:creationId xmlns:p14="http://schemas.microsoft.com/office/powerpoint/2010/main" val="168174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9</a:t>
            </a:fld>
            <a:endParaRPr lang="en-US" altLang="ja-JP"/>
          </a:p>
        </p:txBody>
      </p:sp>
    </p:spTree>
    <p:extLst>
      <p:ext uri="{BB962C8B-B14F-4D97-AF65-F5344CB8AC3E}">
        <p14:creationId xmlns:p14="http://schemas.microsoft.com/office/powerpoint/2010/main" val="201402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313178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57C1A70-FFA6-41F8-8C6B-E39424F30BF9}" type="slidenum">
              <a:rPr lang="en-US" altLang="ja-JP" smtClean="0"/>
              <a:pPr>
                <a:defRPr/>
              </a:pPr>
              <a:t>12</a:t>
            </a:fld>
            <a:endParaRPr lang="en-US" altLang="ja-JP"/>
          </a:p>
        </p:txBody>
      </p:sp>
    </p:spTree>
    <p:extLst>
      <p:ext uri="{BB962C8B-B14F-4D97-AF65-F5344CB8AC3E}">
        <p14:creationId xmlns:p14="http://schemas.microsoft.com/office/powerpoint/2010/main" val="416983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96" y="2130652"/>
            <a:ext cx="8419609" cy="1469571"/>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392" y="3885974"/>
            <a:ext cx="6933217"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FB470C98-EAB9-4D85-9324-F0F0D3CA1B09}"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549D3770-3694-4DEE-BC87-43508126C519}" type="slidenum">
              <a:rPr lang="en-US" altLang="ja-JP"/>
              <a:pPr>
                <a:defRPr/>
              </a:pPr>
              <a:t>‹#›</a:t>
            </a:fld>
            <a:endParaRPr lang="en-US" altLang="ja-JP"/>
          </a:p>
        </p:txBody>
      </p:sp>
    </p:spTree>
    <p:extLst>
      <p:ext uri="{BB962C8B-B14F-4D97-AF65-F5344CB8AC3E}">
        <p14:creationId xmlns:p14="http://schemas.microsoft.com/office/powerpoint/2010/main" val="132378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CE5376AA-EB4E-4F5F-88CB-1F8FF0E78CCF}"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F2C2AD58-2A31-475E-8E2B-296DAA2DF723}" type="slidenum">
              <a:rPr lang="en-US" altLang="ja-JP"/>
              <a:pPr>
                <a:defRPr/>
              </a:pPr>
              <a:t>‹#›</a:t>
            </a:fld>
            <a:endParaRPr lang="en-US" altLang="ja-JP"/>
          </a:p>
        </p:txBody>
      </p:sp>
    </p:spTree>
    <p:extLst>
      <p:ext uri="{BB962C8B-B14F-4D97-AF65-F5344CB8AC3E}">
        <p14:creationId xmlns:p14="http://schemas.microsoft.com/office/powerpoint/2010/main" val="134241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588" y="274411"/>
            <a:ext cx="2228359" cy="5852206"/>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055" y="274411"/>
            <a:ext cx="6569604" cy="5852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719DE823-B97A-49D0-A61F-89FA5BBA3502}"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EE2755C1-3564-4E69-89CD-0693AE9E7194}" type="slidenum">
              <a:rPr lang="en-US" altLang="ja-JP"/>
              <a:pPr>
                <a:defRPr/>
              </a:pPr>
              <a:t>‹#›</a:t>
            </a:fld>
            <a:endParaRPr lang="en-US" altLang="ja-JP"/>
          </a:p>
        </p:txBody>
      </p:sp>
    </p:spTree>
    <p:extLst>
      <p:ext uri="{BB962C8B-B14F-4D97-AF65-F5344CB8AC3E}">
        <p14:creationId xmlns:p14="http://schemas.microsoft.com/office/powerpoint/2010/main" val="196495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055" y="274411"/>
            <a:ext cx="8915891" cy="5852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56C893B9-69C6-4ECD-A9B2-C73A3484FAB1}" type="slidenum">
              <a:rPr lang="en-US" altLang="ja-JP"/>
              <a:pPr>
                <a:defRPr/>
              </a:pPr>
              <a:t>‹#›</a:t>
            </a:fld>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F4DDE0A6-D5EF-48B7-8351-3B0787883E2A}" type="slidenum">
              <a:rPr lang="en-US" altLang="ja-JP"/>
              <a:pPr>
                <a:defRPr/>
              </a:pPr>
              <a:t>‹#›</a:t>
            </a:fld>
            <a:endParaRPr lang="en-US" altLang="ja-JP"/>
          </a:p>
        </p:txBody>
      </p:sp>
    </p:spTree>
    <p:extLst>
      <p:ext uri="{BB962C8B-B14F-4D97-AF65-F5344CB8AC3E}">
        <p14:creationId xmlns:p14="http://schemas.microsoft.com/office/powerpoint/2010/main" val="123942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055" y="274411"/>
            <a:ext cx="8915891"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95055" y="1599974"/>
            <a:ext cx="8915891" cy="452664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1C6B83B3-5F01-45E7-892B-17898BFD8A05}"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06A819DE-839E-4FC4-B1B1-CB27388D4DCD}" type="slidenum">
              <a:rPr lang="en-US" altLang="ja-JP"/>
              <a:pPr>
                <a:defRPr/>
              </a:pPr>
              <a:t>‹#›</a:t>
            </a:fld>
            <a:endParaRPr lang="en-US" altLang="ja-JP"/>
          </a:p>
        </p:txBody>
      </p:sp>
    </p:spTree>
    <p:extLst>
      <p:ext uri="{BB962C8B-B14F-4D97-AF65-F5344CB8AC3E}">
        <p14:creationId xmlns:p14="http://schemas.microsoft.com/office/powerpoint/2010/main" val="371259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72ACE473-5E2C-43DA-B158-A817457BD8FB}"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701EE23E-B942-4F71-972D-7C37144F9497}" type="slidenum">
              <a:rPr lang="en-US" altLang="ja-JP"/>
              <a:pPr>
                <a:defRPr/>
              </a:pPr>
              <a:t>‹#›</a:t>
            </a:fld>
            <a:endParaRPr lang="en-US" altLang="ja-JP"/>
          </a:p>
        </p:txBody>
      </p:sp>
    </p:spTree>
    <p:extLst>
      <p:ext uri="{BB962C8B-B14F-4D97-AF65-F5344CB8AC3E}">
        <p14:creationId xmlns:p14="http://schemas.microsoft.com/office/powerpoint/2010/main" val="225783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447"/>
            <a:ext cx="8419609" cy="1362982"/>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259"/>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BDCBFB30-08FC-451B-83A7-DEF3056963E4}" type="slidenum">
              <a:rPr lang="en-US" altLang="ja-JP"/>
              <a:pPr>
                <a:defRPr/>
              </a:pPr>
              <a:t>‹#›</a:t>
            </a:fld>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2B669BA2-E1CF-4429-96D4-98942A3515A0}" type="slidenum">
              <a:rPr lang="en-US" altLang="ja-JP"/>
              <a:pPr>
                <a:defRPr/>
              </a:pPr>
              <a:t>‹#›</a:t>
            </a:fld>
            <a:endParaRPr lang="en-US" altLang="ja-JP"/>
          </a:p>
        </p:txBody>
      </p:sp>
    </p:spTree>
    <p:extLst>
      <p:ext uri="{BB962C8B-B14F-4D97-AF65-F5344CB8AC3E}">
        <p14:creationId xmlns:p14="http://schemas.microsoft.com/office/powerpoint/2010/main" val="16697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055" y="1599974"/>
            <a:ext cx="4398981"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DD5137A5-EF8E-475F-925B-C5B8DF1D04E8}" type="slidenum">
              <a:rPr lang="en-US" altLang="ja-JP"/>
              <a:pPr>
                <a:defRPr/>
              </a:pPr>
              <a:t>‹#›</a:t>
            </a:fld>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476B75DB-B3B7-4A73-8093-93A906907D58}" type="slidenum">
              <a:rPr lang="en-US" altLang="ja-JP"/>
              <a:pPr>
                <a:defRPr/>
              </a:pPr>
              <a:t>‹#›</a:t>
            </a:fld>
            <a:endParaRPr lang="en-US" altLang="ja-JP"/>
          </a:p>
        </p:txBody>
      </p:sp>
    </p:spTree>
    <p:extLst>
      <p:ext uri="{BB962C8B-B14F-4D97-AF65-F5344CB8AC3E}">
        <p14:creationId xmlns:p14="http://schemas.microsoft.com/office/powerpoint/2010/main" val="208886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055"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055"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1619"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1619"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1B316AFA-E8F7-437F-AC82-E9032523FE47}" type="slidenum">
              <a:rPr lang="en-US" altLang="ja-JP"/>
              <a:pPr>
                <a:defRPr/>
              </a:pPr>
              <a:t>‹#›</a:t>
            </a:fld>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56B8D10C-3974-433E-AB6B-5474A4C1EE81}" type="slidenum">
              <a:rPr lang="en-US" altLang="ja-JP"/>
              <a:pPr>
                <a:defRPr/>
              </a:pPr>
              <a:t>‹#›</a:t>
            </a:fld>
            <a:endParaRPr lang="en-US" altLang="ja-JP"/>
          </a:p>
        </p:txBody>
      </p:sp>
    </p:spTree>
    <p:extLst>
      <p:ext uri="{BB962C8B-B14F-4D97-AF65-F5344CB8AC3E}">
        <p14:creationId xmlns:p14="http://schemas.microsoft.com/office/powerpoint/2010/main" val="10412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DF9A3C74-4DDF-4E04-8845-6B2FE5B828F0}" type="slidenum">
              <a:rPr lang="en-US" altLang="ja-JP"/>
              <a:pPr>
                <a:defRPr/>
              </a:pPr>
              <a:t>‹#›</a:t>
            </a:fld>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F33B6263-27DC-4972-9E3E-9C456B573B20}" type="slidenum">
              <a:rPr lang="en-US" altLang="ja-JP"/>
              <a:pPr>
                <a:defRPr/>
              </a:pPr>
              <a:t>‹#›</a:t>
            </a:fld>
            <a:endParaRPr lang="en-US" altLang="ja-JP"/>
          </a:p>
        </p:txBody>
      </p:sp>
    </p:spTree>
    <p:extLst>
      <p:ext uri="{BB962C8B-B14F-4D97-AF65-F5344CB8AC3E}">
        <p14:creationId xmlns:p14="http://schemas.microsoft.com/office/powerpoint/2010/main" val="218416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4E19C9E2-D3FD-4010-8E8D-37DCD4F42E38}" type="slidenum">
              <a:rPr lang="en-US" altLang="ja-JP"/>
              <a:pPr>
                <a:defRPr/>
              </a:pPr>
              <a:t>‹#›</a:t>
            </a:fld>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0632FF43-D5D3-4327-9505-70647391D5A0}" type="slidenum">
              <a:rPr lang="en-US" altLang="ja-JP"/>
              <a:pPr>
                <a:defRPr/>
              </a:pPr>
              <a:t>‹#›</a:t>
            </a:fld>
            <a:endParaRPr lang="en-US" altLang="ja-JP"/>
          </a:p>
        </p:txBody>
      </p:sp>
    </p:spTree>
    <p:extLst>
      <p:ext uri="{BB962C8B-B14F-4D97-AF65-F5344CB8AC3E}">
        <p14:creationId xmlns:p14="http://schemas.microsoft.com/office/powerpoint/2010/main" val="217300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55" y="273278"/>
            <a:ext cx="3259005" cy="1162276"/>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873217" y="273278"/>
            <a:ext cx="5537729"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055" y="1435554"/>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1A2AA1E9-7644-46C9-A188-BF2E238B36A3}" type="slidenum">
              <a:rPr lang="en-US" altLang="ja-JP"/>
              <a:pPr>
                <a:defRPr/>
              </a:pPr>
              <a:t>‹#›</a:t>
            </a:fld>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BD182524-B14D-4689-87F8-A05670A02E00}" type="slidenum">
              <a:rPr lang="en-US" altLang="ja-JP"/>
              <a:pPr>
                <a:defRPr/>
              </a:pPr>
              <a:t>‹#›</a:t>
            </a:fld>
            <a:endParaRPr lang="en-US" altLang="ja-JP"/>
          </a:p>
        </p:txBody>
      </p:sp>
    </p:spTree>
    <p:extLst>
      <p:ext uri="{BB962C8B-B14F-4D97-AF65-F5344CB8AC3E}">
        <p14:creationId xmlns:p14="http://schemas.microsoft.com/office/powerpoint/2010/main" val="60905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2137" y="4801054"/>
            <a:ext cx="5943109" cy="565831"/>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942137" y="612322"/>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942137"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sz="1300">
                <a:latin typeface="ＭＳ Ｐゴシック" panose="020B0600070205080204" pitchFamily="50" charset="-128"/>
              </a:defRPr>
            </a:lvl1pPr>
          </a:lstStyle>
          <a:p>
            <a:pPr>
              <a:defRPr/>
            </a:pPr>
            <a:endParaRPr lang="en-US" altLang="ja-JP"/>
          </a:p>
          <a:p>
            <a:pPr>
              <a:defRPr/>
            </a:pPr>
            <a:fld id="{2DE50C68-B037-475C-B5C6-A25B26708F29}" type="slidenum">
              <a:rPr lang="en-US" altLang="ja-JP"/>
              <a:pPr>
                <a:defRPr/>
              </a:pPr>
              <a:t>‹#›</a:t>
            </a:fld>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A4538A03-E4F2-409B-8330-21E200E73AC4}" type="slidenum">
              <a:rPr lang="en-US" altLang="ja-JP"/>
              <a:pPr>
                <a:defRPr/>
              </a:pPr>
              <a:t>‹#›</a:t>
            </a:fld>
            <a:endParaRPr lang="en-US" altLang="ja-JP"/>
          </a:p>
        </p:txBody>
      </p:sp>
    </p:spTree>
    <p:extLst>
      <p:ext uri="{BB962C8B-B14F-4D97-AF65-F5344CB8AC3E}">
        <p14:creationId xmlns:p14="http://schemas.microsoft.com/office/powerpoint/2010/main" val="187334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5770" tIns="47886" rIns="95770" bIns="47886" numCol="1" anchor="t" anchorCtr="0" compatLnSpc="1">
            <a:prstTxWarp prst="textNoShape">
              <a:avLst/>
            </a:prstTxWarp>
          </a:bodyPr>
          <a:lstStyle>
            <a:lvl1pPr algn="l" eaLnBrk="1" hangingPunct="1">
              <a:defRPr kumimoji="0" sz="15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5770" tIns="47886" rIns="95770" bIns="47886" numCol="1" anchor="t" anchorCtr="0" compatLnSpc="1">
            <a:prstTxWarp prst="textNoShape">
              <a:avLst/>
            </a:prstTxWarp>
          </a:bodyPr>
          <a:lstStyle>
            <a:lvl1pPr algn="ctr" eaLnBrk="1" hangingPunct="1">
              <a:defRPr kumimoji="0" sz="1500"/>
            </a:lvl1pPr>
          </a:lstStyle>
          <a:p>
            <a:pPr>
              <a:defRPr/>
            </a:pPr>
            <a:endParaRPr lang="en-US" altLang="ja-JP"/>
          </a:p>
          <a:p>
            <a:pPr>
              <a:defRPr/>
            </a:pPr>
            <a:fld id="{4723F4A9-3B20-4FBC-9F54-B535B6ADEB8E}" type="slidenum">
              <a:rPr lang="en-US" altLang="ja-JP"/>
              <a:pPr>
                <a:defRPr/>
              </a:pPr>
              <a:t>‹#›</a:t>
            </a:fld>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5770" tIns="47886" rIns="95770" bIns="47886" numCol="1" anchor="t" anchorCtr="0" compatLnSpc="1">
            <a:prstTxWarp prst="textNoShape">
              <a:avLst/>
            </a:prstTxWarp>
          </a:bodyPr>
          <a:lstStyle>
            <a:lvl1pPr algn="r" eaLnBrk="1" hangingPunct="1">
              <a:defRPr kumimoji="0" sz="1500"/>
            </a:lvl1pPr>
          </a:lstStyle>
          <a:p>
            <a:pPr>
              <a:defRPr/>
            </a:pPr>
            <a:fld id="{161BF52A-9E82-4397-9654-75500ABB75F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821" r:id="rId1"/>
    <p:sldLayoutId id="2147486822" r:id="rId2"/>
    <p:sldLayoutId id="2147486823" r:id="rId3"/>
    <p:sldLayoutId id="2147486824" r:id="rId4"/>
    <p:sldLayoutId id="2147486825" r:id="rId5"/>
    <p:sldLayoutId id="2147486826" r:id="rId6"/>
    <p:sldLayoutId id="2147486827" r:id="rId7"/>
    <p:sldLayoutId id="2147486828" r:id="rId8"/>
    <p:sldLayoutId id="2147486829" r:id="rId9"/>
    <p:sldLayoutId id="2147486830" r:id="rId10"/>
    <p:sldLayoutId id="2147486831" r:id="rId11"/>
    <p:sldLayoutId id="2147486832" r:id="rId12"/>
    <p:sldLayoutId id="2147486833" r:id="rId13"/>
  </p:sldLayoutIdLst>
  <p:txStyles>
    <p:title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p:titleStyle>
    <p:bodyStyle>
      <a:lvl1pPr marL="357188" indent="-357188" algn="l" defTabSz="957263" rtl="0" eaLnBrk="0" fontAlgn="base" hangingPunct="0">
        <a:spcBef>
          <a:spcPct val="20000"/>
        </a:spcBef>
        <a:spcAft>
          <a:spcPct val="0"/>
        </a:spcAft>
        <a:buChar char="•"/>
        <a:defRPr kumimoji="1"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a:solidFill>
            <a:schemeClr val="tx1"/>
          </a:solidFill>
          <a:latin typeface="+mn-lt"/>
          <a:ea typeface="+mn-ea"/>
        </a:defRPr>
      </a:lvl2pPr>
      <a:lvl3pPr marL="1196975" indent="-239713" algn="l" defTabSz="957263" rtl="0" eaLnBrk="0" fontAlgn="base" hangingPunct="0">
        <a:spcBef>
          <a:spcPct val="20000"/>
        </a:spcBef>
        <a:spcAft>
          <a:spcPct val="0"/>
        </a:spcAft>
        <a:buChar char="•"/>
        <a:defRPr kumimoji="1" sz="2500">
          <a:solidFill>
            <a:schemeClr val="tx1"/>
          </a:solidFill>
          <a:latin typeface="+mn-lt"/>
          <a:ea typeface="+mn-ea"/>
        </a:defRPr>
      </a:lvl3pPr>
      <a:lvl4pPr marL="1674813" indent="-238125" algn="l" defTabSz="957263" rtl="0" eaLnBrk="0" fontAlgn="base" hangingPunct="0">
        <a:spcBef>
          <a:spcPct val="20000"/>
        </a:spcBef>
        <a:spcAft>
          <a:spcPct val="0"/>
        </a:spcAft>
        <a:buChar char="–"/>
        <a:defRPr kumimoji="1" sz="2100">
          <a:solidFill>
            <a:schemeClr val="tx1"/>
          </a:solidFill>
          <a:latin typeface="+mn-lt"/>
          <a:ea typeface="+mn-ea"/>
        </a:defRPr>
      </a:lvl4pPr>
      <a:lvl5pPr marL="2154238" indent="-238125" algn="l" defTabSz="957263" rtl="0" eaLnBrk="0" fontAlgn="base" hangingPunct="0">
        <a:spcBef>
          <a:spcPct val="20000"/>
        </a:spcBef>
        <a:spcAft>
          <a:spcPct val="0"/>
        </a:spcAft>
        <a:buChar char="»"/>
        <a:defRPr kumimoji="1" sz="2100">
          <a:solidFill>
            <a:schemeClr val="tx1"/>
          </a:solidFill>
          <a:latin typeface="+mn-lt"/>
          <a:ea typeface="+mn-ea"/>
        </a:defRPr>
      </a:lvl5pPr>
      <a:lvl6pPr marL="2496687" indent="-238742" algn="l" defTabSz="957341" rtl="0" fontAlgn="base">
        <a:spcBef>
          <a:spcPct val="20000"/>
        </a:spcBef>
        <a:spcAft>
          <a:spcPct val="0"/>
        </a:spcAft>
        <a:buChar char="»"/>
        <a:defRPr kumimoji="1" sz="2100">
          <a:solidFill>
            <a:schemeClr val="tx1"/>
          </a:solidFill>
          <a:latin typeface="+mn-lt"/>
          <a:ea typeface="+mn-ea"/>
        </a:defRPr>
      </a:lvl6pPr>
      <a:lvl7pPr marL="2838764" indent="-238742" algn="l" defTabSz="957341" rtl="0" fontAlgn="base">
        <a:spcBef>
          <a:spcPct val="20000"/>
        </a:spcBef>
        <a:spcAft>
          <a:spcPct val="0"/>
        </a:spcAft>
        <a:buChar char="»"/>
        <a:defRPr kumimoji="1" sz="2100">
          <a:solidFill>
            <a:schemeClr val="tx1"/>
          </a:solidFill>
          <a:latin typeface="+mn-lt"/>
          <a:ea typeface="+mn-ea"/>
        </a:defRPr>
      </a:lvl7pPr>
      <a:lvl8pPr marL="3180841" indent="-238742" algn="l" defTabSz="957341" rtl="0" fontAlgn="base">
        <a:spcBef>
          <a:spcPct val="20000"/>
        </a:spcBef>
        <a:spcAft>
          <a:spcPct val="0"/>
        </a:spcAft>
        <a:buChar char="»"/>
        <a:defRPr kumimoji="1" sz="2100">
          <a:solidFill>
            <a:schemeClr val="tx1"/>
          </a:solidFill>
          <a:latin typeface="+mn-lt"/>
          <a:ea typeface="+mn-ea"/>
        </a:defRPr>
      </a:lvl8pPr>
      <a:lvl9pPr marL="3522918" indent="-238742" algn="l" defTabSz="957341"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684154" rtl="0" eaLnBrk="1" latinLnBrk="0" hangingPunct="1">
        <a:defRPr kumimoji="1" sz="1300" kern="1200">
          <a:solidFill>
            <a:schemeClr val="tx1"/>
          </a:solidFill>
          <a:latin typeface="+mn-lt"/>
          <a:ea typeface="+mn-ea"/>
          <a:cs typeface="+mn-cs"/>
        </a:defRPr>
      </a:lvl1pPr>
      <a:lvl2pPr marL="342077" algn="l" defTabSz="684154" rtl="0" eaLnBrk="1" latinLnBrk="0" hangingPunct="1">
        <a:defRPr kumimoji="1" sz="1300" kern="1200">
          <a:solidFill>
            <a:schemeClr val="tx1"/>
          </a:solidFill>
          <a:latin typeface="+mn-lt"/>
          <a:ea typeface="+mn-ea"/>
          <a:cs typeface="+mn-cs"/>
        </a:defRPr>
      </a:lvl2pPr>
      <a:lvl3pPr marL="684154" algn="l" defTabSz="684154" rtl="0" eaLnBrk="1" latinLnBrk="0" hangingPunct="1">
        <a:defRPr kumimoji="1" sz="1300" kern="1200">
          <a:solidFill>
            <a:schemeClr val="tx1"/>
          </a:solidFill>
          <a:latin typeface="+mn-lt"/>
          <a:ea typeface="+mn-ea"/>
          <a:cs typeface="+mn-cs"/>
        </a:defRPr>
      </a:lvl3pPr>
      <a:lvl4pPr marL="1026231" algn="l" defTabSz="684154" rtl="0" eaLnBrk="1" latinLnBrk="0" hangingPunct="1">
        <a:defRPr kumimoji="1" sz="1300" kern="1200">
          <a:solidFill>
            <a:schemeClr val="tx1"/>
          </a:solidFill>
          <a:latin typeface="+mn-lt"/>
          <a:ea typeface="+mn-ea"/>
          <a:cs typeface="+mn-cs"/>
        </a:defRPr>
      </a:lvl4pPr>
      <a:lvl5pPr marL="1368308" algn="l" defTabSz="684154" rtl="0" eaLnBrk="1" latinLnBrk="0" hangingPunct="1">
        <a:defRPr kumimoji="1" sz="1300" kern="1200">
          <a:solidFill>
            <a:schemeClr val="tx1"/>
          </a:solidFill>
          <a:latin typeface="+mn-lt"/>
          <a:ea typeface="+mn-ea"/>
          <a:cs typeface="+mn-cs"/>
        </a:defRPr>
      </a:lvl5pPr>
      <a:lvl6pPr marL="1710385" algn="l" defTabSz="684154" rtl="0" eaLnBrk="1" latinLnBrk="0" hangingPunct="1">
        <a:defRPr kumimoji="1" sz="1300" kern="1200">
          <a:solidFill>
            <a:schemeClr val="tx1"/>
          </a:solidFill>
          <a:latin typeface="+mn-lt"/>
          <a:ea typeface="+mn-ea"/>
          <a:cs typeface="+mn-cs"/>
        </a:defRPr>
      </a:lvl6pPr>
      <a:lvl7pPr marL="2052462" algn="l" defTabSz="684154" rtl="0" eaLnBrk="1" latinLnBrk="0" hangingPunct="1">
        <a:defRPr kumimoji="1" sz="1300" kern="1200">
          <a:solidFill>
            <a:schemeClr val="tx1"/>
          </a:solidFill>
          <a:latin typeface="+mn-lt"/>
          <a:ea typeface="+mn-ea"/>
          <a:cs typeface="+mn-cs"/>
        </a:defRPr>
      </a:lvl7pPr>
      <a:lvl8pPr marL="2394539" algn="l" defTabSz="684154" rtl="0" eaLnBrk="1" latinLnBrk="0" hangingPunct="1">
        <a:defRPr kumimoji="1" sz="1300" kern="1200">
          <a:solidFill>
            <a:schemeClr val="tx1"/>
          </a:solidFill>
          <a:latin typeface="+mn-lt"/>
          <a:ea typeface="+mn-ea"/>
          <a:cs typeface="+mn-cs"/>
        </a:defRPr>
      </a:lvl8pPr>
      <a:lvl9pPr marL="2736616" algn="l" defTabSz="684154"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6.svg"/><Relationship Id="rId4" Type="http://schemas.openxmlformats.org/officeDocument/2006/relationships/image" Target="../media/image31.jpe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38175" y="1485291"/>
            <a:ext cx="8723313" cy="958482"/>
          </a:xfrm>
        </p:spPr>
        <p:txBody>
          <a:bodyPr lIns="0" rIns="0">
            <a:spAutoFit/>
          </a:bodyPr>
          <a:lstStyle/>
          <a:p>
            <a:pPr eaLnBrk="1" hangingPunct="1"/>
            <a:r>
              <a:rPr lang="ja-JP" altLang="en-US" sz="2800" dirty="0">
                <a:solidFill>
                  <a:schemeClr val="tx1"/>
                </a:solidFill>
              </a:rPr>
              <a:t>淀川水系淀川左岸ブロック穂谷川の</a:t>
            </a:r>
            <a:br>
              <a:rPr lang="en-US" altLang="ja-JP" sz="2800" dirty="0">
                <a:solidFill>
                  <a:schemeClr val="tx1"/>
                </a:solidFill>
              </a:rPr>
            </a:br>
            <a:r>
              <a:rPr lang="ja-JP" altLang="en-US" sz="2800" dirty="0">
                <a:solidFill>
                  <a:schemeClr val="tx1"/>
                </a:solidFill>
              </a:rPr>
              <a:t>河川整備の事業評価について</a:t>
            </a:r>
          </a:p>
        </p:txBody>
      </p:sp>
      <p:sp>
        <p:nvSpPr>
          <p:cNvPr id="17411" name="Rectangle 3"/>
          <p:cNvSpPr>
            <a:spLocks noGrp="1" noChangeArrowheads="1"/>
          </p:cNvSpPr>
          <p:nvPr>
            <p:ph type="subTitle" idx="1"/>
          </p:nvPr>
        </p:nvSpPr>
        <p:spPr>
          <a:xfrm>
            <a:off x="1748160" y="2700338"/>
            <a:ext cx="6559550" cy="3728471"/>
          </a:xfrm>
        </p:spPr>
        <p:txBody>
          <a:bodyPr>
            <a:spAutoFit/>
          </a:bodyPr>
          <a:lstStyle/>
          <a:p>
            <a:pPr algn="l" eaLnBrk="1" hangingPunct="1"/>
            <a:r>
              <a:rPr lang="ja-JP" altLang="en-US" sz="2000" b="1" dirty="0">
                <a:latin typeface="ＭＳ Ｐゴシック" panose="020B0600070205080204" pitchFamily="50" charset="-128"/>
              </a:rPr>
              <a:t>◎　今回の事業評価について</a:t>
            </a:r>
            <a:endParaRPr lang="en-US" altLang="ja-JP" sz="2000" b="1" dirty="0">
              <a:latin typeface="ＭＳ Ｐゴシック" panose="020B0600070205080204" pitchFamily="50" charset="-128"/>
            </a:endParaRPr>
          </a:p>
          <a:p>
            <a:pPr algn="l" eaLnBrk="1" hangingPunct="1"/>
            <a:endParaRPr lang="en-US" altLang="ja-JP" sz="2000" b="1" dirty="0">
              <a:latin typeface="ＭＳ Ｐゴシック" panose="020B0600070205080204" pitchFamily="50" charset="-128"/>
            </a:endParaRPr>
          </a:p>
          <a:p>
            <a:pPr algn="l" eaLnBrk="1" hangingPunct="1"/>
            <a:r>
              <a:rPr lang="en-US" altLang="ja-JP" sz="2000" b="1" dirty="0">
                <a:latin typeface="+mj-ea"/>
                <a:ea typeface="+mj-ea"/>
              </a:rPr>
              <a:t>1.</a:t>
            </a:r>
            <a:r>
              <a:rPr lang="ja-JP" altLang="en-US" sz="2000" b="1" dirty="0">
                <a:latin typeface="+mj-ea"/>
                <a:ea typeface="+mj-ea"/>
              </a:rPr>
              <a:t>　事業概要</a:t>
            </a:r>
          </a:p>
          <a:p>
            <a:pPr algn="l" eaLnBrk="1" hangingPunct="1"/>
            <a:r>
              <a:rPr lang="en-US" altLang="ja-JP" sz="2000" b="1" dirty="0">
                <a:latin typeface="+mj-ea"/>
                <a:ea typeface="+mj-ea"/>
              </a:rPr>
              <a:t>2.</a:t>
            </a:r>
            <a:r>
              <a:rPr lang="ja-JP" altLang="en-US" sz="2000" b="1" dirty="0">
                <a:latin typeface="+mj-ea"/>
                <a:ea typeface="+mj-ea"/>
              </a:rPr>
              <a:t>　事業の必要性等に関する視点</a:t>
            </a:r>
            <a:endParaRPr lang="en-US" altLang="ja-JP" sz="2000" b="1" dirty="0">
              <a:latin typeface="+mj-ea"/>
              <a:ea typeface="+mj-ea"/>
            </a:endParaRPr>
          </a:p>
          <a:p>
            <a:pPr algn="l" eaLnBrk="1" hangingPunct="1"/>
            <a:r>
              <a:rPr lang="en-US" altLang="ja-JP" sz="2000" b="1" dirty="0">
                <a:latin typeface="+mj-ea"/>
                <a:ea typeface="+mj-ea"/>
              </a:rPr>
              <a:t>3.</a:t>
            </a:r>
            <a:r>
              <a:rPr lang="ja-JP" altLang="en-US" sz="2000" b="1" dirty="0">
                <a:latin typeface="+mj-ea"/>
                <a:ea typeface="+mj-ea"/>
              </a:rPr>
              <a:t>　事業費の変動要因</a:t>
            </a:r>
            <a:endParaRPr lang="en-US" altLang="ja-JP" sz="2000" b="1" dirty="0">
              <a:latin typeface="+mj-ea"/>
              <a:ea typeface="+mj-ea"/>
            </a:endParaRPr>
          </a:p>
          <a:p>
            <a:pPr algn="l" eaLnBrk="1" hangingPunct="1"/>
            <a:r>
              <a:rPr lang="en-US" altLang="ja-JP" sz="2000" b="1" dirty="0">
                <a:latin typeface="+mj-ea"/>
                <a:ea typeface="+mj-ea"/>
              </a:rPr>
              <a:t>4.</a:t>
            </a:r>
            <a:r>
              <a:rPr lang="ja-JP" altLang="en-US" sz="2000" b="1" dirty="0">
                <a:latin typeface="+mj-ea"/>
                <a:ea typeface="+mj-ea"/>
              </a:rPr>
              <a:t>　事業の投資効果と進捗状況</a:t>
            </a:r>
            <a:endParaRPr lang="en-US" altLang="ja-JP" sz="2000" b="1" dirty="0">
              <a:latin typeface="+mj-ea"/>
              <a:ea typeface="+mj-ea"/>
            </a:endParaRPr>
          </a:p>
          <a:p>
            <a:pPr algn="l" eaLnBrk="1" hangingPunct="1"/>
            <a:r>
              <a:rPr lang="en-US" altLang="ja-JP" sz="2000" b="1" dirty="0">
                <a:latin typeface="+mj-ea"/>
                <a:ea typeface="+mj-ea"/>
              </a:rPr>
              <a:t>5.</a:t>
            </a:r>
            <a:r>
              <a:rPr lang="ja-JP" altLang="en-US" sz="2000" b="1" dirty="0">
                <a:latin typeface="+mj-ea"/>
                <a:ea typeface="+mj-ea"/>
              </a:rPr>
              <a:t>　コスト縮減や代替案立案等の可能性の視点</a:t>
            </a:r>
            <a:endParaRPr lang="en-US" altLang="ja-JP" sz="2000" b="1" dirty="0">
              <a:latin typeface="+mj-ea"/>
              <a:ea typeface="+mj-ea"/>
            </a:endParaRPr>
          </a:p>
          <a:p>
            <a:pPr algn="l" eaLnBrk="1" hangingPunct="1"/>
            <a:r>
              <a:rPr lang="en-US" altLang="ja-JP" sz="2000" b="1" dirty="0">
                <a:latin typeface="+mj-ea"/>
                <a:ea typeface="+mj-ea"/>
              </a:rPr>
              <a:t>6</a:t>
            </a:r>
            <a:r>
              <a:rPr lang="ja-JP" altLang="en-US" sz="2000" b="1" dirty="0">
                <a:latin typeface="+mj-ea"/>
                <a:ea typeface="+mj-ea"/>
              </a:rPr>
              <a:t>　事業効果の定性的分析</a:t>
            </a:r>
            <a:endParaRPr lang="en-US" altLang="ja-JP" sz="2000" b="1" dirty="0">
              <a:latin typeface="+mj-ea"/>
              <a:ea typeface="+mj-ea"/>
            </a:endParaRPr>
          </a:p>
          <a:p>
            <a:pPr algn="l" eaLnBrk="1" hangingPunct="1"/>
            <a:r>
              <a:rPr lang="en-US" altLang="ja-JP" sz="2000" b="1" dirty="0">
                <a:latin typeface="+mj-ea"/>
                <a:ea typeface="+mj-ea"/>
              </a:rPr>
              <a:t>7.</a:t>
            </a:r>
            <a:r>
              <a:rPr lang="ja-JP" altLang="en-US" sz="2000" b="1" dirty="0">
                <a:latin typeface="+mj-ea"/>
                <a:ea typeface="+mj-ea"/>
              </a:rPr>
              <a:t>　特記事項</a:t>
            </a:r>
            <a:endParaRPr lang="en-US" altLang="ja-JP" sz="2000" b="1" dirty="0">
              <a:latin typeface="+mj-ea"/>
              <a:ea typeface="+mj-ea"/>
            </a:endParaRPr>
          </a:p>
          <a:p>
            <a:pPr algn="l" eaLnBrk="1" hangingPunct="1"/>
            <a:r>
              <a:rPr lang="en-US" altLang="ja-JP" sz="2000" b="1" dirty="0">
                <a:latin typeface="+mj-ea"/>
                <a:ea typeface="+mj-ea"/>
              </a:rPr>
              <a:t>8.</a:t>
            </a:r>
            <a:r>
              <a:rPr lang="ja-JP" altLang="en-US" sz="2000" b="1" dirty="0">
                <a:latin typeface="+mj-ea"/>
                <a:ea typeface="+mj-ea"/>
              </a:rPr>
              <a:t>　対応方針（案）</a:t>
            </a:r>
            <a:endParaRPr lang="en-US" altLang="ja-JP" sz="2000" b="1" dirty="0">
              <a:latin typeface="+mj-ea"/>
              <a:ea typeface="+mj-ea"/>
            </a:endParaRPr>
          </a:p>
        </p:txBody>
      </p:sp>
      <p:graphicFrame>
        <p:nvGraphicFramePr>
          <p:cNvPr id="2065" name="Group 17"/>
          <p:cNvGraphicFramePr>
            <a:graphicFrameLocks noGrp="1"/>
          </p:cNvGraphicFramePr>
          <p:nvPr>
            <p:extLst>
              <p:ext uri="{D42A27DB-BD31-4B8C-83A1-F6EECF244321}">
                <p14:modId xmlns:p14="http://schemas.microsoft.com/office/powerpoint/2010/main" val="2553873969"/>
              </p:ext>
            </p:extLst>
          </p:nvPr>
        </p:nvGraphicFramePr>
        <p:xfrm>
          <a:off x="6510338" y="385763"/>
          <a:ext cx="3136900" cy="715962"/>
        </p:xfrm>
        <a:graphic>
          <a:graphicData uri="http://schemas.openxmlformats.org/drawingml/2006/table">
            <a:tbl>
              <a:tblPr/>
              <a:tblGrid>
                <a:gridCol w="2122487">
                  <a:extLst>
                    <a:ext uri="{9D8B030D-6E8A-4147-A177-3AD203B41FA5}">
                      <a16:colId xmlns:a16="http://schemas.microsoft.com/office/drawing/2014/main" val="20000"/>
                    </a:ext>
                  </a:extLst>
                </a:gridCol>
                <a:gridCol w="1014413">
                  <a:extLst>
                    <a:ext uri="{9D8B030D-6E8A-4147-A177-3AD203B41FA5}">
                      <a16:colId xmlns:a16="http://schemas.microsoft.com/office/drawing/2014/main" val="20001"/>
                    </a:ext>
                  </a:extLst>
                </a:gridCol>
              </a:tblGrid>
              <a:tr h="715962">
                <a:tc>
                  <a:txBody>
                    <a:bodyPr/>
                    <a:lstStyle>
                      <a:lvl1pPr algn="l" eaLnBrk="0" hangingPunct="0">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1200" kern="1200" dirty="0">
                          <a:solidFill>
                            <a:schemeClr val="tx1"/>
                          </a:solidFill>
                          <a:latin typeface="+mj-ea"/>
                          <a:ea typeface="ＭＳ Ｐゴシック" panose="020B0600070205080204" pitchFamily="50" charset="-128"/>
                          <a:cs typeface="+mn-cs"/>
                        </a:rPr>
                        <a:t>令和６年８月</a:t>
                      </a:r>
                      <a:r>
                        <a:rPr kumimoji="1" lang="en-US" altLang="ja-JP" sz="1200" kern="1200" dirty="0">
                          <a:solidFill>
                            <a:schemeClr val="tx1"/>
                          </a:solidFill>
                          <a:latin typeface="+mj-ea"/>
                          <a:ea typeface="ＭＳ Ｐゴシック" panose="020B0600070205080204" pitchFamily="50" charset="-128"/>
                          <a:cs typeface="+mn-cs"/>
                        </a:rPr>
                        <a:t>26</a:t>
                      </a:r>
                      <a:r>
                        <a:rPr kumimoji="1" lang="ja-JP" altLang="en-US" sz="1200" kern="1200" dirty="0">
                          <a:solidFill>
                            <a:schemeClr val="tx1"/>
                          </a:solidFill>
                          <a:latin typeface="+mj-ea"/>
                          <a:ea typeface="ＭＳ Ｐゴシック" panose="020B0600070205080204" pitchFamily="50" charset="-128"/>
                          <a:cs typeface="+mn-cs"/>
                        </a:rPr>
                        <a:t>日（月）</a:t>
                      </a:r>
                      <a:endParaRPr kumimoji="1" lang="en-US" altLang="ja-JP" sz="1200" kern="1200" dirty="0">
                        <a:solidFill>
                          <a:schemeClr val="tx1"/>
                        </a:solidFill>
                        <a:latin typeface="+mj-ea"/>
                        <a:ea typeface="ＭＳ Ｐゴシック" panose="020B0600070205080204" pitchFamily="50" charset="-128"/>
                        <a:cs typeface="+mn-cs"/>
                      </a:endParaRPr>
                    </a:p>
                    <a:p>
                      <a:pPr algn="ctr"/>
                      <a:r>
                        <a:rPr kumimoji="1" lang="ja-JP" altLang="en-US" sz="1200" kern="1200" dirty="0">
                          <a:solidFill>
                            <a:schemeClr val="tx1"/>
                          </a:solidFill>
                          <a:latin typeface="+mj-ea"/>
                          <a:ea typeface="ＭＳ Ｐゴシック" panose="020B0600070205080204" pitchFamily="50" charset="-128"/>
                          <a:cs typeface="+mn-cs"/>
                        </a:rPr>
                        <a:t>令和６年度　第２回</a:t>
                      </a:r>
                      <a:endParaRPr kumimoji="1" lang="en-US" altLang="ja-JP" sz="1200" kern="1200" dirty="0">
                        <a:solidFill>
                          <a:schemeClr val="tx1"/>
                        </a:solidFill>
                        <a:latin typeface="+mj-ea"/>
                        <a:ea typeface="ＭＳ Ｐゴシック" panose="020B0600070205080204" pitchFamily="50" charset="-128"/>
                        <a:cs typeface="+mn-cs"/>
                      </a:endParaRPr>
                    </a:p>
                    <a:p>
                      <a:pPr algn="ctr"/>
                      <a:r>
                        <a:rPr kumimoji="1" lang="ja-JP" altLang="en-US" sz="1200" kern="1200" dirty="0">
                          <a:solidFill>
                            <a:schemeClr val="tx1"/>
                          </a:solidFill>
                          <a:latin typeface="+mj-ea"/>
                          <a:ea typeface="ＭＳ Ｐゴシック" panose="020B0600070205080204" pitchFamily="50" charset="-128"/>
                          <a:cs typeface="+mn-cs"/>
                        </a:rPr>
                        <a:t>大阪府河川整備審議会</a:t>
                      </a:r>
                    </a:p>
                  </a:txBody>
                  <a:tcPr marL="91417" marR="91417" marT="46831" marB="468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資料</a:t>
                      </a:r>
                      <a:r>
                        <a:rPr kumimoji="1" lang="ja-JP" altLang="en-US" sz="1200" b="0" i="0" u="none" strike="noStrike" kern="1200" cap="none" normalizeH="0" baseline="0" dirty="0">
                          <a:ln>
                            <a:noFill/>
                          </a:ln>
                          <a:solidFill>
                            <a:schemeClr val="tx1"/>
                          </a:solidFill>
                          <a:effectLst/>
                          <a:latin typeface="+mj-ea"/>
                          <a:ea typeface="ＭＳ Ｐゴシック" panose="020B0600070205080204" pitchFamily="50" charset="-128"/>
                          <a:cs typeface="+mn-cs"/>
                        </a:rPr>
                        <a:t>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17" marR="91417" marT="46831" marB="468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Line 4"/>
          <p:cNvSpPr>
            <a:spLocks noChangeShapeType="1"/>
          </p:cNvSpPr>
          <p:nvPr/>
        </p:nvSpPr>
        <p:spPr bwMode="auto">
          <a:xfrm>
            <a:off x="726604" y="1463246"/>
            <a:ext cx="8570912"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Line 5"/>
          <p:cNvSpPr>
            <a:spLocks noChangeShapeType="1"/>
          </p:cNvSpPr>
          <p:nvPr/>
        </p:nvSpPr>
        <p:spPr bwMode="auto">
          <a:xfrm>
            <a:off x="744066" y="2482446"/>
            <a:ext cx="8567738"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8A06D97-733D-AB23-EFED-D375F9A8E74E}"/>
              </a:ext>
            </a:extLst>
          </p:cNvPr>
          <p:cNvGraphicFramePr>
            <a:graphicFrameLocks noGrp="1"/>
          </p:cNvGraphicFramePr>
          <p:nvPr>
            <p:extLst>
              <p:ext uri="{D42A27DB-BD31-4B8C-83A1-F6EECF244321}">
                <p14:modId xmlns:p14="http://schemas.microsoft.com/office/powerpoint/2010/main" val="3458047982"/>
              </p:ext>
            </p:extLst>
          </p:nvPr>
        </p:nvGraphicFramePr>
        <p:xfrm>
          <a:off x="189524" y="939446"/>
          <a:ext cx="9542066" cy="1585216"/>
        </p:xfrm>
        <a:graphic>
          <a:graphicData uri="http://schemas.openxmlformats.org/drawingml/2006/table">
            <a:tbl>
              <a:tblPr firstRow="1" bandRow="1">
                <a:tableStyleId>{F5AB1C69-6EDB-4FF4-983F-18BD219EF322}</a:tableStyleId>
              </a:tblPr>
              <a:tblGrid>
                <a:gridCol w="1915179">
                  <a:extLst>
                    <a:ext uri="{9D8B030D-6E8A-4147-A177-3AD203B41FA5}">
                      <a16:colId xmlns:a16="http://schemas.microsoft.com/office/drawing/2014/main" val="20000"/>
                    </a:ext>
                  </a:extLst>
                </a:gridCol>
                <a:gridCol w="2138083">
                  <a:extLst>
                    <a:ext uri="{9D8B030D-6E8A-4147-A177-3AD203B41FA5}">
                      <a16:colId xmlns:a16="http://schemas.microsoft.com/office/drawing/2014/main" val="20002"/>
                    </a:ext>
                  </a:extLst>
                </a:gridCol>
                <a:gridCol w="2017058">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642946">
                  <a:extLst>
                    <a:ext uri="{9D8B030D-6E8A-4147-A177-3AD203B41FA5}">
                      <a16:colId xmlns:a16="http://schemas.microsoft.com/office/drawing/2014/main" val="20005"/>
                    </a:ext>
                  </a:extLst>
                </a:gridCol>
              </a:tblGrid>
              <a:tr h="326998">
                <a:tc>
                  <a:txBody>
                    <a:bodyPr/>
                    <a:lstStyle/>
                    <a:p>
                      <a:endParaRPr kumimoji="1" lang="ja-JP" altLang="en-US" sz="1600" b="0" dirty="0">
                        <a:solidFill>
                          <a:schemeClr val="tx1"/>
                        </a:solidFill>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lgn="ctr">
                        <a:spcAft>
                          <a:spcPts val="0"/>
                        </a:spcAft>
                      </a:pPr>
                      <a:r>
                        <a:rPr lang="ja-JP" altLang="en-US" sz="1600" b="0" kern="100" dirty="0">
                          <a:solidFill>
                            <a:schemeClr val="tx1"/>
                          </a:solidFill>
                          <a:latin typeface="HG丸ｺﾞｼｯｸM-PRO" pitchFamily="50" charset="-128"/>
                          <a:ea typeface="HG丸ｺﾞｼｯｸM-PRO" pitchFamily="50" charset="-128"/>
                          <a:cs typeface="Times New Roman"/>
                        </a:rPr>
                        <a:t>全体事業費</a:t>
                      </a:r>
                      <a:endParaRPr lang="ja-JP" sz="1600" b="0" kern="100" dirty="0">
                        <a:solidFill>
                          <a:schemeClr val="tx1"/>
                        </a:solidFill>
                        <a:latin typeface="HG丸ｺﾞｼｯｸM-PRO" pitchFamily="50" charset="-128"/>
                        <a:ea typeface="HG丸ｺﾞｼｯｸM-PRO" pitchFamily="50" charset="-128"/>
                        <a:cs typeface="Times New Roman"/>
                      </a:endParaRPr>
                    </a:p>
                  </a:txBody>
                  <a:tcPr marL="61778" marR="61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latin typeface="HG丸ｺﾞｼｯｸM-PRO" pitchFamily="50" charset="-128"/>
                          <a:ea typeface="HG丸ｺﾞｼｯｸM-PRO" pitchFamily="50" charset="-128"/>
                          <a:cs typeface="Times New Roman"/>
                        </a:rPr>
                        <a:t>工事費</a:t>
                      </a:r>
                      <a:endParaRPr lang="ja-JP" altLang="ja-JP" sz="1600" b="0" kern="100" dirty="0">
                        <a:solidFill>
                          <a:schemeClr val="tx1"/>
                        </a:solidFill>
                        <a:latin typeface="HG丸ｺﾞｼｯｸM-PRO" pitchFamily="50" charset="-128"/>
                        <a:ea typeface="HG丸ｺﾞｼｯｸM-PRO" pitchFamily="50" charset="-128"/>
                        <a:cs typeface="Times New Roman"/>
                      </a:endParaRPr>
                    </a:p>
                  </a:txBody>
                  <a:tcPr marL="91453" marR="91453" marT="45752" marB="45752"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latin typeface="HG丸ｺﾞｼｯｸM-PRO" pitchFamily="50" charset="-128"/>
                          <a:ea typeface="HG丸ｺﾞｼｯｸM-PRO" pitchFamily="50" charset="-128"/>
                          <a:cs typeface="Times New Roman"/>
                        </a:rPr>
                        <a:t>用地費</a:t>
                      </a:r>
                      <a:endParaRPr lang="ja-JP" altLang="ja-JP" sz="1600" b="0" kern="100" dirty="0">
                        <a:solidFill>
                          <a:schemeClr val="tx1"/>
                        </a:solidFill>
                        <a:latin typeface="HG丸ｺﾞｼｯｸM-PRO" pitchFamily="50" charset="-128"/>
                        <a:ea typeface="HG丸ｺﾞｼｯｸM-PRO" pitchFamily="50" charset="-128"/>
                        <a:cs typeface="Times New Roman"/>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latin typeface="HG丸ｺﾞｼｯｸM-PRO" pitchFamily="50" charset="-128"/>
                          <a:ea typeface="HG丸ｺﾞｼｯｸM-PRO" pitchFamily="50" charset="-128"/>
                          <a:cs typeface="Times New Roman"/>
                        </a:rPr>
                        <a:t>調査費</a:t>
                      </a:r>
                      <a:endParaRPr lang="ja-JP" altLang="ja-JP" sz="1600" b="0" kern="100" dirty="0">
                        <a:solidFill>
                          <a:schemeClr val="tx1"/>
                        </a:solidFill>
                        <a:latin typeface="HG丸ｺﾞｼｯｸM-PRO" pitchFamily="50" charset="-128"/>
                        <a:ea typeface="HG丸ｺﾞｼｯｸM-PRO" pitchFamily="50" charset="-128"/>
                        <a:cs typeface="Times New Roman"/>
                      </a:endParaRPr>
                    </a:p>
                  </a:txBody>
                  <a:tcPr marL="61778" marR="61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1628">
                <a:tc>
                  <a:txBody>
                    <a:bodyPr/>
                    <a:lstStyle/>
                    <a:p>
                      <a:pPr algn="ctr"/>
                      <a:r>
                        <a:rPr kumimoji="1" lang="zh-TW" altLang="en-US" sz="1600" b="0" dirty="0">
                          <a:solidFill>
                            <a:schemeClr val="tx1"/>
                          </a:solidFill>
                        </a:rPr>
                        <a:t>前回評価</a:t>
                      </a:r>
                      <a:endParaRPr kumimoji="1" lang="ja-JP" altLang="en-US" sz="1600" b="0" dirty="0">
                        <a:solidFill>
                          <a:schemeClr val="tx1"/>
                        </a:solidFill>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1"/>
                          </a:solidFill>
                        </a:rPr>
                        <a:t>約</a:t>
                      </a:r>
                      <a:r>
                        <a:rPr kumimoji="1" lang="en-US" altLang="ja-JP" sz="1600" b="0" dirty="0">
                          <a:solidFill>
                            <a:schemeClr val="tx1"/>
                          </a:solidFill>
                        </a:rPr>
                        <a:t>31</a:t>
                      </a:r>
                      <a:r>
                        <a:rPr kumimoji="1" lang="ja-JP" altLang="en-US" sz="1600" b="0" dirty="0">
                          <a:solidFill>
                            <a:schemeClr val="tx1"/>
                          </a:solidFill>
                        </a:rPr>
                        <a:t>億円</a:t>
                      </a:r>
                    </a:p>
                  </a:txBody>
                  <a:tcPr marL="61778" marR="61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約</a:t>
                      </a:r>
                      <a:r>
                        <a:rPr kumimoji="1" lang="en-US" altLang="ja-JP" sz="1600" b="0" dirty="0">
                          <a:solidFill>
                            <a:schemeClr val="tx1"/>
                          </a:solidFill>
                        </a:rPr>
                        <a:t>29</a:t>
                      </a:r>
                      <a:r>
                        <a:rPr kumimoji="1" lang="ja-JP" altLang="en-US" sz="1600" b="0" dirty="0">
                          <a:solidFill>
                            <a:schemeClr val="tx1"/>
                          </a:solidFill>
                        </a:rPr>
                        <a:t>億円</a:t>
                      </a:r>
                    </a:p>
                  </a:txBody>
                  <a:tcPr marL="91453" marR="91453" marT="45752" marB="45752"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約</a:t>
                      </a:r>
                      <a:r>
                        <a:rPr kumimoji="1" lang="en-US" altLang="ja-JP" sz="1600" b="0" dirty="0">
                          <a:solidFill>
                            <a:schemeClr val="tx1"/>
                          </a:solidFill>
                        </a:rPr>
                        <a:t>0.8</a:t>
                      </a:r>
                      <a:r>
                        <a:rPr kumimoji="1" lang="ja-JP" altLang="en-US" sz="1600" b="0" dirty="0">
                          <a:solidFill>
                            <a:schemeClr val="tx1"/>
                          </a:solidFill>
                        </a:rPr>
                        <a:t>億円</a:t>
                      </a:r>
                      <a:endParaRPr kumimoji="1" lang="en-US" altLang="ja-JP" sz="1600" b="0" dirty="0">
                        <a:solidFill>
                          <a:schemeClr val="tx1"/>
                        </a:solidFill>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1</a:t>
                      </a:r>
                      <a:r>
                        <a:rPr kumimoji="1" lang="ja-JP" altLang="en-US" sz="1600" b="0" dirty="0">
                          <a:solidFill>
                            <a:schemeClr val="tx1"/>
                          </a:solidFill>
                          <a:highlight>
                            <a:srgbClr val="FFFFFF"/>
                          </a:highlight>
                        </a:rPr>
                        <a:t>億円</a:t>
                      </a:r>
                      <a:endParaRPr kumimoji="1" lang="en-US" altLang="ja-JP" sz="1600" b="0" dirty="0">
                        <a:solidFill>
                          <a:schemeClr val="tx1"/>
                        </a:solidFill>
                        <a:highlight>
                          <a:srgbClr val="FFFFFF"/>
                        </a:highlight>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今回評価</a:t>
                      </a: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41</a:t>
                      </a:r>
                      <a:r>
                        <a:rPr kumimoji="1" lang="ja-JP" altLang="en-US" sz="1600" b="0" dirty="0">
                          <a:solidFill>
                            <a:schemeClr val="tx1"/>
                          </a:solidFill>
                          <a:highlight>
                            <a:srgbClr val="FFFFFF"/>
                          </a:highlight>
                        </a:rPr>
                        <a:t>億円</a:t>
                      </a:r>
                      <a:endParaRPr kumimoji="1" lang="en-US" altLang="ja-JP" sz="1600" b="0" dirty="0">
                        <a:solidFill>
                          <a:schemeClr val="tx1"/>
                        </a:solidFill>
                        <a:highlight>
                          <a:srgbClr val="FFFFFF"/>
                        </a:highlight>
                      </a:endParaRPr>
                    </a:p>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19.7</a:t>
                      </a:r>
                      <a:r>
                        <a:rPr kumimoji="1" lang="ja-JP" altLang="en-US" sz="1600" b="0" dirty="0">
                          <a:solidFill>
                            <a:schemeClr val="tx1"/>
                          </a:solidFill>
                          <a:highlight>
                            <a:srgbClr val="FFFFFF"/>
                          </a:highlight>
                        </a:rPr>
                        <a:t>億円）</a:t>
                      </a:r>
                    </a:p>
                  </a:txBody>
                  <a:tcPr marL="61778" marR="61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約</a:t>
                      </a:r>
                      <a:r>
                        <a:rPr kumimoji="1" lang="en-US" altLang="ja-JP"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38</a:t>
                      </a: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億円</a:t>
                      </a:r>
                      <a:endParaRPr kumimoji="1" lang="en-US" altLang="ja-JP"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endParaRPr>
                    </a:p>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（約</a:t>
                      </a:r>
                      <a:r>
                        <a:rPr kumimoji="1" lang="en-US" altLang="ja-JP"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17.7</a:t>
                      </a: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億円）</a:t>
                      </a:r>
                    </a:p>
                  </a:txBody>
                  <a:tcPr marL="91453" marR="91453" marT="45752" marB="45752"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0.8</a:t>
                      </a:r>
                      <a:r>
                        <a:rPr kumimoji="1" lang="ja-JP" altLang="en-US" sz="1600" b="0" dirty="0">
                          <a:solidFill>
                            <a:schemeClr val="tx1"/>
                          </a:solidFill>
                          <a:highlight>
                            <a:srgbClr val="FFFFFF"/>
                          </a:highlight>
                        </a:rPr>
                        <a:t>億円</a:t>
                      </a:r>
                      <a:endParaRPr kumimoji="1" lang="en-US" altLang="ja-JP" sz="1600" b="0" dirty="0">
                        <a:solidFill>
                          <a:schemeClr val="tx1"/>
                        </a:solidFill>
                        <a:highlight>
                          <a:srgbClr val="FFFFFF"/>
                        </a:highlight>
                      </a:endParaRPr>
                    </a:p>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a:t>
                      </a:r>
                      <a:r>
                        <a:rPr kumimoji="1" lang="ja-JP" altLang="en-US" sz="1600" b="0" dirty="0">
                          <a:solidFill>
                            <a:schemeClr val="tx1"/>
                          </a:solidFill>
                        </a:rPr>
                        <a:t>約</a:t>
                      </a:r>
                      <a:r>
                        <a:rPr kumimoji="1" lang="en-US" altLang="ja-JP" sz="1600" b="0" dirty="0">
                          <a:solidFill>
                            <a:schemeClr val="tx1"/>
                          </a:solidFill>
                        </a:rPr>
                        <a:t>0.8</a:t>
                      </a:r>
                      <a:r>
                        <a:rPr kumimoji="1" lang="ja-JP" altLang="en-US" sz="1600" b="0" dirty="0">
                          <a:solidFill>
                            <a:schemeClr val="tx1"/>
                          </a:solidFill>
                        </a:rPr>
                        <a:t>億円</a:t>
                      </a:r>
                      <a:r>
                        <a:rPr kumimoji="1" lang="ja-JP" altLang="en-US" sz="1600" b="0" dirty="0">
                          <a:solidFill>
                            <a:schemeClr val="tx1"/>
                          </a:solidFill>
                          <a:highlight>
                            <a:srgbClr val="FFFFFF"/>
                          </a:highlight>
                        </a:rPr>
                        <a:t>）</a:t>
                      </a:r>
                      <a:endParaRPr kumimoji="1" lang="en-US" altLang="ja-JP" sz="1600" b="0" dirty="0">
                        <a:solidFill>
                          <a:schemeClr val="tx1"/>
                        </a:solidFill>
                        <a:highlight>
                          <a:srgbClr val="FFFFFF"/>
                        </a:highlight>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2</a:t>
                      </a:r>
                      <a:r>
                        <a:rPr kumimoji="1" lang="ja-JP" altLang="en-US" sz="1600" b="0" dirty="0">
                          <a:solidFill>
                            <a:schemeClr val="tx1"/>
                          </a:solidFill>
                          <a:highlight>
                            <a:srgbClr val="FFFFFF"/>
                          </a:highlight>
                        </a:rPr>
                        <a:t>億円</a:t>
                      </a:r>
                      <a:endParaRPr kumimoji="1" lang="en-US" altLang="ja-JP" sz="1600" b="0" dirty="0">
                        <a:solidFill>
                          <a:schemeClr val="tx1"/>
                        </a:solidFill>
                        <a:highlight>
                          <a:srgbClr val="FFFFFF"/>
                        </a:highlight>
                      </a:endParaRPr>
                    </a:p>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1.2</a:t>
                      </a:r>
                      <a:r>
                        <a:rPr kumimoji="1" lang="ja-JP" altLang="en-US" sz="1600" b="0" dirty="0">
                          <a:solidFill>
                            <a:schemeClr val="tx1"/>
                          </a:solidFill>
                          <a:highlight>
                            <a:srgbClr val="FFFFFF"/>
                          </a:highlight>
                        </a:rPr>
                        <a:t>億円）</a:t>
                      </a:r>
                      <a:endParaRPr kumimoji="1" lang="en-US" altLang="ja-JP" sz="1600" b="0" dirty="0">
                        <a:solidFill>
                          <a:schemeClr val="tx1"/>
                        </a:solidFill>
                        <a:highlight>
                          <a:srgbClr val="FFFFFF"/>
                        </a:highlight>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452488"/>
                  </a:ext>
                </a:extLst>
              </a:tr>
              <a:tr h="0">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増減</a:t>
                      </a: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10</a:t>
                      </a:r>
                      <a:r>
                        <a:rPr kumimoji="1" lang="ja-JP" altLang="en-US" sz="1600" b="0" dirty="0">
                          <a:solidFill>
                            <a:schemeClr val="tx1"/>
                          </a:solidFill>
                          <a:highlight>
                            <a:srgbClr val="FFFFFF"/>
                          </a:highlight>
                        </a:rPr>
                        <a:t>億円増</a:t>
                      </a:r>
                    </a:p>
                  </a:txBody>
                  <a:tcPr marL="61778" marR="61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約</a:t>
                      </a:r>
                      <a:r>
                        <a:rPr kumimoji="1" lang="en-US" altLang="ja-JP"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9</a:t>
                      </a:r>
                      <a:r>
                        <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rPr>
                        <a:t>億円</a:t>
                      </a:r>
                      <a:r>
                        <a:rPr kumimoji="1" lang="ja-JP" altLang="en-US" sz="1600" b="0" dirty="0">
                          <a:solidFill>
                            <a:schemeClr val="tx1"/>
                          </a:solidFill>
                          <a:highlight>
                            <a:srgbClr val="FFFFFF"/>
                          </a:highlight>
                        </a:rPr>
                        <a:t>増</a:t>
                      </a:r>
                      <a:endParaRPr kumimoji="1" lang="ja-JP" altLang="en-US" sz="1600" b="0" i="0" u="none" strike="noStrike" kern="1200" cap="none" spc="0" normalizeH="0" baseline="0" noProof="0" dirty="0">
                        <a:ln>
                          <a:noFill/>
                        </a:ln>
                        <a:solidFill>
                          <a:schemeClr val="tx1"/>
                        </a:solidFill>
                        <a:effectLst/>
                        <a:highlight>
                          <a:srgbClr val="FFFFFF"/>
                        </a:highlight>
                        <a:uLnTx/>
                        <a:uFillTx/>
                        <a:latin typeface="Arial"/>
                        <a:ea typeface="ＭＳ Ｐゴシック"/>
                        <a:cs typeface="+mn-cs"/>
                      </a:endParaRPr>
                    </a:p>
                  </a:txBody>
                  <a:tcPr marL="91453" marR="91453" marT="45752" marB="45752"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highlight>
                            <a:srgbClr val="FFFFFF"/>
                          </a:highlight>
                          <a:uLnTx/>
                          <a:uFillTx/>
                          <a:latin typeface="+mn-lt"/>
                          <a:ea typeface="+mn-ea"/>
                          <a:cs typeface="+mn-cs"/>
                        </a:rPr>
                        <a:t>増減なし</a:t>
                      </a:r>
                      <a:endParaRPr kumimoji="1" lang="en-US" altLang="ja-JP" sz="1600" b="0" i="0" u="none" strike="noStrike" kern="1200" cap="none" spc="0" normalizeH="0" baseline="0" noProof="0" dirty="0">
                        <a:ln>
                          <a:noFill/>
                        </a:ln>
                        <a:solidFill>
                          <a:schemeClr val="tx1"/>
                        </a:solidFill>
                        <a:effectLst/>
                        <a:highlight>
                          <a:srgbClr val="FFFFFF"/>
                        </a:highlight>
                        <a:uLnTx/>
                        <a:uFillTx/>
                        <a:latin typeface="+mn-lt"/>
                        <a:ea typeface="+mn-ea"/>
                        <a:cs typeface="+mn-cs"/>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highlight>
                            <a:srgbClr val="FFFFFF"/>
                          </a:highlight>
                        </a:rPr>
                        <a:t>約</a:t>
                      </a:r>
                      <a:r>
                        <a:rPr kumimoji="1" lang="en-US" altLang="ja-JP" sz="1600" b="0" dirty="0">
                          <a:solidFill>
                            <a:schemeClr val="tx1"/>
                          </a:solidFill>
                          <a:highlight>
                            <a:srgbClr val="FFFFFF"/>
                          </a:highlight>
                        </a:rPr>
                        <a:t>1</a:t>
                      </a:r>
                      <a:r>
                        <a:rPr kumimoji="1" lang="ja-JP" altLang="en-US" sz="1600" b="0" dirty="0">
                          <a:solidFill>
                            <a:schemeClr val="tx1"/>
                          </a:solidFill>
                          <a:highlight>
                            <a:srgbClr val="FFFFFF"/>
                          </a:highlight>
                        </a:rPr>
                        <a:t>億円増</a:t>
                      </a:r>
                      <a:endParaRPr kumimoji="1" lang="en-US" altLang="ja-JP" sz="1600" b="0" dirty="0">
                        <a:solidFill>
                          <a:schemeClr val="tx1"/>
                        </a:solidFill>
                        <a:highlight>
                          <a:srgbClr val="FFFFFF"/>
                        </a:highlight>
                      </a:endParaRPr>
                    </a:p>
                  </a:txBody>
                  <a:tcPr marL="91453" marR="91453"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537644"/>
                  </a:ext>
                </a:extLst>
              </a:tr>
            </a:tbl>
          </a:graphicData>
        </a:graphic>
      </p:graphicFrame>
      <p:sp>
        <p:nvSpPr>
          <p:cNvPr id="26626"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３</a:t>
            </a:r>
            <a:r>
              <a:rPr kumimoji="0" lang="zh-TW" altLang="en-US" sz="2400" dirty="0">
                <a:solidFill>
                  <a:srgbClr val="FFFFFF"/>
                </a:solidFill>
                <a:latin typeface="HGｺﾞｼｯｸE" panose="020B0909000000000000" pitchFamily="49" charset="-128"/>
                <a:ea typeface="HGｺﾞｼｯｸE" panose="020B0909000000000000" pitchFamily="49" charset="-128"/>
              </a:rPr>
              <a:t>．事業</a:t>
            </a:r>
            <a:r>
              <a:rPr kumimoji="0" lang="ja-JP" altLang="en-US" sz="2400" dirty="0">
                <a:solidFill>
                  <a:srgbClr val="FFFFFF"/>
                </a:solidFill>
                <a:latin typeface="HGｺﾞｼｯｸE" panose="020B0909000000000000" pitchFamily="49" charset="-128"/>
                <a:ea typeface="HGｺﾞｼｯｸE" panose="020B0909000000000000" pitchFamily="49" charset="-128"/>
              </a:rPr>
              <a:t>費の変動要因</a:t>
            </a:r>
            <a:endParaRPr kumimoji="0" lang="zh-TW" altLang="en-US" sz="2400" dirty="0">
              <a:solidFill>
                <a:srgbClr val="FFFFFF"/>
              </a:solidFill>
              <a:latin typeface="HGｺﾞｼｯｸE" panose="020B0909000000000000" pitchFamily="49" charset="-128"/>
              <a:ea typeface="HGｺﾞｼｯｸE" panose="020B0909000000000000" pitchFamily="49" charset="-128"/>
            </a:endParaRPr>
          </a:p>
        </p:txBody>
      </p:sp>
      <p:sp>
        <p:nvSpPr>
          <p:cNvPr id="11"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9</a:t>
            </a:r>
          </a:p>
        </p:txBody>
      </p:sp>
      <p:sp>
        <p:nvSpPr>
          <p:cNvPr id="9" name="AutoShape 6"/>
          <p:cNvSpPr>
            <a:spLocks noChangeArrowheads="1"/>
          </p:cNvSpPr>
          <p:nvPr/>
        </p:nvSpPr>
        <p:spPr bwMode="auto">
          <a:xfrm>
            <a:off x="182561" y="2812921"/>
            <a:ext cx="4752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事業費の変更理由（前回評価と今回評価の比較）</a:t>
            </a:r>
          </a:p>
        </p:txBody>
      </p:sp>
      <p:sp>
        <p:nvSpPr>
          <p:cNvPr id="10" name="正方形/長方形 9"/>
          <p:cNvSpPr/>
          <p:nvPr/>
        </p:nvSpPr>
        <p:spPr>
          <a:xfrm>
            <a:off x="182563" y="3245791"/>
            <a:ext cx="9542066" cy="923330"/>
          </a:xfrm>
          <a:prstGeom prst="rect">
            <a:avLst/>
          </a:prstGeom>
          <a:solidFill>
            <a:schemeClr val="accent3">
              <a:lumMod val="40000"/>
              <a:lumOff val="60000"/>
            </a:schemeClr>
          </a:solidFill>
          <a:ln w="9525" cmpd="sng">
            <a:solidFill>
              <a:schemeClr val="tx1"/>
            </a:solidFill>
          </a:ln>
        </p:spPr>
        <p:txBody>
          <a:bodyPr wrap="square">
            <a:spAutoFit/>
          </a:bodyPr>
          <a:lstStyle/>
          <a:p>
            <a:pPr>
              <a:defRPr/>
            </a:pPr>
            <a:r>
              <a:rPr lang="en-US" altLang="ja-JP" sz="1800" dirty="0">
                <a:latin typeface="ＭＳ Ｐゴシック" pitchFamily="50" charset="-128"/>
              </a:rPr>
              <a:t>【</a:t>
            </a:r>
            <a:r>
              <a:rPr lang="ja-JP" altLang="en-US" sz="1800" dirty="0">
                <a:latin typeface="ＭＳ Ｐゴシック" pitchFamily="50" charset="-128"/>
              </a:rPr>
              <a:t>事業費変動要因の状況</a:t>
            </a:r>
            <a:r>
              <a:rPr lang="en-US" altLang="ja-JP" sz="1800" dirty="0">
                <a:latin typeface="ＭＳ Ｐゴシック" pitchFamily="50" charset="-128"/>
              </a:rPr>
              <a:t>】</a:t>
            </a:r>
          </a:p>
          <a:p>
            <a:pPr marL="285750" indent="-285750">
              <a:buFont typeface="Wingdings" panose="05000000000000000000" pitchFamily="2" charset="2"/>
              <a:buChar char="Ø"/>
              <a:defRPr/>
            </a:pPr>
            <a:r>
              <a:rPr lang="ja-JP" altLang="en-US" sz="1800" dirty="0">
                <a:latin typeface="ＭＳ Ｐゴシック" pitchFamily="50" charset="-128"/>
              </a:rPr>
              <a:t>社会的要因（物価、人件費等の上昇）による事業費の増加</a:t>
            </a:r>
            <a:r>
              <a:rPr lang="ja-JP" altLang="en-US" sz="1800" dirty="0">
                <a:highlight>
                  <a:srgbClr val="FFFFFF"/>
                </a:highlight>
                <a:latin typeface="ＭＳ Ｐゴシック" pitchFamily="50" charset="-128"/>
              </a:rPr>
              <a:t>（約</a:t>
            </a:r>
            <a:r>
              <a:rPr lang="en-US" altLang="ja-JP" sz="1800" dirty="0">
                <a:highlight>
                  <a:srgbClr val="FFFFFF"/>
                </a:highlight>
                <a:latin typeface="ＭＳ Ｐゴシック" pitchFamily="50" charset="-128"/>
              </a:rPr>
              <a:t>2</a:t>
            </a:r>
            <a:r>
              <a:rPr lang="ja-JP" altLang="en-US" sz="1800" dirty="0">
                <a:highlight>
                  <a:srgbClr val="FFFFFF"/>
                </a:highlight>
                <a:latin typeface="ＭＳ Ｐゴシック" pitchFamily="50" charset="-128"/>
              </a:rPr>
              <a:t>億円）</a:t>
            </a:r>
            <a:endParaRPr lang="en-US" altLang="ja-JP" sz="1800" dirty="0">
              <a:highlight>
                <a:srgbClr val="FFFFFF"/>
              </a:highlight>
              <a:latin typeface="ＭＳ Ｐゴシック" pitchFamily="50" charset="-128"/>
            </a:endParaRPr>
          </a:p>
          <a:p>
            <a:pPr marL="285750" indent="-285750">
              <a:buFont typeface="Wingdings" panose="05000000000000000000" pitchFamily="2" charset="2"/>
              <a:buChar char="Ø"/>
              <a:defRPr/>
            </a:pPr>
            <a:r>
              <a:rPr lang="ja-JP" altLang="en-US" sz="1800" dirty="0">
                <a:latin typeface="ＭＳ Ｐゴシック" pitchFamily="50" charset="-128"/>
              </a:rPr>
              <a:t>仮設工法の変更による事業費の</a:t>
            </a:r>
            <a:r>
              <a:rPr lang="ja-JP" altLang="en-US" sz="1800" dirty="0">
                <a:solidFill>
                  <a:sysClr val="windowText" lastClr="000000"/>
                </a:solidFill>
                <a:latin typeface="ＭＳ Ｐゴシック" pitchFamily="50" charset="-128"/>
              </a:rPr>
              <a:t>増加</a:t>
            </a:r>
            <a:r>
              <a:rPr lang="ja-JP" altLang="en-US" sz="1800" dirty="0">
                <a:solidFill>
                  <a:sysClr val="windowText" lastClr="000000"/>
                </a:solidFill>
                <a:highlight>
                  <a:srgbClr val="FFFFFF"/>
                </a:highlight>
                <a:latin typeface="ＭＳ Ｐゴシック" pitchFamily="50" charset="-128"/>
              </a:rPr>
              <a:t>（約</a:t>
            </a:r>
            <a:r>
              <a:rPr lang="en-US" altLang="ja-JP" sz="1800" dirty="0">
                <a:solidFill>
                  <a:sysClr val="windowText" lastClr="000000"/>
                </a:solidFill>
                <a:highlight>
                  <a:srgbClr val="FFFFFF"/>
                </a:highlight>
                <a:latin typeface="ＭＳ Ｐゴシック" pitchFamily="50" charset="-128"/>
              </a:rPr>
              <a:t>8</a:t>
            </a:r>
            <a:r>
              <a:rPr lang="ja-JP" altLang="en-US" sz="1800" dirty="0">
                <a:solidFill>
                  <a:sysClr val="windowText" lastClr="000000"/>
                </a:solidFill>
                <a:highlight>
                  <a:srgbClr val="FFFFFF"/>
                </a:highlight>
                <a:latin typeface="ＭＳ Ｐゴシック" pitchFamily="50" charset="-128"/>
              </a:rPr>
              <a:t>億円）</a:t>
            </a:r>
            <a:endParaRPr lang="en-US" altLang="ja-JP" sz="1800" dirty="0">
              <a:solidFill>
                <a:sysClr val="windowText" lastClr="000000"/>
              </a:solidFill>
              <a:highlight>
                <a:srgbClr val="FFFFFF"/>
              </a:highlight>
              <a:latin typeface="ＭＳ Ｐゴシック" pitchFamily="50" charset="-128"/>
            </a:endParaRPr>
          </a:p>
        </p:txBody>
      </p:sp>
      <p:sp>
        <p:nvSpPr>
          <p:cNvPr id="3" name="AutoShape 6">
            <a:extLst>
              <a:ext uri="{FF2B5EF4-FFF2-40B4-BE49-F238E27FC236}">
                <a16:creationId xmlns:a16="http://schemas.microsoft.com/office/drawing/2014/main" id="{93F19924-BA81-B7F4-BF24-2D9CDEAB0D4D}"/>
              </a:ext>
            </a:extLst>
          </p:cNvPr>
          <p:cNvSpPr>
            <a:spLocks noChangeArrowheads="1"/>
          </p:cNvSpPr>
          <p:nvPr/>
        </p:nvSpPr>
        <p:spPr bwMode="auto">
          <a:xfrm>
            <a:off x="182562" y="483949"/>
            <a:ext cx="3779838"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事業費（前回評価と今回評価の比較）</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AutoShape 6">
            <a:extLst>
              <a:ext uri="{FF2B5EF4-FFF2-40B4-BE49-F238E27FC236}">
                <a16:creationId xmlns:a16="http://schemas.microsoft.com/office/drawing/2014/main" id="{4B02F397-8399-438E-B912-7C5476C834A0}"/>
              </a:ext>
            </a:extLst>
          </p:cNvPr>
          <p:cNvSpPr>
            <a:spLocks noChangeArrowheads="1"/>
          </p:cNvSpPr>
          <p:nvPr/>
        </p:nvSpPr>
        <p:spPr bwMode="auto">
          <a:xfrm>
            <a:off x="8358376" y="2488677"/>
            <a:ext cx="1777494" cy="400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solidFill>
                  <a:srgbClr val="000000"/>
                </a:solidFill>
                <a:latin typeface="+mn-ea"/>
                <a:ea typeface="+mn-ea"/>
              </a:rPr>
              <a:t>※</a:t>
            </a:r>
            <a:r>
              <a:rPr lang="ja-JP" altLang="en-US" sz="1100" dirty="0">
                <a:solidFill>
                  <a:srgbClr val="000000"/>
                </a:solidFill>
                <a:latin typeface="+mn-ea"/>
                <a:ea typeface="+mn-ea"/>
              </a:rPr>
              <a:t>（　）は投資済額</a:t>
            </a:r>
          </a:p>
        </p:txBody>
      </p:sp>
      <p:sp>
        <p:nvSpPr>
          <p:cNvPr id="14" name="正方形/長方形 13">
            <a:extLst>
              <a:ext uri="{FF2B5EF4-FFF2-40B4-BE49-F238E27FC236}">
                <a16:creationId xmlns:a16="http://schemas.microsoft.com/office/drawing/2014/main" id="{26BB0FB8-F427-4868-8405-AB2996428C64}"/>
              </a:ext>
            </a:extLst>
          </p:cNvPr>
          <p:cNvSpPr/>
          <p:nvPr/>
        </p:nvSpPr>
        <p:spPr>
          <a:xfrm>
            <a:off x="182561" y="4197044"/>
            <a:ext cx="5398943" cy="307777"/>
          </a:xfrm>
          <a:prstGeom prst="rect">
            <a:avLst/>
          </a:prstGeom>
          <a:solidFill>
            <a:schemeClr val="accent3">
              <a:lumMod val="40000"/>
              <a:lumOff val="60000"/>
            </a:schemeClr>
          </a:solidFill>
          <a:ln w="12700" cmpd="sng">
            <a:noFill/>
          </a:ln>
        </p:spPr>
        <p:txBody>
          <a:bodyPr wrap="square">
            <a:spAutoFit/>
          </a:bodyPr>
          <a:lstStyle/>
          <a:p>
            <a:pPr marL="85725">
              <a:defRPr/>
            </a:pPr>
            <a:r>
              <a:rPr lang="ja-JP" altLang="en-US" sz="1400" dirty="0">
                <a:latin typeface="ＭＳ Ｐゴシック" pitchFamily="50" charset="-128"/>
              </a:rPr>
              <a:t>＜参考＞資材・人件費単価の状況について</a:t>
            </a:r>
            <a:endParaRPr lang="en-US" altLang="ja-JP" sz="1400" dirty="0">
              <a:latin typeface="ＭＳ Ｐゴシック" pitchFamily="50" charset="-128"/>
            </a:endParaRPr>
          </a:p>
        </p:txBody>
      </p:sp>
      <p:pic>
        <p:nvPicPr>
          <p:cNvPr id="15" name="図 14">
            <a:extLst>
              <a:ext uri="{FF2B5EF4-FFF2-40B4-BE49-F238E27FC236}">
                <a16:creationId xmlns:a16="http://schemas.microsoft.com/office/drawing/2014/main" id="{BFCADD26-87A1-499C-9CDD-0DEBC2494000}"/>
              </a:ext>
            </a:extLst>
          </p:cNvPr>
          <p:cNvPicPr>
            <a:picLocks noChangeAspect="1"/>
          </p:cNvPicPr>
          <p:nvPr/>
        </p:nvPicPr>
        <p:blipFill>
          <a:blip r:embed="rId3"/>
          <a:stretch>
            <a:fillRect/>
          </a:stretch>
        </p:blipFill>
        <p:spPr>
          <a:xfrm>
            <a:off x="423890" y="4638303"/>
            <a:ext cx="6223533" cy="1966744"/>
          </a:xfrm>
          <a:prstGeom prst="rect">
            <a:avLst/>
          </a:prstGeom>
        </p:spPr>
      </p:pic>
      <p:sp>
        <p:nvSpPr>
          <p:cNvPr id="17" name="正方形/長方形 16">
            <a:extLst>
              <a:ext uri="{FF2B5EF4-FFF2-40B4-BE49-F238E27FC236}">
                <a16:creationId xmlns:a16="http://schemas.microsoft.com/office/drawing/2014/main" id="{C4C94714-F93A-464E-BBA6-395A520C9D41}"/>
              </a:ext>
            </a:extLst>
          </p:cNvPr>
          <p:cNvSpPr/>
          <p:nvPr/>
        </p:nvSpPr>
        <p:spPr>
          <a:xfrm>
            <a:off x="365761" y="4511518"/>
            <a:ext cx="8853876" cy="2220317"/>
          </a:xfrm>
          <a:prstGeom prst="rect">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Text Box 9">
            <a:extLst>
              <a:ext uri="{FF2B5EF4-FFF2-40B4-BE49-F238E27FC236}">
                <a16:creationId xmlns:a16="http://schemas.microsoft.com/office/drawing/2014/main" id="{26AFCCD5-F14F-49DF-B926-F15366D07AE3}"/>
              </a:ext>
            </a:extLst>
          </p:cNvPr>
          <p:cNvSpPr txBox="1">
            <a:spLocks noChangeArrowheads="1"/>
          </p:cNvSpPr>
          <p:nvPr/>
        </p:nvSpPr>
        <p:spPr bwMode="auto">
          <a:xfrm>
            <a:off x="6518873" y="5325121"/>
            <a:ext cx="2669087" cy="553998"/>
          </a:xfrm>
          <a:prstGeom prst="rect">
            <a:avLst/>
          </a:prstGeom>
          <a:noFill/>
          <a:ln w="9525">
            <a:solidFill>
              <a:schemeClr val="tx1">
                <a:alpha val="0"/>
              </a:schemeClr>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4670" indent="0" defTabSz="390997" fontAlgn="auto">
              <a:spcBef>
                <a:spcPct val="0"/>
              </a:spcBef>
              <a:spcAft>
                <a:spcPts val="0"/>
              </a:spcAft>
              <a:buNone/>
            </a:pPr>
            <a:r>
              <a:rPr lang="ja-JP" altLang="en-US" sz="1000" dirty="0"/>
              <a:t>コンクリート単価は、前回評価より</a:t>
            </a:r>
            <a:r>
              <a:rPr lang="ja-JP" altLang="en-US" sz="1000" b="1" u="sng" dirty="0"/>
              <a:t>約</a:t>
            </a:r>
            <a:r>
              <a:rPr lang="en-US" altLang="ja-JP" sz="1000" b="1" u="sng" dirty="0"/>
              <a:t>1.37</a:t>
            </a:r>
            <a:r>
              <a:rPr lang="ja-JP" altLang="en-US" sz="1000" b="1" u="sng" dirty="0"/>
              <a:t>倍</a:t>
            </a:r>
            <a:endParaRPr lang="en-US" altLang="ja-JP" sz="1000" b="1" u="sng" dirty="0"/>
          </a:p>
          <a:p>
            <a:pPr marL="74670" indent="0" defTabSz="390997" fontAlgn="auto">
              <a:spcBef>
                <a:spcPct val="0"/>
              </a:spcBef>
              <a:spcAft>
                <a:spcPts val="0"/>
              </a:spcAft>
              <a:buNone/>
            </a:pPr>
            <a:r>
              <a:rPr lang="ja-JP" altLang="en-US" sz="1000" dirty="0"/>
              <a:t>矢板の資材単価は、前回評価より</a:t>
            </a:r>
            <a:r>
              <a:rPr lang="ja-JP" altLang="en-US" sz="1000" b="1" u="sng" dirty="0"/>
              <a:t>約</a:t>
            </a:r>
            <a:r>
              <a:rPr lang="en-US" altLang="ja-JP" sz="1000" b="1" u="sng" dirty="0"/>
              <a:t>1.44</a:t>
            </a:r>
            <a:r>
              <a:rPr lang="ja-JP" altLang="en-US" sz="1000" b="1" u="sng" dirty="0"/>
              <a:t>倍</a:t>
            </a:r>
            <a:endParaRPr lang="en-US" altLang="ja-JP" sz="1000" b="1" u="sng" dirty="0"/>
          </a:p>
          <a:p>
            <a:pPr marL="74670" indent="0" defTabSz="390997" fontAlgn="auto">
              <a:spcBef>
                <a:spcPct val="0"/>
              </a:spcBef>
              <a:spcAft>
                <a:spcPts val="0"/>
              </a:spcAft>
              <a:buNone/>
            </a:pPr>
            <a:r>
              <a:rPr lang="ja-JP" altLang="en-US" sz="1000" dirty="0"/>
              <a:t>人件費単価は、前回評価より</a:t>
            </a:r>
            <a:r>
              <a:rPr lang="ja-JP" altLang="en-US" sz="1000" b="1" u="sng" dirty="0"/>
              <a:t>約</a:t>
            </a:r>
            <a:r>
              <a:rPr lang="en-US" altLang="ja-JP" sz="1000" b="1" u="sng" dirty="0"/>
              <a:t>1.22</a:t>
            </a:r>
            <a:r>
              <a:rPr lang="ja-JP" altLang="en-US" sz="1000" b="1" u="sng" dirty="0"/>
              <a:t>倍</a:t>
            </a:r>
            <a:endParaRPr lang="en-US" altLang="ja-JP" sz="10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ChangeArrowheads="1"/>
          </p:cNvSpPr>
          <p:nvPr/>
        </p:nvSpPr>
        <p:spPr bwMode="auto">
          <a:xfrm>
            <a:off x="104970" y="453088"/>
            <a:ext cx="1908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事業費の変更理由</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３</a:t>
            </a:r>
            <a:r>
              <a:rPr kumimoji="0" lang="zh-TW" altLang="en-US" sz="2400" dirty="0">
                <a:solidFill>
                  <a:srgbClr val="FFFFFF"/>
                </a:solidFill>
                <a:latin typeface="HGｺﾞｼｯｸE" panose="020B0909000000000000" pitchFamily="49" charset="-128"/>
                <a:ea typeface="HGｺﾞｼｯｸE" panose="020B0909000000000000" pitchFamily="49" charset="-128"/>
              </a:rPr>
              <a:t>．事業</a:t>
            </a:r>
            <a:r>
              <a:rPr kumimoji="0" lang="ja-JP" altLang="en-US" sz="2400" dirty="0">
                <a:solidFill>
                  <a:srgbClr val="FFFFFF"/>
                </a:solidFill>
                <a:latin typeface="HGｺﾞｼｯｸE" panose="020B0909000000000000" pitchFamily="49" charset="-128"/>
                <a:ea typeface="HGｺﾞｼｯｸE" panose="020B0909000000000000" pitchFamily="49" charset="-128"/>
              </a:rPr>
              <a:t>費の変動要因</a:t>
            </a:r>
            <a:endParaRPr kumimoji="0" lang="zh-TW" altLang="en-US" sz="2400" dirty="0">
              <a:solidFill>
                <a:srgbClr val="FFFFFF"/>
              </a:solidFill>
              <a:latin typeface="HGｺﾞｼｯｸE" panose="020B0909000000000000" pitchFamily="49" charset="-128"/>
              <a:ea typeface="HGｺﾞｼｯｸE" panose="020B0909000000000000" pitchFamily="49" charset="-128"/>
            </a:endParaRPr>
          </a:p>
        </p:txBody>
      </p:sp>
      <p:sp>
        <p:nvSpPr>
          <p:cNvPr id="2" name="テキスト ボックス 1"/>
          <p:cNvSpPr txBox="1"/>
          <p:nvPr/>
        </p:nvSpPr>
        <p:spPr>
          <a:xfrm>
            <a:off x="43262" y="841901"/>
            <a:ext cx="9811936" cy="360000"/>
          </a:xfrm>
          <a:prstGeom prst="rect">
            <a:avLst/>
          </a:prstGeom>
          <a:noFill/>
          <a:ln>
            <a:solidFill>
              <a:schemeClr val="tx1"/>
            </a:solidFill>
          </a:ln>
        </p:spPr>
        <p:txBody>
          <a:bodyPr wrap="square" rtlCol="0">
            <a:normAutofit/>
          </a:bodyPr>
          <a:lstStyle/>
          <a:p>
            <a:pPr marL="285750" indent="-285750">
              <a:buFont typeface="Wingdings" panose="05000000000000000000" pitchFamily="2" charset="2"/>
              <a:buChar char="Ø"/>
            </a:pPr>
            <a:r>
              <a:rPr lang="ja-JP" altLang="en-US" sz="1600" dirty="0"/>
              <a:t>仮設工法の変更による事業費の増加（約</a:t>
            </a:r>
            <a:r>
              <a:rPr lang="en-US" altLang="ja-JP" sz="1600" dirty="0"/>
              <a:t>8</a:t>
            </a:r>
            <a:r>
              <a:rPr lang="ja-JP" altLang="en-US" sz="1600" dirty="0"/>
              <a:t>億円）</a:t>
            </a:r>
            <a:endParaRPr lang="en-US" altLang="ja-JP" sz="1600" dirty="0"/>
          </a:p>
        </p:txBody>
      </p:sp>
      <p:sp>
        <p:nvSpPr>
          <p:cNvPr id="30" name="テキスト ボックス 29">
            <a:extLst>
              <a:ext uri="{FF2B5EF4-FFF2-40B4-BE49-F238E27FC236}">
                <a16:creationId xmlns:a16="http://schemas.microsoft.com/office/drawing/2014/main" id="{2B86B6B1-6B55-4EE5-898F-4E34D302E0AF}"/>
              </a:ext>
            </a:extLst>
          </p:cNvPr>
          <p:cNvSpPr txBox="1"/>
          <p:nvPr/>
        </p:nvSpPr>
        <p:spPr>
          <a:xfrm>
            <a:off x="-22727" y="1168270"/>
            <a:ext cx="9828000" cy="468000"/>
          </a:xfrm>
          <a:prstGeom prst="rect">
            <a:avLst/>
          </a:prstGeom>
          <a:noFill/>
          <a:ln>
            <a:noFill/>
          </a:ln>
        </p:spPr>
        <p:txBody>
          <a:bodyPr wrap="square" rtlCol="0">
            <a:noAutofit/>
          </a:bodyPr>
          <a:lstStyle/>
          <a:p>
            <a:pPr marL="285750" indent="-285750">
              <a:buFont typeface="Arial" panose="020B0604020202020204" pitchFamily="34" charset="0"/>
              <a:buChar char="•"/>
            </a:pPr>
            <a:r>
              <a:rPr lang="ja-JP" altLang="en-US" sz="1200" dirty="0">
                <a:latin typeface="ＭＳ ゴシック" panose="020B0609070205080204" pitchFamily="49" charset="-128"/>
                <a:ea typeface="ＭＳ ゴシック" panose="020B0609070205080204" pitchFamily="49" charset="-128"/>
              </a:rPr>
              <a:t>護岸工の施工にあたり、大型土のうによる仮締切を行う一般的な仮設工法を計画していたが、砂質土層が厚い範囲では、掘削箇所で想定以上の湧水が発生し施工が困難なことから、湧水を遮断するため鋼矢板で仮締切を行う仮設工法に変更した。</a:t>
            </a:r>
          </a:p>
        </p:txBody>
      </p:sp>
      <p:cxnSp>
        <p:nvCxnSpPr>
          <p:cNvPr id="12" name="直線矢印コネクタ 11">
            <a:extLst>
              <a:ext uri="{FF2B5EF4-FFF2-40B4-BE49-F238E27FC236}">
                <a16:creationId xmlns:a16="http://schemas.microsoft.com/office/drawing/2014/main" id="{942162C9-E6BD-4025-B471-32773C5A0B93}"/>
              </a:ext>
            </a:extLst>
          </p:cNvPr>
          <p:cNvCxnSpPr/>
          <p:nvPr/>
        </p:nvCxnSpPr>
        <p:spPr bwMode="auto">
          <a:xfrm>
            <a:off x="407518" y="3736873"/>
            <a:ext cx="54215" cy="114165"/>
          </a:xfrm>
          <a:prstGeom prst="straightConnector1">
            <a:avLst/>
          </a:prstGeom>
          <a:solidFill>
            <a:schemeClr val="bg1"/>
          </a:solidFill>
          <a:ln w="3175">
            <a:solidFill>
              <a:srgbClr val="FF0000"/>
            </a:solidFill>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a:extLst>
              <a:ext uri="{FF2B5EF4-FFF2-40B4-BE49-F238E27FC236}">
                <a16:creationId xmlns:a16="http://schemas.microsoft.com/office/drawing/2014/main" id="{C8B2BD6E-E79F-4CD0-9294-95D2F62C0DE8}"/>
              </a:ext>
            </a:extLst>
          </p:cNvPr>
          <p:cNvCxnSpPr/>
          <p:nvPr/>
        </p:nvCxnSpPr>
        <p:spPr bwMode="auto">
          <a:xfrm flipH="1" flipV="1">
            <a:off x="679291" y="4242496"/>
            <a:ext cx="49258" cy="103725"/>
          </a:xfrm>
          <a:prstGeom prst="straightConnector1">
            <a:avLst/>
          </a:prstGeom>
          <a:solidFill>
            <a:schemeClr val="bg1"/>
          </a:solidFill>
          <a:ln w="3175">
            <a:solidFill>
              <a:srgbClr val="FF0000"/>
            </a:solidFill>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矢印コネクタ 103">
            <a:extLst>
              <a:ext uri="{FF2B5EF4-FFF2-40B4-BE49-F238E27FC236}">
                <a16:creationId xmlns:a16="http://schemas.microsoft.com/office/drawing/2014/main" id="{F19A3B42-E323-4C50-8CF4-6158BE732406}"/>
              </a:ext>
            </a:extLst>
          </p:cNvPr>
          <p:cNvCxnSpPr/>
          <p:nvPr/>
        </p:nvCxnSpPr>
        <p:spPr bwMode="auto">
          <a:xfrm flipH="1" flipV="1">
            <a:off x="512422" y="3931658"/>
            <a:ext cx="49258" cy="103725"/>
          </a:xfrm>
          <a:prstGeom prst="straightConnector1">
            <a:avLst/>
          </a:prstGeom>
          <a:solidFill>
            <a:schemeClr val="bg1"/>
          </a:solidFill>
          <a:ln w="3175">
            <a:solidFill>
              <a:srgbClr val="FF0000"/>
            </a:solidFill>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a:extLst>
              <a:ext uri="{FF2B5EF4-FFF2-40B4-BE49-F238E27FC236}">
                <a16:creationId xmlns:a16="http://schemas.microsoft.com/office/drawing/2014/main" id="{0DD62C3A-F70C-45F8-9BCB-C02F36823C0A}"/>
              </a:ext>
            </a:extLst>
          </p:cNvPr>
          <p:cNvCxnSpPr/>
          <p:nvPr/>
        </p:nvCxnSpPr>
        <p:spPr bwMode="auto">
          <a:xfrm>
            <a:off x="606951" y="4085137"/>
            <a:ext cx="54215" cy="114165"/>
          </a:xfrm>
          <a:prstGeom prst="straightConnector1">
            <a:avLst/>
          </a:prstGeom>
          <a:solidFill>
            <a:schemeClr val="bg1"/>
          </a:solidFill>
          <a:ln w="3175">
            <a:solidFill>
              <a:srgbClr val="FF0000"/>
            </a:solidFill>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a:extLst>
              <a:ext uri="{FF2B5EF4-FFF2-40B4-BE49-F238E27FC236}">
                <a16:creationId xmlns:a16="http://schemas.microsoft.com/office/drawing/2014/main" id="{43C0E001-8F5D-4D32-8E71-84A4C5FCFA0D}"/>
              </a:ext>
            </a:extLst>
          </p:cNvPr>
          <p:cNvCxnSpPr/>
          <p:nvPr/>
        </p:nvCxnSpPr>
        <p:spPr bwMode="auto">
          <a:xfrm flipH="1" flipV="1">
            <a:off x="2224168" y="5066943"/>
            <a:ext cx="515386" cy="25511"/>
          </a:xfrm>
          <a:prstGeom prst="straightConnector1">
            <a:avLst/>
          </a:prstGeom>
          <a:solidFill>
            <a:schemeClr val="bg1"/>
          </a:solidFill>
          <a:ln w="0">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正方形/長方形 124">
            <a:extLst>
              <a:ext uri="{FF2B5EF4-FFF2-40B4-BE49-F238E27FC236}">
                <a16:creationId xmlns:a16="http://schemas.microsoft.com/office/drawing/2014/main" id="{23BF1A2B-D0DF-48C3-AE7C-5F6FB35FF576}"/>
              </a:ext>
            </a:extLst>
          </p:cNvPr>
          <p:cNvSpPr/>
          <p:nvPr/>
        </p:nvSpPr>
        <p:spPr>
          <a:xfrm>
            <a:off x="6580444" y="1840301"/>
            <a:ext cx="1648412" cy="276999"/>
          </a:xfrm>
          <a:prstGeom prst="rect">
            <a:avLst/>
          </a:prstGeom>
          <a:solidFill>
            <a:schemeClr val="accent3">
              <a:lumMod val="40000"/>
              <a:lumOff val="60000"/>
            </a:schemeClr>
          </a:solidFill>
          <a:ln w="12700" cmpd="sng">
            <a:noFill/>
          </a:ln>
        </p:spPr>
        <p:txBody>
          <a:bodyPr wrap="square">
            <a:spAutoFit/>
          </a:bodyPr>
          <a:lstStyle/>
          <a:p>
            <a:pPr marL="85725">
              <a:defRPr/>
            </a:pPr>
            <a:r>
              <a:rPr lang="ja-JP" altLang="en-US" sz="1200" dirty="0">
                <a:highlight>
                  <a:srgbClr val="FFFFFF"/>
                </a:highlight>
                <a:latin typeface="ＭＳ Ｐゴシック" pitchFamily="50" charset="-128"/>
              </a:rPr>
              <a:t>穂谷川新橋上流</a:t>
            </a:r>
            <a:endParaRPr lang="en-US" altLang="ja-JP" sz="1200" dirty="0">
              <a:highlight>
                <a:srgbClr val="FFFFFF"/>
              </a:highlight>
              <a:latin typeface="ＭＳ Ｐゴシック" pitchFamily="50" charset="-128"/>
            </a:endParaRPr>
          </a:p>
        </p:txBody>
      </p:sp>
      <p:sp>
        <p:nvSpPr>
          <p:cNvPr id="161" name="正方形/長方形 160">
            <a:extLst>
              <a:ext uri="{FF2B5EF4-FFF2-40B4-BE49-F238E27FC236}">
                <a16:creationId xmlns:a16="http://schemas.microsoft.com/office/drawing/2014/main" id="{ACBB1AB7-BE0B-4F06-8A89-EF5F0B20CFC8}"/>
              </a:ext>
            </a:extLst>
          </p:cNvPr>
          <p:cNvSpPr/>
          <p:nvPr/>
        </p:nvSpPr>
        <p:spPr>
          <a:xfrm>
            <a:off x="3492344" y="1633666"/>
            <a:ext cx="1980000" cy="276999"/>
          </a:xfrm>
          <a:prstGeom prst="rect">
            <a:avLst/>
          </a:prstGeom>
          <a:noFill/>
          <a:ln w="12700" cmpd="sng">
            <a:noFill/>
          </a:ln>
        </p:spPr>
        <p:txBody>
          <a:bodyPr wrap="square">
            <a:spAutoFit/>
          </a:bodyPr>
          <a:lstStyle/>
          <a:p>
            <a:pPr marL="85725">
              <a:defRPr/>
            </a:pPr>
            <a:r>
              <a:rPr lang="ja-JP" altLang="en-US" sz="1200" dirty="0">
                <a:highlight>
                  <a:srgbClr val="FFFFFF"/>
                </a:highlight>
                <a:latin typeface="ＭＳ Ｐゴシック" pitchFamily="50" charset="-128"/>
              </a:rPr>
              <a:t>変更前</a:t>
            </a:r>
            <a:endParaRPr lang="en-US" altLang="ja-JP" sz="1200" dirty="0">
              <a:highlight>
                <a:srgbClr val="FFFFFF"/>
              </a:highlight>
              <a:latin typeface="ＭＳ Ｐゴシック" pitchFamily="50" charset="-128"/>
            </a:endParaRPr>
          </a:p>
        </p:txBody>
      </p:sp>
      <p:sp>
        <p:nvSpPr>
          <p:cNvPr id="28" name="正方形/長方形 27">
            <a:extLst>
              <a:ext uri="{FF2B5EF4-FFF2-40B4-BE49-F238E27FC236}">
                <a16:creationId xmlns:a16="http://schemas.microsoft.com/office/drawing/2014/main" id="{0FE19607-A86E-4299-8481-1C3EEBF2A332}"/>
              </a:ext>
            </a:extLst>
          </p:cNvPr>
          <p:cNvSpPr/>
          <p:nvPr/>
        </p:nvSpPr>
        <p:spPr bwMode="auto">
          <a:xfrm>
            <a:off x="2358010" y="5882604"/>
            <a:ext cx="256592" cy="85444"/>
          </a:xfrm>
          <a:prstGeom prst="rect">
            <a:avLst/>
          </a:prstGeom>
          <a:solidFill>
            <a:schemeClr val="bg1"/>
          </a:solidFill>
          <a:ln>
            <a:noFill/>
          </a:ln>
          <a:effectLst/>
        </p:spPr>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76221520-7823-4FA6-8352-F8BC9172603A}"/>
              </a:ext>
            </a:extLst>
          </p:cNvPr>
          <p:cNvSpPr/>
          <p:nvPr/>
        </p:nvSpPr>
        <p:spPr bwMode="auto">
          <a:xfrm>
            <a:off x="7400182" y="3227556"/>
            <a:ext cx="187649" cy="91761"/>
          </a:xfrm>
          <a:prstGeom prst="rect">
            <a:avLst/>
          </a:prstGeom>
          <a:solidFill>
            <a:schemeClr val="bg1"/>
          </a:solidFill>
          <a:ln>
            <a:solidFill>
              <a:schemeClr val="bg1"/>
            </a:solidFill>
          </a:ln>
          <a:effectLst/>
        </p:spPr>
        <p:txBody>
          <a:bodyPr rtlCol="0" anchor="ctr"/>
          <a:lstStyle/>
          <a:p>
            <a:pPr algn="ctr"/>
            <a:endParaRPr kumimoji="1" lang="ja-JP" altLang="en-US"/>
          </a:p>
        </p:txBody>
      </p:sp>
      <p:sp>
        <p:nvSpPr>
          <p:cNvPr id="168" name="正方形/長方形 167">
            <a:extLst>
              <a:ext uri="{FF2B5EF4-FFF2-40B4-BE49-F238E27FC236}">
                <a16:creationId xmlns:a16="http://schemas.microsoft.com/office/drawing/2014/main" id="{D7EC4D69-6C38-43B9-BC07-152EB61D8713}"/>
              </a:ext>
            </a:extLst>
          </p:cNvPr>
          <p:cNvSpPr/>
          <p:nvPr/>
        </p:nvSpPr>
        <p:spPr bwMode="auto">
          <a:xfrm>
            <a:off x="6975766" y="2805943"/>
            <a:ext cx="187649" cy="91761"/>
          </a:xfrm>
          <a:prstGeom prst="rect">
            <a:avLst/>
          </a:prstGeom>
          <a:solidFill>
            <a:schemeClr val="bg1"/>
          </a:solidFill>
          <a:ln>
            <a:solidFill>
              <a:schemeClr val="bg1"/>
            </a:solidFill>
          </a:ln>
          <a:effectLst/>
        </p:spPr>
        <p:txBody>
          <a:bodyPr rtlCol="0" anchor="ctr"/>
          <a:lstStyle/>
          <a:p>
            <a:pPr algn="ctr"/>
            <a:endParaRPr kumimoji="1" lang="ja-JP" altLang="en-US"/>
          </a:p>
        </p:txBody>
      </p:sp>
      <p:sp>
        <p:nvSpPr>
          <p:cNvPr id="169" name="正方形/長方形 168">
            <a:extLst>
              <a:ext uri="{FF2B5EF4-FFF2-40B4-BE49-F238E27FC236}">
                <a16:creationId xmlns:a16="http://schemas.microsoft.com/office/drawing/2014/main" id="{8475A321-C3C2-448A-A855-EF7883BEDF0C}"/>
              </a:ext>
            </a:extLst>
          </p:cNvPr>
          <p:cNvSpPr/>
          <p:nvPr/>
        </p:nvSpPr>
        <p:spPr bwMode="auto">
          <a:xfrm>
            <a:off x="6331876" y="2668783"/>
            <a:ext cx="187649" cy="91761"/>
          </a:xfrm>
          <a:prstGeom prst="rect">
            <a:avLst/>
          </a:prstGeom>
          <a:solidFill>
            <a:schemeClr val="bg1"/>
          </a:solidFill>
          <a:ln>
            <a:solidFill>
              <a:schemeClr val="bg1"/>
            </a:solidFill>
          </a:ln>
          <a:effectLst/>
        </p:spPr>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C7C17E6C-D81D-435B-B291-BDC3278AEE7A}"/>
              </a:ext>
            </a:extLst>
          </p:cNvPr>
          <p:cNvSpPr/>
          <p:nvPr/>
        </p:nvSpPr>
        <p:spPr bwMode="auto">
          <a:xfrm>
            <a:off x="2086581" y="6264177"/>
            <a:ext cx="250853" cy="90495"/>
          </a:xfrm>
          <a:prstGeom prst="rect">
            <a:avLst/>
          </a:prstGeom>
          <a:solidFill>
            <a:schemeClr val="bg1"/>
          </a:solidFill>
          <a:ln>
            <a:solidFill>
              <a:schemeClr val="bg1"/>
            </a:solidFill>
          </a:ln>
          <a:effectLst/>
        </p:spPr>
        <p:txBody>
          <a:bodyPr rtlCol="0" anchor="ctr"/>
          <a:lstStyle/>
          <a:p>
            <a:pPr algn="ctr"/>
            <a:endParaRPr kumimoji="1" lang="ja-JP" altLang="en-US"/>
          </a:p>
        </p:txBody>
      </p:sp>
      <p:pic>
        <p:nvPicPr>
          <p:cNvPr id="32" name="図 31">
            <a:extLst>
              <a:ext uri="{FF2B5EF4-FFF2-40B4-BE49-F238E27FC236}">
                <a16:creationId xmlns:a16="http://schemas.microsoft.com/office/drawing/2014/main" id="{5928DF41-33A4-44FD-951E-40819A7060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2138" y="5326796"/>
            <a:ext cx="2012315" cy="1353462"/>
          </a:xfrm>
          <a:prstGeom prst="rect">
            <a:avLst/>
          </a:prstGeom>
        </p:spPr>
      </p:pic>
      <p:sp>
        <p:nvSpPr>
          <p:cNvPr id="33" name="正方形/長方形 32">
            <a:extLst>
              <a:ext uri="{FF2B5EF4-FFF2-40B4-BE49-F238E27FC236}">
                <a16:creationId xmlns:a16="http://schemas.microsoft.com/office/drawing/2014/main" id="{527DBB51-931B-47BD-AECC-8C2AB73B56FE}"/>
              </a:ext>
            </a:extLst>
          </p:cNvPr>
          <p:cNvSpPr/>
          <p:nvPr/>
        </p:nvSpPr>
        <p:spPr bwMode="auto">
          <a:xfrm>
            <a:off x="3372327" y="6701720"/>
            <a:ext cx="2484000" cy="123111"/>
          </a:xfrm>
          <a:prstGeom prst="rect">
            <a:avLst/>
          </a:prstGeom>
          <a:noFill/>
          <a:ln>
            <a:noFill/>
          </a:ln>
          <a:effectLst/>
        </p:spPr>
        <p:txBody>
          <a:bodyPr wrap="square" lIns="0" tIns="0" rIns="0" bIns="0" rtlCol="0" anchor="ctr">
            <a:spAutoFit/>
          </a:bodyPr>
          <a:lstStyle/>
          <a:p>
            <a:pPr algn="ctr"/>
            <a:r>
              <a:rPr lang="ja-JP" altLang="en-US" sz="800" dirty="0">
                <a:latin typeface="HG丸ｺﾞｼｯｸM-PRO" panose="020F0600000000000000" pitchFamily="50" charset="-128"/>
                <a:ea typeface="HG丸ｺﾞｼｯｸM-PRO" panose="020F0600000000000000" pitchFamily="50" charset="-128"/>
                <a:cs typeface="Meiryo UI" panose="020B0604030504040204" pitchFamily="50" charset="-128"/>
              </a:rPr>
              <a:t>鋼矢板による仮設水路設置状況（穂谷川新橋上流）</a:t>
            </a:r>
            <a:endParaRPr kumimoji="1" lang="ja-JP" altLang="en-US" sz="800" dirty="0">
              <a:latin typeface="HG丸ｺﾞｼｯｸM-PRO" panose="020F0600000000000000" pitchFamily="50" charset="-128"/>
              <a:ea typeface="HG丸ｺﾞｼｯｸM-PRO" panose="020F0600000000000000" pitchFamily="50" charset="-128"/>
            </a:endParaRPr>
          </a:p>
        </p:txBody>
      </p:sp>
      <p:cxnSp>
        <p:nvCxnSpPr>
          <p:cNvPr id="34" name="直線矢印コネクタ 33">
            <a:extLst>
              <a:ext uri="{FF2B5EF4-FFF2-40B4-BE49-F238E27FC236}">
                <a16:creationId xmlns:a16="http://schemas.microsoft.com/office/drawing/2014/main" id="{51C19149-8D6F-4C06-B3B8-BBED49E46C5C}"/>
              </a:ext>
            </a:extLst>
          </p:cNvPr>
          <p:cNvCxnSpPr>
            <a:cxnSpLocks/>
          </p:cNvCxnSpPr>
          <p:nvPr/>
        </p:nvCxnSpPr>
        <p:spPr bwMode="auto">
          <a:xfrm flipV="1">
            <a:off x="4844433" y="6460080"/>
            <a:ext cx="492470" cy="122382"/>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グループ化 12">
            <a:extLst>
              <a:ext uri="{FF2B5EF4-FFF2-40B4-BE49-F238E27FC236}">
                <a16:creationId xmlns:a16="http://schemas.microsoft.com/office/drawing/2014/main" id="{7E867995-9A77-4AFE-93D3-277B01E78ED4}"/>
              </a:ext>
            </a:extLst>
          </p:cNvPr>
          <p:cNvGrpSpPr/>
          <p:nvPr/>
        </p:nvGrpSpPr>
        <p:grpSpPr>
          <a:xfrm>
            <a:off x="-212219" y="1748155"/>
            <a:ext cx="4318231" cy="3610102"/>
            <a:chOff x="1158602" y="3166632"/>
            <a:chExt cx="4318231" cy="3610102"/>
          </a:xfrm>
        </p:grpSpPr>
        <p:sp>
          <p:nvSpPr>
            <p:cNvPr id="14" name="テキスト ボックス 34">
              <a:extLst>
                <a:ext uri="{FF2B5EF4-FFF2-40B4-BE49-F238E27FC236}">
                  <a16:creationId xmlns:a16="http://schemas.microsoft.com/office/drawing/2014/main" id="{093F2604-00B7-4C1F-BEE4-E50FD09AE1A0}"/>
                </a:ext>
              </a:extLst>
            </p:cNvPr>
            <p:cNvSpPr txBox="1">
              <a:spLocks noChangeArrowheads="1"/>
            </p:cNvSpPr>
            <p:nvPr/>
          </p:nvSpPr>
          <p:spPr bwMode="auto">
            <a:xfrm>
              <a:off x="1431149" y="3166632"/>
              <a:ext cx="327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◇整備対象区間と仮設工法の変更区間</a:t>
              </a:r>
              <a:endParaRPr lang="en-US" altLang="ja-JP" sz="1200" b="1" dirty="0">
                <a:latin typeface="HG丸ｺﾞｼｯｸM-PRO" panose="020F0600000000000000" pitchFamily="50" charset="-128"/>
                <a:ea typeface="HG丸ｺﾞｼｯｸM-PRO" panose="020F0600000000000000" pitchFamily="50" charset="-128"/>
              </a:endParaRPr>
            </a:p>
          </p:txBody>
        </p:sp>
        <p:grpSp>
          <p:nvGrpSpPr>
            <p:cNvPr id="15" name="グループ化 14">
              <a:extLst>
                <a:ext uri="{FF2B5EF4-FFF2-40B4-BE49-F238E27FC236}">
                  <a16:creationId xmlns:a16="http://schemas.microsoft.com/office/drawing/2014/main" id="{010DD9A1-6951-4957-B00A-6C5D98A6738E}"/>
                </a:ext>
              </a:extLst>
            </p:cNvPr>
            <p:cNvGrpSpPr/>
            <p:nvPr/>
          </p:nvGrpSpPr>
          <p:grpSpPr>
            <a:xfrm>
              <a:off x="1158602" y="3387584"/>
              <a:ext cx="4318231" cy="3389150"/>
              <a:chOff x="1158602" y="3387584"/>
              <a:chExt cx="4318231" cy="3389150"/>
            </a:xfrm>
          </p:grpSpPr>
          <p:grpSp>
            <p:nvGrpSpPr>
              <p:cNvPr id="17" name="グループ化 16">
                <a:extLst>
                  <a:ext uri="{FF2B5EF4-FFF2-40B4-BE49-F238E27FC236}">
                    <a16:creationId xmlns:a16="http://schemas.microsoft.com/office/drawing/2014/main" id="{1FBFE4FD-7C81-4CFA-93C5-7D0B999784BB}"/>
                  </a:ext>
                </a:extLst>
              </p:cNvPr>
              <p:cNvGrpSpPr/>
              <p:nvPr/>
            </p:nvGrpSpPr>
            <p:grpSpPr>
              <a:xfrm>
                <a:off x="1158602" y="3387584"/>
                <a:ext cx="4318231" cy="3389150"/>
                <a:chOff x="1158602" y="3387584"/>
                <a:chExt cx="4318231" cy="3389150"/>
              </a:xfrm>
            </p:grpSpPr>
            <p:pic>
              <p:nvPicPr>
                <p:cNvPr id="41" name="図 40">
                  <a:extLst>
                    <a:ext uri="{FF2B5EF4-FFF2-40B4-BE49-F238E27FC236}">
                      <a16:creationId xmlns:a16="http://schemas.microsoft.com/office/drawing/2014/main" id="{A07CADFE-62FF-4CD2-A74A-A92517A7AC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18133" y="3416069"/>
                  <a:ext cx="3299092" cy="3360665"/>
                </a:xfrm>
                <a:prstGeom prst="rect">
                  <a:avLst/>
                </a:prstGeom>
              </p:spPr>
            </p:pic>
            <p:sp>
              <p:nvSpPr>
                <p:cNvPr id="42" name="フリーフォーム: 図形 41">
                  <a:extLst>
                    <a:ext uri="{FF2B5EF4-FFF2-40B4-BE49-F238E27FC236}">
                      <a16:creationId xmlns:a16="http://schemas.microsoft.com/office/drawing/2014/main" id="{9476A220-3F0F-4A5B-BB33-4F807D20B5F0}"/>
                    </a:ext>
                  </a:extLst>
                </p:cNvPr>
                <p:cNvSpPr/>
                <p:nvPr/>
              </p:nvSpPr>
              <p:spPr bwMode="auto">
                <a:xfrm>
                  <a:off x="1451331" y="3428895"/>
                  <a:ext cx="2223770" cy="2555240"/>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244850 w 3244850"/>
                    <a:gd name="connsiteY0" fmla="*/ 0 h 3048000"/>
                    <a:gd name="connsiteX1" fmla="*/ 3244850 w 3244850"/>
                    <a:gd name="connsiteY1" fmla="*/ 0 h 3048000"/>
                    <a:gd name="connsiteX2" fmla="*/ 3149600 w 3244850"/>
                    <a:gd name="connsiteY2" fmla="*/ 196850 h 3048000"/>
                    <a:gd name="connsiteX3" fmla="*/ 3048000 w 3244850"/>
                    <a:gd name="connsiteY3" fmla="*/ 431800 h 3048000"/>
                    <a:gd name="connsiteX4" fmla="*/ 2876550 w 3244850"/>
                    <a:gd name="connsiteY4" fmla="*/ 685800 h 3048000"/>
                    <a:gd name="connsiteX5" fmla="*/ 2457450 w 3244850"/>
                    <a:gd name="connsiteY5" fmla="*/ 1301750 h 3048000"/>
                    <a:gd name="connsiteX6" fmla="*/ 2159000 w 3244850"/>
                    <a:gd name="connsiteY6" fmla="*/ 1562100 h 3048000"/>
                    <a:gd name="connsiteX7" fmla="*/ 1536700 w 3244850"/>
                    <a:gd name="connsiteY7" fmla="*/ 2203450 h 3048000"/>
                    <a:gd name="connsiteX8" fmla="*/ 1409700 w 3244850"/>
                    <a:gd name="connsiteY8" fmla="*/ 2349500 h 3048000"/>
                    <a:gd name="connsiteX9" fmla="*/ 863600 w 3244850"/>
                    <a:gd name="connsiteY9" fmla="*/ 2641600 h 3048000"/>
                    <a:gd name="connsiteX10" fmla="*/ 139700 w 3244850"/>
                    <a:gd name="connsiteY10" fmla="*/ 3003550 h 3048000"/>
                    <a:gd name="connsiteX11" fmla="*/ 0 w 3244850"/>
                    <a:gd name="connsiteY11" fmla="*/ 3048000 h 3048000"/>
                    <a:gd name="connsiteX0" fmla="*/ 3105150 w 3105150"/>
                    <a:gd name="connsiteY0" fmla="*/ 0 h 3003550"/>
                    <a:gd name="connsiteX1" fmla="*/ 3105150 w 3105150"/>
                    <a:gd name="connsiteY1" fmla="*/ 0 h 3003550"/>
                    <a:gd name="connsiteX2" fmla="*/ 3009900 w 3105150"/>
                    <a:gd name="connsiteY2" fmla="*/ 196850 h 3003550"/>
                    <a:gd name="connsiteX3" fmla="*/ 2908300 w 3105150"/>
                    <a:gd name="connsiteY3" fmla="*/ 431800 h 3003550"/>
                    <a:gd name="connsiteX4" fmla="*/ 2736850 w 3105150"/>
                    <a:gd name="connsiteY4" fmla="*/ 685800 h 3003550"/>
                    <a:gd name="connsiteX5" fmla="*/ 2317750 w 3105150"/>
                    <a:gd name="connsiteY5" fmla="*/ 1301750 h 3003550"/>
                    <a:gd name="connsiteX6" fmla="*/ 2019300 w 3105150"/>
                    <a:gd name="connsiteY6" fmla="*/ 1562100 h 3003550"/>
                    <a:gd name="connsiteX7" fmla="*/ 1397000 w 3105150"/>
                    <a:gd name="connsiteY7" fmla="*/ 2203450 h 3003550"/>
                    <a:gd name="connsiteX8" fmla="*/ 1270000 w 3105150"/>
                    <a:gd name="connsiteY8" fmla="*/ 2349500 h 3003550"/>
                    <a:gd name="connsiteX9" fmla="*/ 723900 w 3105150"/>
                    <a:gd name="connsiteY9" fmla="*/ 2641600 h 3003550"/>
                    <a:gd name="connsiteX10" fmla="*/ 0 w 3105150"/>
                    <a:gd name="connsiteY10" fmla="*/ 3003550 h 3003550"/>
                    <a:gd name="connsiteX0" fmla="*/ 2381250 w 2381250"/>
                    <a:gd name="connsiteY0" fmla="*/ 0 h 2641600"/>
                    <a:gd name="connsiteX1" fmla="*/ 2381250 w 2381250"/>
                    <a:gd name="connsiteY1" fmla="*/ 0 h 2641600"/>
                    <a:gd name="connsiteX2" fmla="*/ 2286000 w 2381250"/>
                    <a:gd name="connsiteY2" fmla="*/ 196850 h 2641600"/>
                    <a:gd name="connsiteX3" fmla="*/ 2184400 w 2381250"/>
                    <a:gd name="connsiteY3" fmla="*/ 431800 h 2641600"/>
                    <a:gd name="connsiteX4" fmla="*/ 2012950 w 2381250"/>
                    <a:gd name="connsiteY4" fmla="*/ 685800 h 2641600"/>
                    <a:gd name="connsiteX5" fmla="*/ 1593850 w 2381250"/>
                    <a:gd name="connsiteY5" fmla="*/ 1301750 h 2641600"/>
                    <a:gd name="connsiteX6" fmla="*/ 1295400 w 2381250"/>
                    <a:gd name="connsiteY6" fmla="*/ 1562100 h 2641600"/>
                    <a:gd name="connsiteX7" fmla="*/ 673100 w 2381250"/>
                    <a:gd name="connsiteY7" fmla="*/ 2203450 h 2641600"/>
                    <a:gd name="connsiteX8" fmla="*/ 546100 w 2381250"/>
                    <a:gd name="connsiteY8" fmla="*/ 2349500 h 2641600"/>
                    <a:gd name="connsiteX9" fmla="*/ 0 w 2381250"/>
                    <a:gd name="connsiteY9" fmla="*/ 2641600 h 2641600"/>
                    <a:gd name="connsiteX0" fmla="*/ 2223770 w 2223770"/>
                    <a:gd name="connsiteY0" fmla="*/ 0 h 2555240"/>
                    <a:gd name="connsiteX1" fmla="*/ 2223770 w 2223770"/>
                    <a:gd name="connsiteY1" fmla="*/ 0 h 2555240"/>
                    <a:gd name="connsiteX2" fmla="*/ 2128520 w 2223770"/>
                    <a:gd name="connsiteY2" fmla="*/ 196850 h 2555240"/>
                    <a:gd name="connsiteX3" fmla="*/ 2026920 w 2223770"/>
                    <a:gd name="connsiteY3" fmla="*/ 431800 h 2555240"/>
                    <a:gd name="connsiteX4" fmla="*/ 1855470 w 2223770"/>
                    <a:gd name="connsiteY4" fmla="*/ 685800 h 2555240"/>
                    <a:gd name="connsiteX5" fmla="*/ 1436370 w 2223770"/>
                    <a:gd name="connsiteY5" fmla="*/ 1301750 h 2555240"/>
                    <a:gd name="connsiteX6" fmla="*/ 1137920 w 2223770"/>
                    <a:gd name="connsiteY6" fmla="*/ 1562100 h 2555240"/>
                    <a:gd name="connsiteX7" fmla="*/ 515620 w 2223770"/>
                    <a:gd name="connsiteY7" fmla="*/ 2203450 h 2555240"/>
                    <a:gd name="connsiteX8" fmla="*/ 388620 w 2223770"/>
                    <a:gd name="connsiteY8" fmla="*/ 2349500 h 2555240"/>
                    <a:gd name="connsiteX9" fmla="*/ 0 w 2223770"/>
                    <a:gd name="connsiteY9" fmla="*/ 2555240 h 255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70" h="2555240">
                      <a:moveTo>
                        <a:pt x="2223770" y="0"/>
                      </a:moveTo>
                      <a:lnTo>
                        <a:pt x="2223770" y="0"/>
                      </a:lnTo>
                      <a:lnTo>
                        <a:pt x="2128520" y="196850"/>
                      </a:lnTo>
                      <a:lnTo>
                        <a:pt x="2026920" y="431800"/>
                      </a:lnTo>
                      <a:lnTo>
                        <a:pt x="1855470" y="685800"/>
                      </a:lnTo>
                      <a:lnTo>
                        <a:pt x="1436370" y="1301750"/>
                      </a:lnTo>
                      <a:lnTo>
                        <a:pt x="1137920" y="1562100"/>
                      </a:lnTo>
                      <a:lnTo>
                        <a:pt x="515620" y="2203450"/>
                      </a:lnTo>
                      <a:lnTo>
                        <a:pt x="388620" y="2349500"/>
                      </a:lnTo>
                      <a:lnTo>
                        <a:pt x="0" y="255524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sp>
              <p:nvSpPr>
                <p:cNvPr id="43" name="フリーフォーム: 図形 42">
                  <a:extLst>
                    <a:ext uri="{FF2B5EF4-FFF2-40B4-BE49-F238E27FC236}">
                      <a16:creationId xmlns:a16="http://schemas.microsoft.com/office/drawing/2014/main" id="{8875F7F5-8CDE-4FFD-B2EF-13992E6CCA9E}"/>
                    </a:ext>
                  </a:extLst>
                </p:cNvPr>
                <p:cNvSpPr/>
                <p:nvPr/>
              </p:nvSpPr>
              <p:spPr bwMode="auto">
                <a:xfrm>
                  <a:off x="3919538" y="5124450"/>
                  <a:ext cx="800100" cy="128587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1285875">
                      <a:moveTo>
                        <a:pt x="0" y="1285875"/>
                      </a:moveTo>
                      <a:lnTo>
                        <a:pt x="0" y="1285875"/>
                      </a:lnTo>
                      <a:lnTo>
                        <a:pt x="52387" y="1195388"/>
                      </a:lnTo>
                      <a:lnTo>
                        <a:pt x="414337" y="633413"/>
                      </a:lnTo>
                      <a:lnTo>
                        <a:pt x="457200" y="581025"/>
                      </a:lnTo>
                      <a:lnTo>
                        <a:pt x="800100" y="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244558D6-7A03-4010-BF80-F59D25BCECF8}"/>
                    </a:ext>
                  </a:extLst>
                </p:cNvPr>
                <p:cNvSpPr/>
                <p:nvPr/>
              </p:nvSpPr>
              <p:spPr bwMode="auto">
                <a:xfrm>
                  <a:off x="1451016" y="3417777"/>
                  <a:ext cx="509588" cy="928687"/>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 name="connsiteX0" fmla="*/ 1657350 w 1657350"/>
                    <a:gd name="connsiteY0" fmla="*/ 0 h 2524125"/>
                    <a:gd name="connsiteX1" fmla="*/ 1657350 w 1657350"/>
                    <a:gd name="connsiteY1" fmla="*/ 0 h 2524125"/>
                    <a:gd name="connsiteX2" fmla="*/ 1633537 w 1657350"/>
                    <a:gd name="connsiteY2" fmla="*/ 100012 h 2524125"/>
                    <a:gd name="connsiteX3" fmla="*/ 1609725 w 1657350"/>
                    <a:gd name="connsiteY3" fmla="*/ 133350 h 2524125"/>
                    <a:gd name="connsiteX4" fmla="*/ 1485900 w 1657350"/>
                    <a:gd name="connsiteY4" fmla="*/ 328612 h 2524125"/>
                    <a:gd name="connsiteX5" fmla="*/ 1381125 w 1657350"/>
                    <a:gd name="connsiteY5" fmla="*/ 471487 h 2524125"/>
                    <a:gd name="connsiteX6" fmla="*/ 1285875 w 1657350"/>
                    <a:gd name="connsiteY6" fmla="*/ 638175 h 2524125"/>
                    <a:gd name="connsiteX7" fmla="*/ 1271587 w 1657350"/>
                    <a:gd name="connsiteY7" fmla="*/ 681037 h 2524125"/>
                    <a:gd name="connsiteX8" fmla="*/ 1243012 w 1657350"/>
                    <a:gd name="connsiteY8" fmla="*/ 819150 h 2524125"/>
                    <a:gd name="connsiteX9" fmla="*/ 1223962 w 1657350"/>
                    <a:gd name="connsiteY9" fmla="*/ 857250 h 2524125"/>
                    <a:gd name="connsiteX10" fmla="*/ 1147762 w 1657350"/>
                    <a:gd name="connsiteY10" fmla="*/ 928687 h 2524125"/>
                    <a:gd name="connsiteX11" fmla="*/ 985837 w 1657350"/>
                    <a:gd name="connsiteY11" fmla="*/ 1047750 h 2524125"/>
                    <a:gd name="connsiteX12" fmla="*/ 942975 w 1657350"/>
                    <a:gd name="connsiteY12" fmla="*/ 1076325 h 2524125"/>
                    <a:gd name="connsiteX13" fmla="*/ 866775 w 1657350"/>
                    <a:gd name="connsiteY13" fmla="*/ 1171575 h 2524125"/>
                    <a:gd name="connsiteX14" fmla="*/ 800100 w 1657350"/>
                    <a:gd name="connsiteY14" fmla="*/ 1319212 h 2524125"/>
                    <a:gd name="connsiteX15" fmla="*/ 657225 w 1657350"/>
                    <a:gd name="connsiteY15" fmla="*/ 1519237 h 2524125"/>
                    <a:gd name="connsiteX16" fmla="*/ 561975 w 1657350"/>
                    <a:gd name="connsiteY16" fmla="*/ 1657350 h 2524125"/>
                    <a:gd name="connsiteX17" fmla="*/ 547687 w 1657350"/>
                    <a:gd name="connsiteY17" fmla="*/ 1728787 h 2524125"/>
                    <a:gd name="connsiteX18" fmla="*/ 595312 w 1657350"/>
                    <a:gd name="connsiteY18" fmla="*/ 1924050 h 2524125"/>
                    <a:gd name="connsiteX19" fmla="*/ 547687 w 1657350"/>
                    <a:gd name="connsiteY19" fmla="*/ 2090737 h 2524125"/>
                    <a:gd name="connsiteX20" fmla="*/ 476250 w 1657350"/>
                    <a:gd name="connsiteY20" fmla="*/ 2214562 h 2524125"/>
                    <a:gd name="connsiteX21" fmla="*/ 381000 w 1657350"/>
                    <a:gd name="connsiteY21" fmla="*/ 2276475 h 2524125"/>
                    <a:gd name="connsiteX22" fmla="*/ 200025 w 1657350"/>
                    <a:gd name="connsiteY22" fmla="*/ 2300287 h 2524125"/>
                    <a:gd name="connsiteX23" fmla="*/ 109537 w 1657350"/>
                    <a:gd name="connsiteY23" fmla="*/ 2347912 h 2524125"/>
                    <a:gd name="connsiteX24" fmla="*/ 19050 w 1657350"/>
                    <a:gd name="connsiteY24" fmla="*/ 2486025 h 2524125"/>
                    <a:gd name="connsiteX25" fmla="*/ 0 w 1657350"/>
                    <a:gd name="connsiteY25" fmla="*/ 2524125 h 2524125"/>
                    <a:gd name="connsiteX0" fmla="*/ 1638300 w 1638300"/>
                    <a:gd name="connsiteY0" fmla="*/ 0 h 2486025"/>
                    <a:gd name="connsiteX1" fmla="*/ 1638300 w 1638300"/>
                    <a:gd name="connsiteY1" fmla="*/ 0 h 2486025"/>
                    <a:gd name="connsiteX2" fmla="*/ 1614487 w 1638300"/>
                    <a:gd name="connsiteY2" fmla="*/ 100012 h 2486025"/>
                    <a:gd name="connsiteX3" fmla="*/ 1590675 w 1638300"/>
                    <a:gd name="connsiteY3" fmla="*/ 133350 h 2486025"/>
                    <a:gd name="connsiteX4" fmla="*/ 1466850 w 1638300"/>
                    <a:gd name="connsiteY4" fmla="*/ 328612 h 2486025"/>
                    <a:gd name="connsiteX5" fmla="*/ 1362075 w 1638300"/>
                    <a:gd name="connsiteY5" fmla="*/ 471487 h 2486025"/>
                    <a:gd name="connsiteX6" fmla="*/ 1266825 w 1638300"/>
                    <a:gd name="connsiteY6" fmla="*/ 638175 h 2486025"/>
                    <a:gd name="connsiteX7" fmla="*/ 1252537 w 1638300"/>
                    <a:gd name="connsiteY7" fmla="*/ 681037 h 2486025"/>
                    <a:gd name="connsiteX8" fmla="*/ 1223962 w 1638300"/>
                    <a:gd name="connsiteY8" fmla="*/ 819150 h 2486025"/>
                    <a:gd name="connsiteX9" fmla="*/ 1204912 w 1638300"/>
                    <a:gd name="connsiteY9" fmla="*/ 857250 h 2486025"/>
                    <a:gd name="connsiteX10" fmla="*/ 1128712 w 1638300"/>
                    <a:gd name="connsiteY10" fmla="*/ 928687 h 2486025"/>
                    <a:gd name="connsiteX11" fmla="*/ 966787 w 1638300"/>
                    <a:gd name="connsiteY11" fmla="*/ 1047750 h 2486025"/>
                    <a:gd name="connsiteX12" fmla="*/ 923925 w 1638300"/>
                    <a:gd name="connsiteY12" fmla="*/ 1076325 h 2486025"/>
                    <a:gd name="connsiteX13" fmla="*/ 847725 w 1638300"/>
                    <a:gd name="connsiteY13" fmla="*/ 1171575 h 2486025"/>
                    <a:gd name="connsiteX14" fmla="*/ 781050 w 1638300"/>
                    <a:gd name="connsiteY14" fmla="*/ 1319212 h 2486025"/>
                    <a:gd name="connsiteX15" fmla="*/ 638175 w 1638300"/>
                    <a:gd name="connsiteY15" fmla="*/ 1519237 h 2486025"/>
                    <a:gd name="connsiteX16" fmla="*/ 542925 w 1638300"/>
                    <a:gd name="connsiteY16" fmla="*/ 1657350 h 2486025"/>
                    <a:gd name="connsiteX17" fmla="*/ 528637 w 1638300"/>
                    <a:gd name="connsiteY17" fmla="*/ 1728787 h 2486025"/>
                    <a:gd name="connsiteX18" fmla="*/ 576262 w 1638300"/>
                    <a:gd name="connsiteY18" fmla="*/ 1924050 h 2486025"/>
                    <a:gd name="connsiteX19" fmla="*/ 528637 w 1638300"/>
                    <a:gd name="connsiteY19" fmla="*/ 2090737 h 2486025"/>
                    <a:gd name="connsiteX20" fmla="*/ 457200 w 1638300"/>
                    <a:gd name="connsiteY20" fmla="*/ 2214562 h 2486025"/>
                    <a:gd name="connsiteX21" fmla="*/ 361950 w 1638300"/>
                    <a:gd name="connsiteY21" fmla="*/ 2276475 h 2486025"/>
                    <a:gd name="connsiteX22" fmla="*/ 180975 w 1638300"/>
                    <a:gd name="connsiteY22" fmla="*/ 2300287 h 2486025"/>
                    <a:gd name="connsiteX23" fmla="*/ 90487 w 1638300"/>
                    <a:gd name="connsiteY23" fmla="*/ 2347912 h 2486025"/>
                    <a:gd name="connsiteX24" fmla="*/ 0 w 1638300"/>
                    <a:gd name="connsiteY24" fmla="*/ 2486025 h 2486025"/>
                    <a:gd name="connsiteX0" fmla="*/ 1547813 w 1547813"/>
                    <a:gd name="connsiteY0" fmla="*/ 0 h 2347912"/>
                    <a:gd name="connsiteX1" fmla="*/ 1547813 w 1547813"/>
                    <a:gd name="connsiteY1" fmla="*/ 0 h 2347912"/>
                    <a:gd name="connsiteX2" fmla="*/ 1524000 w 1547813"/>
                    <a:gd name="connsiteY2" fmla="*/ 100012 h 2347912"/>
                    <a:gd name="connsiteX3" fmla="*/ 1500188 w 1547813"/>
                    <a:gd name="connsiteY3" fmla="*/ 133350 h 2347912"/>
                    <a:gd name="connsiteX4" fmla="*/ 1376363 w 1547813"/>
                    <a:gd name="connsiteY4" fmla="*/ 328612 h 2347912"/>
                    <a:gd name="connsiteX5" fmla="*/ 1271588 w 1547813"/>
                    <a:gd name="connsiteY5" fmla="*/ 471487 h 2347912"/>
                    <a:gd name="connsiteX6" fmla="*/ 1176338 w 1547813"/>
                    <a:gd name="connsiteY6" fmla="*/ 638175 h 2347912"/>
                    <a:gd name="connsiteX7" fmla="*/ 1162050 w 1547813"/>
                    <a:gd name="connsiteY7" fmla="*/ 681037 h 2347912"/>
                    <a:gd name="connsiteX8" fmla="*/ 1133475 w 1547813"/>
                    <a:gd name="connsiteY8" fmla="*/ 819150 h 2347912"/>
                    <a:gd name="connsiteX9" fmla="*/ 1114425 w 1547813"/>
                    <a:gd name="connsiteY9" fmla="*/ 857250 h 2347912"/>
                    <a:gd name="connsiteX10" fmla="*/ 1038225 w 1547813"/>
                    <a:gd name="connsiteY10" fmla="*/ 928687 h 2347912"/>
                    <a:gd name="connsiteX11" fmla="*/ 876300 w 1547813"/>
                    <a:gd name="connsiteY11" fmla="*/ 1047750 h 2347912"/>
                    <a:gd name="connsiteX12" fmla="*/ 833438 w 1547813"/>
                    <a:gd name="connsiteY12" fmla="*/ 1076325 h 2347912"/>
                    <a:gd name="connsiteX13" fmla="*/ 757238 w 1547813"/>
                    <a:gd name="connsiteY13" fmla="*/ 1171575 h 2347912"/>
                    <a:gd name="connsiteX14" fmla="*/ 690563 w 1547813"/>
                    <a:gd name="connsiteY14" fmla="*/ 1319212 h 2347912"/>
                    <a:gd name="connsiteX15" fmla="*/ 547688 w 1547813"/>
                    <a:gd name="connsiteY15" fmla="*/ 1519237 h 2347912"/>
                    <a:gd name="connsiteX16" fmla="*/ 452438 w 1547813"/>
                    <a:gd name="connsiteY16" fmla="*/ 1657350 h 2347912"/>
                    <a:gd name="connsiteX17" fmla="*/ 438150 w 1547813"/>
                    <a:gd name="connsiteY17" fmla="*/ 1728787 h 2347912"/>
                    <a:gd name="connsiteX18" fmla="*/ 485775 w 1547813"/>
                    <a:gd name="connsiteY18" fmla="*/ 1924050 h 2347912"/>
                    <a:gd name="connsiteX19" fmla="*/ 438150 w 1547813"/>
                    <a:gd name="connsiteY19" fmla="*/ 2090737 h 2347912"/>
                    <a:gd name="connsiteX20" fmla="*/ 366713 w 1547813"/>
                    <a:gd name="connsiteY20" fmla="*/ 2214562 h 2347912"/>
                    <a:gd name="connsiteX21" fmla="*/ 271463 w 1547813"/>
                    <a:gd name="connsiteY21" fmla="*/ 2276475 h 2347912"/>
                    <a:gd name="connsiteX22" fmla="*/ 90488 w 1547813"/>
                    <a:gd name="connsiteY22" fmla="*/ 2300287 h 2347912"/>
                    <a:gd name="connsiteX23" fmla="*/ 0 w 1547813"/>
                    <a:gd name="connsiteY23" fmla="*/ 2347912 h 2347912"/>
                    <a:gd name="connsiteX0" fmla="*/ 1457325 w 1457325"/>
                    <a:gd name="connsiteY0" fmla="*/ 0 h 2300287"/>
                    <a:gd name="connsiteX1" fmla="*/ 1457325 w 1457325"/>
                    <a:gd name="connsiteY1" fmla="*/ 0 h 2300287"/>
                    <a:gd name="connsiteX2" fmla="*/ 1433512 w 1457325"/>
                    <a:gd name="connsiteY2" fmla="*/ 100012 h 2300287"/>
                    <a:gd name="connsiteX3" fmla="*/ 1409700 w 1457325"/>
                    <a:gd name="connsiteY3" fmla="*/ 133350 h 2300287"/>
                    <a:gd name="connsiteX4" fmla="*/ 1285875 w 1457325"/>
                    <a:gd name="connsiteY4" fmla="*/ 328612 h 2300287"/>
                    <a:gd name="connsiteX5" fmla="*/ 1181100 w 1457325"/>
                    <a:gd name="connsiteY5" fmla="*/ 471487 h 2300287"/>
                    <a:gd name="connsiteX6" fmla="*/ 1085850 w 1457325"/>
                    <a:gd name="connsiteY6" fmla="*/ 638175 h 2300287"/>
                    <a:gd name="connsiteX7" fmla="*/ 1071562 w 1457325"/>
                    <a:gd name="connsiteY7" fmla="*/ 681037 h 2300287"/>
                    <a:gd name="connsiteX8" fmla="*/ 1042987 w 1457325"/>
                    <a:gd name="connsiteY8" fmla="*/ 819150 h 2300287"/>
                    <a:gd name="connsiteX9" fmla="*/ 1023937 w 1457325"/>
                    <a:gd name="connsiteY9" fmla="*/ 857250 h 2300287"/>
                    <a:gd name="connsiteX10" fmla="*/ 947737 w 1457325"/>
                    <a:gd name="connsiteY10" fmla="*/ 928687 h 2300287"/>
                    <a:gd name="connsiteX11" fmla="*/ 785812 w 1457325"/>
                    <a:gd name="connsiteY11" fmla="*/ 1047750 h 2300287"/>
                    <a:gd name="connsiteX12" fmla="*/ 742950 w 1457325"/>
                    <a:gd name="connsiteY12" fmla="*/ 1076325 h 2300287"/>
                    <a:gd name="connsiteX13" fmla="*/ 666750 w 1457325"/>
                    <a:gd name="connsiteY13" fmla="*/ 1171575 h 2300287"/>
                    <a:gd name="connsiteX14" fmla="*/ 600075 w 1457325"/>
                    <a:gd name="connsiteY14" fmla="*/ 1319212 h 2300287"/>
                    <a:gd name="connsiteX15" fmla="*/ 457200 w 1457325"/>
                    <a:gd name="connsiteY15" fmla="*/ 1519237 h 2300287"/>
                    <a:gd name="connsiteX16" fmla="*/ 361950 w 1457325"/>
                    <a:gd name="connsiteY16" fmla="*/ 1657350 h 2300287"/>
                    <a:gd name="connsiteX17" fmla="*/ 347662 w 1457325"/>
                    <a:gd name="connsiteY17" fmla="*/ 1728787 h 2300287"/>
                    <a:gd name="connsiteX18" fmla="*/ 395287 w 1457325"/>
                    <a:gd name="connsiteY18" fmla="*/ 1924050 h 2300287"/>
                    <a:gd name="connsiteX19" fmla="*/ 347662 w 1457325"/>
                    <a:gd name="connsiteY19" fmla="*/ 2090737 h 2300287"/>
                    <a:gd name="connsiteX20" fmla="*/ 276225 w 1457325"/>
                    <a:gd name="connsiteY20" fmla="*/ 2214562 h 2300287"/>
                    <a:gd name="connsiteX21" fmla="*/ 180975 w 1457325"/>
                    <a:gd name="connsiteY21" fmla="*/ 2276475 h 2300287"/>
                    <a:gd name="connsiteX22" fmla="*/ 0 w 1457325"/>
                    <a:gd name="connsiteY22" fmla="*/ 2300287 h 2300287"/>
                    <a:gd name="connsiteX0" fmla="*/ 1276350 w 1276350"/>
                    <a:gd name="connsiteY0" fmla="*/ 0 h 2276475"/>
                    <a:gd name="connsiteX1" fmla="*/ 1276350 w 1276350"/>
                    <a:gd name="connsiteY1" fmla="*/ 0 h 2276475"/>
                    <a:gd name="connsiteX2" fmla="*/ 1252537 w 1276350"/>
                    <a:gd name="connsiteY2" fmla="*/ 100012 h 2276475"/>
                    <a:gd name="connsiteX3" fmla="*/ 1228725 w 1276350"/>
                    <a:gd name="connsiteY3" fmla="*/ 133350 h 2276475"/>
                    <a:gd name="connsiteX4" fmla="*/ 1104900 w 1276350"/>
                    <a:gd name="connsiteY4" fmla="*/ 328612 h 2276475"/>
                    <a:gd name="connsiteX5" fmla="*/ 1000125 w 1276350"/>
                    <a:gd name="connsiteY5" fmla="*/ 471487 h 2276475"/>
                    <a:gd name="connsiteX6" fmla="*/ 904875 w 1276350"/>
                    <a:gd name="connsiteY6" fmla="*/ 638175 h 2276475"/>
                    <a:gd name="connsiteX7" fmla="*/ 890587 w 1276350"/>
                    <a:gd name="connsiteY7" fmla="*/ 681037 h 2276475"/>
                    <a:gd name="connsiteX8" fmla="*/ 862012 w 1276350"/>
                    <a:gd name="connsiteY8" fmla="*/ 819150 h 2276475"/>
                    <a:gd name="connsiteX9" fmla="*/ 842962 w 1276350"/>
                    <a:gd name="connsiteY9" fmla="*/ 857250 h 2276475"/>
                    <a:gd name="connsiteX10" fmla="*/ 766762 w 1276350"/>
                    <a:gd name="connsiteY10" fmla="*/ 928687 h 2276475"/>
                    <a:gd name="connsiteX11" fmla="*/ 604837 w 1276350"/>
                    <a:gd name="connsiteY11" fmla="*/ 1047750 h 2276475"/>
                    <a:gd name="connsiteX12" fmla="*/ 561975 w 1276350"/>
                    <a:gd name="connsiteY12" fmla="*/ 1076325 h 2276475"/>
                    <a:gd name="connsiteX13" fmla="*/ 485775 w 1276350"/>
                    <a:gd name="connsiteY13" fmla="*/ 1171575 h 2276475"/>
                    <a:gd name="connsiteX14" fmla="*/ 419100 w 1276350"/>
                    <a:gd name="connsiteY14" fmla="*/ 1319212 h 2276475"/>
                    <a:gd name="connsiteX15" fmla="*/ 276225 w 1276350"/>
                    <a:gd name="connsiteY15" fmla="*/ 1519237 h 2276475"/>
                    <a:gd name="connsiteX16" fmla="*/ 180975 w 1276350"/>
                    <a:gd name="connsiteY16" fmla="*/ 1657350 h 2276475"/>
                    <a:gd name="connsiteX17" fmla="*/ 166687 w 1276350"/>
                    <a:gd name="connsiteY17" fmla="*/ 1728787 h 2276475"/>
                    <a:gd name="connsiteX18" fmla="*/ 214312 w 1276350"/>
                    <a:gd name="connsiteY18" fmla="*/ 1924050 h 2276475"/>
                    <a:gd name="connsiteX19" fmla="*/ 166687 w 1276350"/>
                    <a:gd name="connsiteY19" fmla="*/ 2090737 h 2276475"/>
                    <a:gd name="connsiteX20" fmla="*/ 95250 w 1276350"/>
                    <a:gd name="connsiteY20" fmla="*/ 2214562 h 2276475"/>
                    <a:gd name="connsiteX21" fmla="*/ 0 w 1276350"/>
                    <a:gd name="connsiteY21" fmla="*/ 2276475 h 2276475"/>
                    <a:gd name="connsiteX0" fmla="*/ 1181100 w 1181100"/>
                    <a:gd name="connsiteY0" fmla="*/ 0 h 2214562"/>
                    <a:gd name="connsiteX1" fmla="*/ 1181100 w 1181100"/>
                    <a:gd name="connsiteY1" fmla="*/ 0 h 2214562"/>
                    <a:gd name="connsiteX2" fmla="*/ 1157287 w 1181100"/>
                    <a:gd name="connsiteY2" fmla="*/ 100012 h 2214562"/>
                    <a:gd name="connsiteX3" fmla="*/ 1133475 w 1181100"/>
                    <a:gd name="connsiteY3" fmla="*/ 133350 h 2214562"/>
                    <a:gd name="connsiteX4" fmla="*/ 1009650 w 1181100"/>
                    <a:gd name="connsiteY4" fmla="*/ 328612 h 2214562"/>
                    <a:gd name="connsiteX5" fmla="*/ 904875 w 1181100"/>
                    <a:gd name="connsiteY5" fmla="*/ 471487 h 2214562"/>
                    <a:gd name="connsiteX6" fmla="*/ 809625 w 1181100"/>
                    <a:gd name="connsiteY6" fmla="*/ 638175 h 2214562"/>
                    <a:gd name="connsiteX7" fmla="*/ 795337 w 1181100"/>
                    <a:gd name="connsiteY7" fmla="*/ 681037 h 2214562"/>
                    <a:gd name="connsiteX8" fmla="*/ 766762 w 1181100"/>
                    <a:gd name="connsiteY8" fmla="*/ 819150 h 2214562"/>
                    <a:gd name="connsiteX9" fmla="*/ 747712 w 1181100"/>
                    <a:gd name="connsiteY9" fmla="*/ 857250 h 2214562"/>
                    <a:gd name="connsiteX10" fmla="*/ 671512 w 1181100"/>
                    <a:gd name="connsiteY10" fmla="*/ 928687 h 2214562"/>
                    <a:gd name="connsiteX11" fmla="*/ 509587 w 1181100"/>
                    <a:gd name="connsiteY11" fmla="*/ 1047750 h 2214562"/>
                    <a:gd name="connsiteX12" fmla="*/ 466725 w 1181100"/>
                    <a:gd name="connsiteY12" fmla="*/ 1076325 h 2214562"/>
                    <a:gd name="connsiteX13" fmla="*/ 390525 w 1181100"/>
                    <a:gd name="connsiteY13" fmla="*/ 1171575 h 2214562"/>
                    <a:gd name="connsiteX14" fmla="*/ 323850 w 1181100"/>
                    <a:gd name="connsiteY14" fmla="*/ 1319212 h 2214562"/>
                    <a:gd name="connsiteX15" fmla="*/ 180975 w 1181100"/>
                    <a:gd name="connsiteY15" fmla="*/ 1519237 h 2214562"/>
                    <a:gd name="connsiteX16" fmla="*/ 85725 w 1181100"/>
                    <a:gd name="connsiteY16" fmla="*/ 1657350 h 2214562"/>
                    <a:gd name="connsiteX17" fmla="*/ 71437 w 1181100"/>
                    <a:gd name="connsiteY17" fmla="*/ 1728787 h 2214562"/>
                    <a:gd name="connsiteX18" fmla="*/ 119062 w 1181100"/>
                    <a:gd name="connsiteY18" fmla="*/ 1924050 h 2214562"/>
                    <a:gd name="connsiteX19" fmla="*/ 71437 w 1181100"/>
                    <a:gd name="connsiteY19" fmla="*/ 2090737 h 2214562"/>
                    <a:gd name="connsiteX20" fmla="*/ 0 w 1181100"/>
                    <a:gd name="connsiteY20" fmla="*/ 2214562 h 2214562"/>
                    <a:gd name="connsiteX0" fmla="*/ 1109663 w 1109663"/>
                    <a:gd name="connsiteY0" fmla="*/ 0 h 2090737"/>
                    <a:gd name="connsiteX1" fmla="*/ 1109663 w 1109663"/>
                    <a:gd name="connsiteY1" fmla="*/ 0 h 2090737"/>
                    <a:gd name="connsiteX2" fmla="*/ 1085850 w 1109663"/>
                    <a:gd name="connsiteY2" fmla="*/ 100012 h 2090737"/>
                    <a:gd name="connsiteX3" fmla="*/ 1062038 w 1109663"/>
                    <a:gd name="connsiteY3" fmla="*/ 133350 h 2090737"/>
                    <a:gd name="connsiteX4" fmla="*/ 938213 w 1109663"/>
                    <a:gd name="connsiteY4" fmla="*/ 328612 h 2090737"/>
                    <a:gd name="connsiteX5" fmla="*/ 833438 w 1109663"/>
                    <a:gd name="connsiteY5" fmla="*/ 471487 h 2090737"/>
                    <a:gd name="connsiteX6" fmla="*/ 738188 w 1109663"/>
                    <a:gd name="connsiteY6" fmla="*/ 638175 h 2090737"/>
                    <a:gd name="connsiteX7" fmla="*/ 723900 w 1109663"/>
                    <a:gd name="connsiteY7" fmla="*/ 681037 h 2090737"/>
                    <a:gd name="connsiteX8" fmla="*/ 695325 w 1109663"/>
                    <a:gd name="connsiteY8" fmla="*/ 819150 h 2090737"/>
                    <a:gd name="connsiteX9" fmla="*/ 676275 w 1109663"/>
                    <a:gd name="connsiteY9" fmla="*/ 857250 h 2090737"/>
                    <a:gd name="connsiteX10" fmla="*/ 600075 w 1109663"/>
                    <a:gd name="connsiteY10" fmla="*/ 928687 h 2090737"/>
                    <a:gd name="connsiteX11" fmla="*/ 438150 w 1109663"/>
                    <a:gd name="connsiteY11" fmla="*/ 1047750 h 2090737"/>
                    <a:gd name="connsiteX12" fmla="*/ 395288 w 1109663"/>
                    <a:gd name="connsiteY12" fmla="*/ 1076325 h 2090737"/>
                    <a:gd name="connsiteX13" fmla="*/ 319088 w 1109663"/>
                    <a:gd name="connsiteY13" fmla="*/ 1171575 h 2090737"/>
                    <a:gd name="connsiteX14" fmla="*/ 252413 w 1109663"/>
                    <a:gd name="connsiteY14" fmla="*/ 1319212 h 2090737"/>
                    <a:gd name="connsiteX15" fmla="*/ 109538 w 1109663"/>
                    <a:gd name="connsiteY15" fmla="*/ 1519237 h 2090737"/>
                    <a:gd name="connsiteX16" fmla="*/ 14288 w 1109663"/>
                    <a:gd name="connsiteY16" fmla="*/ 1657350 h 2090737"/>
                    <a:gd name="connsiteX17" fmla="*/ 0 w 1109663"/>
                    <a:gd name="connsiteY17" fmla="*/ 1728787 h 2090737"/>
                    <a:gd name="connsiteX18" fmla="*/ 47625 w 1109663"/>
                    <a:gd name="connsiteY18" fmla="*/ 1924050 h 2090737"/>
                    <a:gd name="connsiteX19" fmla="*/ 0 w 1109663"/>
                    <a:gd name="connsiteY19" fmla="*/ 2090737 h 2090737"/>
                    <a:gd name="connsiteX0" fmla="*/ 1109663 w 1109663"/>
                    <a:gd name="connsiteY0" fmla="*/ 0 h 1924050"/>
                    <a:gd name="connsiteX1" fmla="*/ 1109663 w 1109663"/>
                    <a:gd name="connsiteY1" fmla="*/ 0 h 1924050"/>
                    <a:gd name="connsiteX2" fmla="*/ 1085850 w 1109663"/>
                    <a:gd name="connsiteY2" fmla="*/ 100012 h 1924050"/>
                    <a:gd name="connsiteX3" fmla="*/ 1062038 w 1109663"/>
                    <a:gd name="connsiteY3" fmla="*/ 133350 h 1924050"/>
                    <a:gd name="connsiteX4" fmla="*/ 938213 w 1109663"/>
                    <a:gd name="connsiteY4" fmla="*/ 328612 h 1924050"/>
                    <a:gd name="connsiteX5" fmla="*/ 833438 w 1109663"/>
                    <a:gd name="connsiteY5" fmla="*/ 471487 h 1924050"/>
                    <a:gd name="connsiteX6" fmla="*/ 738188 w 1109663"/>
                    <a:gd name="connsiteY6" fmla="*/ 638175 h 1924050"/>
                    <a:gd name="connsiteX7" fmla="*/ 723900 w 1109663"/>
                    <a:gd name="connsiteY7" fmla="*/ 681037 h 1924050"/>
                    <a:gd name="connsiteX8" fmla="*/ 695325 w 1109663"/>
                    <a:gd name="connsiteY8" fmla="*/ 819150 h 1924050"/>
                    <a:gd name="connsiteX9" fmla="*/ 676275 w 1109663"/>
                    <a:gd name="connsiteY9" fmla="*/ 857250 h 1924050"/>
                    <a:gd name="connsiteX10" fmla="*/ 600075 w 1109663"/>
                    <a:gd name="connsiteY10" fmla="*/ 928687 h 1924050"/>
                    <a:gd name="connsiteX11" fmla="*/ 438150 w 1109663"/>
                    <a:gd name="connsiteY11" fmla="*/ 1047750 h 1924050"/>
                    <a:gd name="connsiteX12" fmla="*/ 395288 w 1109663"/>
                    <a:gd name="connsiteY12" fmla="*/ 1076325 h 1924050"/>
                    <a:gd name="connsiteX13" fmla="*/ 319088 w 1109663"/>
                    <a:gd name="connsiteY13" fmla="*/ 1171575 h 1924050"/>
                    <a:gd name="connsiteX14" fmla="*/ 252413 w 1109663"/>
                    <a:gd name="connsiteY14" fmla="*/ 1319212 h 1924050"/>
                    <a:gd name="connsiteX15" fmla="*/ 109538 w 1109663"/>
                    <a:gd name="connsiteY15" fmla="*/ 1519237 h 1924050"/>
                    <a:gd name="connsiteX16" fmla="*/ 14288 w 1109663"/>
                    <a:gd name="connsiteY16" fmla="*/ 1657350 h 1924050"/>
                    <a:gd name="connsiteX17" fmla="*/ 0 w 1109663"/>
                    <a:gd name="connsiteY17" fmla="*/ 1728787 h 1924050"/>
                    <a:gd name="connsiteX18" fmla="*/ 47625 w 1109663"/>
                    <a:gd name="connsiteY18" fmla="*/ 1924050 h 1924050"/>
                    <a:gd name="connsiteX0" fmla="*/ 1109663 w 1109663"/>
                    <a:gd name="connsiteY0" fmla="*/ 0 h 1728787"/>
                    <a:gd name="connsiteX1" fmla="*/ 1109663 w 1109663"/>
                    <a:gd name="connsiteY1" fmla="*/ 0 h 1728787"/>
                    <a:gd name="connsiteX2" fmla="*/ 1085850 w 1109663"/>
                    <a:gd name="connsiteY2" fmla="*/ 100012 h 1728787"/>
                    <a:gd name="connsiteX3" fmla="*/ 1062038 w 1109663"/>
                    <a:gd name="connsiteY3" fmla="*/ 133350 h 1728787"/>
                    <a:gd name="connsiteX4" fmla="*/ 938213 w 1109663"/>
                    <a:gd name="connsiteY4" fmla="*/ 328612 h 1728787"/>
                    <a:gd name="connsiteX5" fmla="*/ 833438 w 1109663"/>
                    <a:gd name="connsiteY5" fmla="*/ 471487 h 1728787"/>
                    <a:gd name="connsiteX6" fmla="*/ 738188 w 1109663"/>
                    <a:gd name="connsiteY6" fmla="*/ 638175 h 1728787"/>
                    <a:gd name="connsiteX7" fmla="*/ 723900 w 1109663"/>
                    <a:gd name="connsiteY7" fmla="*/ 681037 h 1728787"/>
                    <a:gd name="connsiteX8" fmla="*/ 695325 w 1109663"/>
                    <a:gd name="connsiteY8" fmla="*/ 819150 h 1728787"/>
                    <a:gd name="connsiteX9" fmla="*/ 676275 w 1109663"/>
                    <a:gd name="connsiteY9" fmla="*/ 857250 h 1728787"/>
                    <a:gd name="connsiteX10" fmla="*/ 600075 w 1109663"/>
                    <a:gd name="connsiteY10" fmla="*/ 928687 h 1728787"/>
                    <a:gd name="connsiteX11" fmla="*/ 438150 w 1109663"/>
                    <a:gd name="connsiteY11" fmla="*/ 1047750 h 1728787"/>
                    <a:gd name="connsiteX12" fmla="*/ 395288 w 1109663"/>
                    <a:gd name="connsiteY12" fmla="*/ 1076325 h 1728787"/>
                    <a:gd name="connsiteX13" fmla="*/ 319088 w 1109663"/>
                    <a:gd name="connsiteY13" fmla="*/ 1171575 h 1728787"/>
                    <a:gd name="connsiteX14" fmla="*/ 252413 w 1109663"/>
                    <a:gd name="connsiteY14" fmla="*/ 1319212 h 1728787"/>
                    <a:gd name="connsiteX15" fmla="*/ 109538 w 1109663"/>
                    <a:gd name="connsiteY15" fmla="*/ 1519237 h 1728787"/>
                    <a:gd name="connsiteX16" fmla="*/ 14288 w 1109663"/>
                    <a:gd name="connsiteY16" fmla="*/ 1657350 h 1728787"/>
                    <a:gd name="connsiteX17" fmla="*/ 0 w 1109663"/>
                    <a:gd name="connsiteY17" fmla="*/ 1728787 h 1728787"/>
                    <a:gd name="connsiteX0" fmla="*/ 1095375 w 1095375"/>
                    <a:gd name="connsiteY0" fmla="*/ 0 h 1657350"/>
                    <a:gd name="connsiteX1" fmla="*/ 1095375 w 1095375"/>
                    <a:gd name="connsiteY1" fmla="*/ 0 h 1657350"/>
                    <a:gd name="connsiteX2" fmla="*/ 1071562 w 1095375"/>
                    <a:gd name="connsiteY2" fmla="*/ 100012 h 1657350"/>
                    <a:gd name="connsiteX3" fmla="*/ 1047750 w 1095375"/>
                    <a:gd name="connsiteY3" fmla="*/ 133350 h 1657350"/>
                    <a:gd name="connsiteX4" fmla="*/ 923925 w 1095375"/>
                    <a:gd name="connsiteY4" fmla="*/ 328612 h 1657350"/>
                    <a:gd name="connsiteX5" fmla="*/ 819150 w 1095375"/>
                    <a:gd name="connsiteY5" fmla="*/ 471487 h 1657350"/>
                    <a:gd name="connsiteX6" fmla="*/ 723900 w 1095375"/>
                    <a:gd name="connsiteY6" fmla="*/ 638175 h 1657350"/>
                    <a:gd name="connsiteX7" fmla="*/ 709612 w 1095375"/>
                    <a:gd name="connsiteY7" fmla="*/ 681037 h 1657350"/>
                    <a:gd name="connsiteX8" fmla="*/ 681037 w 1095375"/>
                    <a:gd name="connsiteY8" fmla="*/ 819150 h 1657350"/>
                    <a:gd name="connsiteX9" fmla="*/ 661987 w 1095375"/>
                    <a:gd name="connsiteY9" fmla="*/ 857250 h 1657350"/>
                    <a:gd name="connsiteX10" fmla="*/ 585787 w 1095375"/>
                    <a:gd name="connsiteY10" fmla="*/ 928687 h 1657350"/>
                    <a:gd name="connsiteX11" fmla="*/ 423862 w 1095375"/>
                    <a:gd name="connsiteY11" fmla="*/ 1047750 h 1657350"/>
                    <a:gd name="connsiteX12" fmla="*/ 381000 w 1095375"/>
                    <a:gd name="connsiteY12" fmla="*/ 1076325 h 1657350"/>
                    <a:gd name="connsiteX13" fmla="*/ 304800 w 1095375"/>
                    <a:gd name="connsiteY13" fmla="*/ 1171575 h 1657350"/>
                    <a:gd name="connsiteX14" fmla="*/ 238125 w 1095375"/>
                    <a:gd name="connsiteY14" fmla="*/ 1319212 h 1657350"/>
                    <a:gd name="connsiteX15" fmla="*/ 95250 w 1095375"/>
                    <a:gd name="connsiteY15" fmla="*/ 1519237 h 1657350"/>
                    <a:gd name="connsiteX16" fmla="*/ 0 w 1095375"/>
                    <a:gd name="connsiteY16" fmla="*/ 1657350 h 1657350"/>
                    <a:gd name="connsiteX0" fmla="*/ 1000125 w 1000125"/>
                    <a:gd name="connsiteY0" fmla="*/ 0 h 1519237"/>
                    <a:gd name="connsiteX1" fmla="*/ 1000125 w 1000125"/>
                    <a:gd name="connsiteY1" fmla="*/ 0 h 1519237"/>
                    <a:gd name="connsiteX2" fmla="*/ 976312 w 1000125"/>
                    <a:gd name="connsiteY2" fmla="*/ 100012 h 1519237"/>
                    <a:gd name="connsiteX3" fmla="*/ 952500 w 1000125"/>
                    <a:gd name="connsiteY3" fmla="*/ 133350 h 1519237"/>
                    <a:gd name="connsiteX4" fmla="*/ 828675 w 1000125"/>
                    <a:gd name="connsiteY4" fmla="*/ 328612 h 1519237"/>
                    <a:gd name="connsiteX5" fmla="*/ 723900 w 1000125"/>
                    <a:gd name="connsiteY5" fmla="*/ 471487 h 1519237"/>
                    <a:gd name="connsiteX6" fmla="*/ 628650 w 1000125"/>
                    <a:gd name="connsiteY6" fmla="*/ 638175 h 1519237"/>
                    <a:gd name="connsiteX7" fmla="*/ 614362 w 1000125"/>
                    <a:gd name="connsiteY7" fmla="*/ 681037 h 1519237"/>
                    <a:gd name="connsiteX8" fmla="*/ 585787 w 1000125"/>
                    <a:gd name="connsiteY8" fmla="*/ 819150 h 1519237"/>
                    <a:gd name="connsiteX9" fmla="*/ 566737 w 1000125"/>
                    <a:gd name="connsiteY9" fmla="*/ 857250 h 1519237"/>
                    <a:gd name="connsiteX10" fmla="*/ 490537 w 1000125"/>
                    <a:gd name="connsiteY10" fmla="*/ 928687 h 1519237"/>
                    <a:gd name="connsiteX11" fmla="*/ 328612 w 1000125"/>
                    <a:gd name="connsiteY11" fmla="*/ 1047750 h 1519237"/>
                    <a:gd name="connsiteX12" fmla="*/ 285750 w 1000125"/>
                    <a:gd name="connsiteY12" fmla="*/ 1076325 h 1519237"/>
                    <a:gd name="connsiteX13" fmla="*/ 209550 w 1000125"/>
                    <a:gd name="connsiteY13" fmla="*/ 1171575 h 1519237"/>
                    <a:gd name="connsiteX14" fmla="*/ 142875 w 1000125"/>
                    <a:gd name="connsiteY14" fmla="*/ 1319212 h 1519237"/>
                    <a:gd name="connsiteX15" fmla="*/ 0 w 1000125"/>
                    <a:gd name="connsiteY15" fmla="*/ 1519237 h 1519237"/>
                    <a:gd name="connsiteX0" fmla="*/ 857250 w 857250"/>
                    <a:gd name="connsiteY0" fmla="*/ 0 h 1319212"/>
                    <a:gd name="connsiteX1" fmla="*/ 857250 w 857250"/>
                    <a:gd name="connsiteY1" fmla="*/ 0 h 1319212"/>
                    <a:gd name="connsiteX2" fmla="*/ 833437 w 857250"/>
                    <a:gd name="connsiteY2" fmla="*/ 100012 h 1319212"/>
                    <a:gd name="connsiteX3" fmla="*/ 809625 w 857250"/>
                    <a:gd name="connsiteY3" fmla="*/ 133350 h 1319212"/>
                    <a:gd name="connsiteX4" fmla="*/ 685800 w 857250"/>
                    <a:gd name="connsiteY4" fmla="*/ 328612 h 1319212"/>
                    <a:gd name="connsiteX5" fmla="*/ 581025 w 857250"/>
                    <a:gd name="connsiteY5" fmla="*/ 471487 h 1319212"/>
                    <a:gd name="connsiteX6" fmla="*/ 485775 w 857250"/>
                    <a:gd name="connsiteY6" fmla="*/ 638175 h 1319212"/>
                    <a:gd name="connsiteX7" fmla="*/ 471487 w 857250"/>
                    <a:gd name="connsiteY7" fmla="*/ 681037 h 1319212"/>
                    <a:gd name="connsiteX8" fmla="*/ 442912 w 857250"/>
                    <a:gd name="connsiteY8" fmla="*/ 819150 h 1319212"/>
                    <a:gd name="connsiteX9" fmla="*/ 423862 w 857250"/>
                    <a:gd name="connsiteY9" fmla="*/ 857250 h 1319212"/>
                    <a:gd name="connsiteX10" fmla="*/ 347662 w 857250"/>
                    <a:gd name="connsiteY10" fmla="*/ 928687 h 1319212"/>
                    <a:gd name="connsiteX11" fmla="*/ 185737 w 857250"/>
                    <a:gd name="connsiteY11" fmla="*/ 1047750 h 1319212"/>
                    <a:gd name="connsiteX12" fmla="*/ 142875 w 857250"/>
                    <a:gd name="connsiteY12" fmla="*/ 1076325 h 1319212"/>
                    <a:gd name="connsiteX13" fmla="*/ 66675 w 857250"/>
                    <a:gd name="connsiteY13" fmla="*/ 1171575 h 1319212"/>
                    <a:gd name="connsiteX14" fmla="*/ 0 w 857250"/>
                    <a:gd name="connsiteY14" fmla="*/ 1319212 h 1319212"/>
                    <a:gd name="connsiteX0" fmla="*/ 790575 w 790575"/>
                    <a:gd name="connsiteY0" fmla="*/ 0 h 1171575"/>
                    <a:gd name="connsiteX1" fmla="*/ 790575 w 790575"/>
                    <a:gd name="connsiteY1" fmla="*/ 0 h 1171575"/>
                    <a:gd name="connsiteX2" fmla="*/ 766762 w 790575"/>
                    <a:gd name="connsiteY2" fmla="*/ 100012 h 1171575"/>
                    <a:gd name="connsiteX3" fmla="*/ 742950 w 790575"/>
                    <a:gd name="connsiteY3" fmla="*/ 133350 h 1171575"/>
                    <a:gd name="connsiteX4" fmla="*/ 619125 w 790575"/>
                    <a:gd name="connsiteY4" fmla="*/ 328612 h 1171575"/>
                    <a:gd name="connsiteX5" fmla="*/ 514350 w 790575"/>
                    <a:gd name="connsiteY5" fmla="*/ 471487 h 1171575"/>
                    <a:gd name="connsiteX6" fmla="*/ 419100 w 790575"/>
                    <a:gd name="connsiteY6" fmla="*/ 638175 h 1171575"/>
                    <a:gd name="connsiteX7" fmla="*/ 404812 w 790575"/>
                    <a:gd name="connsiteY7" fmla="*/ 681037 h 1171575"/>
                    <a:gd name="connsiteX8" fmla="*/ 376237 w 790575"/>
                    <a:gd name="connsiteY8" fmla="*/ 819150 h 1171575"/>
                    <a:gd name="connsiteX9" fmla="*/ 357187 w 790575"/>
                    <a:gd name="connsiteY9" fmla="*/ 857250 h 1171575"/>
                    <a:gd name="connsiteX10" fmla="*/ 280987 w 790575"/>
                    <a:gd name="connsiteY10" fmla="*/ 928687 h 1171575"/>
                    <a:gd name="connsiteX11" fmla="*/ 119062 w 790575"/>
                    <a:gd name="connsiteY11" fmla="*/ 1047750 h 1171575"/>
                    <a:gd name="connsiteX12" fmla="*/ 76200 w 790575"/>
                    <a:gd name="connsiteY12" fmla="*/ 1076325 h 1171575"/>
                    <a:gd name="connsiteX13" fmla="*/ 0 w 790575"/>
                    <a:gd name="connsiteY13" fmla="*/ 1171575 h 1171575"/>
                    <a:gd name="connsiteX0" fmla="*/ 714375 w 714375"/>
                    <a:gd name="connsiteY0" fmla="*/ 0 h 1076325"/>
                    <a:gd name="connsiteX1" fmla="*/ 714375 w 714375"/>
                    <a:gd name="connsiteY1" fmla="*/ 0 h 1076325"/>
                    <a:gd name="connsiteX2" fmla="*/ 690562 w 714375"/>
                    <a:gd name="connsiteY2" fmla="*/ 100012 h 1076325"/>
                    <a:gd name="connsiteX3" fmla="*/ 666750 w 714375"/>
                    <a:gd name="connsiteY3" fmla="*/ 133350 h 1076325"/>
                    <a:gd name="connsiteX4" fmla="*/ 542925 w 714375"/>
                    <a:gd name="connsiteY4" fmla="*/ 328612 h 1076325"/>
                    <a:gd name="connsiteX5" fmla="*/ 438150 w 714375"/>
                    <a:gd name="connsiteY5" fmla="*/ 471487 h 1076325"/>
                    <a:gd name="connsiteX6" fmla="*/ 342900 w 714375"/>
                    <a:gd name="connsiteY6" fmla="*/ 638175 h 1076325"/>
                    <a:gd name="connsiteX7" fmla="*/ 328612 w 714375"/>
                    <a:gd name="connsiteY7" fmla="*/ 681037 h 1076325"/>
                    <a:gd name="connsiteX8" fmla="*/ 300037 w 714375"/>
                    <a:gd name="connsiteY8" fmla="*/ 819150 h 1076325"/>
                    <a:gd name="connsiteX9" fmla="*/ 280987 w 714375"/>
                    <a:gd name="connsiteY9" fmla="*/ 857250 h 1076325"/>
                    <a:gd name="connsiteX10" fmla="*/ 204787 w 714375"/>
                    <a:gd name="connsiteY10" fmla="*/ 928687 h 1076325"/>
                    <a:gd name="connsiteX11" fmla="*/ 42862 w 714375"/>
                    <a:gd name="connsiteY11" fmla="*/ 1047750 h 1076325"/>
                    <a:gd name="connsiteX12" fmla="*/ 0 w 714375"/>
                    <a:gd name="connsiteY12" fmla="*/ 1076325 h 1076325"/>
                    <a:gd name="connsiteX0" fmla="*/ 671513 w 671513"/>
                    <a:gd name="connsiteY0" fmla="*/ 0 h 1047750"/>
                    <a:gd name="connsiteX1" fmla="*/ 671513 w 671513"/>
                    <a:gd name="connsiteY1" fmla="*/ 0 h 1047750"/>
                    <a:gd name="connsiteX2" fmla="*/ 647700 w 671513"/>
                    <a:gd name="connsiteY2" fmla="*/ 100012 h 1047750"/>
                    <a:gd name="connsiteX3" fmla="*/ 623888 w 671513"/>
                    <a:gd name="connsiteY3" fmla="*/ 133350 h 1047750"/>
                    <a:gd name="connsiteX4" fmla="*/ 500063 w 671513"/>
                    <a:gd name="connsiteY4" fmla="*/ 328612 h 1047750"/>
                    <a:gd name="connsiteX5" fmla="*/ 395288 w 671513"/>
                    <a:gd name="connsiteY5" fmla="*/ 471487 h 1047750"/>
                    <a:gd name="connsiteX6" fmla="*/ 300038 w 671513"/>
                    <a:gd name="connsiteY6" fmla="*/ 638175 h 1047750"/>
                    <a:gd name="connsiteX7" fmla="*/ 285750 w 671513"/>
                    <a:gd name="connsiteY7" fmla="*/ 681037 h 1047750"/>
                    <a:gd name="connsiteX8" fmla="*/ 257175 w 671513"/>
                    <a:gd name="connsiteY8" fmla="*/ 819150 h 1047750"/>
                    <a:gd name="connsiteX9" fmla="*/ 238125 w 671513"/>
                    <a:gd name="connsiteY9" fmla="*/ 857250 h 1047750"/>
                    <a:gd name="connsiteX10" fmla="*/ 161925 w 671513"/>
                    <a:gd name="connsiteY10" fmla="*/ 928687 h 1047750"/>
                    <a:gd name="connsiteX11" fmla="*/ 0 w 671513"/>
                    <a:gd name="connsiteY11" fmla="*/ 1047750 h 1047750"/>
                    <a:gd name="connsiteX0" fmla="*/ 509588 w 509588"/>
                    <a:gd name="connsiteY0" fmla="*/ 0 h 928687"/>
                    <a:gd name="connsiteX1" fmla="*/ 509588 w 509588"/>
                    <a:gd name="connsiteY1" fmla="*/ 0 h 928687"/>
                    <a:gd name="connsiteX2" fmla="*/ 485775 w 509588"/>
                    <a:gd name="connsiteY2" fmla="*/ 100012 h 928687"/>
                    <a:gd name="connsiteX3" fmla="*/ 461963 w 509588"/>
                    <a:gd name="connsiteY3" fmla="*/ 133350 h 928687"/>
                    <a:gd name="connsiteX4" fmla="*/ 338138 w 509588"/>
                    <a:gd name="connsiteY4" fmla="*/ 328612 h 928687"/>
                    <a:gd name="connsiteX5" fmla="*/ 233363 w 509588"/>
                    <a:gd name="connsiteY5" fmla="*/ 471487 h 928687"/>
                    <a:gd name="connsiteX6" fmla="*/ 138113 w 509588"/>
                    <a:gd name="connsiteY6" fmla="*/ 638175 h 928687"/>
                    <a:gd name="connsiteX7" fmla="*/ 123825 w 509588"/>
                    <a:gd name="connsiteY7" fmla="*/ 681037 h 928687"/>
                    <a:gd name="connsiteX8" fmla="*/ 95250 w 509588"/>
                    <a:gd name="connsiteY8" fmla="*/ 819150 h 928687"/>
                    <a:gd name="connsiteX9" fmla="*/ 76200 w 509588"/>
                    <a:gd name="connsiteY9" fmla="*/ 857250 h 928687"/>
                    <a:gd name="connsiteX10" fmla="*/ 0 w 509588"/>
                    <a:gd name="connsiteY10" fmla="*/ 928687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588" h="928687">
                      <a:moveTo>
                        <a:pt x="509588" y="0"/>
                      </a:moveTo>
                      <a:lnTo>
                        <a:pt x="509588" y="0"/>
                      </a:lnTo>
                      <a:lnTo>
                        <a:pt x="485775" y="100012"/>
                      </a:lnTo>
                      <a:lnTo>
                        <a:pt x="461963" y="133350"/>
                      </a:lnTo>
                      <a:lnTo>
                        <a:pt x="338138" y="328612"/>
                      </a:lnTo>
                      <a:lnTo>
                        <a:pt x="233363" y="471487"/>
                      </a:lnTo>
                      <a:lnTo>
                        <a:pt x="138113" y="638175"/>
                      </a:lnTo>
                      <a:lnTo>
                        <a:pt x="123825" y="681037"/>
                      </a:lnTo>
                      <a:lnTo>
                        <a:pt x="95250" y="819150"/>
                      </a:lnTo>
                      <a:lnTo>
                        <a:pt x="76200" y="857250"/>
                      </a:lnTo>
                      <a:lnTo>
                        <a:pt x="0" y="928687"/>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A5E1D70F-8470-46E5-B5FD-1D3A5C8021D2}"/>
                    </a:ext>
                  </a:extLst>
                </p:cNvPr>
                <p:cNvSpPr/>
                <p:nvPr/>
              </p:nvSpPr>
              <p:spPr bwMode="auto">
                <a:xfrm>
                  <a:off x="3222663" y="4851295"/>
                  <a:ext cx="1443038" cy="1914525"/>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38" h="1914525">
                      <a:moveTo>
                        <a:pt x="0" y="1914525"/>
                      </a:moveTo>
                      <a:lnTo>
                        <a:pt x="0" y="1914525"/>
                      </a:lnTo>
                      <a:lnTo>
                        <a:pt x="47625" y="1847850"/>
                      </a:lnTo>
                      <a:lnTo>
                        <a:pt x="157163" y="1604963"/>
                      </a:lnTo>
                      <a:lnTo>
                        <a:pt x="180975" y="1485900"/>
                      </a:lnTo>
                      <a:lnTo>
                        <a:pt x="385763" y="885825"/>
                      </a:lnTo>
                      <a:lnTo>
                        <a:pt x="404813" y="847725"/>
                      </a:lnTo>
                      <a:lnTo>
                        <a:pt x="519113" y="614363"/>
                      </a:lnTo>
                      <a:lnTo>
                        <a:pt x="676275" y="485775"/>
                      </a:lnTo>
                      <a:lnTo>
                        <a:pt x="842963" y="247650"/>
                      </a:lnTo>
                      <a:lnTo>
                        <a:pt x="928688" y="138113"/>
                      </a:lnTo>
                      <a:lnTo>
                        <a:pt x="1162050" y="47625"/>
                      </a:lnTo>
                      <a:lnTo>
                        <a:pt x="1295400" y="14288"/>
                      </a:lnTo>
                      <a:lnTo>
                        <a:pt x="1443038" y="0"/>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47" name="図 46">
                  <a:extLst>
                    <a:ext uri="{FF2B5EF4-FFF2-40B4-BE49-F238E27FC236}">
                      <a16:creationId xmlns:a16="http://schemas.microsoft.com/office/drawing/2014/main" id="{8C88D79D-ACA2-4BDF-8948-6F2744BF48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261096" y="3387584"/>
                  <a:ext cx="681802" cy="1250869"/>
                </a:xfrm>
                <a:prstGeom prst="rect">
                  <a:avLst/>
                </a:prstGeom>
                <a:ln>
                  <a:noFill/>
                </a:ln>
                <a:extLst>
                  <a:ext uri="{53640926-AAD7-44D8-BBD7-CCE9431645EC}">
                    <a14:shadowObscured xmlns:a14="http://schemas.microsoft.com/office/drawing/2010/main"/>
                  </a:ext>
                </a:extLst>
              </p:spPr>
            </p:pic>
            <p:grpSp>
              <p:nvGrpSpPr>
                <p:cNvPr id="48" name="グループ化 47">
                  <a:extLst>
                    <a:ext uri="{FF2B5EF4-FFF2-40B4-BE49-F238E27FC236}">
                      <a16:creationId xmlns:a16="http://schemas.microsoft.com/office/drawing/2014/main" id="{969E34CD-3A96-4A5C-91D2-7731F3788499}"/>
                    </a:ext>
                  </a:extLst>
                </p:cNvPr>
                <p:cNvGrpSpPr/>
                <p:nvPr/>
              </p:nvGrpSpPr>
              <p:grpSpPr>
                <a:xfrm>
                  <a:off x="3829050" y="5953182"/>
                  <a:ext cx="1647783" cy="823552"/>
                  <a:chOff x="3829050" y="5953182"/>
                  <a:chExt cx="1647783" cy="823552"/>
                </a:xfrm>
              </p:grpSpPr>
              <p:sp>
                <p:nvSpPr>
                  <p:cNvPr id="53" name="正方形/長方形 52">
                    <a:extLst>
                      <a:ext uri="{FF2B5EF4-FFF2-40B4-BE49-F238E27FC236}">
                        <a16:creationId xmlns:a16="http://schemas.microsoft.com/office/drawing/2014/main" id="{0CFB1D05-F5E8-46B4-B879-91B4921601F5}"/>
                      </a:ext>
                    </a:extLst>
                  </p:cNvPr>
                  <p:cNvSpPr/>
                  <p:nvPr/>
                </p:nvSpPr>
                <p:spPr bwMode="auto">
                  <a:xfrm>
                    <a:off x="3829050" y="6400800"/>
                    <a:ext cx="1647783" cy="375934"/>
                  </a:xfrm>
                  <a:prstGeom prst="rect">
                    <a:avLst/>
                  </a:prstGeom>
                  <a:solidFill>
                    <a:schemeClr val="bg1"/>
                  </a:solidFill>
                  <a:ln>
                    <a:noFill/>
                  </a:ln>
                  <a:effectLst/>
                </p:spPr>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5FD24CF-FF44-4A77-869A-212FEE299A56}"/>
                      </a:ext>
                    </a:extLst>
                  </p:cNvPr>
                  <p:cNvSpPr/>
                  <p:nvPr/>
                </p:nvSpPr>
                <p:spPr bwMode="auto">
                  <a:xfrm>
                    <a:off x="4818815" y="5953182"/>
                    <a:ext cx="657025" cy="657736"/>
                  </a:xfrm>
                  <a:prstGeom prst="rect">
                    <a:avLst/>
                  </a:prstGeom>
                  <a:solidFill>
                    <a:schemeClr val="bg1"/>
                  </a:solidFill>
                  <a:ln>
                    <a:noFill/>
                  </a:ln>
                  <a:effectLst/>
                </p:spPr>
                <p:txBody>
                  <a:bodyPr rtlCol="0" anchor="ctr"/>
                  <a:lstStyle/>
                  <a:p>
                    <a:pPr algn="ctr"/>
                    <a:endParaRPr kumimoji="1" lang="ja-JP" altLang="en-US" dirty="0"/>
                  </a:p>
                </p:txBody>
              </p:sp>
            </p:grpSp>
            <p:sp>
              <p:nvSpPr>
                <p:cNvPr id="49" name="テキスト ボックス 48">
                  <a:extLst>
                    <a:ext uri="{FF2B5EF4-FFF2-40B4-BE49-F238E27FC236}">
                      <a16:creationId xmlns:a16="http://schemas.microsoft.com/office/drawing/2014/main" id="{A35F618B-26AB-4FDA-B0F0-9F42E49809F3}"/>
                    </a:ext>
                  </a:extLst>
                </p:cNvPr>
                <p:cNvSpPr txBox="1"/>
                <p:nvPr/>
              </p:nvSpPr>
              <p:spPr>
                <a:xfrm rot="18608126">
                  <a:off x="3387733" y="5360581"/>
                  <a:ext cx="1059871" cy="184666"/>
                </a:xfrm>
                <a:prstGeom prst="rect">
                  <a:avLst/>
                </a:prstGeom>
                <a:noFill/>
              </p:spPr>
              <p:txBody>
                <a:bodyPr wrap="square" rtlCol="0">
                  <a:spAutoFit/>
                </a:bodyPr>
                <a:lstStyle/>
                <a:p>
                  <a:pPr algn="ctr"/>
                  <a:r>
                    <a:rPr lang="en-US" altLang="ja-JP" sz="600" dirty="0"/>
                    <a:t>JR</a:t>
                  </a:r>
                  <a:r>
                    <a:rPr lang="ja-JP" altLang="en-US" sz="600" dirty="0"/>
                    <a:t>学研都市線</a:t>
                  </a:r>
                  <a:endParaRPr kumimoji="1" lang="ja-JP" altLang="en-US" sz="600" dirty="0"/>
                </a:p>
              </p:txBody>
            </p:sp>
            <p:sp>
              <p:nvSpPr>
                <p:cNvPr id="51" name="テキスト ボックス 50">
                  <a:extLst>
                    <a:ext uri="{FF2B5EF4-FFF2-40B4-BE49-F238E27FC236}">
                      <a16:creationId xmlns:a16="http://schemas.microsoft.com/office/drawing/2014/main" id="{A7824A29-116E-4A4A-836C-AA0DFDB51B50}"/>
                    </a:ext>
                  </a:extLst>
                </p:cNvPr>
                <p:cNvSpPr txBox="1"/>
                <p:nvPr/>
              </p:nvSpPr>
              <p:spPr>
                <a:xfrm rot="18065506">
                  <a:off x="4107803" y="5307522"/>
                  <a:ext cx="1059871" cy="184666"/>
                </a:xfrm>
                <a:prstGeom prst="rect">
                  <a:avLst/>
                </a:prstGeom>
                <a:noFill/>
              </p:spPr>
              <p:txBody>
                <a:bodyPr wrap="square" rtlCol="0">
                  <a:spAutoFit/>
                </a:bodyPr>
                <a:lstStyle/>
                <a:p>
                  <a:pPr algn="ctr"/>
                  <a:r>
                    <a:rPr lang="ja-JP" altLang="en-US" sz="600" dirty="0"/>
                    <a:t>第二京阪道路</a:t>
                  </a:r>
                  <a:endParaRPr kumimoji="1" lang="ja-JP" altLang="en-US" sz="600" dirty="0"/>
                </a:p>
              </p:txBody>
            </p:sp>
            <p:sp>
              <p:nvSpPr>
                <p:cNvPr id="52" name="テキスト ボックス 51">
                  <a:extLst>
                    <a:ext uri="{FF2B5EF4-FFF2-40B4-BE49-F238E27FC236}">
                      <a16:creationId xmlns:a16="http://schemas.microsoft.com/office/drawing/2014/main" id="{25C1F65D-9D91-4BE4-98E8-BEA5DB951F12}"/>
                    </a:ext>
                  </a:extLst>
                </p:cNvPr>
                <p:cNvSpPr txBox="1"/>
                <p:nvPr/>
              </p:nvSpPr>
              <p:spPr>
                <a:xfrm rot="19890757">
                  <a:off x="1158602" y="5708397"/>
                  <a:ext cx="945660" cy="184666"/>
                </a:xfrm>
                <a:prstGeom prst="rect">
                  <a:avLst/>
                </a:prstGeom>
                <a:noFill/>
              </p:spPr>
              <p:txBody>
                <a:bodyPr wrap="square" rtlCol="0">
                  <a:spAutoFit/>
                </a:bodyPr>
                <a:lstStyle/>
                <a:p>
                  <a:pPr algn="ctr"/>
                  <a:r>
                    <a:rPr lang="ja-JP" altLang="en-US" sz="600" dirty="0"/>
                    <a:t>国道</a:t>
                  </a:r>
                  <a:r>
                    <a:rPr lang="en-US" altLang="ja-JP" sz="600" dirty="0"/>
                    <a:t>1</a:t>
                  </a:r>
                  <a:r>
                    <a:rPr lang="ja-JP" altLang="en-US" sz="600" dirty="0"/>
                    <a:t>号</a:t>
                  </a:r>
                  <a:endParaRPr kumimoji="1" lang="ja-JP" altLang="en-US" sz="600" dirty="0"/>
                </a:p>
              </p:txBody>
            </p:sp>
            <p:sp>
              <p:nvSpPr>
                <p:cNvPr id="44" name="フリーフォーム: 図形 43">
                  <a:extLst>
                    <a:ext uri="{FF2B5EF4-FFF2-40B4-BE49-F238E27FC236}">
                      <a16:creationId xmlns:a16="http://schemas.microsoft.com/office/drawing/2014/main" id="{381A7F72-70B5-4BA5-9001-E0EFB44B8436}"/>
                    </a:ext>
                  </a:extLst>
                </p:cNvPr>
                <p:cNvSpPr/>
                <p:nvPr/>
              </p:nvSpPr>
              <p:spPr bwMode="auto">
                <a:xfrm>
                  <a:off x="1446250" y="3555894"/>
                  <a:ext cx="3086100" cy="2263775"/>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6100" h="2263775">
                      <a:moveTo>
                        <a:pt x="0" y="0"/>
                      </a:moveTo>
                      <a:lnTo>
                        <a:pt x="114300" y="95250"/>
                      </a:lnTo>
                      <a:lnTo>
                        <a:pt x="228600" y="238125"/>
                      </a:lnTo>
                      <a:lnTo>
                        <a:pt x="209550" y="419100"/>
                      </a:lnTo>
                      <a:lnTo>
                        <a:pt x="190500" y="523875"/>
                      </a:lnTo>
                      <a:lnTo>
                        <a:pt x="361950" y="600075"/>
                      </a:lnTo>
                      <a:lnTo>
                        <a:pt x="476250" y="695325"/>
                      </a:lnTo>
                      <a:lnTo>
                        <a:pt x="809625" y="847725"/>
                      </a:lnTo>
                      <a:lnTo>
                        <a:pt x="933450" y="1000125"/>
                      </a:lnTo>
                      <a:lnTo>
                        <a:pt x="1162050" y="1133475"/>
                      </a:lnTo>
                      <a:lnTo>
                        <a:pt x="1343025" y="1257300"/>
                      </a:lnTo>
                      <a:lnTo>
                        <a:pt x="1343025" y="1343025"/>
                      </a:lnTo>
                      <a:lnTo>
                        <a:pt x="1295400" y="1543050"/>
                      </a:lnTo>
                      <a:lnTo>
                        <a:pt x="1276350" y="1752600"/>
                      </a:lnTo>
                      <a:lnTo>
                        <a:pt x="1466850" y="1924050"/>
                      </a:lnTo>
                      <a:lnTo>
                        <a:pt x="1695450" y="2171700"/>
                      </a:lnTo>
                      <a:lnTo>
                        <a:pt x="2105025" y="2257425"/>
                      </a:lnTo>
                      <a:lnTo>
                        <a:pt x="2505075" y="2181225"/>
                      </a:lnTo>
                      <a:lnTo>
                        <a:pt x="2638425" y="2162175"/>
                      </a:lnTo>
                      <a:lnTo>
                        <a:pt x="2876550" y="2228850"/>
                      </a:lnTo>
                      <a:lnTo>
                        <a:pt x="2987675" y="2263775"/>
                      </a:lnTo>
                      <a:lnTo>
                        <a:pt x="3086100" y="2241550"/>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grpSp>
          <p:sp>
            <p:nvSpPr>
              <p:cNvPr id="18" name="テキスト ボックス 17">
                <a:extLst>
                  <a:ext uri="{FF2B5EF4-FFF2-40B4-BE49-F238E27FC236}">
                    <a16:creationId xmlns:a16="http://schemas.microsoft.com/office/drawing/2014/main" id="{C7AEB6FF-1FFF-47C8-8A09-463ED1A55B95}"/>
                  </a:ext>
                </a:extLst>
              </p:cNvPr>
              <p:cNvSpPr txBox="1"/>
              <p:nvPr/>
            </p:nvSpPr>
            <p:spPr>
              <a:xfrm rot="18888630">
                <a:off x="1092529" y="4223941"/>
                <a:ext cx="945660" cy="184666"/>
              </a:xfrm>
              <a:prstGeom prst="rect">
                <a:avLst/>
              </a:prstGeom>
              <a:noFill/>
            </p:spPr>
            <p:txBody>
              <a:bodyPr wrap="square" rtlCol="0">
                <a:spAutoFit/>
              </a:bodyPr>
              <a:lstStyle/>
              <a:p>
                <a:pPr algn="ctr"/>
                <a:r>
                  <a:rPr lang="ja-JP" altLang="en-US" sz="600" kern="100" dirty="0">
                    <a:latin typeface="+mn-ea"/>
                    <a:ea typeface="+mn-ea"/>
                    <a:cs typeface="Times New Roman"/>
                  </a:rPr>
                  <a:t>馬場前</a:t>
                </a:r>
                <a:r>
                  <a:rPr lang="zh-TW" altLang="en-US" sz="600" kern="100" dirty="0">
                    <a:latin typeface="+mn-ea"/>
                    <a:ea typeface="+mn-ea"/>
                    <a:cs typeface="Times New Roman"/>
                  </a:rPr>
                  <a:t>橋</a:t>
                </a:r>
                <a:endParaRPr kumimoji="1" lang="ja-JP" altLang="en-US" sz="600" dirty="0"/>
              </a:p>
            </p:txBody>
          </p:sp>
          <p:sp>
            <p:nvSpPr>
              <p:cNvPr id="19" name="テキスト ボックス 18">
                <a:extLst>
                  <a:ext uri="{FF2B5EF4-FFF2-40B4-BE49-F238E27FC236}">
                    <a16:creationId xmlns:a16="http://schemas.microsoft.com/office/drawing/2014/main" id="{84B358F8-66A9-4A3F-95F0-2D62A9834221}"/>
                  </a:ext>
                </a:extLst>
              </p:cNvPr>
              <p:cNvSpPr txBox="1"/>
              <p:nvPr/>
            </p:nvSpPr>
            <p:spPr>
              <a:xfrm rot="19757673">
                <a:off x="2624677" y="4502166"/>
                <a:ext cx="945660" cy="184666"/>
              </a:xfrm>
              <a:prstGeom prst="rect">
                <a:avLst/>
              </a:prstGeom>
              <a:noFill/>
            </p:spPr>
            <p:txBody>
              <a:bodyPr wrap="square" rtlCol="0">
                <a:spAutoFit/>
              </a:bodyPr>
              <a:lstStyle/>
              <a:p>
                <a:pPr algn="ctr"/>
                <a:r>
                  <a:rPr lang="ja-JP" altLang="en-US" sz="600" kern="100" dirty="0">
                    <a:latin typeface="+mn-ea"/>
                    <a:ea typeface="+mn-ea"/>
                    <a:cs typeface="Times New Roman"/>
                  </a:rPr>
                  <a:t>穂谷川新</a:t>
                </a:r>
                <a:r>
                  <a:rPr lang="zh-TW" altLang="en-US" sz="600" kern="100" dirty="0">
                    <a:latin typeface="+mn-ea"/>
                    <a:ea typeface="+mn-ea"/>
                    <a:cs typeface="Times New Roman"/>
                  </a:rPr>
                  <a:t>橋</a:t>
                </a:r>
                <a:endParaRPr kumimoji="1" lang="ja-JP" altLang="en-US" sz="600" dirty="0"/>
              </a:p>
            </p:txBody>
          </p:sp>
          <p:sp>
            <p:nvSpPr>
              <p:cNvPr id="21" name="テキスト ボックス 20">
                <a:extLst>
                  <a:ext uri="{FF2B5EF4-FFF2-40B4-BE49-F238E27FC236}">
                    <a16:creationId xmlns:a16="http://schemas.microsoft.com/office/drawing/2014/main" id="{5E1FB902-E1C3-40EC-863A-72D054D88D5F}"/>
                  </a:ext>
                </a:extLst>
              </p:cNvPr>
              <p:cNvSpPr txBox="1"/>
              <p:nvPr/>
            </p:nvSpPr>
            <p:spPr>
              <a:xfrm rot="17442683">
                <a:off x="3789636" y="6074224"/>
                <a:ext cx="1139212" cy="184666"/>
              </a:xfrm>
              <a:prstGeom prst="rect">
                <a:avLst/>
              </a:prstGeom>
              <a:noFill/>
            </p:spPr>
            <p:txBody>
              <a:bodyPr wrap="square" rtlCol="0">
                <a:spAutoFit/>
              </a:bodyPr>
              <a:lstStyle/>
              <a:p>
                <a:pPr algn="ctr"/>
                <a:r>
                  <a:rPr lang="ja-JP" altLang="en-US" sz="600" kern="100" dirty="0">
                    <a:latin typeface="+mn-ea"/>
                    <a:ea typeface="+mn-ea"/>
                    <a:cs typeface="Times New Roman"/>
                  </a:rPr>
                  <a:t>新上渡場橋</a:t>
                </a:r>
                <a:endParaRPr kumimoji="1" lang="ja-JP" altLang="en-US" sz="600" dirty="0"/>
              </a:p>
            </p:txBody>
          </p:sp>
          <p:cxnSp>
            <p:nvCxnSpPr>
              <p:cNvPr id="22" name="直線矢印コネクタ 21">
                <a:extLst>
                  <a:ext uri="{FF2B5EF4-FFF2-40B4-BE49-F238E27FC236}">
                    <a16:creationId xmlns:a16="http://schemas.microsoft.com/office/drawing/2014/main" id="{707D7928-F3DB-4AA1-BFA0-F0CC1BA52DB8}"/>
                  </a:ext>
                </a:extLst>
              </p:cNvPr>
              <p:cNvCxnSpPr/>
              <p:nvPr/>
            </p:nvCxnSpPr>
            <p:spPr bwMode="auto">
              <a:xfrm>
                <a:off x="1809255" y="3950730"/>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a:extLst>
                  <a:ext uri="{FF2B5EF4-FFF2-40B4-BE49-F238E27FC236}">
                    <a16:creationId xmlns:a16="http://schemas.microsoft.com/office/drawing/2014/main" id="{00508AC3-9523-44C5-A61D-4A7E7C425E9F}"/>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a:extLst>
                  <a:ext uri="{FF2B5EF4-FFF2-40B4-BE49-F238E27FC236}">
                    <a16:creationId xmlns:a16="http://schemas.microsoft.com/office/drawing/2014/main" id="{1A23F73C-BAD5-4158-AC4C-B9A442165A8F}"/>
                  </a:ext>
                </a:extLst>
              </p:cNvPr>
              <p:cNvCxnSpPr/>
              <p:nvPr/>
            </p:nvCxnSpPr>
            <p:spPr bwMode="auto">
              <a:xfrm>
                <a:off x="2652681" y="5760757"/>
                <a:ext cx="1638867" cy="238301"/>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24">
                <a:extLst>
                  <a:ext uri="{FF2B5EF4-FFF2-40B4-BE49-F238E27FC236}">
                    <a16:creationId xmlns:a16="http://schemas.microsoft.com/office/drawing/2014/main" id="{EBDC33E2-CA86-47E9-95D0-B18020280355}"/>
                  </a:ext>
                </a:extLst>
              </p:cNvPr>
              <p:cNvSpPr txBox="1"/>
              <p:nvPr/>
            </p:nvSpPr>
            <p:spPr>
              <a:xfrm rot="1842279">
                <a:off x="1857801" y="4056730"/>
                <a:ext cx="1080000" cy="165036"/>
              </a:xfrm>
              <a:prstGeom prst="rect">
                <a:avLst/>
              </a:prstGeom>
              <a:solidFill>
                <a:schemeClr val="bg1"/>
              </a:solidFill>
              <a:ln>
                <a:noFill/>
              </a:ln>
            </p:spPr>
            <p:txBody>
              <a:bodyPr wrap="square" tIns="36000" bIns="36000" rtlCol="0" anchor="ctr">
                <a:spAutoFit/>
              </a:bodyPr>
              <a:lstStyle/>
              <a:p>
                <a:pPr algn="ctr"/>
                <a:r>
                  <a:rPr lang="ja-JP" altLang="en-US" sz="600" dirty="0"/>
                  <a:t>①整備対象区間 </a:t>
                </a:r>
                <a:r>
                  <a:rPr lang="en-US" altLang="ja-JP" sz="600" dirty="0"/>
                  <a:t>L</a:t>
                </a:r>
                <a:r>
                  <a:rPr lang="ja-JP" altLang="en-US" sz="600" dirty="0"/>
                  <a:t>＝</a:t>
                </a:r>
                <a:r>
                  <a:rPr lang="en-US" altLang="ja-JP" sz="600" dirty="0"/>
                  <a:t>2.3km</a:t>
                </a:r>
                <a:endParaRPr lang="ja-JP" altLang="en-US" sz="600" dirty="0"/>
              </a:p>
            </p:txBody>
          </p:sp>
          <p:sp>
            <p:nvSpPr>
              <p:cNvPr id="26" name="テキスト ボックス 25">
                <a:extLst>
                  <a:ext uri="{FF2B5EF4-FFF2-40B4-BE49-F238E27FC236}">
                    <a16:creationId xmlns:a16="http://schemas.microsoft.com/office/drawing/2014/main" id="{5F4F3E9C-9650-4511-9B26-EC52D62276BB}"/>
                  </a:ext>
                </a:extLst>
              </p:cNvPr>
              <p:cNvSpPr txBox="1"/>
              <p:nvPr/>
            </p:nvSpPr>
            <p:spPr>
              <a:xfrm>
                <a:off x="3105853" y="4817434"/>
                <a:ext cx="1080000" cy="165036"/>
              </a:xfrm>
              <a:prstGeom prst="rect">
                <a:avLst/>
              </a:prstGeom>
              <a:solidFill>
                <a:schemeClr val="bg1"/>
              </a:solidFill>
              <a:ln>
                <a:noFill/>
              </a:ln>
            </p:spPr>
            <p:txBody>
              <a:bodyPr wrap="square" tIns="36000" bIns="36000" rtlCol="0" anchor="ctr">
                <a:spAutoFit/>
              </a:bodyPr>
              <a:lstStyle/>
              <a:p>
                <a:pPr algn="ctr"/>
                <a:r>
                  <a:rPr lang="ja-JP" altLang="en-US" sz="600" dirty="0"/>
                  <a:t>②整備対象区間 </a:t>
                </a:r>
                <a:r>
                  <a:rPr lang="en-US" altLang="ja-JP" sz="600" dirty="0"/>
                  <a:t>L</a:t>
                </a:r>
                <a:r>
                  <a:rPr lang="ja-JP" altLang="en-US" sz="600" dirty="0"/>
                  <a:t>＝</a:t>
                </a:r>
                <a:r>
                  <a:rPr lang="en-US" altLang="ja-JP" sz="600" dirty="0"/>
                  <a:t>1.0km</a:t>
                </a:r>
                <a:endParaRPr lang="ja-JP" altLang="en-US" sz="700" dirty="0"/>
              </a:p>
            </p:txBody>
          </p:sp>
          <p:cxnSp>
            <p:nvCxnSpPr>
              <p:cNvPr id="35" name="直線コネクタ 34">
                <a:extLst>
                  <a:ext uri="{FF2B5EF4-FFF2-40B4-BE49-F238E27FC236}">
                    <a16:creationId xmlns:a16="http://schemas.microsoft.com/office/drawing/2014/main" id="{57136A0E-54F0-4587-9EDA-0E7831919E1A}"/>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コネクタ 35">
                <a:extLst>
                  <a:ext uri="{FF2B5EF4-FFF2-40B4-BE49-F238E27FC236}">
                    <a16:creationId xmlns:a16="http://schemas.microsoft.com/office/drawing/2014/main" id="{2AF3A639-1B02-4864-A36F-C515E3A1946B}"/>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9E6C77E-ED95-493E-9392-5A8FD5191E47}"/>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a:extLst>
                  <a:ext uri="{FF2B5EF4-FFF2-40B4-BE49-F238E27FC236}">
                    <a16:creationId xmlns:a16="http://schemas.microsoft.com/office/drawing/2014/main" id="{69547CF8-0BD7-43B7-AABE-3C6726229997}"/>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a:extLst>
                  <a:ext uri="{FF2B5EF4-FFF2-40B4-BE49-F238E27FC236}">
                    <a16:creationId xmlns:a16="http://schemas.microsoft.com/office/drawing/2014/main" id="{508BA63A-E9A1-4946-8137-79FD8AAED0C3}"/>
                  </a:ext>
                </a:extLst>
              </p:cNvPr>
              <p:cNvCxnSpPr/>
              <p:nvPr/>
            </p:nvCxnSpPr>
            <p:spPr bwMode="auto">
              <a:xfrm flipV="1">
                <a:off x="2633519" y="5370742"/>
                <a:ext cx="107675" cy="605076"/>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a:extLst>
                  <a:ext uri="{FF2B5EF4-FFF2-40B4-BE49-F238E27FC236}">
                    <a16:creationId xmlns:a16="http://schemas.microsoft.com/office/drawing/2014/main" id="{578E9EFC-E323-49D1-AAD7-8CF9328ED326}"/>
                  </a:ext>
                </a:extLst>
              </p:cNvPr>
              <p:cNvCxnSpPr/>
              <p:nvPr/>
            </p:nvCxnSpPr>
            <p:spPr bwMode="auto">
              <a:xfrm flipV="1">
                <a:off x="4253372" y="5796624"/>
                <a:ext cx="76353" cy="417453"/>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コネクタ 93">
                <a:extLst>
                  <a:ext uri="{FF2B5EF4-FFF2-40B4-BE49-F238E27FC236}">
                    <a16:creationId xmlns:a16="http://schemas.microsoft.com/office/drawing/2014/main" id="{6F8CD52E-89D5-42F1-BC69-BDD9B8FA7132}"/>
                  </a:ext>
                </a:extLst>
              </p:cNvPr>
              <p:cNvCxnSpPr/>
              <p:nvPr/>
            </p:nvCxnSpPr>
            <p:spPr bwMode="auto">
              <a:xfrm flipV="1">
                <a:off x="1989914" y="5331382"/>
                <a:ext cx="725613" cy="358010"/>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コネクタ 94">
                <a:extLst>
                  <a:ext uri="{FF2B5EF4-FFF2-40B4-BE49-F238E27FC236}">
                    <a16:creationId xmlns:a16="http://schemas.microsoft.com/office/drawing/2014/main" id="{5FAA8B4D-F9E7-4235-972A-C76AE343097A}"/>
                  </a:ext>
                </a:extLst>
              </p:cNvPr>
              <p:cNvCxnSpPr/>
              <p:nvPr/>
            </p:nvCxnSpPr>
            <p:spPr bwMode="auto">
              <a:xfrm flipV="1">
                <a:off x="2011044" y="5357172"/>
                <a:ext cx="758643" cy="374307"/>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コネクタ 97">
                <a:extLst>
                  <a:ext uri="{FF2B5EF4-FFF2-40B4-BE49-F238E27FC236}">
                    <a16:creationId xmlns:a16="http://schemas.microsoft.com/office/drawing/2014/main" id="{8E4DE64C-6151-4E90-BC97-B0513EC5ABAD}"/>
                  </a:ext>
                </a:extLst>
              </p:cNvPr>
              <p:cNvCxnSpPr/>
              <p:nvPr/>
            </p:nvCxnSpPr>
            <p:spPr bwMode="auto">
              <a:xfrm flipV="1">
                <a:off x="3548483" y="5796775"/>
                <a:ext cx="175168" cy="686820"/>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コネクタ 99">
                <a:extLst>
                  <a:ext uri="{FF2B5EF4-FFF2-40B4-BE49-F238E27FC236}">
                    <a16:creationId xmlns:a16="http://schemas.microsoft.com/office/drawing/2014/main" id="{56AA6F97-943E-48AA-B630-2B1A619B59D7}"/>
                  </a:ext>
                </a:extLst>
              </p:cNvPr>
              <p:cNvCxnSpPr/>
              <p:nvPr/>
            </p:nvCxnSpPr>
            <p:spPr bwMode="auto">
              <a:xfrm flipV="1">
                <a:off x="4079894" y="5783364"/>
                <a:ext cx="187210" cy="734036"/>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テキスト ボックス 117">
                <a:extLst>
                  <a:ext uri="{FF2B5EF4-FFF2-40B4-BE49-F238E27FC236}">
                    <a16:creationId xmlns:a16="http://schemas.microsoft.com/office/drawing/2014/main" id="{426F3672-3CE3-49D4-885E-04910C49556B}"/>
                  </a:ext>
                </a:extLst>
              </p:cNvPr>
              <p:cNvSpPr txBox="1"/>
              <p:nvPr/>
            </p:nvSpPr>
            <p:spPr>
              <a:xfrm rot="19971255">
                <a:off x="1719036" y="5773793"/>
                <a:ext cx="900000" cy="307777"/>
              </a:xfrm>
              <a:prstGeom prst="rect">
                <a:avLst/>
              </a:prstGeom>
              <a:solidFill>
                <a:schemeClr val="bg1"/>
              </a:solidFill>
            </p:spPr>
            <p:txBody>
              <a:bodyPr wrap="square" rtlCol="0">
                <a:spAutoFit/>
              </a:bodyPr>
              <a:lstStyle/>
              <a:p>
                <a:r>
                  <a:rPr lang="ja-JP" altLang="en-US" sz="700" b="1" dirty="0">
                    <a:solidFill>
                      <a:srgbClr val="FF0000"/>
                    </a:solidFill>
                  </a:rPr>
                  <a:t>仮設変更</a:t>
                </a:r>
                <a:r>
                  <a:rPr lang="en-US" altLang="ja-JP" sz="700" b="1" dirty="0">
                    <a:solidFill>
                      <a:srgbClr val="FF0000"/>
                    </a:solidFill>
                  </a:rPr>
                  <a:t>0.1</a:t>
                </a:r>
                <a:r>
                  <a:rPr lang="ja-JP" altLang="en-US" sz="700" b="1" dirty="0">
                    <a:solidFill>
                      <a:srgbClr val="FF0000"/>
                    </a:solidFill>
                  </a:rPr>
                  <a:t>ｋｍ</a:t>
                </a:r>
              </a:p>
              <a:p>
                <a:r>
                  <a:rPr lang="ja-JP" altLang="en-US" sz="700" b="1" dirty="0">
                    <a:solidFill>
                      <a:srgbClr val="FF0000"/>
                    </a:solidFill>
                  </a:rPr>
                  <a:t>（内施工済</a:t>
                </a:r>
                <a:r>
                  <a:rPr lang="en-US" altLang="ja-JP" sz="700" b="1" dirty="0">
                    <a:solidFill>
                      <a:srgbClr val="FF0000"/>
                    </a:solidFill>
                  </a:rPr>
                  <a:t>0.1</a:t>
                </a:r>
                <a:r>
                  <a:rPr lang="ja-JP" altLang="en-US" sz="700" b="1" dirty="0">
                    <a:solidFill>
                      <a:srgbClr val="FF0000"/>
                    </a:solidFill>
                  </a:rPr>
                  <a:t>ｋｍ）</a:t>
                </a:r>
              </a:p>
            </p:txBody>
          </p:sp>
          <p:sp>
            <p:nvSpPr>
              <p:cNvPr id="119" name="テキスト ボックス 118">
                <a:extLst>
                  <a:ext uri="{FF2B5EF4-FFF2-40B4-BE49-F238E27FC236}">
                    <a16:creationId xmlns:a16="http://schemas.microsoft.com/office/drawing/2014/main" id="{922CC87C-83AB-4394-8EB6-78446FDD4F77}"/>
                  </a:ext>
                </a:extLst>
              </p:cNvPr>
              <p:cNvSpPr txBox="1"/>
              <p:nvPr/>
            </p:nvSpPr>
            <p:spPr>
              <a:xfrm rot="20057183">
                <a:off x="1608730" y="4846247"/>
                <a:ext cx="972000" cy="307777"/>
              </a:xfrm>
              <a:prstGeom prst="rect">
                <a:avLst/>
              </a:prstGeom>
              <a:solidFill>
                <a:schemeClr val="bg1"/>
              </a:solidFill>
            </p:spPr>
            <p:txBody>
              <a:bodyPr wrap="square" rtlCol="0">
                <a:spAutoFit/>
              </a:bodyPr>
              <a:lstStyle/>
              <a:p>
                <a:r>
                  <a:rPr lang="ja-JP" altLang="en-US" sz="700" b="1" dirty="0">
                    <a:solidFill>
                      <a:srgbClr val="FF0000"/>
                    </a:solidFill>
                  </a:rPr>
                  <a:t>仮設変更</a:t>
                </a:r>
                <a:r>
                  <a:rPr lang="en-US" altLang="ja-JP" sz="700" b="1" dirty="0">
                    <a:solidFill>
                      <a:srgbClr val="FF0000"/>
                    </a:solidFill>
                  </a:rPr>
                  <a:t>0.26</a:t>
                </a:r>
                <a:r>
                  <a:rPr lang="ja-JP" altLang="en-US" sz="700" b="1" dirty="0">
                    <a:solidFill>
                      <a:srgbClr val="FF0000"/>
                    </a:solidFill>
                  </a:rPr>
                  <a:t>ｋｍ</a:t>
                </a:r>
                <a:endParaRPr lang="en-US" altLang="ja-JP" sz="700" b="1" dirty="0">
                  <a:solidFill>
                    <a:srgbClr val="FF0000"/>
                  </a:solidFill>
                </a:endParaRPr>
              </a:p>
              <a:p>
                <a:r>
                  <a:rPr lang="ja-JP" altLang="en-US" sz="700" b="1" dirty="0">
                    <a:solidFill>
                      <a:srgbClr val="FF0000"/>
                    </a:solidFill>
                  </a:rPr>
                  <a:t>（内施工済</a:t>
                </a:r>
                <a:r>
                  <a:rPr lang="en-US" altLang="ja-JP" sz="700" b="1" dirty="0">
                    <a:solidFill>
                      <a:srgbClr val="FF0000"/>
                    </a:solidFill>
                  </a:rPr>
                  <a:t>0.11</a:t>
                </a:r>
                <a:r>
                  <a:rPr lang="ja-JP" altLang="en-US" sz="700" b="1" dirty="0">
                    <a:solidFill>
                      <a:srgbClr val="FF0000"/>
                    </a:solidFill>
                  </a:rPr>
                  <a:t>ｋｍ）</a:t>
                </a:r>
              </a:p>
            </p:txBody>
          </p:sp>
          <p:sp>
            <p:nvSpPr>
              <p:cNvPr id="120" name="テキスト ボックス 119">
                <a:extLst>
                  <a:ext uri="{FF2B5EF4-FFF2-40B4-BE49-F238E27FC236}">
                    <a16:creationId xmlns:a16="http://schemas.microsoft.com/office/drawing/2014/main" id="{330541A3-15EE-4F4C-8397-55D124AE9F38}"/>
                  </a:ext>
                </a:extLst>
              </p:cNvPr>
              <p:cNvSpPr txBox="1"/>
              <p:nvPr/>
            </p:nvSpPr>
            <p:spPr>
              <a:xfrm>
                <a:off x="3503880" y="6460024"/>
                <a:ext cx="1008000" cy="307777"/>
              </a:xfrm>
              <a:prstGeom prst="rect">
                <a:avLst/>
              </a:prstGeom>
              <a:solidFill>
                <a:schemeClr val="bg1"/>
              </a:solidFill>
            </p:spPr>
            <p:txBody>
              <a:bodyPr wrap="square" rtlCol="0">
                <a:spAutoFit/>
              </a:bodyPr>
              <a:lstStyle/>
              <a:p>
                <a:r>
                  <a:rPr lang="ja-JP" altLang="en-US" sz="700" b="1" dirty="0">
                    <a:solidFill>
                      <a:srgbClr val="FF0000"/>
                    </a:solidFill>
                  </a:rPr>
                  <a:t>仮設変更</a:t>
                </a:r>
                <a:r>
                  <a:rPr lang="en-US" altLang="ja-JP" sz="700" b="1" dirty="0">
                    <a:solidFill>
                      <a:srgbClr val="FF0000"/>
                    </a:solidFill>
                  </a:rPr>
                  <a:t>1.0</a:t>
                </a:r>
                <a:r>
                  <a:rPr lang="ja-JP" altLang="en-US" sz="700" b="1" dirty="0">
                    <a:solidFill>
                      <a:srgbClr val="FF0000"/>
                    </a:solidFill>
                  </a:rPr>
                  <a:t>ｋｍ</a:t>
                </a:r>
              </a:p>
              <a:p>
                <a:r>
                  <a:rPr lang="ja-JP" altLang="en-US" sz="700" b="1" dirty="0">
                    <a:solidFill>
                      <a:srgbClr val="FF0000"/>
                    </a:solidFill>
                  </a:rPr>
                  <a:t>（内施工済</a:t>
                </a:r>
                <a:r>
                  <a:rPr lang="en-US" altLang="ja-JP" sz="700" b="1" dirty="0">
                    <a:solidFill>
                      <a:srgbClr val="FF0000"/>
                    </a:solidFill>
                  </a:rPr>
                  <a:t>0.0</a:t>
                </a:r>
                <a:r>
                  <a:rPr lang="ja-JP" altLang="en-US" sz="700" b="1" dirty="0">
                    <a:solidFill>
                      <a:srgbClr val="FF0000"/>
                    </a:solidFill>
                  </a:rPr>
                  <a:t>ｋｍ）</a:t>
                </a:r>
              </a:p>
            </p:txBody>
          </p:sp>
          <p:cxnSp>
            <p:nvCxnSpPr>
              <p:cNvPr id="89" name="直線コネクタ 88">
                <a:extLst>
                  <a:ext uri="{FF2B5EF4-FFF2-40B4-BE49-F238E27FC236}">
                    <a16:creationId xmlns:a16="http://schemas.microsoft.com/office/drawing/2014/main" id="{74EEB9BF-671E-4A80-8B19-C83C8C2A2D79}"/>
                  </a:ext>
                </a:extLst>
              </p:cNvPr>
              <p:cNvCxnSpPr/>
              <p:nvPr/>
            </p:nvCxnSpPr>
            <p:spPr bwMode="auto">
              <a:xfrm flipV="1">
                <a:off x="1774966" y="4855942"/>
                <a:ext cx="995661" cy="491249"/>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コネクタ 100">
                <a:extLst>
                  <a:ext uri="{FF2B5EF4-FFF2-40B4-BE49-F238E27FC236}">
                    <a16:creationId xmlns:a16="http://schemas.microsoft.com/office/drawing/2014/main" id="{C1883AC9-C0A5-4824-9C57-430D37B07829}"/>
                  </a:ext>
                </a:extLst>
              </p:cNvPr>
              <p:cNvCxnSpPr/>
              <p:nvPr/>
            </p:nvCxnSpPr>
            <p:spPr bwMode="auto">
              <a:xfrm flipV="1">
                <a:off x="1823852" y="4969999"/>
                <a:ext cx="936757" cy="462187"/>
              </a:xfrm>
              <a:prstGeom prst="line">
                <a:avLst/>
              </a:prstGeom>
              <a:solidFill>
                <a:schemeClr val="bg1"/>
              </a:solidFill>
              <a:ln w="127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a:extLst>
                  <a:ext uri="{FF2B5EF4-FFF2-40B4-BE49-F238E27FC236}">
                    <a16:creationId xmlns:a16="http://schemas.microsoft.com/office/drawing/2014/main" id="{3B865662-CBF8-4A2F-8775-1603A1416190}"/>
                  </a:ext>
                </a:extLst>
              </p:cNvPr>
              <p:cNvSpPr txBox="1"/>
              <p:nvPr/>
            </p:nvSpPr>
            <p:spPr>
              <a:xfrm rot="20789316">
                <a:off x="2065106" y="5277854"/>
                <a:ext cx="810862" cy="184666"/>
              </a:xfrm>
              <a:prstGeom prst="rect">
                <a:avLst/>
              </a:prstGeom>
              <a:noFill/>
            </p:spPr>
            <p:txBody>
              <a:bodyPr wrap="square" rtlCol="0">
                <a:spAutoFit/>
              </a:bodyPr>
              <a:lstStyle/>
              <a:p>
                <a:pPr algn="ctr"/>
                <a:r>
                  <a:rPr lang="ja-JP" altLang="en-US" sz="600" kern="100" dirty="0">
                    <a:latin typeface="+mn-ea"/>
                    <a:ea typeface="+mn-ea"/>
                    <a:cs typeface="Times New Roman"/>
                  </a:rPr>
                  <a:t>山田池</a:t>
                </a:r>
                <a:r>
                  <a:rPr lang="zh-TW" altLang="en-US" sz="600" kern="100" dirty="0">
                    <a:latin typeface="+mn-ea"/>
                    <a:ea typeface="+mn-ea"/>
                    <a:cs typeface="Times New Roman"/>
                  </a:rPr>
                  <a:t>橋</a:t>
                </a:r>
                <a:endParaRPr kumimoji="1" lang="ja-JP" altLang="en-US" sz="600" dirty="0"/>
              </a:p>
            </p:txBody>
          </p:sp>
          <p:sp>
            <p:nvSpPr>
              <p:cNvPr id="27" name="テキスト ボックス 26">
                <a:extLst>
                  <a:ext uri="{FF2B5EF4-FFF2-40B4-BE49-F238E27FC236}">
                    <a16:creationId xmlns:a16="http://schemas.microsoft.com/office/drawing/2014/main" id="{269B5323-37AC-4757-8E19-AFD82E1073FB}"/>
                  </a:ext>
                </a:extLst>
              </p:cNvPr>
              <p:cNvSpPr txBox="1"/>
              <p:nvPr/>
            </p:nvSpPr>
            <p:spPr>
              <a:xfrm rot="499145">
                <a:off x="2739024" y="5906268"/>
                <a:ext cx="1080000" cy="165036"/>
              </a:xfrm>
              <a:prstGeom prst="rect">
                <a:avLst/>
              </a:prstGeom>
              <a:solidFill>
                <a:schemeClr val="bg1"/>
              </a:solidFill>
              <a:ln>
                <a:noFill/>
              </a:ln>
            </p:spPr>
            <p:txBody>
              <a:bodyPr wrap="square" tIns="36000" bIns="36000" rtlCol="0" anchor="ctr">
                <a:spAutoFit/>
              </a:bodyPr>
              <a:lstStyle/>
              <a:p>
                <a:pPr algn="ctr"/>
                <a:r>
                  <a:rPr lang="ja-JP" altLang="en-US" sz="600" dirty="0"/>
                  <a:t>③整備対象区間 </a:t>
                </a:r>
                <a:r>
                  <a:rPr lang="en-US" altLang="ja-JP" sz="600" dirty="0"/>
                  <a:t>L</a:t>
                </a:r>
                <a:r>
                  <a:rPr lang="ja-JP" altLang="en-US" sz="600" dirty="0"/>
                  <a:t>＝</a:t>
                </a:r>
                <a:r>
                  <a:rPr lang="en-US" altLang="ja-JP" sz="600" dirty="0"/>
                  <a:t>3.3km</a:t>
                </a:r>
                <a:endParaRPr lang="ja-JP" altLang="en-US" sz="700" dirty="0"/>
              </a:p>
            </p:txBody>
          </p:sp>
        </p:grpSp>
        <p:sp>
          <p:nvSpPr>
            <p:cNvPr id="16" name="テキスト ボックス 58">
              <a:extLst>
                <a:ext uri="{FF2B5EF4-FFF2-40B4-BE49-F238E27FC236}">
                  <a16:creationId xmlns:a16="http://schemas.microsoft.com/office/drawing/2014/main" id="{E9FDE41C-B6FF-4881-B10E-418AE5E433DD}"/>
                </a:ext>
              </a:extLst>
            </p:cNvPr>
            <p:cNvSpPr txBox="1">
              <a:spLocks noChangeArrowheads="1"/>
            </p:cNvSpPr>
            <p:nvPr/>
          </p:nvSpPr>
          <p:spPr bwMode="auto">
            <a:xfrm rot="2819816">
              <a:off x="2605155" y="5272866"/>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sp>
        <p:nvSpPr>
          <p:cNvPr id="160" name="正方形/長方形 159">
            <a:extLst>
              <a:ext uri="{FF2B5EF4-FFF2-40B4-BE49-F238E27FC236}">
                <a16:creationId xmlns:a16="http://schemas.microsoft.com/office/drawing/2014/main" id="{7817D070-73F0-4522-A41D-93F94F272647}"/>
              </a:ext>
            </a:extLst>
          </p:cNvPr>
          <p:cNvSpPr/>
          <p:nvPr/>
        </p:nvSpPr>
        <p:spPr>
          <a:xfrm>
            <a:off x="3491863" y="5188577"/>
            <a:ext cx="1980000" cy="276999"/>
          </a:xfrm>
          <a:prstGeom prst="rect">
            <a:avLst/>
          </a:prstGeom>
          <a:solidFill>
            <a:schemeClr val="bg1"/>
          </a:solidFill>
          <a:ln w="12700" cmpd="sng">
            <a:noFill/>
          </a:ln>
        </p:spPr>
        <p:txBody>
          <a:bodyPr wrap="square">
            <a:spAutoFit/>
          </a:bodyPr>
          <a:lstStyle/>
          <a:p>
            <a:pPr marL="85725">
              <a:defRPr/>
            </a:pPr>
            <a:r>
              <a:rPr lang="ja-JP" altLang="en-US" sz="1200" dirty="0">
                <a:highlight>
                  <a:srgbClr val="FFFFFF"/>
                </a:highlight>
                <a:latin typeface="ＭＳ Ｐゴシック" pitchFamily="50" charset="-128"/>
              </a:rPr>
              <a:t>変更後</a:t>
            </a:r>
            <a:endParaRPr lang="en-US" altLang="ja-JP" sz="1200" dirty="0">
              <a:highlight>
                <a:srgbClr val="FFFFFF"/>
              </a:highlight>
              <a:latin typeface="ＭＳ Ｐゴシック" pitchFamily="50" charset="-128"/>
            </a:endParaRPr>
          </a:p>
        </p:txBody>
      </p:sp>
      <p:grpSp>
        <p:nvGrpSpPr>
          <p:cNvPr id="71" name="グループ化 70">
            <a:extLst>
              <a:ext uri="{FF2B5EF4-FFF2-40B4-BE49-F238E27FC236}">
                <a16:creationId xmlns:a16="http://schemas.microsoft.com/office/drawing/2014/main" id="{ABCDF640-3319-43A3-AD41-81D2F3845343}"/>
              </a:ext>
            </a:extLst>
          </p:cNvPr>
          <p:cNvGrpSpPr/>
          <p:nvPr/>
        </p:nvGrpSpPr>
        <p:grpSpPr>
          <a:xfrm>
            <a:off x="5517639" y="2547889"/>
            <a:ext cx="3696171" cy="1595619"/>
            <a:chOff x="3201179" y="7222579"/>
            <a:chExt cx="3696171" cy="1595619"/>
          </a:xfrm>
        </p:grpSpPr>
        <p:pic>
          <p:nvPicPr>
            <p:cNvPr id="198" name="図 197">
              <a:extLst>
                <a:ext uri="{FF2B5EF4-FFF2-40B4-BE49-F238E27FC236}">
                  <a16:creationId xmlns:a16="http://schemas.microsoft.com/office/drawing/2014/main" id="{A153C349-660F-4F4D-A62D-B0FB4690C223}"/>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3201179" y="7222579"/>
              <a:ext cx="3696171" cy="1044416"/>
            </a:xfrm>
            <a:prstGeom prst="rect">
              <a:avLst/>
            </a:prstGeom>
          </p:spPr>
        </p:pic>
        <p:sp>
          <p:nvSpPr>
            <p:cNvPr id="187" name="正方形/長方形 186">
              <a:extLst>
                <a:ext uri="{FF2B5EF4-FFF2-40B4-BE49-F238E27FC236}">
                  <a16:creationId xmlns:a16="http://schemas.microsoft.com/office/drawing/2014/main" id="{5B451E7A-BD35-4210-B775-DCBF72E9946C}"/>
                </a:ext>
              </a:extLst>
            </p:cNvPr>
            <p:cNvSpPr/>
            <p:nvPr/>
          </p:nvSpPr>
          <p:spPr bwMode="auto">
            <a:xfrm>
              <a:off x="3816404" y="8398057"/>
              <a:ext cx="2929178" cy="136474"/>
            </a:xfrm>
            <a:prstGeom prst="rect">
              <a:avLst/>
            </a:prstGeom>
            <a:solidFill>
              <a:srgbClr val="FF0000">
                <a:alpha val="20000"/>
              </a:srgbClr>
            </a:solidFill>
            <a:ln>
              <a:noFill/>
            </a:ln>
            <a:effectLst/>
          </p:spPr>
          <p:txBody>
            <a:bodyPr rtlCol="0" anchor="ctr"/>
            <a:lstStyle/>
            <a:p>
              <a:pPr algn="ctr"/>
              <a:endParaRPr kumimoji="1" lang="ja-JP" altLang="en-US"/>
            </a:p>
          </p:txBody>
        </p:sp>
        <p:sp>
          <p:nvSpPr>
            <p:cNvPr id="188" name="正方形/長方形 187">
              <a:extLst>
                <a:ext uri="{FF2B5EF4-FFF2-40B4-BE49-F238E27FC236}">
                  <a16:creationId xmlns:a16="http://schemas.microsoft.com/office/drawing/2014/main" id="{63AB7E47-7DC2-412D-9534-7BE0BC431FF7}"/>
                </a:ext>
              </a:extLst>
            </p:cNvPr>
            <p:cNvSpPr/>
            <p:nvPr/>
          </p:nvSpPr>
          <p:spPr bwMode="auto">
            <a:xfrm>
              <a:off x="3816404" y="8539748"/>
              <a:ext cx="2929178" cy="68765"/>
            </a:xfrm>
            <a:prstGeom prst="rect">
              <a:avLst/>
            </a:prstGeom>
            <a:solidFill>
              <a:srgbClr val="00B050">
                <a:alpha val="20000"/>
              </a:srgbClr>
            </a:solidFill>
            <a:ln>
              <a:noFill/>
            </a:ln>
            <a:effectLst/>
          </p:spPr>
          <p:txBody>
            <a:bodyPr rtlCol="0" anchor="ctr"/>
            <a:lstStyle/>
            <a:p>
              <a:pPr algn="ctr"/>
              <a:endParaRPr kumimoji="1" lang="ja-JP" altLang="en-US"/>
            </a:p>
          </p:txBody>
        </p:sp>
        <p:sp>
          <p:nvSpPr>
            <p:cNvPr id="189" name="正方形/長方形 188">
              <a:extLst>
                <a:ext uri="{FF2B5EF4-FFF2-40B4-BE49-F238E27FC236}">
                  <a16:creationId xmlns:a16="http://schemas.microsoft.com/office/drawing/2014/main" id="{D25F5F89-12B1-4D28-A7E4-45A7F4482BB5}"/>
                </a:ext>
              </a:extLst>
            </p:cNvPr>
            <p:cNvSpPr/>
            <p:nvPr/>
          </p:nvSpPr>
          <p:spPr bwMode="auto">
            <a:xfrm>
              <a:off x="3816404" y="8608817"/>
              <a:ext cx="2929178" cy="99664"/>
            </a:xfrm>
            <a:prstGeom prst="rect">
              <a:avLst/>
            </a:prstGeom>
            <a:solidFill>
              <a:srgbClr val="FF0000">
                <a:alpha val="20000"/>
              </a:srgbClr>
            </a:solidFill>
            <a:ln>
              <a:noFill/>
            </a:ln>
            <a:effectLst/>
          </p:spPr>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2724CC0-6C96-4B7F-B69B-F5E2BD2FC1EF}"/>
                </a:ext>
              </a:extLst>
            </p:cNvPr>
            <p:cNvSpPr/>
            <p:nvPr/>
          </p:nvSpPr>
          <p:spPr bwMode="auto">
            <a:xfrm>
              <a:off x="3816404" y="8708479"/>
              <a:ext cx="2929178" cy="109719"/>
            </a:xfrm>
            <a:prstGeom prst="rect">
              <a:avLst/>
            </a:prstGeom>
            <a:solidFill>
              <a:srgbClr val="00B050">
                <a:alpha val="20000"/>
              </a:srgbClr>
            </a:solidFill>
            <a:ln>
              <a:noFill/>
            </a:ln>
            <a:effectLst/>
          </p:spPr>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70CB9698-752A-45CF-8F81-D431D4ADB2B0}"/>
                </a:ext>
              </a:extLst>
            </p:cNvPr>
            <p:cNvSpPr/>
            <p:nvPr/>
          </p:nvSpPr>
          <p:spPr bwMode="auto">
            <a:xfrm>
              <a:off x="5566364" y="8028596"/>
              <a:ext cx="461051" cy="107722"/>
            </a:xfrm>
            <a:prstGeom prst="rect">
              <a:avLst/>
            </a:prstGeom>
            <a:noFill/>
            <a:ln>
              <a:noFill/>
            </a:ln>
            <a:effectLst/>
          </p:spPr>
          <p:txBody>
            <a:bodyPr wrap="square" lIns="0" tIns="0" rIns="0" bIns="0" rtlCol="0" anchor="ctr">
              <a:spAutoFit/>
            </a:bodyPr>
            <a:lstStyle/>
            <a:p>
              <a:pPr algn="ctr"/>
              <a:r>
                <a:rPr lang="ja-JP" altLang="en-US" sz="700" dirty="0">
                  <a:latin typeface="HG丸ｺﾞｼｯｸM-PRO" panose="020F0600000000000000" pitchFamily="50" charset="-128"/>
                  <a:ea typeface="HG丸ｺﾞｼｯｸM-PRO" panose="020F0600000000000000" pitchFamily="50" charset="-128"/>
                </a:rPr>
                <a:t>砂・礫</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192" name="正方形/長方形 191">
              <a:extLst>
                <a:ext uri="{FF2B5EF4-FFF2-40B4-BE49-F238E27FC236}">
                  <a16:creationId xmlns:a16="http://schemas.microsoft.com/office/drawing/2014/main" id="{1C15011F-90A2-4393-8DE0-423A7B2284E3}"/>
                </a:ext>
              </a:extLst>
            </p:cNvPr>
            <p:cNvSpPr/>
            <p:nvPr/>
          </p:nvSpPr>
          <p:spPr bwMode="auto">
            <a:xfrm>
              <a:off x="5554724" y="8277786"/>
              <a:ext cx="461051" cy="107722"/>
            </a:xfrm>
            <a:prstGeom prst="rect">
              <a:avLst/>
            </a:prstGeom>
            <a:noFill/>
            <a:ln>
              <a:noFill/>
            </a:ln>
            <a:effectLst/>
          </p:spPr>
          <p:txBody>
            <a:bodyPr wrap="square" lIns="0" tIns="0" rIns="0" bIns="0" rtlCol="0" anchor="ctr">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粘土</a:t>
              </a:r>
            </a:p>
          </p:txBody>
        </p:sp>
        <p:sp>
          <p:nvSpPr>
            <p:cNvPr id="194" name="正方形/長方形 193">
              <a:extLst>
                <a:ext uri="{FF2B5EF4-FFF2-40B4-BE49-F238E27FC236}">
                  <a16:creationId xmlns:a16="http://schemas.microsoft.com/office/drawing/2014/main" id="{E869E160-B221-47DE-8396-F2EA4A8A3DDC}"/>
                </a:ext>
              </a:extLst>
            </p:cNvPr>
            <p:cNvSpPr/>
            <p:nvPr/>
          </p:nvSpPr>
          <p:spPr bwMode="auto">
            <a:xfrm>
              <a:off x="4110990" y="7780289"/>
              <a:ext cx="529590" cy="133105"/>
            </a:xfrm>
            <a:custGeom>
              <a:avLst/>
              <a:gdLst>
                <a:gd name="connsiteX0" fmla="*/ 0 w 672517"/>
                <a:gd name="connsiteY0" fmla="*/ 0 h 85444"/>
                <a:gd name="connsiteX1" fmla="*/ 672517 w 672517"/>
                <a:gd name="connsiteY1" fmla="*/ 0 h 85444"/>
                <a:gd name="connsiteX2" fmla="*/ 672517 w 672517"/>
                <a:gd name="connsiteY2" fmla="*/ 85444 h 85444"/>
                <a:gd name="connsiteX3" fmla="*/ 0 w 672517"/>
                <a:gd name="connsiteY3" fmla="*/ 85444 h 85444"/>
                <a:gd name="connsiteX4" fmla="*/ 0 w 672517"/>
                <a:gd name="connsiteY4" fmla="*/ 0 h 85444"/>
                <a:gd name="connsiteX0" fmla="*/ 0 w 720142"/>
                <a:gd name="connsiteY0" fmla="*/ 0 h 134974"/>
                <a:gd name="connsiteX1" fmla="*/ 720142 w 720142"/>
                <a:gd name="connsiteY1" fmla="*/ 49530 h 134974"/>
                <a:gd name="connsiteX2" fmla="*/ 720142 w 720142"/>
                <a:gd name="connsiteY2" fmla="*/ 134974 h 134974"/>
                <a:gd name="connsiteX3" fmla="*/ 47625 w 720142"/>
                <a:gd name="connsiteY3" fmla="*/ 134974 h 134974"/>
                <a:gd name="connsiteX4" fmla="*/ 0 w 720142"/>
                <a:gd name="connsiteY4" fmla="*/ 0 h 134974"/>
                <a:gd name="connsiteX0" fmla="*/ 0 w 720142"/>
                <a:gd name="connsiteY0" fmla="*/ 0 h 134974"/>
                <a:gd name="connsiteX1" fmla="*/ 529642 w 720142"/>
                <a:gd name="connsiteY1" fmla="*/ 3810 h 134974"/>
                <a:gd name="connsiteX2" fmla="*/ 720142 w 720142"/>
                <a:gd name="connsiteY2" fmla="*/ 134974 h 134974"/>
                <a:gd name="connsiteX3" fmla="*/ 47625 w 720142"/>
                <a:gd name="connsiteY3" fmla="*/ 134974 h 134974"/>
                <a:gd name="connsiteX4" fmla="*/ 0 w 720142"/>
                <a:gd name="connsiteY4" fmla="*/ 0 h 134974"/>
                <a:gd name="connsiteX0" fmla="*/ 0 w 716332"/>
                <a:gd name="connsiteY0" fmla="*/ 0 h 131164"/>
                <a:gd name="connsiteX1" fmla="*/ 525832 w 716332"/>
                <a:gd name="connsiteY1" fmla="*/ 0 h 131164"/>
                <a:gd name="connsiteX2" fmla="*/ 716332 w 716332"/>
                <a:gd name="connsiteY2" fmla="*/ 131164 h 131164"/>
                <a:gd name="connsiteX3" fmla="*/ 43815 w 716332"/>
                <a:gd name="connsiteY3" fmla="*/ 131164 h 131164"/>
                <a:gd name="connsiteX4" fmla="*/ 0 w 716332"/>
                <a:gd name="connsiteY4" fmla="*/ 0 h 131164"/>
                <a:gd name="connsiteX0" fmla="*/ 0 w 716332"/>
                <a:gd name="connsiteY0" fmla="*/ 0 h 131164"/>
                <a:gd name="connsiteX1" fmla="*/ 525832 w 716332"/>
                <a:gd name="connsiteY1" fmla="*/ 0 h 131164"/>
                <a:gd name="connsiteX2" fmla="*/ 621410 w 716332"/>
                <a:gd name="connsiteY2" fmla="*/ 66430 h 131164"/>
                <a:gd name="connsiteX3" fmla="*/ 716332 w 716332"/>
                <a:gd name="connsiteY3" fmla="*/ 131164 h 131164"/>
                <a:gd name="connsiteX4" fmla="*/ 43815 w 716332"/>
                <a:gd name="connsiteY4" fmla="*/ 131164 h 131164"/>
                <a:gd name="connsiteX5" fmla="*/ 0 w 716332"/>
                <a:gd name="connsiteY5" fmla="*/ 0 h 131164"/>
                <a:gd name="connsiteX0" fmla="*/ 0 w 716332"/>
                <a:gd name="connsiteY0" fmla="*/ 0 h 131164"/>
                <a:gd name="connsiteX1" fmla="*/ 525832 w 716332"/>
                <a:gd name="connsiteY1" fmla="*/ 0 h 131164"/>
                <a:gd name="connsiteX2" fmla="*/ 526160 w 716332"/>
                <a:gd name="connsiteY2" fmla="*/ 37855 h 131164"/>
                <a:gd name="connsiteX3" fmla="*/ 716332 w 716332"/>
                <a:gd name="connsiteY3" fmla="*/ 131164 h 131164"/>
                <a:gd name="connsiteX4" fmla="*/ 43815 w 716332"/>
                <a:gd name="connsiteY4" fmla="*/ 131164 h 131164"/>
                <a:gd name="connsiteX5" fmla="*/ 0 w 716332"/>
                <a:gd name="connsiteY5" fmla="*/ 0 h 131164"/>
                <a:gd name="connsiteX0" fmla="*/ 0 w 526160"/>
                <a:gd name="connsiteY0" fmla="*/ 0 h 131164"/>
                <a:gd name="connsiteX1" fmla="*/ 525832 w 526160"/>
                <a:gd name="connsiteY1" fmla="*/ 0 h 131164"/>
                <a:gd name="connsiteX2" fmla="*/ 526160 w 526160"/>
                <a:gd name="connsiteY2" fmla="*/ 37855 h 131164"/>
                <a:gd name="connsiteX3" fmla="*/ 485827 w 526160"/>
                <a:gd name="connsiteY3" fmla="*/ 43534 h 131164"/>
                <a:gd name="connsiteX4" fmla="*/ 43815 w 526160"/>
                <a:gd name="connsiteY4" fmla="*/ 131164 h 131164"/>
                <a:gd name="connsiteX5" fmla="*/ 0 w 526160"/>
                <a:gd name="connsiteY5" fmla="*/ 0 h 131164"/>
                <a:gd name="connsiteX0" fmla="*/ 0 w 526160"/>
                <a:gd name="connsiteY0" fmla="*/ 0 h 131164"/>
                <a:gd name="connsiteX1" fmla="*/ 525832 w 526160"/>
                <a:gd name="connsiteY1" fmla="*/ 0 h 131164"/>
                <a:gd name="connsiteX2" fmla="*/ 526160 w 526160"/>
                <a:gd name="connsiteY2" fmla="*/ 37855 h 131164"/>
                <a:gd name="connsiteX3" fmla="*/ 485827 w 526160"/>
                <a:gd name="connsiteY3" fmla="*/ 43534 h 131164"/>
                <a:gd name="connsiteX4" fmla="*/ 423290 w 526160"/>
                <a:gd name="connsiteY4" fmla="*/ 55000 h 131164"/>
                <a:gd name="connsiteX5" fmla="*/ 43815 w 526160"/>
                <a:gd name="connsiteY5" fmla="*/ 131164 h 131164"/>
                <a:gd name="connsiteX6" fmla="*/ 0 w 526160"/>
                <a:gd name="connsiteY6" fmla="*/ 0 h 131164"/>
                <a:gd name="connsiteX0" fmla="*/ 0 w 526160"/>
                <a:gd name="connsiteY0" fmla="*/ 0 h 133105"/>
                <a:gd name="connsiteX1" fmla="*/ 525832 w 526160"/>
                <a:gd name="connsiteY1" fmla="*/ 0 h 133105"/>
                <a:gd name="connsiteX2" fmla="*/ 526160 w 526160"/>
                <a:gd name="connsiteY2" fmla="*/ 37855 h 133105"/>
                <a:gd name="connsiteX3" fmla="*/ 485827 w 526160"/>
                <a:gd name="connsiteY3" fmla="*/ 43534 h 133105"/>
                <a:gd name="connsiteX4" fmla="*/ 478535 w 526160"/>
                <a:gd name="connsiteY4" fmla="*/ 133105 h 133105"/>
                <a:gd name="connsiteX5" fmla="*/ 43815 w 526160"/>
                <a:gd name="connsiteY5" fmla="*/ 131164 h 133105"/>
                <a:gd name="connsiteX6" fmla="*/ 0 w 526160"/>
                <a:gd name="connsiteY6" fmla="*/ 0 h 133105"/>
                <a:gd name="connsiteX0" fmla="*/ 0 w 526160"/>
                <a:gd name="connsiteY0" fmla="*/ 0 h 133105"/>
                <a:gd name="connsiteX1" fmla="*/ 525832 w 526160"/>
                <a:gd name="connsiteY1" fmla="*/ 0 h 133105"/>
                <a:gd name="connsiteX2" fmla="*/ 526160 w 526160"/>
                <a:gd name="connsiteY2" fmla="*/ 37855 h 133105"/>
                <a:gd name="connsiteX3" fmla="*/ 485827 w 526160"/>
                <a:gd name="connsiteY3" fmla="*/ 43534 h 133105"/>
                <a:gd name="connsiteX4" fmla="*/ 478535 w 526160"/>
                <a:gd name="connsiteY4" fmla="*/ 133105 h 133105"/>
                <a:gd name="connsiteX5" fmla="*/ 43815 w 526160"/>
                <a:gd name="connsiteY5" fmla="*/ 131164 h 133105"/>
                <a:gd name="connsiteX6" fmla="*/ 13715 w 526160"/>
                <a:gd name="connsiteY6" fmla="*/ 41665 h 133105"/>
                <a:gd name="connsiteX7" fmla="*/ 0 w 526160"/>
                <a:gd name="connsiteY7" fmla="*/ 0 h 133105"/>
                <a:gd name="connsiteX0" fmla="*/ 3430 w 529590"/>
                <a:gd name="connsiteY0" fmla="*/ 0 h 133105"/>
                <a:gd name="connsiteX1" fmla="*/ 529262 w 529590"/>
                <a:gd name="connsiteY1" fmla="*/ 0 h 133105"/>
                <a:gd name="connsiteX2" fmla="*/ 529590 w 529590"/>
                <a:gd name="connsiteY2" fmla="*/ 37855 h 133105"/>
                <a:gd name="connsiteX3" fmla="*/ 489257 w 529590"/>
                <a:gd name="connsiteY3" fmla="*/ 43534 h 133105"/>
                <a:gd name="connsiteX4" fmla="*/ 481965 w 529590"/>
                <a:gd name="connsiteY4" fmla="*/ 133105 h 133105"/>
                <a:gd name="connsiteX5" fmla="*/ 47245 w 529590"/>
                <a:gd name="connsiteY5" fmla="*/ 131164 h 133105"/>
                <a:gd name="connsiteX6" fmla="*/ 0 w 529590"/>
                <a:gd name="connsiteY6" fmla="*/ 45475 h 133105"/>
                <a:gd name="connsiteX7" fmla="*/ 3430 w 529590"/>
                <a:gd name="connsiteY7" fmla="*/ 0 h 133105"/>
                <a:gd name="connsiteX0" fmla="*/ 3430 w 529590"/>
                <a:gd name="connsiteY0" fmla="*/ 0 h 133105"/>
                <a:gd name="connsiteX1" fmla="*/ 529262 w 529590"/>
                <a:gd name="connsiteY1" fmla="*/ 0 h 133105"/>
                <a:gd name="connsiteX2" fmla="*/ 529590 w 529590"/>
                <a:gd name="connsiteY2" fmla="*/ 37855 h 133105"/>
                <a:gd name="connsiteX3" fmla="*/ 489257 w 529590"/>
                <a:gd name="connsiteY3" fmla="*/ 43534 h 133105"/>
                <a:gd name="connsiteX4" fmla="*/ 481965 w 529590"/>
                <a:gd name="connsiteY4" fmla="*/ 133105 h 133105"/>
                <a:gd name="connsiteX5" fmla="*/ 47245 w 529590"/>
                <a:gd name="connsiteY5" fmla="*/ 131164 h 133105"/>
                <a:gd name="connsiteX6" fmla="*/ 28575 w 529590"/>
                <a:gd name="connsiteY6" fmla="*/ 100720 h 133105"/>
                <a:gd name="connsiteX7" fmla="*/ 0 w 529590"/>
                <a:gd name="connsiteY7" fmla="*/ 45475 h 133105"/>
                <a:gd name="connsiteX8" fmla="*/ 3430 w 529590"/>
                <a:gd name="connsiteY8" fmla="*/ 0 h 133105"/>
                <a:gd name="connsiteX0" fmla="*/ 3430 w 529590"/>
                <a:gd name="connsiteY0" fmla="*/ 0 h 133105"/>
                <a:gd name="connsiteX1" fmla="*/ 529262 w 529590"/>
                <a:gd name="connsiteY1" fmla="*/ 0 h 133105"/>
                <a:gd name="connsiteX2" fmla="*/ 529590 w 529590"/>
                <a:gd name="connsiteY2" fmla="*/ 37855 h 133105"/>
                <a:gd name="connsiteX3" fmla="*/ 489257 w 529590"/>
                <a:gd name="connsiteY3" fmla="*/ 43534 h 133105"/>
                <a:gd name="connsiteX4" fmla="*/ 481965 w 529590"/>
                <a:gd name="connsiteY4" fmla="*/ 133105 h 133105"/>
                <a:gd name="connsiteX5" fmla="*/ 47245 w 529590"/>
                <a:gd name="connsiteY5" fmla="*/ 131164 h 133105"/>
                <a:gd name="connsiteX6" fmla="*/ 57150 w 529590"/>
                <a:gd name="connsiteY6" fmla="*/ 47380 h 133105"/>
                <a:gd name="connsiteX7" fmla="*/ 0 w 529590"/>
                <a:gd name="connsiteY7" fmla="*/ 45475 h 133105"/>
                <a:gd name="connsiteX8" fmla="*/ 3430 w 529590"/>
                <a:gd name="connsiteY8" fmla="*/ 0 h 13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590" h="133105">
                  <a:moveTo>
                    <a:pt x="3430" y="0"/>
                  </a:moveTo>
                  <a:lnTo>
                    <a:pt x="529262" y="0"/>
                  </a:lnTo>
                  <a:cubicBezTo>
                    <a:pt x="529371" y="12618"/>
                    <a:pt x="529481" y="25237"/>
                    <a:pt x="529590" y="37855"/>
                  </a:cubicBezTo>
                  <a:lnTo>
                    <a:pt x="489257" y="43534"/>
                  </a:lnTo>
                  <a:lnTo>
                    <a:pt x="481965" y="133105"/>
                  </a:lnTo>
                  <a:lnTo>
                    <a:pt x="47245" y="131164"/>
                  </a:lnTo>
                  <a:lnTo>
                    <a:pt x="57150" y="47380"/>
                  </a:lnTo>
                  <a:lnTo>
                    <a:pt x="0" y="45475"/>
                  </a:lnTo>
                  <a:lnTo>
                    <a:pt x="3430" y="0"/>
                  </a:lnTo>
                  <a:close/>
                </a:path>
              </a:pathLst>
            </a:custGeom>
            <a:solidFill>
              <a:srgbClr val="7FCBF1">
                <a:alpha val="40000"/>
              </a:srgbClr>
            </a:solidFill>
            <a:ln>
              <a:noFill/>
            </a:ln>
            <a:effectLst/>
          </p:spPr>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243023D1-C073-40F9-A9CD-0BAC976ED581}"/>
                </a:ext>
              </a:extLst>
            </p:cNvPr>
            <p:cNvSpPr/>
            <p:nvPr/>
          </p:nvSpPr>
          <p:spPr bwMode="auto">
            <a:xfrm>
              <a:off x="3816404" y="8239892"/>
              <a:ext cx="2929178" cy="153758"/>
            </a:xfrm>
            <a:prstGeom prst="rect">
              <a:avLst/>
            </a:prstGeom>
            <a:solidFill>
              <a:srgbClr val="00B050">
                <a:alpha val="20000"/>
              </a:srgbClr>
            </a:solidFill>
            <a:ln>
              <a:noFill/>
            </a:ln>
            <a:effectLst/>
          </p:spPr>
          <p:txBody>
            <a:bodyPr rtlCol="0" anchor="ctr"/>
            <a:lstStyle/>
            <a:p>
              <a:pPr algn="ctr"/>
              <a:endParaRPr kumimoji="1" lang="ja-JP" altLang="en-US"/>
            </a:p>
          </p:txBody>
        </p:sp>
        <p:sp>
          <p:nvSpPr>
            <p:cNvPr id="197" name="正方形/長方形 196">
              <a:extLst>
                <a:ext uri="{FF2B5EF4-FFF2-40B4-BE49-F238E27FC236}">
                  <a16:creationId xmlns:a16="http://schemas.microsoft.com/office/drawing/2014/main" id="{ACAC9515-E9A4-48D8-BC18-346D2F10E5BE}"/>
                </a:ext>
              </a:extLst>
            </p:cNvPr>
            <p:cNvSpPr/>
            <p:nvPr/>
          </p:nvSpPr>
          <p:spPr bwMode="auto">
            <a:xfrm>
              <a:off x="3816404" y="7911453"/>
              <a:ext cx="2929177" cy="325564"/>
            </a:xfrm>
            <a:prstGeom prst="rect">
              <a:avLst/>
            </a:prstGeom>
            <a:solidFill>
              <a:srgbClr val="FF0000">
                <a:alpha val="20000"/>
              </a:srgbClr>
            </a:solidFill>
            <a:ln>
              <a:noFill/>
            </a:ln>
            <a:effectLst/>
          </p:spPr>
          <p:txBody>
            <a:bodyPr rtlCol="0" anchor="ctr"/>
            <a:lstStyle/>
            <a:p>
              <a:pPr algn="ctr"/>
              <a:endParaRPr kumimoji="1" lang="ja-JP" altLang="en-US">
                <a:solidFill>
                  <a:srgbClr val="C00000"/>
                </a:solidFill>
              </a:endParaRPr>
            </a:p>
          </p:txBody>
        </p:sp>
        <p:cxnSp>
          <p:nvCxnSpPr>
            <p:cNvPr id="193" name="直線矢印コネクタ 192">
              <a:extLst>
                <a:ext uri="{FF2B5EF4-FFF2-40B4-BE49-F238E27FC236}">
                  <a16:creationId xmlns:a16="http://schemas.microsoft.com/office/drawing/2014/main" id="{68404AB1-46FD-4D1B-829C-D4327A2DD11A}"/>
                </a:ext>
              </a:extLst>
            </p:cNvPr>
            <p:cNvCxnSpPr/>
            <p:nvPr/>
          </p:nvCxnSpPr>
          <p:spPr bwMode="auto">
            <a:xfrm flipH="1">
              <a:off x="4714890" y="7491974"/>
              <a:ext cx="198119" cy="232251"/>
            </a:xfrm>
            <a:prstGeom prst="straightConnector1">
              <a:avLst/>
            </a:prstGeom>
            <a:solidFill>
              <a:schemeClr val="bg1"/>
            </a:solidFill>
            <a:ln>
              <a:solidFill>
                <a:srgbClr val="FF0000"/>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正方形/長方形 198">
              <a:extLst>
                <a:ext uri="{FF2B5EF4-FFF2-40B4-BE49-F238E27FC236}">
                  <a16:creationId xmlns:a16="http://schemas.microsoft.com/office/drawing/2014/main" id="{E7C99A65-3AF5-4FE4-A1A5-1E334674FD60}"/>
                </a:ext>
              </a:extLst>
            </p:cNvPr>
            <p:cNvSpPr/>
            <p:nvPr/>
          </p:nvSpPr>
          <p:spPr bwMode="auto">
            <a:xfrm>
              <a:off x="4834510" y="7400140"/>
              <a:ext cx="720214" cy="161583"/>
            </a:xfrm>
            <a:prstGeom prst="rect">
              <a:avLst/>
            </a:prstGeom>
            <a:noFill/>
            <a:ln>
              <a:noFill/>
            </a:ln>
            <a:effectLst/>
          </p:spPr>
          <p:txBody>
            <a:bodyPr wrap="square" lIns="0" tIns="0" rIns="0" bIns="0" rtlCol="0" anchor="ctr">
              <a:spAutoFit/>
            </a:bodyPr>
            <a:lstStyle/>
            <a:p>
              <a:pPr algn="ctr"/>
              <a:r>
                <a:rPr lang="ja-JP" altLang="en-US" sz="1050" dirty="0">
                  <a:solidFill>
                    <a:srgbClr val="FF0000"/>
                  </a:solidFill>
                  <a:latin typeface="HG丸ｺﾞｼｯｸM-PRO" panose="020F0600000000000000" pitchFamily="50" charset="-128"/>
                  <a:ea typeface="HG丸ｺﾞｼｯｸM-PRO" panose="020F0600000000000000" pitchFamily="50" charset="-128"/>
                </a:rPr>
                <a:t>大型土嚢</a:t>
              </a:r>
              <a:endParaRPr kumimoji="1" lang="ja-JP" altLang="en-US" sz="10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6" name="正方形/長方形 185">
              <a:extLst>
                <a:ext uri="{FF2B5EF4-FFF2-40B4-BE49-F238E27FC236}">
                  <a16:creationId xmlns:a16="http://schemas.microsoft.com/office/drawing/2014/main" id="{E9EFBFAF-1719-4FAE-95D3-C151A3846A2B}"/>
                </a:ext>
              </a:extLst>
            </p:cNvPr>
            <p:cNvSpPr/>
            <p:nvPr/>
          </p:nvSpPr>
          <p:spPr bwMode="auto">
            <a:xfrm>
              <a:off x="4042030" y="8021170"/>
              <a:ext cx="508464" cy="161583"/>
            </a:xfrm>
            <a:prstGeom prst="rect">
              <a:avLst/>
            </a:prstGeom>
            <a:noFill/>
            <a:ln>
              <a:noFill/>
            </a:ln>
            <a:effectLst/>
          </p:spPr>
          <p:txBody>
            <a:bodyPr wrap="square" lIns="0" tIns="0" rIns="0" bIns="0" rtlCol="0" anchor="ctr">
              <a:spAutoFit/>
            </a:bodyPr>
            <a:lstStyle/>
            <a:p>
              <a:pPr algn="ctr"/>
              <a:r>
                <a:rPr lang="ja-JP" altLang="en-US" sz="105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湧水</a:t>
              </a:r>
              <a:endParaRPr kumimoji="1" lang="ja-JP" altLang="en-US" sz="105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69" name="矢印: U ターン 68">
            <a:extLst>
              <a:ext uri="{FF2B5EF4-FFF2-40B4-BE49-F238E27FC236}">
                <a16:creationId xmlns:a16="http://schemas.microsoft.com/office/drawing/2014/main" id="{689795F8-CA28-4A13-B3A0-DA09D3E225F7}"/>
              </a:ext>
            </a:extLst>
          </p:cNvPr>
          <p:cNvSpPr/>
          <p:nvPr/>
        </p:nvSpPr>
        <p:spPr bwMode="auto">
          <a:xfrm flipV="1">
            <a:off x="6825020" y="3188832"/>
            <a:ext cx="684000" cy="252000"/>
          </a:xfrm>
          <a:prstGeom prst="uturnArrow">
            <a:avLst/>
          </a:prstGeom>
          <a:solidFill>
            <a:srgbClr val="FF0000"/>
          </a:solidFill>
          <a:ln>
            <a:solidFill>
              <a:schemeClr val="tx1"/>
            </a:solidFill>
          </a:ln>
          <a:effectLst/>
        </p:spPr>
        <p:txBody>
          <a:bodyPr rtlCol="0" anchor="ctr"/>
          <a:lstStyle/>
          <a:p>
            <a:pPr algn="ctr"/>
            <a:endParaRPr kumimoji="1" lang="ja-JP" altLang="en-US"/>
          </a:p>
        </p:txBody>
      </p:sp>
      <p:sp>
        <p:nvSpPr>
          <p:cNvPr id="200" name="正方形/長方形 199">
            <a:extLst>
              <a:ext uri="{FF2B5EF4-FFF2-40B4-BE49-F238E27FC236}">
                <a16:creationId xmlns:a16="http://schemas.microsoft.com/office/drawing/2014/main" id="{A1CBBA62-111D-433C-96A4-88A3748E0CAD}"/>
              </a:ext>
            </a:extLst>
          </p:cNvPr>
          <p:cNvSpPr/>
          <p:nvPr/>
        </p:nvSpPr>
        <p:spPr bwMode="auto">
          <a:xfrm>
            <a:off x="3481001" y="3278365"/>
            <a:ext cx="2556000" cy="246221"/>
          </a:xfrm>
          <a:prstGeom prst="rect">
            <a:avLst/>
          </a:prstGeom>
          <a:noFill/>
          <a:ln>
            <a:noFill/>
          </a:ln>
          <a:effectLst/>
        </p:spPr>
        <p:txBody>
          <a:bodyPr wrap="square" lIns="0" tIns="0" rIns="0" bIns="0" rtlCol="0" anchor="ctr">
            <a:spAutoFit/>
          </a:bodyPr>
          <a:lstStyle/>
          <a:p>
            <a:pPr algn="ctr"/>
            <a:r>
              <a:rPr lang="ja-JP" altLang="en-US" sz="800" dirty="0">
                <a:latin typeface="HG丸ｺﾞｼｯｸM-PRO" panose="020F0600000000000000" pitchFamily="50" charset="-128"/>
                <a:ea typeface="HG丸ｺﾞｼｯｸM-PRO" panose="020F0600000000000000" pitchFamily="50" charset="-128"/>
                <a:cs typeface="Meiryo UI" panose="020B0604030504040204" pitchFamily="50" charset="-128"/>
              </a:rPr>
              <a:t>大型土のうによる仮設水路設置状況（穂谷川新橋上流）</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182" name="正方形/長方形 181">
            <a:extLst>
              <a:ext uri="{FF2B5EF4-FFF2-40B4-BE49-F238E27FC236}">
                <a16:creationId xmlns:a16="http://schemas.microsoft.com/office/drawing/2014/main" id="{7DFDC868-3EA1-4FDE-AF7D-0B37EF386F5F}"/>
              </a:ext>
            </a:extLst>
          </p:cNvPr>
          <p:cNvSpPr/>
          <p:nvPr/>
        </p:nvSpPr>
        <p:spPr bwMode="auto">
          <a:xfrm>
            <a:off x="283724" y="5107323"/>
            <a:ext cx="615331" cy="194925"/>
          </a:xfrm>
          <a:prstGeom prst="rect">
            <a:avLst/>
          </a:prstGeom>
          <a:solidFill>
            <a:schemeClr val="bg1"/>
          </a:solidFill>
          <a:ln>
            <a:noFill/>
          </a:ln>
          <a:effectLst/>
        </p:spPr>
        <p:txBody>
          <a:bodyPr rtlCol="0" anchor="ctr"/>
          <a:lstStyle/>
          <a:p>
            <a:pPr algn="ctr"/>
            <a:endParaRPr kumimoji="1" lang="ja-JP" altLang="en-US"/>
          </a:p>
        </p:txBody>
      </p:sp>
      <p:grpSp>
        <p:nvGrpSpPr>
          <p:cNvPr id="183" name="グループ化 182">
            <a:extLst>
              <a:ext uri="{FF2B5EF4-FFF2-40B4-BE49-F238E27FC236}">
                <a16:creationId xmlns:a16="http://schemas.microsoft.com/office/drawing/2014/main" id="{0276BA9A-F6BC-4E42-9B8E-060077006799}"/>
              </a:ext>
            </a:extLst>
          </p:cNvPr>
          <p:cNvGrpSpPr/>
          <p:nvPr/>
        </p:nvGrpSpPr>
        <p:grpSpPr>
          <a:xfrm>
            <a:off x="231850" y="5135750"/>
            <a:ext cx="720000" cy="205744"/>
            <a:chOff x="4627066" y="6243190"/>
            <a:chExt cx="720000" cy="205744"/>
          </a:xfrm>
        </p:grpSpPr>
        <p:sp>
          <p:nvSpPr>
            <p:cNvPr id="184" name="テキスト ボックス 183">
              <a:extLst>
                <a:ext uri="{FF2B5EF4-FFF2-40B4-BE49-F238E27FC236}">
                  <a16:creationId xmlns:a16="http://schemas.microsoft.com/office/drawing/2014/main" id="{80B9FAB1-B35B-4074-BD3B-EB6EA771F5B5}"/>
                </a:ext>
              </a:extLst>
            </p:cNvPr>
            <p:cNvSpPr txBox="1"/>
            <p:nvPr/>
          </p:nvSpPr>
          <p:spPr>
            <a:xfrm>
              <a:off x="462706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185" name="フリーフォーム: 図形 184">
              <a:extLst>
                <a:ext uri="{FF2B5EF4-FFF2-40B4-BE49-F238E27FC236}">
                  <a16:creationId xmlns:a16="http://schemas.microsoft.com/office/drawing/2014/main" id="{465A503F-8D59-4610-8FF4-FA28F233B487}"/>
                </a:ext>
              </a:extLst>
            </p:cNvPr>
            <p:cNvSpPr/>
            <p:nvPr/>
          </p:nvSpPr>
          <p:spPr bwMode="auto">
            <a:xfrm>
              <a:off x="4808452" y="6243190"/>
              <a:ext cx="288000" cy="4718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05984678-654F-4D40-83BB-90DBDA74FD15}"/>
              </a:ext>
            </a:extLst>
          </p:cNvPr>
          <p:cNvGrpSpPr/>
          <p:nvPr/>
        </p:nvGrpSpPr>
        <p:grpSpPr>
          <a:xfrm>
            <a:off x="3604651" y="3495914"/>
            <a:ext cx="1979048" cy="1426355"/>
            <a:chOff x="6794488" y="1897853"/>
            <a:chExt cx="2950317" cy="2126376"/>
          </a:xfrm>
        </p:grpSpPr>
        <p:pic>
          <p:nvPicPr>
            <p:cNvPr id="9" name="図 8">
              <a:extLst>
                <a:ext uri="{FF2B5EF4-FFF2-40B4-BE49-F238E27FC236}">
                  <a16:creationId xmlns:a16="http://schemas.microsoft.com/office/drawing/2014/main" id="{D86E71C8-7060-452B-A36F-C64523681DE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94488" y="1897853"/>
              <a:ext cx="2950317" cy="2126376"/>
            </a:xfrm>
            <a:prstGeom prst="rect">
              <a:avLst/>
            </a:prstGeom>
          </p:spPr>
        </p:pic>
        <p:cxnSp>
          <p:nvCxnSpPr>
            <p:cNvPr id="31" name="直線矢印コネクタ 30">
              <a:extLst>
                <a:ext uri="{FF2B5EF4-FFF2-40B4-BE49-F238E27FC236}">
                  <a16:creationId xmlns:a16="http://schemas.microsoft.com/office/drawing/2014/main" id="{DAFFA01A-C20D-4316-B20E-ABAEBAF8F887}"/>
                </a:ext>
              </a:extLst>
            </p:cNvPr>
            <p:cNvCxnSpPr>
              <a:cxnSpLocks/>
            </p:cNvCxnSpPr>
            <p:nvPr/>
          </p:nvCxnSpPr>
          <p:spPr bwMode="auto">
            <a:xfrm>
              <a:off x="7701018" y="3260829"/>
              <a:ext cx="490980" cy="284386"/>
            </a:xfrm>
            <a:prstGeom prst="straightConnector1">
              <a:avLst/>
            </a:prstGeom>
            <a:solidFill>
              <a:schemeClr val="bg1"/>
            </a:solidFill>
            <a:ln w="25400">
              <a:solidFill>
                <a:srgbClr val="FF0000"/>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正方形/長方形 28">
            <a:extLst>
              <a:ext uri="{FF2B5EF4-FFF2-40B4-BE49-F238E27FC236}">
                <a16:creationId xmlns:a16="http://schemas.microsoft.com/office/drawing/2014/main" id="{E0493A5A-5B5A-4787-AE8A-A19E76849033}"/>
              </a:ext>
            </a:extLst>
          </p:cNvPr>
          <p:cNvSpPr/>
          <p:nvPr/>
        </p:nvSpPr>
        <p:spPr bwMode="auto">
          <a:xfrm>
            <a:off x="3409065" y="4923992"/>
            <a:ext cx="2448000" cy="123111"/>
          </a:xfrm>
          <a:prstGeom prst="rect">
            <a:avLst/>
          </a:prstGeom>
          <a:noFill/>
          <a:ln>
            <a:noFill/>
          </a:ln>
          <a:effectLst/>
        </p:spPr>
        <p:txBody>
          <a:bodyPr wrap="square" lIns="0" tIns="0" rIns="0" bIns="0" rtlCol="0" anchor="ctr">
            <a:spAutoFit/>
          </a:bodyPr>
          <a:lstStyle/>
          <a:p>
            <a:pPr algn="ctr"/>
            <a:r>
              <a:rPr lang="ja-JP" altLang="en-US" sz="800" dirty="0">
                <a:latin typeface="HG丸ｺﾞｼｯｸM-PRO" panose="020F0600000000000000" pitchFamily="50" charset="-128"/>
                <a:ea typeface="HG丸ｺﾞｼｯｸM-PRO" panose="020F0600000000000000" pitchFamily="50" charset="-128"/>
                <a:cs typeface="Meiryo UI" panose="020B0604030504040204" pitchFamily="50" charset="-128"/>
              </a:rPr>
              <a:t>河床部からの湧水の状況（穂谷川新橋上流）</a:t>
            </a:r>
            <a:endParaRPr kumimoji="1" lang="ja-JP" altLang="en-US" sz="800" dirty="0">
              <a:latin typeface="HG丸ｺﾞｼｯｸM-PRO" panose="020F0600000000000000" pitchFamily="50" charset="-128"/>
              <a:ea typeface="HG丸ｺﾞｼｯｸM-PRO" panose="020F0600000000000000" pitchFamily="50" charset="-128"/>
            </a:endParaRPr>
          </a:p>
        </p:txBody>
      </p:sp>
      <p:pic>
        <p:nvPicPr>
          <p:cNvPr id="55" name="図 54">
            <a:extLst>
              <a:ext uri="{FF2B5EF4-FFF2-40B4-BE49-F238E27FC236}">
                <a16:creationId xmlns:a16="http://schemas.microsoft.com/office/drawing/2014/main" id="{D9F69D4B-EF5C-42A9-85E8-F90E97010D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582"/>
          <a:stretch/>
        </p:blipFill>
        <p:spPr>
          <a:xfrm>
            <a:off x="3612845" y="1843580"/>
            <a:ext cx="1969955" cy="1502131"/>
          </a:xfrm>
          <a:prstGeom prst="rect">
            <a:avLst/>
          </a:prstGeom>
        </p:spPr>
      </p:pic>
      <p:cxnSp>
        <p:nvCxnSpPr>
          <p:cNvPr id="167" name="直線矢印コネクタ 166">
            <a:extLst>
              <a:ext uri="{FF2B5EF4-FFF2-40B4-BE49-F238E27FC236}">
                <a16:creationId xmlns:a16="http://schemas.microsoft.com/office/drawing/2014/main" id="{991B26A8-6324-4455-B213-539BBCA67956}"/>
              </a:ext>
            </a:extLst>
          </p:cNvPr>
          <p:cNvCxnSpPr>
            <a:cxnSpLocks/>
          </p:cNvCxnSpPr>
          <p:nvPr/>
        </p:nvCxnSpPr>
        <p:spPr bwMode="auto">
          <a:xfrm flipV="1">
            <a:off x="4318338" y="2996793"/>
            <a:ext cx="432854" cy="100026"/>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5" name="グラフィックス 74">
            <a:extLst>
              <a:ext uri="{FF2B5EF4-FFF2-40B4-BE49-F238E27FC236}">
                <a16:creationId xmlns:a16="http://schemas.microsoft.com/office/drawing/2014/main" id="{E7C75F49-8B5A-490F-AA82-4E10F30899CE}"/>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r="15804"/>
          <a:stretch/>
        </p:blipFill>
        <p:spPr>
          <a:xfrm>
            <a:off x="5637789" y="4982506"/>
            <a:ext cx="4056023" cy="1885363"/>
          </a:xfrm>
          <a:prstGeom prst="rect">
            <a:avLst/>
          </a:prstGeom>
        </p:spPr>
      </p:pic>
      <p:sp>
        <p:nvSpPr>
          <p:cNvPr id="80" name="スライド番号プレースホルダ 5">
            <a:extLst>
              <a:ext uri="{FF2B5EF4-FFF2-40B4-BE49-F238E27FC236}">
                <a16:creationId xmlns:a16="http://schemas.microsoft.com/office/drawing/2014/main" id="{6F0A12FB-4341-430A-8947-C3FAF5DA0E69}"/>
              </a:ext>
            </a:extLst>
          </p:cNvPr>
          <p:cNvSpPr txBox="1">
            <a:spLocks noGrp="1"/>
          </p:cNvSpPr>
          <p:nvPr/>
        </p:nvSpPr>
        <p:spPr bwMode="auto">
          <a:xfrm>
            <a:off x="9385504" y="6404314"/>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10</a:t>
            </a:r>
          </a:p>
        </p:txBody>
      </p:sp>
      <p:sp>
        <p:nvSpPr>
          <p:cNvPr id="64" name="矢印: 右 63">
            <a:extLst>
              <a:ext uri="{FF2B5EF4-FFF2-40B4-BE49-F238E27FC236}">
                <a16:creationId xmlns:a16="http://schemas.microsoft.com/office/drawing/2014/main" id="{3F41A9CC-EEEC-4F34-81B6-B675AE663E49}"/>
              </a:ext>
            </a:extLst>
          </p:cNvPr>
          <p:cNvSpPr/>
          <p:nvPr/>
        </p:nvSpPr>
        <p:spPr bwMode="auto">
          <a:xfrm rot="5400000">
            <a:off x="6379869" y="4918437"/>
            <a:ext cx="252000" cy="468000"/>
          </a:xfrm>
          <a:prstGeom prst="rightArrow">
            <a:avLst/>
          </a:prstGeom>
          <a:noFill/>
          <a:ln w="635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val="315078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21602" y="938532"/>
            <a:ext cx="9706339" cy="3200876"/>
          </a:xfrm>
          <a:prstGeom prst="rect">
            <a:avLst/>
          </a:prstGeom>
          <a:solidFill>
            <a:schemeClr val="accent3">
              <a:lumMod val="40000"/>
              <a:lumOff val="60000"/>
            </a:schemeClr>
          </a:solidFill>
          <a:ln w="9525" cmpd="sng">
            <a:solidFill>
              <a:schemeClr val="tx1"/>
            </a:solidFill>
          </a:ln>
        </p:spPr>
        <p:txBody>
          <a:bodyPr wrap="square" anchor="ctr">
            <a:spAutoFit/>
          </a:bodyPr>
          <a:lstStyle/>
          <a:p>
            <a:pPr marL="285750" indent="-285750">
              <a:buFont typeface="Wingdings" panose="05000000000000000000" pitchFamily="2" charset="2"/>
              <a:buChar char="Ø"/>
              <a:defRPr/>
            </a:pPr>
            <a:r>
              <a:rPr lang="ja-JP" altLang="en-US" sz="1600" u="sng" dirty="0">
                <a:latin typeface="ＭＳ Ｐゴシック" pitchFamily="50" charset="-128"/>
              </a:rPr>
              <a:t>「治水経済調査マニュアル（案）」（国土交通省 水管理・国土保全局、令和</a:t>
            </a:r>
            <a:r>
              <a:rPr lang="en-US" altLang="ja-JP" sz="1600" u="sng" dirty="0">
                <a:latin typeface="ＭＳ Ｐゴシック" pitchFamily="50" charset="-128"/>
              </a:rPr>
              <a:t>6</a:t>
            </a:r>
            <a:r>
              <a:rPr lang="ja-JP" altLang="en-US" sz="1600" u="sng" dirty="0">
                <a:latin typeface="ＭＳ Ｐゴシック" pitchFamily="50" charset="-128"/>
              </a:rPr>
              <a:t>年４月）</a:t>
            </a:r>
            <a:r>
              <a:rPr lang="ja-JP" altLang="en-US" sz="1600" dirty="0">
                <a:latin typeface="ＭＳ Ｐゴシック" pitchFamily="50" charset="-128"/>
              </a:rPr>
              <a:t>に基づいて、被害軽減効果を河川改修事業の効果（便益）として算出を行った。前回評価時は平成</a:t>
            </a:r>
            <a:r>
              <a:rPr lang="en-US" altLang="ja-JP" sz="1600" dirty="0">
                <a:latin typeface="ＭＳ Ｐゴシック" pitchFamily="50" charset="-128"/>
              </a:rPr>
              <a:t>17</a:t>
            </a:r>
            <a:r>
              <a:rPr lang="ja-JP" altLang="en-US" sz="1600" dirty="0">
                <a:latin typeface="ＭＳ Ｐゴシック" pitchFamily="50" charset="-128"/>
              </a:rPr>
              <a:t>年</a:t>
            </a:r>
            <a:r>
              <a:rPr lang="en-US" altLang="ja-JP" sz="1600" dirty="0">
                <a:latin typeface="ＭＳ Ｐゴシック" pitchFamily="50" charset="-128"/>
              </a:rPr>
              <a:t>4</a:t>
            </a:r>
            <a:r>
              <a:rPr lang="ja-JP" altLang="en-US" sz="1600" dirty="0">
                <a:latin typeface="ＭＳ Ｐゴシック" pitchFamily="50" charset="-128"/>
              </a:rPr>
              <a:t>月の旧マニュアルを用いて被害額を算出している。新マニュアルでは近年の水害データをもとに被害率等が更新されており、近年の水害被害実態に基づく、より確からしい算定方法に見直された。</a:t>
            </a:r>
          </a:p>
          <a:p>
            <a:pPr>
              <a:defRPr/>
            </a:pPr>
            <a:r>
              <a:rPr lang="ja-JP" altLang="en-US" sz="1200" dirty="0">
                <a:latin typeface="ＭＳ Ｐゴシック" pitchFamily="50" charset="-128"/>
              </a:rPr>
              <a:t>　　　</a:t>
            </a:r>
            <a:r>
              <a:rPr lang="en-US" altLang="ja-JP" sz="1200" dirty="0">
                <a:latin typeface="ＭＳ Ｐゴシック" pitchFamily="50" charset="-128"/>
              </a:rPr>
              <a:t>※B/C</a:t>
            </a:r>
            <a:r>
              <a:rPr lang="ja-JP" altLang="en-US" sz="1200" dirty="0">
                <a:latin typeface="ＭＳ Ｐゴシック" pitchFamily="50" charset="-128"/>
              </a:rPr>
              <a:t>根拠資料</a:t>
            </a:r>
            <a:r>
              <a:rPr lang="en-US" altLang="ja-JP" sz="1200" dirty="0">
                <a:latin typeface="ＭＳ Ｐゴシック" pitchFamily="50" charset="-128"/>
              </a:rPr>
              <a:t>P7〈</a:t>
            </a:r>
            <a:r>
              <a:rPr lang="ja-JP" altLang="en-US" sz="1200" dirty="0">
                <a:latin typeface="ＭＳ Ｐゴシック" pitchFamily="50" charset="-128"/>
              </a:rPr>
              <a:t>前回評価時の年平均被害軽減期待額との比較</a:t>
            </a:r>
            <a:r>
              <a:rPr lang="en-US" altLang="ja-JP" sz="1200" dirty="0">
                <a:latin typeface="ＭＳ Ｐゴシック" pitchFamily="50" charset="-128"/>
              </a:rPr>
              <a:t>〉</a:t>
            </a:r>
            <a:r>
              <a:rPr lang="ja-JP" altLang="en-US" sz="1200" dirty="0">
                <a:latin typeface="ＭＳ Ｐゴシック" pitchFamily="50" charset="-128"/>
              </a:rPr>
              <a:t>より</a:t>
            </a:r>
          </a:p>
          <a:p>
            <a:pPr marL="285750" indent="-285750">
              <a:spcBef>
                <a:spcPts val="1200"/>
              </a:spcBef>
              <a:buFont typeface="Wingdings" panose="05000000000000000000" pitchFamily="2" charset="2"/>
              <a:buChar char="Ø"/>
              <a:defRPr/>
            </a:pPr>
            <a:r>
              <a:rPr lang="ja-JP" altLang="en-US" sz="1600" dirty="0">
                <a:latin typeface="ＭＳ Ｐゴシック" pitchFamily="50" charset="-128"/>
              </a:rPr>
              <a:t>算定方法の見直しに伴い、</a:t>
            </a:r>
            <a:r>
              <a:rPr lang="ja-JP" altLang="en-US" sz="1600" dirty="0">
                <a:highlight>
                  <a:srgbClr val="FFFFFF"/>
                </a:highlight>
                <a:latin typeface="ＭＳ Ｐゴシック" pitchFamily="50" charset="-128"/>
              </a:rPr>
              <a:t>浸水域内に農地・田畑が少ないことから、公共土木施設被害額（農地被害額）が減少する結果となった。一方、家屋被害額等の一般資産被害額は増加する結果となり、総計で便益総額が増加する結果となった。</a:t>
            </a:r>
            <a:endParaRPr lang="en-US" altLang="ja-JP" sz="1600" dirty="0">
              <a:highlight>
                <a:srgbClr val="FFFFFF"/>
              </a:highlight>
              <a:latin typeface="ＭＳ Ｐゴシック" pitchFamily="50" charset="-128"/>
            </a:endParaRPr>
          </a:p>
          <a:p>
            <a:pPr marL="285750" indent="-285750">
              <a:spcBef>
                <a:spcPts val="1200"/>
              </a:spcBef>
              <a:buFont typeface="Wingdings" panose="05000000000000000000" pitchFamily="2" charset="2"/>
              <a:buChar char="Ø"/>
              <a:defRPr/>
            </a:pPr>
            <a:r>
              <a:rPr lang="ja-JP" altLang="en-US" sz="1600" dirty="0">
                <a:latin typeface="ＭＳ Ｐゴシック" pitchFamily="50" charset="-128"/>
              </a:rPr>
              <a:t>被害軽減効果の算定にあたっては、費用の更新、評価基準年の更新、デフレータの更新を行い、Ｂ</a:t>
            </a:r>
            <a:r>
              <a:rPr lang="en-US" altLang="ja-JP" sz="1600" dirty="0">
                <a:latin typeface="ＭＳ Ｐゴシック" pitchFamily="50" charset="-128"/>
              </a:rPr>
              <a:t>/</a:t>
            </a:r>
            <a:r>
              <a:rPr lang="ja-JP" altLang="en-US" sz="1600" dirty="0">
                <a:latin typeface="ＭＳ Ｐゴシック" pitchFamily="50" charset="-128"/>
              </a:rPr>
              <a:t>Ｃを算定した。便益は、被害軽減効果に治水施設の残存価値を加算し、算出した。</a:t>
            </a:r>
          </a:p>
          <a:p>
            <a:pPr marL="285750" indent="-285750">
              <a:spcBef>
                <a:spcPts val="1200"/>
              </a:spcBef>
              <a:buFont typeface="Wingdings" panose="05000000000000000000" pitchFamily="2" charset="2"/>
              <a:buChar char="Ø"/>
              <a:defRPr/>
            </a:pPr>
            <a:r>
              <a:rPr lang="ja-JP" altLang="en-US" sz="1600" dirty="0">
                <a:latin typeface="ＭＳ Ｐゴシック" pitchFamily="50" charset="-128"/>
              </a:rPr>
              <a:t>今回評価における</a:t>
            </a:r>
            <a:r>
              <a:rPr lang="ja-JP" altLang="en-US" sz="1600" u="sng" dirty="0">
                <a:highlight>
                  <a:srgbClr val="FFFFFF"/>
                </a:highlight>
                <a:latin typeface="ＭＳ Ｐゴシック" pitchFamily="50" charset="-128"/>
              </a:rPr>
              <a:t>Ｂ／Ｃは</a:t>
            </a:r>
            <a:r>
              <a:rPr lang="en-US" altLang="ja-JP" sz="1600" u="sng" dirty="0">
                <a:highlight>
                  <a:srgbClr val="FFFFFF"/>
                </a:highlight>
                <a:latin typeface="ＭＳ Ｐゴシック" pitchFamily="50" charset="-128"/>
              </a:rPr>
              <a:t>88.7</a:t>
            </a:r>
            <a:r>
              <a:rPr lang="ja-JP" altLang="en-US" sz="1600" u="sng" dirty="0">
                <a:highlight>
                  <a:srgbClr val="FFFFFF"/>
                </a:highlight>
                <a:latin typeface="ＭＳ Ｐゴシック" pitchFamily="50" charset="-128"/>
              </a:rPr>
              <a:t>の値</a:t>
            </a:r>
            <a:r>
              <a:rPr lang="ja-JP" altLang="en-US" sz="1600" dirty="0">
                <a:highlight>
                  <a:srgbClr val="FFFFFF"/>
                </a:highlight>
                <a:latin typeface="ＭＳ Ｐゴシック" pitchFamily="50" charset="-128"/>
              </a:rPr>
              <a:t>となった。</a:t>
            </a:r>
            <a:endParaRPr lang="en-US" altLang="ja-JP" sz="1600" dirty="0">
              <a:highlight>
                <a:srgbClr val="FFFFFF"/>
              </a:highlight>
              <a:latin typeface="ＭＳ Ｐゴシック" pitchFamily="50" charset="-128"/>
            </a:endParaRPr>
          </a:p>
        </p:txBody>
      </p:sp>
      <p:sp>
        <p:nvSpPr>
          <p:cNvPr id="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11</a:t>
            </a:r>
          </a:p>
        </p:txBody>
      </p:sp>
      <p:sp>
        <p:nvSpPr>
          <p:cNvPr id="33795"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４．事業の投資効果と進捗状況</a:t>
            </a:r>
          </a:p>
        </p:txBody>
      </p:sp>
      <p:sp>
        <p:nvSpPr>
          <p:cNvPr id="2" name="AutoShape 6">
            <a:extLst>
              <a:ext uri="{FF2B5EF4-FFF2-40B4-BE49-F238E27FC236}">
                <a16:creationId xmlns:a16="http://schemas.microsoft.com/office/drawing/2014/main" id="{CA3C5F22-74FA-A9AA-2D3A-1C6C5726CC0C}"/>
              </a:ext>
            </a:extLst>
          </p:cNvPr>
          <p:cNvSpPr>
            <a:spLocks noChangeArrowheads="1"/>
          </p:cNvSpPr>
          <p:nvPr/>
        </p:nvSpPr>
        <p:spPr bwMode="auto">
          <a:xfrm>
            <a:off x="182562" y="494087"/>
            <a:ext cx="3099740" cy="374559"/>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wrap="none" lIns="91429" tIns="45715" rIns="91429" bIns="45715" anchor="ctr">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事業の投資効果　</a:t>
            </a:r>
            <a:r>
              <a:rPr lang="ja-JP" altLang="en-US" sz="1600" dirty="0">
                <a:solidFill>
                  <a:srgbClr val="000000"/>
                </a:solidFill>
                <a:latin typeface="HG丸ｺﾞｼｯｸM-PRO" panose="020F0600000000000000" pitchFamily="50" charset="-128"/>
                <a:ea typeface="HG丸ｺﾞｼｯｸM-PRO" panose="020F0600000000000000" pitchFamily="50" charset="-128"/>
              </a:rPr>
              <a:t>費用便益分析</a:t>
            </a:r>
          </a:p>
        </p:txBody>
      </p:sp>
      <p:graphicFrame>
        <p:nvGraphicFramePr>
          <p:cNvPr id="4" name="表 3">
            <a:extLst>
              <a:ext uri="{FF2B5EF4-FFF2-40B4-BE49-F238E27FC236}">
                <a16:creationId xmlns:a16="http://schemas.microsoft.com/office/drawing/2014/main" id="{D8296BE2-CCAF-CA47-1607-9179C45B3DC5}"/>
              </a:ext>
            </a:extLst>
          </p:cNvPr>
          <p:cNvGraphicFramePr>
            <a:graphicFrameLocks noGrp="1"/>
          </p:cNvGraphicFramePr>
          <p:nvPr>
            <p:extLst>
              <p:ext uri="{D42A27DB-BD31-4B8C-83A1-F6EECF244321}">
                <p14:modId xmlns:p14="http://schemas.microsoft.com/office/powerpoint/2010/main" val="43959789"/>
              </p:ext>
            </p:extLst>
          </p:nvPr>
        </p:nvGraphicFramePr>
        <p:xfrm>
          <a:off x="182562" y="4187033"/>
          <a:ext cx="9540876" cy="2371841"/>
        </p:xfrm>
        <a:graphic>
          <a:graphicData uri="http://schemas.openxmlformats.org/drawingml/2006/table">
            <a:tbl>
              <a:tblPr firstRow="1" bandRow="1">
                <a:tableStyleId>{21E4AEA4-8DFA-4A89-87EB-49C32662AFE0}</a:tableStyleId>
              </a:tblPr>
              <a:tblGrid>
                <a:gridCol w="2045470">
                  <a:extLst>
                    <a:ext uri="{9D8B030D-6E8A-4147-A177-3AD203B41FA5}">
                      <a16:colId xmlns:a16="http://schemas.microsoft.com/office/drawing/2014/main" val="20000"/>
                    </a:ext>
                  </a:extLst>
                </a:gridCol>
                <a:gridCol w="3747703">
                  <a:extLst>
                    <a:ext uri="{9D8B030D-6E8A-4147-A177-3AD203B41FA5}">
                      <a16:colId xmlns:a16="http://schemas.microsoft.com/office/drawing/2014/main" val="20002"/>
                    </a:ext>
                  </a:extLst>
                </a:gridCol>
                <a:gridCol w="3747703">
                  <a:extLst>
                    <a:ext uri="{9D8B030D-6E8A-4147-A177-3AD203B41FA5}">
                      <a16:colId xmlns:a16="http://schemas.microsoft.com/office/drawing/2014/main" val="20003"/>
                    </a:ext>
                  </a:extLst>
                </a:gridCol>
              </a:tblGrid>
              <a:tr h="355489">
                <a:tc>
                  <a:txBody>
                    <a:bodyPr/>
                    <a:lstStyle/>
                    <a:p>
                      <a:pPr algn="ctr"/>
                      <a:r>
                        <a:rPr kumimoji="1" lang="ja-JP" altLang="en-US" sz="1600" dirty="0">
                          <a:latin typeface="ＭＳ ゴシック" panose="020B0609070205080204" pitchFamily="49" charset="-128"/>
                          <a:ea typeface="ＭＳ ゴシック" panose="020B0609070205080204" pitchFamily="49" charset="-128"/>
                        </a:rPr>
                        <a:t>項目</a:t>
                      </a:r>
                    </a:p>
                  </a:txBody>
                  <a:tcPr marL="91446" marR="91446" marT="45728" marB="45728" anchor="ctr"/>
                </a:tc>
                <a:tc>
                  <a:txBody>
                    <a:bodyPr/>
                    <a:lstStyle/>
                    <a:p>
                      <a:pPr algn="ctr"/>
                      <a:r>
                        <a:rPr kumimoji="1" lang="ja-JP" altLang="en-US" sz="1600" dirty="0">
                          <a:latin typeface="ＭＳ ゴシック" panose="020B0609070205080204" pitchFamily="49" charset="-128"/>
                          <a:ea typeface="ＭＳ ゴシック" panose="020B0609070205080204" pitchFamily="49" charset="-128"/>
                        </a:rPr>
                        <a:t>前回評価（</a:t>
                      </a:r>
                      <a:r>
                        <a:rPr kumimoji="1" lang="en-US" altLang="ja-JP" sz="1600" dirty="0">
                          <a:latin typeface="ＭＳ ゴシック" panose="020B0609070205080204" pitchFamily="49" charset="-128"/>
                          <a:ea typeface="ＭＳ ゴシック" panose="020B0609070205080204" pitchFamily="49" charset="-128"/>
                        </a:rPr>
                        <a:t>R1</a:t>
                      </a:r>
                      <a:r>
                        <a:rPr kumimoji="1" lang="ja-JP" altLang="en-US" sz="1600" dirty="0">
                          <a:latin typeface="ＭＳ ゴシック" panose="020B0609070205080204" pitchFamily="49" charset="-128"/>
                          <a:ea typeface="ＭＳ ゴシック" panose="020B0609070205080204" pitchFamily="49" charset="-128"/>
                        </a:rPr>
                        <a:t>）</a:t>
                      </a:r>
                    </a:p>
                  </a:txBody>
                  <a:tcPr marL="91446" marR="91446" marT="45728" marB="45728" anchor="ctr"/>
                </a:tc>
                <a:tc>
                  <a:txBody>
                    <a:bodyPr/>
                    <a:lstStyle/>
                    <a:p>
                      <a:pPr algn="ctr"/>
                      <a:r>
                        <a:rPr kumimoji="1" lang="ja-JP" altLang="en-US" sz="1600" dirty="0">
                          <a:latin typeface="ＭＳ ゴシック" panose="020B0609070205080204" pitchFamily="49" charset="-128"/>
                          <a:ea typeface="ＭＳ ゴシック" panose="020B0609070205080204" pitchFamily="49" charset="-128"/>
                        </a:rPr>
                        <a:t>今回評価（</a:t>
                      </a:r>
                      <a:r>
                        <a:rPr kumimoji="1" lang="en-US" altLang="ja-JP" sz="1600" dirty="0">
                          <a:latin typeface="ＭＳ ゴシック" panose="020B0609070205080204" pitchFamily="49" charset="-128"/>
                          <a:ea typeface="ＭＳ ゴシック" panose="020B0609070205080204" pitchFamily="49" charset="-128"/>
                        </a:rPr>
                        <a:t>R6</a:t>
                      </a:r>
                      <a:r>
                        <a:rPr kumimoji="1" lang="ja-JP" altLang="en-US" sz="1600" dirty="0">
                          <a:latin typeface="ＭＳ ゴシック" panose="020B0609070205080204" pitchFamily="49" charset="-128"/>
                          <a:ea typeface="ＭＳ ゴシック" panose="020B0609070205080204" pitchFamily="49" charset="-128"/>
                        </a:rPr>
                        <a:t>）</a:t>
                      </a:r>
                    </a:p>
                  </a:txBody>
                  <a:tcPr marL="91446" marR="91446" marT="45728" marB="45728" anchor="ctr"/>
                </a:tc>
                <a:extLst>
                  <a:ext uri="{0D108BD9-81ED-4DB2-BD59-A6C34878D82A}">
                    <a16:rowId xmlns:a16="http://schemas.microsoft.com/office/drawing/2014/main" val="10000"/>
                  </a:ext>
                </a:extLst>
              </a:tr>
              <a:tr h="1389318">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　　　　</a:t>
                      </a:r>
                      <a:r>
                        <a:rPr kumimoji="1" lang="en-US" altLang="ja-JP" sz="1600" dirty="0">
                          <a:latin typeface="ＭＳ ゴシック" panose="020B0609070205080204" pitchFamily="49" charset="-128"/>
                          <a:ea typeface="ＭＳ ゴシック" panose="020B0609070205080204" pitchFamily="49" charset="-128"/>
                        </a:rPr>
                        <a:t>B/C</a:t>
                      </a:r>
                      <a:endParaRPr kumimoji="1" lang="ja-JP" altLang="en-US" sz="1600" dirty="0">
                        <a:latin typeface="ＭＳ ゴシック" panose="020B0609070205080204" pitchFamily="49" charset="-128"/>
                        <a:ea typeface="ＭＳ ゴシック" panose="020B0609070205080204" pitchFamily="49" charset="-128"/>
                      </a:endParaRPr>
                    </a:p>
                  </a:txBody>
                  <a:tcPr marL="91446" marR="91446" marT="45600" marB="45600" anchor="ctr"/>
                </a:tc>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B/C=120.9</a:t>
                      </a: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  便益（</a:t>
                      </a:r>
                      <a:r>
                        <a:rPr kumimoji="1" lang="en-US" altLang="ja-JP" sz="1600" dirty="0">
                          <a:solidFill>
                            <a:schemeClr val="tx1"/>
                          </a:solidFill>
                          <a:latin typeface="ＭＳ ゴシック" panose="020B0609070205080204" pitchFamily="49" charset="-128"/>
                          <a:ea typeface="ＭＳ ゴシック" panose="020B0609070205080204" pitchFamily="49" charset="-128"/>
                        </a:rPr>
                        <a:t>B</a:t>
                      </a: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　　　</a:t>
                      </a:r>
                      <a:r>
                        <a:rPr kumimoji="1" lang="en-US" altLang="ja-JP" sz="1600" dirty="0">
                          <a:solidFill>
                            <a:schemeClr val="tx1"/>
                          </a:solidFill>
                          <a:latin typeface="ＭＳ ゴシック" panose="020B0609070205080204" pitchFamily="49" charset="-128"/>
                          <a:ea typeface="ＭＳ ゴシック" panose="020B0609070205080204" pitchFamily="49" charset="-128"/>
                        </a:rPr>
                        <a:t>3,700.48</a:t>
                      </a:r>
                      <a:r>
                        <a:rPr kumimoji="1" lang="ja-JP" altLang="en-US" sz="160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ＭＳ ゴシック" panose="020B0609070205080204" pitchFamily="49" charset="-128"/>
                          <a:ea typeface="ＭＳ ゴシック" panose="020B0609070205080204" pitchFamily="49" charset="-128"/>
                        </a:rPr>
                        <a:t>  </a:t>
                      </a:r>
                      <a:r>
                        <a:rPr kumimoji="1" lang="ja-JP" altLang="en-US" sz="1600" dirty="0">
                          <a:solidFill>
                            <a:schemeClr val="tx1"/>
                          </a:solidFill>
                          <a:latin typeface="ＭＳ ゴシック" panose="020B0609070205080204" pitchFamily="49" charset="-128"/>
                          <a:ea typeface="ＭＳ ゴシック" panose="020B0609070205080204" pitchFamily="49" charset="-128"/>
                        </a:rPr>
                        <a:t>費用（</a:t>
                      </a:r>
                      <a:r>
                        <a:rPr kumimoji="1" lang="en-US" altLang="ja-JP" sz="1600" dirty="0">
                          <a:solidFill>
                            <a:schemeClr val="tx1"/>
                          </a:solidFill>
                          <a:latin typeface="ＭＳ ゴシック" panose="020B0609070205080204" pitchFamily="49" charset="-128"/>
                          <a:ea typeface="ＭＳ ゴシック" panose="020B0609070205080204" pitchFamily="49" charset="-128"/>
                        </a:rPr>
                        <a:t>C</a:t>
                      </a: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　　　　 </a:t>
                      </a:r>
                      <a:r>
                        <a:rPr kumimoji="1" lang="en-US" altLang="ja-JP" sz="1600" dirty="0">
                          <a:solidFill>
                            <a:schemeClr val="tx1"/>
                          </a:solidFill>
                          <a:latin typeface="ＭＳ ゴシック" panose="020B0609070205080204" pitchFamily="49" charset="-128"/>
                          <a:ea typeface="ＭＳ ゴシック" panose="020B0609070205080204" pitchFamily="49" charset="-128"/>
                        </a:rPr>
                        <a:t>30.60</a:t>
                      </a:r>
                      <a:r>
                        <a:rPr kumimoji="1" lang="ja-JP" altLang="en-US" sz="160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　　事業費　　　　   </a:t>
                      </a:r>
                      <a:r>
                        <a:rPr kumimoji="1" lang="en-US" altLang="ja-JP" sz="1600" dirty="0">
                          <a:solidFill>
                            <a:schemeClr val="tx1"/>
                          </a:solidFill>
                          <a:latin typeface="ＭＳ ゴシック" panose="020B0609070205080204" pitchFamily="49" charset="-128"/>
                          <a:ea typeface="ＭＳ ゴシック" panose="020B0609070205080204" pitchFamily="49" charset="-128"/>
                        </a:rPr>
                        <a:t>27.52</a:t>
                      </a:r>
                      <a:r>
                        <a:rPr kumimoji="1" lang="ja-JP" altLang="en-US" sz="160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　　維持管理費　　    </a:t>
                      </a:r>
                      <a:r>
                        <a:rPr kumimoji="1" lang="en-US" altLang="ja-JP" sz="1600" dirty="0">
                          <a:solidFill>
                            <a:schemeClr val="tx1"/>
                          </a:solidFill>
                          <a:latin typeface="ＭＳ ゴシック" panose="020B0609070205080204" pitchFamily="49" charset="-128"/>
                          <a:ea typeface="ＭＳ ゴシック" panose="020B0609070205080204" pitchFamily="49" charset="-128"/>
                        </a:rPr>
                        <a:t>3.08</a:t>
                      </a:r>
                      <a:r>
                        <a:rPr kumimoji="1" lang="ja-JP" altLang="en-US" sz="1600" dirty="0">
                          <a:solidFill>
                            <a:schemeClr val="tx1"/>
                          </a:solidFill>
                          <a:latin typeface="ＭＳ ゴシック" panose="020B0609070205080204" pitchFamily="49" charset="-128"/>
                          <a:ea typeface="ＭＳ ゴシック" panose="020B0609070205080204" pitchFamily="49" charset="-128"/>
                        </a:rPr>
                        <a:t>億円</a:t>
                      </a:r>
                    </a:p>
                  </a:txBody>
                  <a:tcPr marL="91446" marR="91446" marT="45600" marB="45600" anchor="ctr"/>
                </a:tc>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B/C=88.7</a:t>
                      </a: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ゴシック" panose="020B0609070205080204" pitchFamily="49" charset="-128"/>
                          <a:ea typeface="ＭＳ ゴシック" panose="020B0609070205080204" pitchFamily="49" charset="-128"/>
                        </a:rPr>
                        <a:t>  便益（</a:t>
                      </a:r>
                      <a:r>
                        <a:rPr kumimoji="1" lang="en-US" altLang="ja-JP" sz="1600" dirty="0">
                          <a:solidFill>
                            <a:schemeClr val="tx1"/>
                          </a:solidFill>
                          <a:latin typeface="ＭＳ ゴシック" panose="020B0609070205080204" pitchFamily="49" charset="-128"/>
                          <a:ea typeface="ＭＳ ゴシック" panose="020B0609070205080204" pitchFamily="49" charset="-128"/>
                        </a:rPr>
                        <a:t>B</a:t>
                      </a: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      </a:t>
                      </a:r>
                      <a:r>
                        <a:rPr kumimoji="1" lang="en-US" altLang="ja-JP" sz="1600" dirty="0">
                          <a:solidFill>
                            <a:schemeClr val="tx1"/>
                          </a:solidFill>
                          <a:latin typeface="ＭＳ ゴシック" panose="020B0609070205080204" pitchFamily="49" charset="-128"/>
                          <a:ea typeface="ＭＳ ゴシック" panose="020B0609070205080204" pitchFamily="49" charset="-128"/>
                        </a:rPr>
                        <a:t>4,321.10</a:t>
                      </a:r>
                      <a:r>
                        <a:rPr kumimoji="1" lang="ja-JP" altLang="en-US" sz="160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en-US" altLang="ja-JP" sz="1600" dirty="0">
                          <a:solidFill>
                            <a:srgbClr val="0000FF"/>
                          </a:solidFill>
                          <a:latin typeface="ＭＳ ゴシック" panose="020B0609070205080204" pitchFamily="49" charset="-128"/>
                          <a:ea typeface="ＭＳ ゴシック" panose="020B0609070205080204" pitchFamily="49" charset="-128"/>
                        </a:rPr>
                        <a:t>  </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費用（</a:t>
                      </a:r>
                      <a:r>
                        <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rPr>
                        <a:t>C</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a:t>
                      </a:r>
                      <a:r>
                        <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         </a:t>
                      </a:r>
                      <a:r>
                        <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rPr>
                        <a:t>48.69</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億円</a:t>
                      </a:r>
                      <a:endPar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　　事業費　         </a:t>
                      </a:r>
                      <a:r>
                        <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rPr>
                        <a:t>44.13</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億円</a:t>
                      </a:r>
                      <a:endPar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endParaRPr>
                    </a:p>
                    <a:p>
                      <a:pPr marL="0" marR="0" lvl="0" indent="0" algn="l" defTabSz="684154" rtl="0" eaLnBrk="1" fontAlgn="auto" latinLnBrk="0" hangingPunct="1">
                        <a:lnSpc>
                          <a:spcPct val="100000"/>
                        </a:lnSpc>
                        <a:spcBef>
                          <a:spcPts val="0"/>
                        </a:spcBef>
                        <a:spcAft>
                          <a:spcPts val="0"/>
                        </a:spcAft>
                        <a:buClrTx/>
                        <a:buSzTx/>
                        <a:buFontTx/>
                        <a:buNone/>
                        <a:tabLst/>
                        <a:defRPr/>
                      </a:pP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　　維持管理費　      </a:t>
                      </a:r>
                      <a:r>
                        <a:rPr kumimoji="1" lang="en-US" altLang="ja-JP" sz="1600" dirty="0">
                          <a:solidFill>
                            <a:sysClr val="windowText" lastClr="000000"/>
                          </a:solidFill>
                          <a:latin typeface="ＭＳ ゴシック" panose="020B0609070205080204" pitchFamily="49" charset="-128"/>
                          <a:ea typeface="ＭＳ ゴシック" panose="020B0609070205080204" pitchFamily="49" charset="-128"/>
                        </a:rPr>
                        <a:t>4.56</a:t>
                      </a:r>
                      <a:r>
                        <a:rPr kumimoji="1" lang="ja-JP" altLang="en-US" sz="1600" dirty="0">
                          <a:solidFill>
                            <a:sysClr val="windowText" lastClr="000000"/>
                          </a:solidFill>
                          <a:latin typeface="ＭＳ ゴシック" panose="020B0609070205080204" pitchFamily="49" charset="-128"/>
                          <a:ea typeface="ＭＳ ゴシック" panose="020B0609070205080204" pitchFamily="49" charset="-128"/>
                        </a:rPr>
                        <a:t>億円</a:t>
                      </a:r>
                    </a:p>
                  </a:txBody>
                  <a:tcPr marL="91446" marR="91446" marT="45600" marB="45600" anchor="ctr"/>
                </a:tc>
                <a:extLst>
                  <a:ext uri="{0D108BD9-81ED-4DB2-BD59-A6C34878D82A}">
                    <a16:rowId xmlns:a16="http://schemas.microsoft.com/office/drawing/2014/main" val="10001"/>
                  </a:ext>
                </a:extLst>
              </a:tr>
              <a:tr h="627034">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dirty="0">
                          <a:latin typeface="ＭＳ ゴシック" panose="020B0609070205080204" pitchFamily="49" charset="-128"/>
                          <a:ea typeface="ＭＳ ゴシック" panose="020B0609070205080204" pitchFamily="49" charset="-128"/>
                        </a:rPr>
                        <a:t>マニュアル</a:t>
                      </a:r>
                    </a:p>
                  </a:txBody>
                  <a:tcPr marL="91446" marR="91446" marT="45600" marB="45600" anchor="ct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ＭＳ ゴシック" panose="020B0609070205080204" pitchFamily="49" charset="-128"/>
                          <a:ea typeface="ＭＳ ゴシック" panose="020B0609070205080204" pitchFamily="49" charset="-128"/>
                        </a:rPr>
                        <a:t>「治水経済調査マニュアル（案）」</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ゴシック" panose="020B0609070205080204" pitchFamily="49" charset="-128"/>
                          <a:ea typeface="ＭＳ ゴシック" panose="020B0609070205080204" pitchFamily="49" charset="-128"/>
                        </a:rPr>
                        <a:t>（国土交通省河川局、平成</a:t>
                      </a:r>
                      <a:r>
                        <a:rPr lang="en-US" altLang="ja-JP" sz="1200" dirty="0">
                          <a:solidFill>
                            <a:schemeClr val="tx1"/>
                          </a:solidFill>
                          <a:latin typeface="ＭＳ ゴシック" panose="020B0609070205080204" pitchFamily="49" charset="-128"/>
                          <a:ea typeface="ＭＳ ゴシック" panose="020B0609070205080204" pitchFamily="49" charset="-128"/>
                        </a:rPr>
                        <a:t>17</a:t>
                      </a:r>
                      <a:r>
                        <a:rPr lang="ja-JP" altLang="en-US" sz="1200" dirty="0">
                          <a:solidFill>
                            <a:schemeClr val="tx1"/>
                          </a:solidFill>
                          <a:latin typeface="ＭＳ ゴシック" panose="020B0609070205080204" pitchFamily="49" charset="-128"/>
                          <a:ea typeface="ＭＳ ゴシック" panose="020B0609070205080204" pitchFamily="49" charset="-128"/>
                        </a:rPr>
                        <a:t>年</a:t>
                      </a:r>
                      <a:r>
                        <a:rPr lang="en-US" altLang="ja-JP" sz="1200" dirty="0">
                          <a:solidFill>
                            <a:schemeClr val="tx1"/>
                          </a:solidFill>
                          <a:latin typeface="ＭＳ ゴシック" panose="020B0609070205080204" pitchFamily="49" charset="-128"/>
                          <a:ea typeface="ＭＳ ゴシック" panose="020B0609070205080204" pitchFamily="49" charset="-128"/>
                        </a:rPr>
                        <a:t>4</a:t>
                      </a:r>
                      <a:r>
                        <a:rPr lang="ja-JP" altLang="en-US" sz="1200" dirty="0">
                          <a:solidFill>
                            <a:schemeClr val="tx1"/>
                          </a:solidFill>
                          <a:latin typeface="ＭＳ ゴシック" panose="020B0609070205080204" pitchFamily="49" charset="-128"/>
                          <a:ea typeface="ＭＳ ゴシック" panose="020B0609070205080204" pitchFamily="49" charset="-128"/>
                        </a:rPr>
                        <a:t>月）</a:t>
                      </a:r>
                      <a:endParaRPr kumimoji="1" lang="ja-JP" altLang="en-US" sz="12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91446" marR="91446" marT="45600" marB="45600" anchor="ct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ＭＳ ゴシック" panose="020B0609070205080204" pitchFamily="49" charset="-128"/>
                          <a:ea typeface="ＭＳ ゴシック" panose="020B0609070205080204" pitchFamily="49" charset="-128"/>
                        </a:rPr>
                        <a:t>「治水経済調査マニュアル（案）」</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marL="0" marR="0" lvl="0" indent="0" algn="ctr" defTabSz="684154"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ゴシック" panose="020B0609070205080204" pitchFamily="49" charset="-128"/>
                          <a:ea typeface="ＭＳ ゴシック" panose="020B0609070205080204" pitchFamily="49" charset="-128"/>
                        </a:rPr>
                        <a:t>（国土交通省 水管理・国土保全局、令和</a:t>
                      </a:r>
                      <a:r>
                        <a:rPr lang="en-US" altLang="ja-JP" sz="1200" dirty="0">
                          <a:solidFill>
                            <a:schemeClr val="tx1"/>
                          </a:solidFill>
                          <a:latin typeface="ＭＳ ゴシック" panose="020B0609070205080204" pitchFamily="49" charset="-128"/>
                          <a:ea typeface="ＭＳ ゴシック" panose="020B0609070205080204" pitchFamily="49" charset="-128"/>
                        </a:rPr>
                        <a:t>6</a:t>
                      </a:r>
                      <a:r>
                        <a:rPr lang="ja-JP" altLang="en-US" sz="1200" dirty="0">
                          <a:solidFill>
                            <a:schemeClr val="tx1"/>
                          </a:solidFill>
                          <a:latin typeface="ＭＳ ゴシック" panose="020B0609070205080204" pitchFamily="49" charset="-128"/>
                          <a:ea typeface="ＭＳ ゴシック" panose="020B0609070205080204" pitchFamily="49" charset="-128"/>
                        </a:rPr>
                        <a:t>年</a:t>
                      </a:r>
                      <a:r>
                        <a:rPr lang="en-US" altLang="ja-JP" sz="1200" dirty="0">
                          <a:solidFill>
                            <a:schemeClr val="tx1"/>
                          </a:solidFill>
                          <a:latin typeface="ＭＳ ゴシック" panose="020B0609070205080204" pitchFamily="49" charset="-128"/>
                          <a:ea typeface="ＭＳ ゴシック" panose="020B0609070205080204" pitchFamily="49" charset="-128"/>
                        </a:rPr>
                        <a:t>4</a:t>
                      </a:r>
                      <a:r>
                        <a:rPr lang="ja-JP" altLang="en-US" sz="1200" dirty="0">
                          <a:solidFill>
                            <a:schemeClr val="tx1"/>
                          </a:solidFill>
                          <a:latin typeface="ＭＳ ゴシック" panose="020B0609070205080204" pitchFamily="49" charset="-128"/>
                          <a:ea typeface="ＭＳ ゴシック" panose="020B0609070205080204" pitchFamily="49" charset="-128"/>
                        </a:rPr>
                        <a:t>月）</a:t>
                      </a:r>
                      <a:endParaRPr kumimoji="1" lang="ja-JP" altLang="en-US" sz="12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91446" marR="91446" marT="45600" marB="45600" anchor="ctr"/>
                </a:tc>
                <a:extLst>
                  <a:ext uri="{0D108BD9-81ED-4DB2-BD59-A6C34878D82A}">
                    <a16:rowId xmlns:a16="http://schemas.microsoft.com/office/drawing/2014/main" val="2652506480"/>
                  </a:ext>
                </a:extLst>
              </a:tr>
            </a:tbl>
          </a:graphicData>
        </a:graphic>
      </p:graphicFrame>
      <p:sp>
        <p:nvSpPr>
          <p:cNvPr id="8" name="テキスト ボックス 7">
            <a:extLst>
              <a:ext uri="{FF2B5EF4-FFF2-40B4-BE49-F238E27FC236}">
                <a16:creationId xmlns:a16="http://schemas.microsoft.com/office/drawing/2014/main" id="{D360B62F-DAF1-4747-A784-777939779941}"/>
              </a:ext>
            </a:extLst>
          </p:cNvPr>
          <p:cNvSpPr txBox="1"/>
          <p:nvPr/>
        </p:nvSpPr>
        <p:spPr>
          <a:xfrm>
            <a:off x="199506" y="6556851"/>
            <a:ext cx="7268094" cy="276999"/>
          </a:xfrm>
          <a:prstGeom prst="rect">
            <a:avLst/>
          </a:prstGeom>
          <a:noFill/>
        </p:spPr>
        <p:txBody>
          <a:bodyPr wrap="square" rtlCol="0">
            <a:spAutoFit/>
          </a:bodyPr>
          <a:lstStyle/>
          <a:p>
            <a:r>
              <a:rPr lang="en-US" altLang="ja-JP" sz="1200" dirty="0"/>
              <a:t>※</a:t>
            </a:r>
            <a:r>
              <a:rPr lang="ja-JP" altLang="en-US" sz="1200" dirty="0"/>
              <a:t>便益（Ｂ）、費用（Ｃ）、事業費、維持管理費は、基準年（評価年）に現在価値化した金額です。</a:t>
            </a:r>
            <a:endParaRPr kumimoji="1" lang="ja-JP" altLang="en-US" sz="1200" dirty="0"/>
          </a:p>
        </p:txBody>
      </p:sp>
    </p:spTree>
    <p:extLst>
      <p:ext uri="{BB962C8B-B14F-4D97-AF65-F5344CB8AC3E}">
        <p14:creationId xmlns:p14="http://schemas.microsoft.com/office/powerpoint/2010/main" val="104068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12</a:t>
            </a:r>
          </a:p>
        </p:txBody>
      </p:sp>
      <p:sp>
        <p:nvSpPr>
          <p:cNvPr id="2" name="Rectangle 2">
            <a:extLst>
              <a:ext uri="{FF2B5EF4-FFF2-40B4-BE49-F238E27FC236}">
                <a16:creationId xmlns:a16="http://schemas.microsoft.com/office/drawing/2014/main" id="{B733BBAE-F491-1EA7-C902-BD34DBC8D24D}"/>
              </a:ext>
            </a:extLst>
          </p:cNvPr>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４．事業の投資効果と進捗状況</a:t>
            </a:r>
          </a:p>
        </p:txBody>
      </p:sp>
      <p:sp>
        <p:nvSpPr>
          <p:cNvPr id="3" name="AutoShape 6">
            <a:extLst>
              <a:ext uri="{FF2B5EF4-FFF2-40B4-BE49-F238E27FC236}">
                <a16:creationId xmlns:a16="http://schemas.microsoft.com/office/drawing/2014/main" id="{0C24ED10-2AAA-0C80-F930-D5A947EFE762}"/>
              </a:ext>
            </a:extLst>
          </p:cNvPr>
          <p:cNvSpPr>
            <a:spLocks noChangeArrowheads="1"/>
          </p:cNvSpPr>
          <p:nvPr/>
        </p:nvSpPr>
        <p:spPr bwMode="auto">
          <a:xfrm>
            <a:off x="174097" y="518415"/>
            <a:ext cx="2484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事業の進捗状況、進捗率</a:t>
            </a:r>
          </a:p>
        </p:txBody>
      </p:sp>
      <p:sp>
        <p:nvSpPr>
          <p:cNvPr id="4" name="正方形/長方形 3">
            <a:extLst>
              <a:ext uri="{FF2B5EF4-FFF2-40B4-BE49-F238E27FC236}">
                <a16:creationId xmlns:a16="http://schemas.microsoft.com/office/drawing/2014/main" id="{F80A82B1-6A23-0DCB-28A4-0DC30C8D3C8B}"/>
              </a:ext>
            </a:extLst>
          </p:cNvPr>
          <p:cNvSpPr/>
          <p:nvPr/>
        </p:nvSpPr>
        <p:spPr>
          <a:xfrm>
            <a:off x="174097" y="928913"/>
            <a:ext cx="9643003" cy="584775"/>
          </a:xfrm>
          <a:prstGeom prst="rect">
            <a:avLst/>
          </a:prstGeom>
          <a:solidFill>
            <a:schemeClr val="accent3">
              <a:lumMod val="40000"/>
              <a:lumOff val="60000"/>
            </a:schemeClr>
          </a:solidFill>
          <a:ln w="9525" cmpd="sng">
            <a:solidFill>
              <a:schemeClr val="tx1"/>
            </a:solidFill>
          </a:ln>
        </p:spPr>
        <p:txBody>
          <a:bodyPr wrap="square">
            <a:spAutoFit/>
          </a:bodyPr>
          <a:lstStyle/>
          <a:p>
            <a:pPr marL="285750" indent="-285750">
              <a:buFont typeface="Wingdings" panose="05000000000000000000" pitchFamily="2" charset="2"/>
              <a:buChar char="Ø"/>
              <a:defRPr/>
            </a:pPr>
            <a:r>
              <a:rPr lang="ja-JP" altLang="en-US" sz="1600" dirty="0">
                <a:latin typeface="+mj-ea"/>
                <a:ea typeface="+mj-ea"/>
              </a:rPr>
              <a:t>「淀川水系淀川左岸ブロック河川整備計画（</a:t>
            </a:r>
            <a:r>
              <a:rPr lang="en-US" altLang="ja-JP" sz="1600" dirty="0">
                <a:latin typeface="+mj-ea"/>
                <a:ea typeface="+mj-ea"/>
              </a:rPr>
              <a:t>H27.3</a:t>
            </a:r>
            <a:r>
              <a:rPr lang="ja-JP" altLang="en-US" sz="1600" dirty="0">
                <a:latin typeface="+mj-ea"/>
                <a:ea typeface="+mj-ea"/>
              </a:rPr>
              <a:t>改訂）」</a:t>
            </a:r>
            <a:r>
              <a:rPr lang="ja-JP" altLang="en-US" sz="1600" dirty="0">
                <a:highlight>
                  <a:srgbClr val="FFFFFF"/>
                </a:highlight>
                <a:latin typeface="+mj-ea"/>
                <a:ea typeface="+mj-ea"/>
              </a:rPr>
              <a:t>及び、大阪府都市整備中期計画（</a:t>
            </a:r>
            <a:r>
              <a:rPr lang="en-US" altLang="ja-JP" sz="1600" dirty="0">
                <a:highlight>
                  <a:srgbClr val="FFFFFF"/>
                </a:highlight>
                <a:latin typeface="+mj-ea"/>
                <a:ea typeface="+mj-ea"/>
              </a:rPr>
              <a:t>R3.3</a:t>
            </a:r>
            <a:r>
              <a:rPr lang="ja-JP" altLang="en-US" sz="1600" dirty="0">
                <a:highlight>
                  <a:srgbClr val="FFFFFF"/>
                </a:highlight>
                <a:latin typeface="+mj-ea"/>
                <a:ea typeface="+mj-ea"/>
              </a:rPr>
              <a:t>改訂）に位置付けて事業を進めており、</a:t>
            </a:r>
            <a:r>
              <a:rPr lang="ja-JP" altLang="en-US" sz="1600" dirty="0">
                <a:latin typeface="+mj-ea"/>
                <a:ea typeface="+mj-ea"/>
              </a:rPr>
              <a:t>令和</a:t>
            </a:r>
            <a:r>
              <a:rPr lang="en-US" altLang="ja-JP" sz="1600" dirty="0">
                <a:latin typeface="+mj-ea"/>
                <a:ea typeface="+mj-ea"/>
              </a:rPr>
              <a:t>5</a:t>
            </a:r>
            <a:r>
              <a:rPr lang="ja-JP" altLang="en-US" sz="1600" dirty="0">
                <a:latin typeface="+mj-ea"/>
                <a:ea typeface="+mj-ea"/>
              </a:rPr>
              <a:t>年度末で、事業の進捗状況は</a:t>
            </a:r>
            <a:r>
              <a:rPr lang="en-US" altLang="ja-JP" sz="1600" dirty="0">
                <a:latin typeface="+mj-ea"/>
                <a:ea typeface="+mj-ea"/>
              </a:rPr>
              <a:t>48</a:t>
            </a:r>
            <a:r>
              <a:rPr lang="ja-JP" altLang="en-US" sz="1600" dirty="0">
                <a:latin typeface="+mj-ea"/>
                <a:ea typeface="+mj-ea"/>
              </a:rPr>
              <a:t>％である。</a:t>
            </a:r>
            <a:endParaRPr lang="en-US" altLang="ja-JP" sz="1600" dirty="0">
              <a:latin typeface="+mj-ea"/>
              <a:ea typeface="+mj-ea"/>
            </a:endParaRPr>
          </a:p>
        </p:txBody>
      </p:sp>
      <p:sp>
        <p:nvSpPr>
          <p:cNvPr id="12" name="テキスト ボックス 2">
            <a:extLst>
              <a:ext uri="{FF2B5EF4-FFF2-40B4-BE49-F238E27FC236}">
                <a16:creationId xmlns:a16="http://schemas.microsoft.com/office/drawing/2014/main" id="{74AABC3D-E0B1-4FC7-87D2-75E9B1A35160}"/>
              </a:ext>
            </a:extLst>
          </p:cNvPr>
          <p:cNvSpPr txBox="1">
            <a:spLocks noChangeArrowheads="1"/>
          </p:cNvSpPr>
          <p:nvPr/>
        </p:nvSpPr>
        <p:spPr bwMode="auto">
          <a:xfrm>
            <a:off x="7920098" y="4069517"/>
            <a:ext cx="1764000" cy="153888"/>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r>
              <a:rPr lang="en-US" altLang="ja-JP" sz="1000" dirty="0"/>
              <a:t>※</a:t>
            </a:r>
            <a:r>
              <a:rPr lang="ja-JP" altLang="en-US" sz="1000" dirty="0"/>
              <a:t>事業費ベースでの進捗率</a:t>
            </a:r>
          </a:p>
        </p:txBody>
      </p:sp>
      <p:graphicFrame>
        <p:nvGraphicFramePr>
          <p:cNvPr id="10" name="表 9">
            <a:extLst>
              <a:ext uri="{FF2B5EF4-FFF2-40B4-BE49-F238E27FC236}">
                <a16:creationId xmlns:a16="http://schemas.microsoft.com/office/drawing/2014/main" id="{05A24AC6-F5EA-44F1-BECC-A7BE128242FD}"/>
              </a:ext>
            </a:extLst>
          </p:cNvPr>
          <p:cNvGraphicFramePr>
            <a:graphicFrameLocks noGrp="1"/>
          </p:cNvGraphicFramePr>
          <p:nvPr>
            <p:extLst>
              <p:ext uri="{D42A27DB-BD31-4B8C-83A1-F6EECF244321}">
                <p14:modId xmlns:p14="http://schemas.microsoft.com/office/powerpoint/2010/main" val="1700477492"/>
              </p:ext>
            </p:extLst>
          </p:nvPr>
        </p:nvGraphicFramePr>
        <p:xfrm>
          <a:off x="294648" y="1977631"/>
          <a:ext cx="9371866" cy="2025479"/>
        </p:xfrm>
        <a:graphic>
          <a:graphicData uri="http://schemas.openxmlformats.org/drawingml/2006/table">
            <a:tbl>
              <a:tblPr firstRow="1" bandRow="1">
                <a:tableStyleId>{5C22544A-7EE6-4342-B048-85BDC9FD1C3A}</a:tableStyleId>
              </a:tblPr>
              <a:tblGrid>
                <a:gridCol w="1804174">
                  <a:extLst>
                    <a:ext uri="{9D8B030D-6E8A-4147-A177-3AD203B41FA5}">
                      <a16:colId xmlns:a16="http://schemas.microsoft.com/office/drawing/2014/main" val="20000"/>
                    </a:ext>
                  </a:extLst>
                </a:gridCol>
                <a:gridCol w="2522564">
                  <a:extLst>
                    <a:ext uri="{9D8B030D-6E8A-4147-A177-3AD203B41FA5}">
                      <a16:colId xmlns:a16="http://schemas.microsoft.com/office/drawing/2014/main" val="20001"/>
                    </a:ext>
                  </a:extLst>
                </a:gridCol>
                <a:gridCol w="2522564">
                  <a:extLst>
                    <a:ext uri="{9D8B030D-6E8A-4147-A177-3AD203B41FA5}">
                      <a16:colId xmlns:a16="http://schemas.microsoft.com/office/drawing/2014/main" val="20002"/>
                    </a:ext>
                  </a:extLst>
                </a:gridCol>
                <a:gridCol w="2522564">
                  <a:extLst>
                    <a:ext uri="{9D8B030D-6E8A-4147-A177-3AD203B41FA5}">
                      <a16:colId xmlns:a16="http://schemas.microsoft.com/office/drawing/2014/main" val="20003"/>
                    </a:ext>
                  </a:extLst>
                </a:gridCol>
              </a:tblGrid>
              <a:tr h="286292">
                <a:tc>
                  <a:txBody>
                    <a:bodyPr/>
                    <a:lstStyle/>
                    <a:p>
                      <a:pPr algn="ctr">
                        <a:lnSpc>
                          <a:spcPct val="100000"/>
                        </a:lnSpc>
                      </a:pPr>
                      <a:r>
                        <a:rPr kumimoji="1" lang="ja-JP" altLang="en-US" sz="1600" dirty="0">
                          <a:solidFill>
                            <a:schemeClr val="bg1"/>
                          </a:solidFill>
                        </a:rPr>
                        <a:t>河川</a:t>
                      </a:r>
                    </a:p>
                  </a:txBody>
                  <a:tcPr marL="162830" marR="162830" marT="81315" marB="81315" anchor="ctr">
                    <a:solidFill>
                      <a:srgbClr val="3399FF"/>
                    </a:solidFill>
                  </a:tcPr>
                </a:tc>
                <a:tc>
                  <a:txBody>
                    <a:bodyPr/>
                    <a:lstStyle/>
                    <a:p>
                      <a:pPr algn="ctr">
                        <a:lnSpc>
                          <a:spcPct val="100000"/>
                        </a:lnSpc>
                      </a:pPr>
                      <a:r>
                        <a:rPr kumimoji="1" lang="ja-JP" altLang="en-US" sz="1600" dirty="0"/>
                        <a:t>項目</a:t>
                      </a:r>
                      <a:endParaRPr kumimoji="1" lang="ja-JP" altLang="en-US" sz="1600" dirty="0">
                        <a:solidFill>
                          <a:schemeClr val="tx1"/>
                        </a:solidFill>
                      </a:endParaRPr>
                    </a:p>
                  </a:txBody>
                  <a:tcPr marL="162830" marR="162830" marT="81315" marB="81315" anchor="ctr">
                    <a:solidFill>
                      <a:srgbClr val="3399FF"/>
                    </a:solidFill>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dirty="0"/>
                        <a:t>前回評価時</a:t>
                      </a:r>
                      <a:endParaRPr kumimoji="1" lang="ja-JP" altLang="en-US" sz="1600" dirty="0">
                        <a:solidFill>
                          <a:schemeClr val="tx1"/>
                        </a:solidFill>
                      </a:endParaRPr>
                    </a:p>
                  </a:txBody>
                  <a:tcPr marL="162830" marR="162830" marT="81315" marB="81315" anchor="ctr">
                    <a:solidFill>
                      <a:srgbClr val="3399FF"/>
                    </a:solidFill>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600" dirty="0"/>
                        <a:t>今回評価</a:t>
                      </a:r>
                      <a:endParaRPr kumimoji="1" lang="ja-JP" altLang="en-US" sz="1600" dirty="0">
                        <a:solidFill>
                          <a:schemeClr val="tx1"/>
                        </a:solidFill>
                      </a:endParaRPr>
                    </a:p>
                  </a:txBody>
                  <a:tcPr marL="162830" marR="162830" marT="81315" marB="81315" anchor="ctr">
                    <a:solidFill>
                      <a:srgbClr val="3399FF"/>
                    </a:solidFill>
                  </a:tcPr>
                </a:tc>
                <a:extLst>
                  <a:ext uri="{0D108BD9-81ED-4DB2-BD59-A6C34878D82A}">
                    <a16:rowId xmlns:a16="http://schemas.microsoft.com/office/drawing/2014/main" val="10000"/>
                  </a:ext>
                </a:extLst>
              </a:tr>
              <a:tr h="1089279">
                <a:tc rowSpan="2">
                  <a:txBody>
                    <a:bodyPr/>
                    <a:lstStyle/>
                    <a:p>
                      <a:pPr algn="ctr">
                        <a:lnSpc>
                          <a:spcPct val="100000"/>
                        </a:lnSpc>
                      </a:pPr>
                      <a:r>
                        <a:rPr kumimoji="1" lang="ja-JP" altLang="en-US" sz="1600" dirty="0">
                          <a:solidFill>
                            <a:schemeClr val="tx1"/>
                          </a:solidFill>
                        </a:rPr>
                        <a:t>穂谷川</a:t>
                      </a:r>
                      <a:endParaRPr kumimoji="1" lang="en-US" altLang="ja-JP" sz="1600" dirty="0">
                        <a:solidFill>
                          <a:schemeClr val="tx1"/>
                        </a:solidFill>
                      </a:endParaRPr>
                    </a:p>
                  </a:txBody>
                  <a:tcPr marL="171206" marR="171206" marT="85569" marB="85569" anchor="ctr">
                    <a:solidFill>
                      <a:srgbClr val="CCECFF"/>
                    </a:solidFill>
                  </a:tcPr>
                </a:tc>
                <a:tc>
                  <a:txBody>
                    <a:bodyPr/>
                    <a:lstStyle/>
                    <a:p>
                      <a:pPr algn="ctr">
                        <a:lnSpc>
                          <a:spcPct val="150000"/>
                        </a:lnSpc>
                      </a:pPr>
                      <a:r>
                        <a:rPr kumimoji="1" lang="ja-JP" altLang="en-US" sz="1600" dirty="0"/>
                        <a:t>①事業採択年度</a:t>
                      </a:r>
                      <a:endParaRPr kumimoji="1" lang="en-US" altLang="ja-JP" sz="1600" dirty="0"/>
                    </a:p>
                    <a:p>
                      <a:pPr algn="ctr">
                        <a:lnSpc>
                          <a:spcPct val="150000"/>
                        </a:lnSpc>
                      </a:pPr>
                      <a:r>
                        <a:rPr kumimoji="1" lang="ja-JP" altLang="en-US" sz="1600" dirty="0"/>
                        <a:t>②事業着工年度</a:t>
                      </a:r>
                      <a:endParaRPr kumimoji="1" lang="en-US" altLang="ja-JP" sz="1600" dirty="0"/>
                    </a:p>
                    <a:p>
                      <a:pPr algn="ctr">
                        <a:lnSpc>
                          <a:spcPct val="150000"/>
                        </a:lnSpc>
                      </a:pPr>
                      <a:r>
                        <a:rPr kumimoji="1" lang="ja-JP" altLang="en-US" sz="1600" dirty="0"/>
                        <a:t>③完成予定年度</a:t>
                      </a:r>
                      <a:endParaRPr kumimoji="1" lang="en-US" altLang="ja-JP" sz="1600" dirty="0">
                        <a:solidFill>
                          <a:schemeClr val="tx1"/>
                        </a:solidFill>
                      </a:endParaRPr>
                    </a:p>
                  </a:txBody>
                  <a:tcPr marL="162830" marR="162830" marT="81315" marB="81315" anchor="ctr">
                    <a:solidFill>
                      <a:srgbClr val="CCECFF"/>
                    </a:solidFill>
                  </a:tcPr>
                </a:tc>
                <a:tc>
                  <a:txBody>
                    <a:bodyPr/>
                    <a:lstStyle/>
                    <a:p>
                      <a:pPr algn="ctr">
                        <a:lnSpc>
                          <a:spcPct val="150000"/>
                        </a:lnSpc>
                      </a:pPr>
                      <a:r>
                        <a:rPr kumimoji="1" lang="en-US" altLang="ja-JP" sz="1600" dirty="0">
                          <a:solidFill>
                            <a:schemeClr val="tx1"/>
                          </a:solidFill>
                        </a:rPr>
                        <a:t>①H26</a:t>
                      </a:r>
                      <a:r>
                        <a:rPr kumimoji="1" lang="ja-JP" altLang="en-US" sz="1600" dirty="0">
                          <a:solidFill>
                            <a:schemeClr val="tx1"/>
                          </a:solidFill>
                        </a:rPr>
                        <a:t>年</a:t>
                      </a:r>
                    </a:p>
                    <a:p>
                      <a:pPr algn="ctr">
                        <a:lnSpc>
                          <a:spcPct val="150000"/>
                        </a:lnSpc>
                      </a:pPr>
                      <a:r>
                        <a:rPr kumimoji="1" lang="ja-JP" altLang="en-US" sz="1600" dirty="0">
                          <a:solidFill>
                            <a:schemeClr val="tx1"/>
                          </a:solidFill>
                        </a:rPr>
                        <a:t>②</a:t>
                      </a:r>
                      <a:r>
                        <a:rPr kumimoji="1" lang="en-US" altLang="ja-JP" sz="1600" dirty="0">
                          <a:solidFill>
                            <a:schemeClr val="tx1"/>
                          </a:solidFill>
                        </a:rPr>
                        <a:t>H26</a:t>
                      </a:r>
                      <a:r>
                        <a:rPr kumimoji="1" lang="ja-JP" altLang="en-US" sz="1600" dirty="0">
                          <a:solidFill>
                            <a:schemeClr val="tx1"/>
                          </a:solidFill>
                        </a:rPr>
                        <a:t>年</a:t>
                      </a:r>
                    </a:p>
                    <a:p>
                      <a:pPr algn="ctr">
                        <a:lnSpc>
                          <a:spcPct val="150000"/>
                        </a:lnSpc>
                      </a:pPr>
                      <a:r>
                        <a:rPr kumimoji="1" lang="ja-JP" altLang="en-US" sz="1600" dirty="0">
                          <a:solidFill>
                            <a:schemeClr val="tx1"/>
                          </a:solidFill>
                        </a:rPr>
                        <a:t>③</a:t>
                      </a:r>
                      <a:r>
                        <a:rPr kumimoji="1" lang="en-US" altLang="ja-JP" sz="1600" dirty="0">
                          <a:solidFill>
                            <a:schemeClr val="tx1"/>
                          </a:solidFill>
                        </a:rPr>
                        <a:t>R14</a:t>
                      </a:r>
                      <a:r>
                        <a:rPr kumimoji="1" lang="ja-JP" altLang="en-US" sz="1600" dirty="0">
                          <a:solidFill>
                            <a:schemeClr val="tx1"/>
                          </a:solidFill>
                        </a:rPr>
                        <a:t>年</a:t>
                      </a:r>
                    </a:p>
                  </a:txBody>
                  <a:tcPr marL="162830" marR="162830" marT="81315" marB="81315" anchor="ctr">
                    <a:solidFill>
                      <a:srgbClr val="CCECFF"/>
                    </a:solidFill>
                  </a:tcPr>
                </a:tc>
                <a:tc>
                  <a:txBody>
                    <a:bodyPr/>
                    <a:lstStyle/>
                    <a:p>
                      <a:pPr algn="ctr">
                        <a:lnSpc>
                          <a:spcPct val="150000"/>
                        </a:lnSpc>
                      </a:pPr>
                      <a:r>
                        <a:rPr kumimoji="1" lang="en-US" altLang="ja-JP" sz="1600" dirty="0">
                          <a:solidFill>
                            <a:schemeClr val="tx1"/>
                          </a:solidFill>
                        </a:rPr>
                        <a:t>①H26</a:t>
                      </a:r>
                      <a:r>
                        <a:rPr kumimoji="1" lang="ja-JP" altLang="en-US" sz="1600" dirty="0">
                          <a:solidFill>
                            <a:schemeClr val="tx1"/>
                          </a:solidFill>
                        </a:rPr>
                        <a:t>年</a:t>
                      </a:r>
                    </a:p>
                    <a:p>
                      <a:pPr algn="ctr">
                        <a:lnSpc>
                          <a:spcPct val="150000"/>
                        </a:lnSpc>
                      </a:pPr>
                      <a:r>
                        <a:rPr kumimoji="1" lang="ja-JP" altLang="en-US" sz="1600" dirty="0">
                          <a:solidFill>
                            <a:schemeClr val="tx1"/>
                          </a:solidFill>
                        </a:rPr>
                        <a:t>②</a:t>
                      </a:r>
                      <a:r>
                        <a:rPr kumimoji="1" lang="en-US" altLang="ja-JP" sz="1600" dirty="0">
                          <a:solidFill>
                            <a:schemeClr val="tx1"/>
                          </a:solidFill>
                        </a:rPr>
                        <a:t>H26</a:t>
                      </a:r>
                      <a:r>
                        <a:rPr kumimoji="1" lang="ja-JP" altLang="en-US" sz="1600" dirty="0">
                          <a:solidFill>
                            <a:schemeClr val="tx1"/>
                          </a:solidFill>
                        </a:rPr>
                        <a:t>年</a:t>
                      </a:r>
                    </a:p>
                    <a:p>
                      <a:pPr algn="ctr">
                        <a:lnSpc>
                          <a:spcPct val="150000"/>
                        </a:lnSpc>
                      </a:pPr>
                      <a:r>
                        <a:rPr kumimoji="1" lang="ja-JP" altLang="en-US" sz="1600" dirty="0">
                          <a:solidFill>
                            <a:schemeClr val="tx1"/>
                          </a:solidFill>
                        </a:rPr>
                        <a:t>③</a:t>
                      </a:r>
                      <a:r>
                        <a:rPr kumimoji="1" lang="en-US" altLang="ja-JP" sz="1600">
                          <a:solidFill>
                            <a:schemeClr val="tx1"/>
                          </a:solidFill>
                        </a:rPr>
                        <a:t>R20</a:t>
                      </a:r>
                      <a:r>
                        <a:rPr kumimoji="1" lang="ja-JP" altLang="en-US" sz="1600">
                          <a:solidFill>
                            <a:schemeClr val="tx1"/>
                          </a:solidFill>
                        </a:rPr>
                        <a:t>年</a:t>
                      </a:r>
                      <a:endParaRPr kumimoji="1" lang="ja-JP" altLang="en-US" sz="1600" dirty="0">
                        <a:solidFill>
                          <a:schemeClr val="tx1"/>
                        </a:solidFill>
                      </a:endParaRPr>
                    </a:p>
                  </a:txBody>
                  <a:tcPr marL="162830" marR="162830" marT="81315" marB="81315" anchor="ctr">
                    <a:solidFill>
                      <a:srgbClr val="CCECFF"/>
                    </a:solidFill>
                  </a:tcPr>
                </a:tc>
                <a:extLst>
                  <a:ext uri="{0D108BD9-81ED-4DB2-BD59-A6C34878D82A}">
                    <a16:rowId xmlns:a16="http://schemas.microsoft.com/office/drawing/2014/main" val="10001"/>
                  </a:ext>
                </a:extLst>
              </a:tr>
              <a:tr h="216024">
                <a:tc vMerge="1">
                  <a:txBody>
                    <a:bodyPr/>
                    <a:lstStyle/>
                    <a:p>
                      <a:endParaRPr kumimoji="1" lang="ja-JP" altLang="en-US" sz="1300" baseline="30000" dirty="0">
                        <a:solidFill>
                          <a:schemeClr val="tx1"/>
                        </a:solidFill>
                      </a:endParaRPr>
                    </a:p>
                  </a:txBody>
                  <a:tcPr marL="91432" marR="91432" marT="45698" marB="45698" anchor="ctr"/>
                </a:tc>
                <a:tc>
                  <a:txBody>
                    <a:bodyPr/>
                    <a:lstStyle/>
                    <a:p>
                      <a:pPr algn="ctr">
                        <a:lnSpc>
                          <a:spcPct val="100000"/>
                        </a:lnSpc>
                      </a:pPr>
                      <a:r>
                        <a:rPr kumimoji="1" lang="ja-JP" altLang="en-US" sz="1600" dirty="0"/>
                        <a:t>進捗率（全体）</a:t>
                      </a:r>
                      <a:r>
                        <a:rPr kumimoji="1" lang="en-US" altLang="ja-JP" sz="1600" baseline="30000" dirty="0"/>
                        <a:t>※</a:t>
                      </a:r>
                      <a:endParaRPr kumimoji="1" lang="ja-JP" altLang="en-US" sz="1600" baseline="30000" dirty="0">
                        <a:solidFill>
                          <a:schemeClr val="tx1"/>
                        </a:solidFill>
                      </a:endParaRPr>
                    </a:p>
                  </a:txBody>
                  <a:tcPr marL="162830" marR="162830" marT="81315" marB="81315" anchor="ctr">
                    <a:solidFill>
                      <a:schemeClr val="bg2">
                        <a:lumMod val="40000"/>
                        <a:lumOff val="60000"/>
                      </a:schemeClr>
                    </a:solidFill>
                  </a:tcPr>
                </a:tc>
                <a:tc>
                  <a:txBody>
                    <a:bodyPr/>
                    <a:lstStyle/>
                    <a:p>
                      <a:pPr algn="ctr">
                        <a:lnSpc>
                          <a:spcPct val="100000"/>
                        </a:lnSpc>
                      </a:pPr>
                      <a:r>
                        <a:rPr kumimoji="1" lang="en-US" altLang="ja-JP" sz="1600" dirty="0">
                          <a:solidFill>
                            <a:schemeClr val="tx1"/>
                          </a:solidFill>
                        </a:rPr>
                        <a:t>35</a:t>
                      </a:r>
                      <a:r>
                        <a:rPr kumimoji="1" lang="ja-JP" altLang="en-US" sz="1600" dirty="0">
                          <a:solidFill>
                            <a:schemeClr val="tx1"/>
                          </a:solidFill>
                        </a:rPr>
                        <a:t>％</a:t>
                      </a:r>
                    </a:p>
                  </a:txBody>
                  <a:tcPr marL="162830" marR="162830" marT="81315" marB="81315" anchor="ctr">
                    <a:solidFill>
                      <a:schemeClr val="bg2">
                        <a:lumMod val="40000"/>
                        <a:lumOff val="60000"/>
                      </a:schemeClr>
                    </a:solidFill>
                  </a:tcPr>
                </a:tc>
                <a:tc>
                  <a:txBody>
                    <a:bodyPr/>
                    <a:lstStyle/>
                    <a:p>
                      <a:pPr algn="ctr">
                        <a:lnSpc>
                          <a:spcPct val="100000"/>
                        </a:lnSpc>
                      </a:pPr>
                      <a:r>
                        <a:rPr kumimoji="1" lang="en-US" altLang="ja-JP" sz="1600" dirty="0">
                          <a:solidFill>
                            <a:schemeClr val="tx1"/>
                          </a:solidFill>
                        </a:rPr>
                        <a:t>48</a:t>
                      </a:r>
                      <a:r>
                        <a:rPr kumimoji="1" lang="ja-JP" altLang="en-US" sz="1600" dirty="0">
                          <a:solidFill>
                            <a:schemeClr val="tx1"/>
                          </a:solidFill>
                        </a:rPr>
                        <a:t>％</a:t>
                      </a:r>
                    </a:p>
                  </a:txBody>
                  <a:tcPr marL="162830" marR="162830" marT="81315" marB="81315" anchor="ctr">
                    <a:solidFill>
                      <a:schemeClr val="bg2">
                        <a:lumMod val="40000"/>
                        <a:lumOff val="60000"/>
                      </a:schemeClr>
                    </a:solidFill>
                  </a:tcPr>
                </a:tc>
                <a:extLst>
                  <a:ext uri="{0D108BD9-81ED-4DB2-BD59-A6C34878D82A}">
                    <a16:rowId xmlns:a16="http://schemas.microsoft.com/office/drawing/2014/main" val="10002"/>
                  </a:ext>
                </a:extLst>
              </a:tr>
            </a:tbl>
          </a:graphicData>
        </a:graphic>
      </p:graphicFrame>
      <p:sp>
        <p:nvSpPr>
          <p:cNvPr id="11" name="正方形/長方形 10">
            <a:extLst>
              <a:ext uri="{FF2B5EF4-FFF2-40B4-BE49-F238E27FC236}">
                <a16:creationId xmlns:a16="http://schemas.microsoft.com/office/drawing/2014/main" id="{4EE9E86B-6A4C-4E28-9C11-3CC1B6D9A480}"/>
              </a:ext>
            </a:extLst>
          </p:cNvPr>
          <p:cNvSpPr/>
          <p:nvPr/>
        </p:nvSpPr>
        <p:spPr>
          <a:xfrm>
            <a:off x="174097" y="5190835"/>
            <a:ext cx="9643003" cy="830997"/>
          </a:xfrm>
          <a:prstGeom prst="rect">
            <a:avLst/>
          </a:prstGeom>
          <a:solidFill>
            <a:schemeClr val="accent3">
              <a:lumMod val="40000"/>
              <a:lumOff val="60000"/>
            </a:schemeClr>
          </a:solidFill>
          <a:ln w="9525" cmpd="sng">
            <a:solidFill>
              <a:schemeClr val="tx1"/>
            </a:solidFill>
          </a:ln>
        </p:spPr>
        <p:txBody>
          <a:bodyPr wrap="square">
            <a:spAutoFit/>
          </a:bodyPr>
          <a:lstStyle/>
          <a:p>
            <a:pPr marL="285750" indent="-285750">
              <a:buFont typeface="Wingdings" panose="05000000000000000000" pitchFamily="2" charset="2"/>
              <a:buChar char="Ø"/>
              <a:defRPr/>
            </a:pPr>
            <a:r>
              <a:rPr lang="ja-JP" altLang="en-US" sz="1600" dirty="0">
                <a:latin typeface="ＭＳ Ｐゴシック" pitchFamily="50" charset="-128"/>
              </a:rPr>
              <a:t>ストックヤードを活用し、工事用進入路を設置する際に使用する土砂の再利用を図り、また、工事により発生する土砂の他工事への流用を図る。</a:t>
            </a:r>
          </a:p>
          <a:p>
            <a:pPr marL="285750" indent="-285750">
              <a:buFont typeface="Wingdings" panose="05000000000000000000" pitchFamily="2" charset="2"/>
              <a:buChar char="Ø"/>
              <a:defRPr/>
            </a:pPr>
            <a:r>
              <a:rPr lang="ja-JP" altLang="en-US" sz="1600" dirty="0">
                <a:latin typeface="ＭＳ Ｐゴシック" pitchFamily="50" charset="-128"/>
              </a:rPr>
              <a:t>改修工事にあわせた河川への恒久坂路等の設置を検討し、コスト縮減及び施工効率の向上を図る。</a:t>
            </a:r>
          </a:p>
        </p:txBody>
      </p:sp>
      <p:sp>
        <p:nvSpPr>
          <p:cNvPr id="16" name="Rectangle 2">
            <a:extLst>
              <a:ext uri="{FF2B5EF4-FFF2-40B4-BE49-F238E27FC236}">
                <a16:creationId xmlns:a16="http://schemas.microsoft.com/office/drawing/2014/main" id="{ED33541D-BD35-4EDD-AB36-44C2E246FC0E}"/>
              </a:ext>
            </a:extLst>
          </p:cNvPr>
          <p:cNvSpPr>
            <a:spLocks noChangeArrowheads="1"/>
          </p:cNvSpPr>
          <p:nvPr/>
        </p:nvSpPr>
        <p:spPr bwMode="auto">
          <a:xfrm>
            <a:off x="0" y="4701756"/>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５．コスト縮減や代替案立案等の可能性の視点</a:t>
            </a:r>
          </a:p>
        </p:txBody>
      </p:sp>
    </p:spTree>
    <p:extLst>
      <p:ext uri="{BB962C8B-B14F-4D97-AF65-F5344CB8AC3E}">
        <p14:creationId xmlns:p14="http://schemas.microsoft.com/office/powerpoint/2010/main" val="64084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2D50D1B0-D927-4BFC-9E06-F373FC5B02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8248" y="5103513"/>
            <a:ext cx="2345855" cy="1507783"/>
          </a:xfrm>
          <a:prstGeom prst="rect">
            <a:avLst/>
          </a:prstGeom>
          <a:ln>
            <a:solidFill>
              <a:schemeClr val="tx1"/>
            </a:solidFill>
          </a:ln>
        </p:spPr>
      </p:pic>
      <p:pic>
        <p:nvPicPr>
          <p:cNvPr id="1026" name="Picture 2">
            <a:extLst>
              <a:ext uri="{FF2B5EF4-FFF2-40B4-BE49-F238E27FC236}">
                <a16:creationId xmlns:a16="http://schemas.microsoft.com/office/drawing/2014/main" id="{8A844FF9-2ED9-45A5-9144-B9A1B063BE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44740" y="1789789"/>
            <a:ext cx="2296367" cy="16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DC85BADB-5691-41A6-9B2B-64D4BC55AD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17246" y="1789789"/>
            <a:ext cx="2372362" cy="1620000"/>
          </a:xfrm>
          <a:prstGeom prst="rect">
            <a:avLst/>
          </a:prstGeom>
          <a:ln>
            <a:solidFill>
              <a:schemeClr val="tx1"/>
            </a:solidFill>
          </a:ln>
        </p:spPr>
      </p:pic>
      <p:pic>
        <p:nvPicPr>
          <p:cNvPr id="52" name="図 51">
            <a:extLst>
              <a:ext uri="{FF2B5EF4-FFF2-40B4-BE49-F238E27FC236}">
                <a16:creationId xmlns:a16="http://schemas.microsoft.com/office/drawing/2014/main" id="{B44F18A6-90A4-4AF4-A032-DC9E88B0AF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5748" y="1789789"/>
            <a:ext cx="2160000" cy="1620000"/>
          </a:xfrm>
          <a:prstGeom prst="rect">
            <a:avLst/>
          </a:prstGeom>
          <a:ln>
            <a:solidFill>
              <a:srgbClr val="000000"/>
            </a:solidFill>
          </a:ln>
        </p:spPr>
      </p:pic>
      <p:pic>
        <p:nvPicPr>
          <p:cNvPr id="51" name="Picture 2">
            <a:extLst>
              <a:ext uri="{FF2B5EF4-FFF2-40B4-BE49-F238E27FC236}">
                <a16:creationId xmlns:a16="http://schemas.microsoft.com/office/drawing/2014/main" id="{8C526471-2990-47DA-88B4-90F008885E5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4528" y="5096902"/>
            <a:ext cx="2135954" cy="15011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テキスト ボックス 19"/>
          <p:cNvSpPr txBox="1">
            <a:spLocks noChangeArrowheads="1"/>
          </p:cNvSpPr>
          <p:nvPr/>
        </p:nvSpPr>
        <p:spPr bwMode="auto">
          <a:xfrm>
            <a:off x="35406" y="868163"/>
            <a:ext cx="9804706"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eaLnBrk="1" hangingPunct="1">
              <a:buFontTx/>
              <a:buNone/>
              <a:defRPr sz="1400"/>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buFont typeface="Wingdings" panose="05000000000000000000" pitchFamily="2" charset="2"/>
              <a:buChar char="Ø"/>
            </a:pPr>
            <a:r>
              <a:rPr lang="ja-JP" altLang="en-US" sz="1200" dirty="0">
                <a:highlight>
                  <a:srgbClr val="FFFFFF"/>
                </a:highlight>
                <a:latin typeface="ＭＳ Ｐゴシック"/>
                <a:ea typeface="ＭＳ Ｐゴシック"/>
              </a:rPr>
              <a:t>「アドプト・リバー・プログラム」を活用し、地域住民や団体などとの連携・協力により、遊歩道等の美観を維持するため、美化活動が実施されている。 （</a:t>
            </a:r>
            <a:r>
              <a:rPr lang="en-US" altLang="ja-JP" sz="1200" dirty="0">
                <a:highlight>
                  <a:srgbClr val="FFFFFF"/>
                </a:highlight>
                <a:latin typeface="ＭＳ Ｐゴシック"/>
                <a:ea typeface="ＭＳ Ｐゴシック"/>
              </a:rPr>
              <a:t>R6</a:t>
            </a:r>
            <a:r>
              <a:rPr lang="ja-JP" altLang="en-US" sz="1200" dirty="0">
                <a:highlight>
                  <a:srgbClr val="FFFFFF"/>
                </a:highlight>
                <a:latin typeface="ＭＳ Ｐゴシック"/>
                <a:ea typeface="ＭＳ Ｐゴシック"/>
              </a:rPr>
              <a:t>年</a:t>
            </a:r>
            <a:r>
              <a:rPr lang="en-US" altLang="ja-JP" sz="1200" dirty="0">
                <a:highlight>
                  <a:srgbClr val="FFFFFF"/>
                </a:highlight>
                <a:latin typeface="ＭＳ Ｐゴシック"/>
                <a:ea typeface="ＭＳ Ｐゴシック"/>
              </a:rPr>
              <a:t>3</a:t>
            </a:r>
            <a:r>
              <a:rPr lang="ja-JP" altLang="en-US" sz="1200" dirty="0">
                <a:highlight>
                  <a:srgbClr val="FFFFFF"/>
                </a:highlight>
                <a:latin typeface="ＭＳ Ｐゴシック"/>
                <a:ea typeface="ＭＳ Ｐゴシック"/>
              </a:rPr>
              <a:t>月時点：</a:t>
            </a:r>
            <a:r>
              <a:rPr lang="en-US" altLang="ja-JP" sz="1200" dirty="0">
                <a:highlight>
                  <a:srgbClr val="FFFFFF"/>
                </a:highlight>
                <a:latin typeface="ＭＳ Ｐゴシック"/>
                <a:ea typeface="ＭＳ Ｐゴシック"/>
              </a:rPr>
              <a:t>3</a:t>
            </a:r>
            <a:r>
              <a:rPr lang="ja-JP" altLang="en-US" sz="1200" dirty="0">
                <a:highlight>
                  <a:srgbClr val="FFFFFF"/>
                </a:highlight>
                <a:latin typeface="ＭＳ Ｐゴシック"/>
                <a:ea typeface="ＭＳ Ｐゴシック"/>
              </a:rPr>
              <a:t>団体） </a:t>
            </a:r>
            <a:endParaRPr lang="en-US" altLang="ja-JP" sz="1200" dirty="0">
              <a:highlight>
                <a:srgbClr val="FFFFFF"/>
              </a:highlight>
              <a:latin typeface="ＭＳ Ｐゴシック"/>
              <a:ea typeface="ＭＳ Ｐゴシック"/>
            </a:endParaRPr>
          </a:p>
          <a:p>
            <a:pPr marL="285750" indent="-285750">
              <a:buFont typeface="Wingdings" panose="05000000000000000000" pitchFamily="2" charset="2"/>
              <a:buChar char="Ø"/>
            </a:pPr>
            <a:r>
              <a:rPr lang="ja-JP" altLang="en-US" sz="1200" dirty="0"/>
              <a:t>自治会や小学校区などの地域単位で、台風などの災害時における適切で円滑な防災行動・避難に向けて、防災の専門家による</a:t>
            </a:r>
            <a:r>
              <a:rPr lang="ja-JP" altLang="en-US" sz="1200" dirty="0">
                <a:latin typeface="+mj-ea"/>
                <a:ea typeface="+mj-ea"/>
              </a:rPr>
              <a:t>講演やコミュニティタイムラインの作成に向けた勉強会を開催し、防災意識の向上に取り組んでいる。</a:t>
            </a:r>
            <a:endParaRPr lang="en-US" altLang="ja-JP" sz="1200" dirty="0">
              <a:latin typeface="+mj-ea"/>
              <a:ea typeface="+mj-ea"/>
            </a:endParaRPr>
          </a:p>
        </p:txBody>
      </p:sp>
      <p:sp>
        <p:nvSpPr>
          <p:cNvPr id="21" name="テキスト ボックス 9"/>
          <p:cNvSpPr txBox="1">
            <a:spLocks noChangeArrowheads="1"/>
          </p:cNvSpPr>
          <p:nvPr/>
        </p:nvSpPr>
        <p:spPr bwMode="auto">
          <a:xfrm>
            <a:off x="58394" y="4547059"/>
            <a:ext cx="9781718" cy="46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ja-JP"/>
            </a:defPPr>
            <a:lvl1pPr eaLnBrk="1" hangingPunct="1">
              <a:buFontTx/>
              <a:buNone/>
              <a:defRPr sz="1400"/>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buFont typeface="Wingdings" panose="05000000000000000000" pitchFamily="2" charset="2"/>
              <a:buChar char="Ø"/>
            </a:pPr>
            <a:r>
              <a:rPr lang="ja-JP" altLang="en-US" sz="1200" dirty="0">
                <a:solidFill>
                  <a:sysClr val="windowText" lastClr="000000"/>
                </a:solidFill>
                <a:latin typeface="+mj-ea"/>
                <a:ea typeface="+mj-ea"/>
                <a:cs typeface="ＭＳ 明朝" panose="02020609040205080304" pitchFamily="17" charset="-128"/>
              </a:rPr>
              <a:t>堤防沿いに</a:t>
            </a:r>
            <a:r>
              <a:rPr lang="ja-JP" altLang="en-US" sz="1200" dirty="0">
                <a:solidFill>
                  <a:sysClr val="windowText" lastClr="000000"/>
                </a:solidFill>
                <a:effectLst/>
                <a:latin typeface="+mj-ea"/>
                <a:ea typeface="+mj-ea"/>
                <a:cs typeface="ＭＳ 明朝" panose="02020609040205080304" pitchFamily="17" charset="-128"/>
              </a:rPr>
              <a:t>自然巡回路や桜並木が整備され、周辺の</a:t>
            </a:r>
            <a:r>
              <a:rPr lang="ja-JP" altLang="ja-JP" sz="1200" dirty="0">
                <a:solidFill>
                  <a:sysClr val="windowText" lastClr="000000"/>
                </a:solidFill>
                <a:effectLst/>
                <a:latin typeface="+mj-ea"/>
                <a:ea typeface="+mj-ea"/>
                <a:cs typeface="ＭＳ 明朝" panose="02020609040205080304" pitchFamily="17" charset="-128"/>
              </a:rPr>
              <a:t>自然環境</a:t>
            </a:r>
            <a:r>
              <a:rPr lang="ja-JP" altLang="en-US" sz="1200" dirty="0">
                <a:solidFill>
                  <a:sysClr val="windowText" lastClr="000000"/>
                </a:solidFill>
                <a:effectLst/>
                <a:latin typeface="+mj-ea"/>
                <a:ea typeface="+mj-ea"/>
                <a:cs typeface="ＭＳ 明朝" panose="02020609040205080304" pitchFamily="17" charset="-128"/>
              </a:rPr>
              <a:t>や田園風景にとけ込んだ</a:t>
            </a:r>
            <a:r>
              <a:rPr lang="ja-JP" altLang="en-US" sz="1200" dirty="0">
                <a:solidFill>
                  <a:sysClr val="windowText" lastClr="000000"/>
                </a:solidFill>
                <a:latin typeface="+mj-ea"/>
                <a:ea typeface="+mj-ea"/>
                <a:cs typeface="ＭＳ 明朝" panose="02020609040205080304" pitchFamily="17" charset="-128"/>
              </a:rPr>
              <a:t>空間</a:t>
            </a:r>
            <a:r>
              <a:rPr lang="ja-JP" altLang="ja-JP" sz="1200" dirty="0">
                <a:solidFill>
                  <a:sysClr val="windowText" lastClr="000000"/>
                </a:solidFill>
                <a:effectLst/>
                <a:latin typeface="+mj-ea"/>
                <a:ea typeface="+mj-ea"/>
                <a:cs typeface="ＭＳ 明朝" panose="02020609040205080304" pitchFamily="17" charset="-128"/>
              </a:rPr>
              <a:t>と</a:t>
            </a:r>
            <a:r>
              <a:rPr lang="ja-JP" altLang="en-US" sz="1200" dirty="0">
                <a:solidFill>
                  <a:sysClr val="windowText" lastClr="000000"/>
                </a:solidFill>
                <a:effectLst/>
                <a:latin typeface="+mj-ea"/>
                <a:ea typeface="+mj-ea"/>
                <a:cs typeface="ＭＳ 明朝" panose="02020609040205080304" pitchFamily="17" charset="-128"/>
              </a:rPr>
              <a:t>なっており、</a:t>
            </a:r>
            <a:r>
              <a:rPr lang="ja-JP" altLang="en-US" sz="1200" dirty="0">
                <a:solidFill>
                  <a:sysClr val="windowText" lastClr="000000"/>
                </a:solidFill>
                <a:latin typeface="ＭＳ Ｐゴシック"/>
                <a:ea typeface="ＭＳ Ｐゴシック"/>
              </a:rPr>
              <a:t>山田池公園周辺では、河川改修に併せて、親水性や自然環境に配慮した整備を行うなど、憩いとやすらぎの空間として活用されている。</a:t>
            </a:r>
            <a:endParaRPr lang="en-US" altLang="ja-JP" sz="1200" dirty="0">
              <a:solidFill>
                <a:sysClr val="windowText" lastClr="000000"/>
              </a:solidFill>
              <a:latin typeface="ＭＳ Ｐゴシック"/>
              <a:ea typeface="ＭＳ Ｐゴシック"/>
            </a:endParaRPr>
          </a:p>
        </p:txBody>
      </p:sp>
      <p:sp>
        <p:nvSpPr>
          <p:cNvPr id="28" name="テキスト ボックス 27"/>
          <p:cNvSpPr txBox="1"/>
          <p:nvPr/>
        </p:nvSpPr>
        <p:spPr>
          <a:xfrm>
            <a:off x="5068523" y="3382959"/>
            <a:ext cx="2308645" cy="253916"/>
          </a:xfrm>
          <a:prstGeom prst="rect">
            <a:avLst/>
          </a:prstGeom>
          <a:noFill/>
        </p:spPr>
        <p:txBody>
          <a:bodyPr wrap="none" rtlCol="0">
            <a:spAutoFit/>
          </a:bodyPr>
          <a:lstStyle/>
          <a:p>
            <a:r>
              <a:rPr lang="ja-JP" altLang="en-US" sz="1050" dirty="0"/>
              <a:t>コミュニティタイムライン勉強会の様子</a:t>
            </a:r>
          </a:p>
        </p:txBody>
      </p:sp>
      <p:sp>
        <p:nvSpPr>
          <p:cNvPr id="33" name="Rectangle 2"/>
          <p:cNvSpPr>
            <a:spLocks noChangeArrowheads="1"/>
          </p:cNvSpPr>
          <p:nvPr/>
        </p:nvSpPr>
        <p:spPr bwMode="auto">
          <a:xfrm>
            <a:off x="0" y="-3175"/>
            <a:ext cx="990600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６．事業効果の定性的分析</a:t>
            </a:r>
          </a:p>
        </p:txBody>
      </p:sp>
      <p:sp>
        <p:nvSpPr>
          <p:cNvPr id="34" name="AutoShape 6">
            <a:extLst>
              <a:ext uri="{FF2B5EF4-FFF2-40B4-BE49-F238E27FC236}">
                <a16:creationId xmlns:a16="http://schemas.microsoft.com/office/drawing/2014/main" id="{7F0A28EA-FA58-23D1-5D68-ACAB2507306D}"/>
              </a:ext>
            </a:extLst>
          </p:cNvPr>
          <p:cNvSpPr>
            <a:spLocks noChangeArrowheads="1"/>
          </p:cNvSpPr>
          <p:nvPr/>
        </p:nvSpPr>
        <p:spPr bwMode="auto">
          <a:xfrm>
            <a:off x="65888" y="463742"/>
            <a:ext cx="2088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地元等の協力体制等</a:t>
            </a:r>
          </a:p>
        </p:txBody>
      </p:sp>
      <p:sp>
        <p:nvSpPr>
          <p:cNvPr id="35" name="AutoShape 6">
            <a:extLst>
              <a:ext uri="{FF2B5EF4-FFF2-40B4-BE49-F238E27FC236}">
                <a16:creationId xmlns:a16="http://schemas.microsoft.com/office/drawing/2014/main" id="{A731F1C6-21E9-0428-380B-C6DB2A8A1C69}"/>
              </a:ext>
            </a:extLst>
          </p:cNvPr>
          <p:cNvSpPr>
            <a:spLocks noChangeArrowheads="1"/>
          </p:cNvSpPr>
          <p:nvPr/>
        </p:nvSpPr>
        <p:spPr bwMode="auto">
          <a:xfrm>
            <a:off x="65888" y="4144428"/>
            <a:ext cx="3924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事業効果の定性的分析</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活力・快適性</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1" name="テキスト ボックス 11"/>
          <p:cNvSpPr txBox="1">
            <a:spLocks noChangeArrowheads="1"/>
          </p:cNvSpPr>
          <p:nvPr/>
        </p:nvSpPr>
        <p:spPr bwMode="auto">
          <a:xfrm>
            <a:off x="256146" y="3543169"/>
            <a:ext cx="9576293" cy="504000"/>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rmAutofit/>
          </a:bodyPr>
          <a:lstStyle/>
          <a:p>
            <a:pPr>
              <a:lnSpc>
                <a:spcPts val="1100"/>
              </a:lnSpc>
            </a:pPr>
            <a:r>
              <a:rPr lang="en-US" altLang="ja-JP" sz="900" dirty="0"/>
              <a:t>※</a:t>
            </a:r>
            <a:r>
              <a:rPr lang="ja-JP" altLang="en-US" sz="900" dirty="0"/>
              <a:t>アドプト・リバー・プログラム</a:t>
            </a:r>
            <a:endParaRPr lang="en-US" altLang="ja-JP" sz="900" dirty="0"/>
          </a:p>
          <a:p>
            <a:pPr>
              <a:lnSpc>
                <a:spcPts val="1100"/>
              </a:lnSpc>
            </a:pPr>
            <a:r>
              <a:rPr lang="ja-JP" altLang="en-US" sz="900" dirty="0"/>
              <a:t>　地元自治会や企業、市民グループ、学校などに河川の一定区間の清掃や美化活動などを継続的に実施していただき、河川愛護に対する啓発や、河川美化による地域環境の改善、不法投棄の防止</a:t>
            </a:r>
            <a:endParaRPr lang="en-US" altLang="ja-JP" sz="900" dirty="0"/>
          </a:p>
          <a:p>
            <a:pPr>
              <a:lnSpc>
                <a:spcPts val="1100"/>
              </a:lnSpc>
            </a:pPr>
            <a:r>
              <a:rPr lang="ja-JP" altLang="en-US" sz="900" dirty="0"/>
              <a:t>　などに役立てることをねらいとした取り組み。</a:t>
            </a:r>
            <a:endParaRPr lang="en-US" altLang="ja-JP" sz="900" dirty="0"/>
          </a:p>
        </p:txBody>
      </p:sp>
      <p:sp>
        <p:nvSpPr>
          <p:cNvPr id="3" name="スライド番号プレースホルダー 2"/>
          <p:cNvSpPr>
            <a:spLocks noGrp="1"/>
          </p:cNvSpPr>
          <p:nvPr>
            <p:ph type="sldNum" sz="quarter" idx="12"/>
          </p:nvPr>
        </p:nvSpPr>
        <p:spPr>
          <a:xfrm>
            <a:off x="9500972" y="6520642"/>
            <a:ext cx="410728" cy="357612"/>
          </a:xfrm>
          <a:noFill/>
          <a:ln>
            <a:noFill/>
          </a:ln>
        </p:spPr>
        <p:txBody>
          <a:bodyPr vert="horz" wrap="square" lIns="88403" tIns="44202" rIns="88403" bIns="44202" numCol="1" anchor="b" anchorCtr="0" compatLnSpc="1">
            <a:prstTxWarp prst="textNoShape">
              <a:avLst/>
            </a:prstTxWarp>
          </a:bodyPr>
          <a:lstStyle/>
          <a:p>
            <a:pPr defTabSz="1279525" eaLnBrk="0" hangingPunct="0"/>
            <a:r>
              <a:rPr lang="en-US" altLang="ja-JP" sz="1600" b="1" dirty="0">
                <a:solidFill>
                  <a:srgbClr val="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13</a:t>
            </a:r>
          </a:p>
        </p:txBody>
      </p:sp>
      <p:sp>
        <p:nvSpPr>
          <p:cNvPr id="32" name="テキスト ボックス 31">
            <a:extLst>
              <a:ext uri="{FF2B5EF4-FFF2-40B4-BE49-F238E27FC236}">
                <a16:creationId xmlns:a16="http://schemas.microsoft.com/office/drawing/2014/main" id="{24D03E72-6251-4A6B-A345-AC6E2E718040}"/>
              </a:ext>
            </a:extLst>
          </p:cNvPr>
          <p:cNvSpPr txBox="1"/>
          <p:nvPr/>
        </p:nvSpPr>
        <p:spPr>
          <a:xfrm>
            <a:off x="7731606" y="3382959"/>
            <a:ext cx="1800493" cy="253916"/>
          </a:xfrm>
          <a:prstGeom prst="rect">
            <a:avLst/>
          </a:prstGeom>
          <a:noFill/>
        </p:spPr>
        <p:txBody>
          <a:bodyPr wrap="none" rtlCol="0">
            <a:spAutoFit/>
          </a:bodyPr>
          <a:lstStyle/>
          <a:p>
            <a:r>
              <a:rPr lang="ja-JP" altLang="en-US" sz="1050" dirty="0"/>
              <a:t>住民参加の避難訓練の様子</a:t>
            </a:r>
          </a:p>
        </p:txBody>
      </p:sp>
      <p:sp>
        <p:nvSpPr>
          <p:cNvPr id="53" name="テキスト ボックス 52">
            <a:extLst>
              <a:ext uri="{FF2B5EF4-FFF2-40B4-BE49-F238E27FC236}">
                <a16:creationId xmlns:a16="http://schemas.microsoft.com/office/drawing/2014/main" id="{14120745-8220-4CDF-937B-C63F81437F58}"/>
              </a:ext>
            </a:extLst>
          </p:cNvPr>
          <p:cNvSpPr txBox="1"/>
          <p:nvPr/>
        </p:nvSpPr>
        <p:spPr>
          <a:xfrm>
            <a:off x="772801" y="6566663"/>
            <a:ext cx="1127232" cy="253916"/>
          </a:xfrm>
          <a:prstGeom prst="rect">
            <a:avLst/>
          </a:prstGeom>
          <a:noFill/>
        </p:spPr>
        <p:txBody>
          <a:bodyPr wrap="none" rtlCol="0">
            <a:spAutoFit/>
          </a:bodyPr>
          <a:lstStyle/>
          <a:p>
            <a:r>
              <a:rPr lang="ja-JP" altLang="en-US" sz="1050" dirty="0"/>
              <a:t>穂谷川の桜並木</a:t>
            </a:r>
          </a:p>
        </p:txBody>
      </p:sp>
      <p:pic>
        <p:nvPicPr>
          <p:cNvPr id="54" name="Picture 2">
            <a:extLst>
              <a:ext uri="{FF2B5EF4-FFF2-40B4-BE49-F238E27FC236}">
                <a16:creationId xmlns:a16="http://schemas.microsoft.com/office/drawing/2014/main" id="{9C913B9D-4605-4B08-A74C-71C59475893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80685" y="5103513"/>
            <a:ext cx="2330941" cy="15011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D6801D12-7FBF-458B-B094-9A763544A60E}"/>
              </a:ext>
            </a:extLst>
          </p:cNvPr>
          <p:cNvSpPr txBox="1"/>
          <p:nvPr/>
        </p:nvSpPr>
        <p:spPr>
          <a:xfrm>
            <a:off x="3444060" y="6561503"/>
            <a:ext cx="857927" cy="253916"/>
          </a:xfrm>
          <a:prstGeom prst="rect">
            <a:avLst/>
          </a:prstGeom>
          <a:noFill/>
        </p:spPr>
        <p:txBody>
          <a:bodyPr wrap="none" rtlCol="0">
            <a:spAutoFit/>
          </a:bodyPr>
          <a:lstStyle/>
          <a:p>
            <a:r>
              <a:rPr lang="ja-JP" altLang="en-US" sz="1050" dirty="0"/>
              <a:t>自然巡回路</a:t>
            </a:r>
          </a:p>
        </p:txBody>
      </p:sp>
      <p:sp>
        <p:nvSpPr>
          <p:cNvPr id="59" name="テキスト ボックス 58">
            <a:extLst>
              <a:ext uri="{FF2B5EF4-FFF2-40B4-BE49-F238E27FC236}">
                <a16:creationId xmlns:a16="http://schemas.microsoft.com/office/drawing/2014/main" id="{14C92F68-C3BF-4589-BBB4-1CE362F81515}"/>
              </a:ext>
            </a:extLst>
          </p:cNvPr>
          <p:cNvSpPr txBox="1"/>
          <p:nvPr/>
        </p:nvSpPr>
        <p:spPr>
          <a:xfrm>
            <a:off x="2920861" y="3382959"/>
            <a:ext cx="1622560" cy="253916"/>
          </a:xfrm>
          <a:prstGeom prst="rect">
            <a:avLst/>
          </a:prstGeom>
          <a:noFill/>
        </p:spPr>
        <p:txBody>
          <a:bodyPr wrap="none" rtlCol="0">
            <a:spAutoFit/>
          </a:bodyPr>
          <a:lstStyle/>
          <a:p>
            <a:r>
              <a:rPr lang="ja-JP" altLang="en-US" sz="1050" dirty="0"/>
              <a:t>地域住民による清掃活動</a:t>
            </a:r>
          </a:p>
        </p:txBody>
      </p:sp>
      <p:pic>
        <p:nvPicPr>
          <p:cNvPr id="2" name="Picture 2">
            <a:extLst>
              <a:ext uri="{FF2B5EF4-FFF2-40B4-BE49-F238E27FC236}">
                <a16:creationId xmlns:a16="http://schemas.microsoft.com/office/drawing/2014/main" id="{ADC9C4C6-D40C-4C5B-83C7-2426C32379C7}"/>
              </a:ext>
            </a:extLst>
          </p:cNvPr>
          <p:cNvPicPr>
            <a:picLocks noChangeAspect="1" noChangeArrowheads="1"/>
          </p:cNvPicPr>
          <p:nvPr/>
        </p:nvPicPr>
        <p:blipFill>
          <a:blip r:embed="rId9" cstate="screen">
            <a:lum bright="12000" contrast="12000"/>
            <a:extLst>
              <a:ext uri="{28A0092B-C50C-407E-A947-70E740481C1C}">
                <a14:useLocalDpi xmlns:a14="http://schemas.microsoft.com/office/drawing/2010/main"/>
              </a:ext>
            </a:extLst>
          </a:blip>
          <a:srcRect/>
          <a:stretch>
            <a:fillRect/>
          </a:stretch>
        </p:blipFill>
        <p:spPr bwMode="auto">
          <a:xfrm>
            <a:off x="206269" y="1789789"/>
            <a:ext cx="2162332" cy="16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751464C1-1394-4857-B37A-BFB53F74753B}"/>
              </a:ext>
            </a:extLst>
          </p:cNvPr>
          <p:cNvSpPr txBox="1"/>
          <p:nvPr/>
        </p:nvSpPr>
        <p:spPr>
          <a:xfrm>
            <a:off x="123438" y="3382959"/>
            <a:ext cx="2544585" cy="253916"/>
          </a:xfrm>
          <a:prstGeom prst="rect">
            <a:avLst/>
          </a:prstGeom>
          <a:noFill/>
        </p:spPr>
        <p:txBody>
          <a:bodyPr wrap="square" rtlCol="0">
            <a:spAutoFit/>
          </a:bodyPr>
          <a:lstStyle/>
          <a:p>
            <a:r>
              <a:rPr lang="ja-JP" altLang="en-US" sz="1050" dirty="0"/>
              <a:t>アドプトリバープログラム認定式の様子</a:t>
            </a:r>
          </a:p>
        </p:txBody>
      </p:sp>
      <p:pic>
        <p:nvPicPr>
          <p:cNvPr id="5" name="図 4">
            <a:extLst>
              <a:ext uri="{FF2B5EF4-FFF2-40B4-BE49-F238E27FC236}">
                <a16:creationId xmlns:a16="http://schemas.microsoft.com/office/drawing/2014/main" id="{AD50AA2A-58FD-49CC-8459-51860BE24EC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16752" y="5096902"/>
            <a:ext cx="2369492" cy="1507784"/>
          </a:xfrm>
          <a:prstGeom prst="rect">
            <a:avLst/>
          </a:prstGeom>
          <a:ln>
            <a:solidFill>
              <a:schemeClr val="tx1"/>
            </a:solidFill>
          </a:ln>
        </p:spPr>
      </p:pic>
      <p:sp>
        <p:nvSpPr>
          <p:cNvPr id="26" name="テキスト ボックス 25">
            <a:extLst>
              <a:ext uri="{FF2B5EF4-FFF2-40B4-BE49-F238E27FC236}">
                <a16:creationId xmlns:a16="http://schemas.microsoft.com/office/drawing/2014/main" id="{90C51DC5-EBD1-4834-BF5D-D9E10B1D44E0}"/>
              </a:ext>
            </a:extLst>
          </p:cNvPr>
          <p:cNvSpPr txBox="1"/>
          <p:nvPr/>
        </p:nvSpPr>
        <p:spPr>
          <a:xfrm>
            <a:off x="5165362" y="6561503"/>
            <a:ext cx="2149964" cy="253916"/>
          </a:xfrm>
          <a:prstGeom prst="rect">
            <a:avLst/>
          </a:prstGeom>
          <a:noFill/>
        </p:spPr>
        <p:txBody>
          <a:bodyPr wrap="square" rtlCol="0">
            <a:spAutoFit/>
          </a:bodyPr>
          <a:lstStyle/>
          <a:p>
            <a:r>
              <a:rPr lang="ja-JP" altLang="en-US" sz="1050" dirty="0"/>
              <a:t>穂谷川沿いの山田池公園の状況</a:t>
            </a:r>
          </a:p>
        </p:txBody>
      </p:sp>
      <p:sp>
        <p:nvSpPr>
          <p:cNvPr id="25" name="テキスト ボックス 24">
            <a:extLst>
              <a:ext uri="{FF2B5EF4-FFF2-40B4-BE49-F238E27FC236}">
                <a16:creationId xmlns:a16="http://schemas.microsoft.com/office/drawing/2014/main" id="{AC3ABE94-BFBA-48F2-82E5-5BC414D028C0}"/>
              </a:ext>
            </a:extLst>
          </p:cNvPr>
          <p:cNvSpPr txBox="1"/>
          <p:nvPr/>
        </p:nvSpPr>
        <p:spPr>
          <a:xfrm>
            <a:off x="8028239" y="6568074"/>
            <a:ext cx="1795864" cy="253916"/>
          </a:xfrm>
          <a:prstGeom prst="rect">
            <a:avLst/>
          </a:prstGeom>
          <a:noFill/>
        </p:spPr>
        <p:txBody>
          <a:bodyPr wrap="square" rtlCol="0">
            <a:spAutoFit/>
          </a:bodyPr>
          <a:lstStyle/>
          <a:p>
            <a:r>
              <a:rPr lang="ja-JP" altLang="en-US" sz="1050" dirty="0"/>
              <a:t>穂谷川と山田池公園</a:t>
            </a:r>
          </a:p>
        </p:txBody>
      </p:sp>
      <p:cxnSp>
        <p:nvCxnSpPr>
          <p:cNvPr id="27" name="直線矢印コネクタ 26">
            <a:extLst>
              <a:ext uri="{FF2B5EF4-FFF2-40B4-BE49-F238E27FC236}">
                <a16:creationId xmlns:a16="http://schemas.microsoft.com/office/drawing/2014/main" id="{CADDD44C-664C-4832-8187-F53547AF7DC8}"/>
              </a:ext>
            </a:extLst>
          </p:cNvPr>
          <p:cNvCxnSpPr/>
          <p:nvPr/>
        </p:nvCxnSpPr>
        <p:spPr bwMode="auto">
          <a:xfrm>
            <a:off x="5921082" y="6018122"/>
            <a:ext cx="335280" cy="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a:extLst>
              <a:ext uri="{FF2B5EF4-FFF2-40B4-BE49-F238E27FC236}">
                <a16:creationId xmlns:a16="http://schemas.microsoft.com/office/drawing/2014/main" id="{CC006EE3-C193-4BA3-8079-0FA684A29C4A}"/>
              </a:ext>
            </a:extLst>
          </p:cNvPr>
          <p:cNvCxnSpPr/>
          <p:nvPr/>
        </p:nvCxnSpPr>
        <p:spPr bwMode="auto">
          <a:xfrm flipH="1">
            <a:off x="8214238" y="6374355"/>
            <a:ext cx="327835" cy="236941"/>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a:extLst>
              <a:ext uri="{FF2B5EF4-FFF2-40B4-BE49-F238E27FC236}">
                <a16:creationId xmlns:a16="http://schemas.microsoft.com/office/drawing/2014/main" id="{8CC9BA06-6437-4C5B-8BE4-27652944A473}"/>
              </a:ext>
            </a:extLst>
          </p:cNvPr>
          <p:cNvCxnSpPr/>
          <p:nvPr/>
        </p:nvCxnSpPr>
        <p:spPr bwMode="auto">
          <a:xfrm flipH="1" flipV="1">
            <a:off x="1039730" y="6080351"/>
            <a:ext cx="385550" cy="10719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a:extLst>
              <a:ext uri="{FF2B5EF4-FFF2-40B4-BE49-F238E27FC236}">
                <a16:creationId xmlns:a16="http://schemas.microsoft.com/office/drawing/2014/main" id="{8D6EE34E-0E2E-4EA8-8EFA-989AF81E31F5}"/>
              </a:ext>
            </a:extLst>
          </p:cNvPr>
          <p:cNvCxnSpPr/>
          <p:nvPr/>
        </p:nvCxnSpPr>
        <p:spPr bwMode="auto">
          <a:xfrm>
            <a:off x="4405161" y="6080351"/>
            <a:ext cx="276520" cy="51771"/>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590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27AF30-7755-4166-BAFE-0AA26E2B2E82}"/>
              </a:ext>
            </a:extLst>
          </p:cNvPr>
          <p:cNvPicPr>
            <a:picLocks noChangeAspect="1"/>
          </p:cNvPicPr>
          <p:nvPr/>
        </p:nvPicPr>
        <p:blipFill>
          <a:blip r:embed="rId2"/>
          <a:stretch>
            <a:fillRect/>
          </a:stretch>
        </p:blipFill>
        <p:spPr>
          <a:xfrm>
            <a:off x="5691196" y="3508188"/>
            <a:ext cx="4105046" cy="2726131"/>
          </a:xfrm>
          <a:prstGeom prst="rect">
            <a:avLst/>
          </a:prstGeom>
          <a:solidFill>
            <a:schemeClr val="bg1"/>
          </a:solidFill>
        </p:spPr>
      </p:pic>
      <p:pic>
        <p:nvPicPr>
          <p:cNvPr id="29" name="図 28">
            <a:extLst>
              <a:ext uri="{FF2B5EF4-FFF2-40B4-BE49-F238E27FC236}">
                <a16:creationId xmlns:a16="http://schemas.microsoft.com/office/drawing/2014/main" id="{1486E227-7F87-3824-5CF6-BEA901F49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151" y="401667"/>
            <a:ext cx="4438266" cy="2543327"/>
          </a:xfrm>
          <a:prstGeom prst="rect">
            <a:avLst/>
          </a:prstGeom>
        </p:spPr>
      </p:pic>
      <p:sp>
        <p:nvSpPr>
          <p:cNvPr id="43010" name="AutoShape 6"/>
          <p:cNvSpPr>
            <a:spLocks noChangeArrowheads="1"/>
          </p:cNvSpPr>
          <p:nvPr/>
        </p:nvSpPr>
        <p:spPr bwMode="auto">
          <a:xfrm>
            <a:off x="115645" y="464834"/>
            <a:ext cx="2952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自然環境への影響とその対策</a:t>
            </a:r>
          </a:p>
        </p:txBody>
      </p:sp>
      <p:sp>
        <p:nvSpPr>
          <p:cNvPr id="16"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14</a:t>
            </a:r>
          </a:p>
        </p:txBody>
      </p:sp>
      <p:sp>
        <p:nvSpPr>
          <p:cNvPr id="43014"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７．特記事項</a:t>
            </a:r>
          </a:p>
        </p:txBody>
      </p:sp>
      <p:sp>
        <p:nvSpPr>
          <p:cNvPr id="17" name="テキスト ボックス 16">
            <a:extLst>
              <a:ext uri="{FF2B5EF4-FFF2-40B4-BE49-F238E27FC236}">
                <a16:creationId xmlns:a16="http://schemas.microsoft.com/office/drawing/2014/main" id="{8FDD4265-D5C9-C54E-1221-A73D36C312DD}"/>
              </a:ext>
            </a:extLst>
          </p:cNvPr>
          <p:cNvSpPr txBox="1"/>
          <p:nvPr/>
        </p:nvSpPr>
        <p:spPr>
          <a:xfrm>
            <a:off x="6643572" y="6634954"/>
            <a:ext cx="2988000" cy="215444"/>
          </a:xfrm>
          <a:prstGeom prst="rect">
            <a:avLst/>
          </a:prstGeom>
          <a:noFill/>
        </p:spPr>
        <p:txBody>
          <a:bodyPr wrap="square">
            <a:spAutoFit/>
          </a:bodyPr>
          <a:lstStyle/>
          <a:p>
            <a:r>
              <a:rPr lang="ja-JP" altLang="en-US" sz="800" dirty="0">
                <a:latin typeface="ＭＳ Ｐゴシック" panose="020B0600070205080204" pitchFamily="50" charset="-128"/>
                <a:ea typeface="ＭＳ Ｐゴシック" panose="020B0600070205080204" pitchFamily="50" charset="-128"/>
              </a:rPr>
              <a:t>出典：「</a:t>
            </a:r>
            <a:r>
              <a:rPr lang="zh-TW" altLang="en-US" sz="800" dirty="0">
                <a:latin typeface="ＭＳ Ｐゴシック" panose="020B0600070205080204" pitchFamily="50" charset="-128"/>
                <a:ea typeface="ＭＳ Ｐゴシック" panose="020B0600070205080204" pitchFamily="50" charset="-128"/>
              </a:rPr>
              <a:t>一級河川 穂谷川外</a:t>
            </a:r>
            <a:r>
              <a:rPr lang="ja-JP" altLang="en-US" sz="800" dirty="0">
                <a:latin typeface="ＭＳ Ｐゴシック" panose="020B0600070205080204" pitchFamily="50" charset="-128"/>
                <a:ea typeface="ＭＳ Ｐゴシック" panose="020B0600070205080204" pitchFamily="50" charset="-128"/>
              </a:rPr>
              <a:t> </a:t>
            </a:r>
            <a:r>
              <a:rPr lang="zh-TW" altLang="en-US" sz="800" dirty="0">
                <a:latin typeface="ＭＳ Ｐゴシック" panose="020B0600070205080204" pitchFamily="50" charset="-128"/>
                <a:ea typeface="ＭＳ Ｐゴシック" panose="020B0600070205080204" pitchFamily="50" charset="-128"/>
              </a:rPr>
              <a:t>河川水辺環境調査委託</a:t>
            </a:r>
            <a:r>
              <a:rPr lang="ja-JP" altLang="en-US" sz="800" dirty="0">
                <a:latin typeface="ＭＳ Ｐゴシック" panose="020B0600070205080204" pitchFamily="50" charset="-128"/>
                <a:ea typeface="ＭＳ Ｐゴシック" panose="020B0600070205080204" pitchFamily="50" charset="-128"/>
              </a:rPr>
              <a:t> </a:t>
            </a:r>
            <a:r>
              <a:rPr lang="zh-TW" altLang="en-US" sz="800" dirty="0">
                <a:latin typeface="ＭＳ Ｐゴシック" panose="020B0600070205080204" pitchFamily="50" charset="-128"/>
                <a:ea typeface="ＭＳ Ｐゴシック" panose="020B0600070205080204" pitchFamily="50" charset="-128"/>
              </a:rPr>
              <a:t>令和</a:t>
            </a:r>
            <a:r>
              <a:rPr lang="en-US" altLang="zh-TW" sz="800" dirty="0">
                <a:latin typeface="ＭＳ Ｐゴシック" panose="020B0600070205080204" pitchFamily="50" charset="-128"/>
                <a:ea typeface="ＭＳ Ｐゴシック" panose="020B0600070205080204" pitchFamily="50" charset="-128"/>
              </a:rPr>
              <a:t>5</a:t>
            </a:r>
            <a:r>
              <a:rPr lang="zh-TW" altLang="en-US" sz="800" dirty="0">
                <a:latin typeface="ＭＳ Ｐゴシック" panose="020B0600070205080204" pitchFamily="50" charset="-128"/>
                <a:ea typeface="ＭＳ Ｐゴシック" panose="020B0600070205080204" pitchFamily="50" charset="-128"/>
              </a:rPr>
              <a:t>年</a:t>
            </a:r>
            <a:r>
              <a:rPr lang="en-US" altLang="zh-TW" sz="800" dirty="0">
                <a:latin typeface="ＭＳ Ｐゴシック" panose="020B0600070205080204" pitchFamily="50" charset="-128"/>
                <a:ea typeface="ＭＳ Ｐゴシック" panose="020B0600070205080204" pitchFamily="50" charset="-128"/>
              </a:rPr>
              <a:t>2</a:t>
            </a:r>
            <a:r>
              <a:rPr lang="zh-TW" altLang="en-US" sz="800" dirty="0">
                <a:latin typeface="ＭＳ Ｐゴシック" panose="020B0600070205080204" pitchFamily="50" charset="-128"/>
                <a:ea typeface="ＭＳ Ｐゴシック" panose="020B0600070205080204" pitchFamily="50" charset="-128"/>
              </a:rPr>
              <a:t>月</a:t>
            </a:r>
            <a:r>
              <a:rPr lang="ja-JP" altLang="en-US" sz="800" dirty="0">
                <a:latin typeface="ＭＳ Ｐゴシック" panose="020B0600070205080204" pitchFamily="50" charset="-128"/>
                <a:ea typeface="ＭＳ Ｐゴシック" panose="020B0600070205080204" pitchFamily="50" charset="-128"/>
              </a:rPr>
              <a:t>」</a:t>
            </a:r>
          </a:p>
        </p:txBody>
      </p:sp>
      <p:sp>
        <p:nvSpPr>
          <p:cNvPr id="22" name="テキスト ボックス 21">
            <a:extLst>
              <a:ext uri="{FF2B5EF4-FFF2-40B4-BE49-F238E27FC236}">
                <a16:creationId xmlns:a16="http://schemas.microsoft.com/office/drawing/2014/main" id="{858CA075-2078-2B09-C327-394FA00E2C3C}"/>
              </a:ext>
            </a:extLst>
          </p:cNvPr>
          <p:cNvSpPr txBox="1"/>
          <p:nvPr/>
        </p:nvSpPr>
        <p:spPr>
          <a:xfrm>
            <a:off x="7561952" y="3065142"/>
            <a:ext cx="2310248" cy="215444"/>
          </a:xfrm>
          <a:prstGeom prst="rect">
            <a:avLst/>
          </a:prstGeom>
          <a:noFill/>
        </p:spPr>
        <p:txBody>
          <a:bodyPr wrap="none" rtlCol="0">
            <a:spAutoFit/>
          </a:bodyPr>
          <a:lstStyle/>
          <a:p>
            <a:r>
              <a:rPr kumimoji="1" lang="ja-JP" altLang="en-US" sz="800" dirty="0">
                <a:latin typeface="ＭＳ Ｐゴシック" panose="020B0600070205080204" pitchFamily="50" charset="-128"/>
                <a:ea typeface="ＭＳ Ｐゴシック" panose="020B0600070205080204" pitchFamily="50" charset="-128"/>
              </a:rPr>
              <a:t>出典：「公共用水域等環境データベースシステム」</a:t>
            </a:r>
          </a:p>
        </p:txBody>
      </p:sp>
      <p:sp>
        <p:nvSpPr>
          <p:cNvPr id="23" name="正方形/長方形 22">
            <a:extLst>
              <a:ext uri="{FF2B5EF4-FFF2-40B4-BE49-F238E27FC236}">
                <a16:creationId xmlns:a16="http://schemas.microsoft.com/office/drawing/2014/main" id="{BAB330B7-799F-5356-7C9E-686F23DD7AE0}"/>
              </a:ext>
            </a:extLst>
          </p:cNvPr>
          <p:cNvSpPr/>
          <p:nvPr/>
        </p:nvSpPr>
        <p:spPr bwMode="auto">
          <a:xfrm>
            <a:off x="8196586" y="2737722"/>
            <a:ext cx="189710" cy="167425"/>
          </a:xfrm>
          <a:prstGeom prst="rect">
            <a:avLst/>
          </a:prstGeom>
          <a:noFill/>
          <a:ln w="1905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DD76AA06-FAA1-10E1-CC96-F64073B68C07}"/>
              </a:ext>
            </a:extLst>
          </p:cNvPr>
          <p:cNvSpPr/>
          <p:nvPr/>
        </p:nvSpPr>
        <p:spPr bwMode="auto">
          <a:xfrm>
            <a:off x="8220392" y="1145278"/>
            <a:ext cx="981075" cy="1600200"/>
          </a:xfrm>
          <a:custGeom>
            <a:avLst/>
            <a:gdLst>
              <a:gd name="connsiteX0" fmla="*/ 0 w 981075"/>
              <a:gd name="connsiteY0" fmla="*/ 1600200 h 1600200"/>
              <a:gd name="connsiteX1" fmla="*/ 0 w 981075"/>
              <a:gd name="connsiteY1" fmla="*/ 0 h 1600200"/>
              <a:gd name="connsiteX2" fmla="*/ 981075 w 981075"/>
              <a:gd name="connsiteY2" fmla="*/ 0 h 1600200"/>
            </a:gdLst>
            <a:ahLst/>
            <a:cxnLst>
              <a:cxn ang="0">
                <a:pos x="connsiteX0" y="connsiteY0"/>
              </a:cxn>
              <a:cxn ang="0">
                <a:pos x="connsiteX1" y="connsiteY1"/>
              </a:cxn>
              <a:cxn ang="0">
                <a:pos x="connsiteX2" y="connsiteY2"/>
              </a:cxn>
            </a:cxnLst>
            <a:rect l="l" t="t" r="r" b="b"/>
            <a:pathLst>
              <a:path w="981075" h="1600200">
                <a:moveTo>
                  <a:pt x="0" y="1600200"/>
                </a:moveTo>
                <a:lnTo>
                  <a:pt x="0" y="0"/>
                </a:lnTo>
                <a:lnTo>
                  <a:pt x="981075" y="0"/>
                </a:lnTo>
              </a:path>
            </a:pathLst>
          </a:custGeom>
          <a:noFill/>
          <a:ln w="19050">
            <a:solidFill>
              <a:schemeClr val="tx1"/>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120EC58D-4162-7646-313B-FAFDBDEC8136}"/>
              </a:ext>
            </a:extLst>
          </p:cNvPr>
          <p:cNvCxnSpPr/>
          <p:nvPr/>
        </p:nvCxnSpPr>
        <p:spPr bwMode="auto">
          <a:xfrm>
            <a:off x="8287067" y="2430853"/>
            <a:ext cx="1356529" cy="101561"/>
          </a:xfrm>
          <a:prstGeom prst="straightConnector1">
            <a:avLst/>
          </a:prstGeom>
          <a:solidFill>
            <a:schemeClr val="bg1"/>
          </a:solidFill>
          <a:ln w="19050">
            <a:solidFill>
              <a:srgbClr val="0000FF"/>
            </a:solidFill>
            <a:prstDash val="sysDash"/>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a:extLst>
              <a:ext uri="{FF2B5EF4-FFF2-40B4-BE49-F238E27FC236}">
                <a16:creationId xmlns:a16="http://schemas.microsoft.com/office/drawing/2014/main" id="{1B9C4CDB-D2E4-926B-8BC4-1D58964AEF99}"/>
              </a:ext>
            </a:extLst>
          </p:cNvPr>
          <p:cNvSpPr txBox="1"/>
          <p:nvPr/>
        </p:nvSpPr>
        <p:spPr>
          <a:xfrm>
            <a:off x="7945721" y="2420198"/>
            <a:ext cx="689612" cy="253916"/>
          </a:xfrm>
          <a:prstGeom prst="rect">
            <a:avLst/>
          </a:prstGeom>
          <a:noFill/>
        </p:spPr>
        <p:txBody>
          <a:bodyPr wrap="none" rtlCol="0">
            <a:spAutoFit/>
          </a:bodyPr>
          <a:lstStyle/>
          <a:p>
            <a:r>
              <a:rPr lang="en-US" altLang="ja-JP" sz="1050" dirty="0">
                <a:solidFill>
                  <a:srgbClr val="0000FF"/>
                </a:solidFill>
                <a:latin typeface="ＭＳ Ｐゴシック" panose="020B0600070205080204" pitchFamily="50" charset="-128"/>
              </a:rPr>
              <a:t>2.1</a:t>
            </a:r>
            <a:r>
              <a:rPr kumimoji="1" lang="ja-JP" altLang="en-US" sz="1050" dirty="0">
                <a:solidFill>
                  <a:srgbClr val="0000FF"/>
                </a:solidFill>
                <a:latin typeface="ＭＳ Ｐゴシック" panose="020B0600070205080204" pitchFamily="50" charset="-128"/>
              </a:rPr>
              <a:t> </a:t>
            </a:r>
            <a:r>
              <a:rPr kumimoji="1" lang="en-US" altLang="ja-JP" sz="1050" dirty="0">
                <a:solidFill>
                  <a:srgbClr val="0000FF"/>
                </a:solidFill>
                <a:latin typeface="ＭＳ Ｐゴシック" panose="020B0600070205080204" pitchFamily="50" charset="-128"/>
              </a:rPr>
              <a:t>mg/L</a:t>
            </a:r>
            <a:endParaRPr kumimoji="1" lang="ja-JP" altLang="en-US" sz="1050" dirty="0">
              <a:solidFill>
                <a:srgbClr val="0000FF"/>
              </a:solidFill>
              <a:latin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E9A9C407-F159-FAF1-801A-FC6FABB15DA3}"/>
              </a:ext>
            </a:extLst>
          </p:cNvPr>
          <p:cNvSpPr txBox="1"/>
          <p:nvPr/>
        </p:nvSpPr>
        <p:spPr>
          <a:xfrm>
            <a:off x="9272247" y="2536652"/>
            <a:ext cx="689612" cy="253916"/>
          </a:xfrm>
          <a:prstGeom prst="rect">
            <a:avLst/>
          </a:prstGeom>
          <a:noFill/>
        </p:spPr>
        <p:txBody>
          <a:bodyPr wrap="none" rtlCol="0">
            <a:spAutoFit/>
          </a:bodyPr>
          <a:lstStyle/>
          <a:p>
            <a:r>
              <a:rPr lang="en-US" altLang="ja-JP" sz="1050" dirty="0">
                <a:solidFill>
                  <a:srgbClr val="0000FF"/>
                </a:solidFill>
                <a:latin typeface="ＭＳ Ｐゴシック" panose="020B0600070205080204" pitchFamily="50" charset="-128"/>
              </a:rPr>
              <a:t>1.4</a:t>
            </a:r>
            <a:r>
              <a:rPr kumimoji="1" lang="ja-JP" altLang="en-US" sz="1050" dirty="0">
                <a:solidFill>
                  <a:srgbClr val="0000FF"/>
                </a:solidFill>
                <a:latin typeface="ＭＳ Ｐゴシック" panose="020B0600070205080204" pitchFamily="50" charset="-128"/>
              </a:rPr>
              <a:t> </a:t>
            </a:r>
            <a:r>
              <a:rPr kumimoji="1" lang="en-US" altLang="ja-JP" sz="1050" dirty="0">
                <a:solidFill>
                  <a:srgbClr val="0000FF"/>
                </a:solidFill>
                <a:latin typeface="ＭＳ Ｐゴシック" panose="020B0600070205080204" pitchFamily="50" charset="-128"/>
              </a:rPr>
              <a:t>mg/L</a:t>
            </a:r>
            <a:endParaRPr kumimoji="1" lang="ja-JP" altLang="en-US" sz="1050" dirty="0">
              <a:solidFill>
                <a:srgbClr val="0000FF"/>
              </a:solidFill>
              <a:latin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4432C584-5003-0622-4C87-D54C208C1B26}"/>
              </a:ext>
            </a:extLst>
          </p:cNvPr>
          <p:cNvSpPr txBox="1"/>
          <p:nvPr/>
        </p:nvSpPr>
        <p:spPr>
          <a:xfrm>
            <a:off x="8062520" y="934624"/>
            <a:ext cx="902811" cy="215444"/>
          </a:xfrm>
          <a:prstGeom prst="rect">
            <a:avLst/>
          </a:prstGeom>
          <a:noFill/>
        </p:spPr>
        <p:txBody>
          <a:bodyPr wrap="none" rtlCol="0">
            <a:spAutoFit/>
          </a:bodyPr>
          <a:lstStyle/>
          <a:p>
            <a:r>
              <a:rPr kumimoji="1" lang="ja-JP" altLang="en-US" sz="800" dirty="0">
                <a:latin typeface="ＭＳ Ｐゴシック" panose="020B0600070205080204" pitchFamily="50" charset="-128"/>
                <a:ea typeface="ＭＳ Ｐゴシック" panose="020B0600070205080204" pitchFamily="50" charset="-128"/>
              </a:rPr>
              <a:t>河川事業開始時</a:t>
            </a:r>
          </a:p>
        </p:txBody>
      </p:sp>
      <p:sp>
        <p:nvSpPr>
          <p:cNvPr id="43008" name="テキスト ボックス 43007">
            <a:extLst>
              <a:ext uri="{FF2B5EF4-FFF2-40B4-BE49-F238E27FC236}">
                <a16:creationId xmlns:a16="http://schemas.microsoft.com/office/drawing/2014/main" id="{7A53AF92-AE15-5BEC-6138-B109478565AC}"/>
              </a:ext>
            </a:extLst>
          </p:cNvPr>
          <p:cNvSpPr txBox="1"/>
          <p:nvPr/>
        </p:nvSpPr>
        <p:spPr>
          <a:xfrm>
            <a:off x="5893151" y="2078390"/>
            <a:ext cx="938077" cy="246221"/>
          </a:xfrm>
          <a:prstGeom prst="rect">
            <a:avLst/>
          </a:prstGeom>
          <a:noFill/>
        </p:spPr>
        <p:txBody>
          <a:bodyPr wrap="none" rtlCol="0">
            <a:spAutoFit/>
          </a:bodyPr>
          <a:lstStyle/>
          <a:p>
            <a:r>
              <a:rPr lang="en-US" altLang="ja-JP" sz="1000" dirty="0">
                <a:latin typeface="ＭＳ Ｐゴシック" panose="020B0600070205080204" pitchFamily="50" charset="-128"/>
              </a:rPr>
              <a:t>B</a:t>
            </a:r>
            <a:r>
              <a:rPr lang="ja-JP" altLang="en-US" sz="1000" dirty="0">
                <a:latin typeface="ＭＳ Ｐゴシック" panose="020B0600070205080204" pitchFamily="50" charset="-128"/>
              </a:rPr>
              <a:t>類型：</a:t>
            </a:r>
            <a:r>
              <a:rPr lang="en-US" altLang="ja-JP" sz="1000" dirty="0">
                <a:latin typeface="ＭＳ Ｐゴシック" panose="020B0600070205080204" pitchFamily="50" charset="-128"/>
              </a:rPr>
              <a:t>3mg/L</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3009" name="テキスト ボックス 43008">
            <a:extLst>
              <a:ext uri="{FF2B5EF4-FFF2-40B4-BE49-F238E27FC236}">
                <a16:creationId xmlns:a16="http://schemas.microsoft.com/office/drawing/2014/main" id="{BC7D0B5A-EAE9-B948-3AE4-456E20D8AA12}"/>
              </a:ext>
            </a:extLst>
          </p:cNvPr>
          <p:cNvSpPr txBox="1"/>
          <p:nvPr/>
        </p:nvSpPr>
        <p:spPr>
          <a:xfrm>
            <a:off x="5893150" y="1786030"/>
            <a:ext cx="941283" cy="246221"/>
          </a:xfrm>
          <a:prstGeom prst="rect">
            <a:avLst/>
          </a:prstGeom>
          <a:noFill/>
        </p:spPr>
        <p:txBody>
          <a:bodyPr wrap="none" rtlCol="0">
            <a:spAutoFit/>
          </a:bodyPr>
          <a:lstStyle/>
          <a:p>
            <a:r>
              <a:rPr lang="en-US" altLang="ja-JP" sz="1000" dirty="0">
                <a:latin typeface="ＭＳ Ｐゴシック" panose="020B0600070205080204" pitchFamily="50" charset="-128"/>
              </a:rPr>
              <a:t>C</a:t>
            </a:r>
            <a:r>
              <a:rPr lang="ja-JP" altLang="en-US" sz="1000" dirty="0">
                <a:latin typeface="ＭＳ Ｐゴシック" panose="020B0600070205080204" pitchFamily="50" charset="-128"/>
              </a:rPr>
              <a:t>類型：</a:t>
            </a:r>
            <a:r>
              <a:rPr lang="en-US" altLang="ja-JP" sz="1000" dirty="0">
                <a:latin typeface="ＭＳ Ｐゴシック" panose="020B0600070205080204" pitchFamily="50" charset="-128"/>
              </a:rPr>
              <a:t>5mg/L</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7B3B7E6-5685-FC51-2595-CA3F77E3525D}"/>
              </a:ext>
            </a:extLst>
          </p:cNvPr>
          <p:cNvSpPr txBox="1"/>
          <p:nvPr/>
        </p:nvSpPr>
        <p:spPr>
          <a:xfrm>
            <a:off x="5655080" y="2886813"/>
            <a:ext cx="4277133" cy="261610"/>
          </a:xfrm>
          <a:prstGeom prst="rect">
            <a:avLst/>
          </a:prstGeom>
          <a:noFill/>
        </p:spPr>
        <p:txBody>
          <a:bodyPr wrap="none" rtlCol="0">
            <a:spAutoFit/>
          </a:bodyPr>
          <a:lstStyle/>
          <a:p>
            <a:r>
              <a:rPr kumimoji="1" lang="ja-JP" altLang="en-US" sz="1100" dirty="0">
                <a:latin typeface="ＭＳ Ｐゴシック" panose="020B0600070205080204" pitchFamily="50" charset="-128"/>
                <a:ea typeface="ＭＳ Ｐゴシック" panose="020B0600070205080204" pitchFamily="50" charset="-128"/>
              </a:rPr>
              <a:t>図　地点別年間値（項目：</a:t>
            </a:r>
            <a:r>
              <a:rPr kumimoji="1" lang="en-US" altLang="ja-JP" sz="1100" dirty="0">
                <a:latin typeface="ＭＳ Ｐゴシック" panose="020B0600070205080204" pitchFamily="50" charset="-128"/>
                <a:ea typeface="ＭＳ Ｐゴシック" panose="020B0600070205080204" pitchFamily="50" charset="-128"/>
              </a:rPr>
              <a:t>BOD75</a:t>
            </a:r>
            <a:r>
              <a:rPr kumimoji="1" lang="ja-JP" altLang="en-US" sz="1100" dirty="0">
                <a:latin typeface="ＭＳ Ｐゴシック" panose="020B0600070205080204" pitchFamily="50" charset="-128"/>
                <a:ea typeface="ＭＳ Ｐゴシック" panose="020B0600070205080204" pitchFamily="50" charset="-128"/>
              </a:rPr>
              <a:t>％値、地点：穂谷川 淀川合流直前）</a:t>
            </a:r>
          </a:p>
        </p:txBody>
      </p:sp>
      <p:sp>
        <p:nvSpPr>
          <p:cNvPr id="67" name="テキスト ボックス 66">
            <a:extLst>
              <a:ext uri="{FF2B5EF4-FFF2-40B4-BE49-F238E27FC236}">
                <a16:creationId xmlns:a16="http://schemas.microsoft.com/office/drawing/2014/main" id="{A809B649-E9A9-4143-9F40-3FC81DEF173A}"/>
              </a:ext>
            </a:extLst>
          </p:cNvPr>
          <p:cNvSpPr txBox="1"/>
          <p:nvPr/>
        </p:nvSpPr>
        <p:spPr>
          <a:xfrm>
            <a:off x="6991375" y="6347725"/>
            <a:ext cx="1265090" cy="261610"/>
          </a:xfrm>
          <a:prstGeom prst="rect">
            <a:avLst/>
          </a:prstGeom>
          <a:noFill/>
        </p:spPr>
        <p:txBody>
          <a:bodyPr wrap="none" rtlCol="0">
            <a:spAutoFit/>
          </a:bodyPr>
          <a:lstStyle/>
          <a:p>
            <a:r>
              <a:rPr kumimoji="1" lang="ja-JP" altLang="en-US" sz="1100" dirty="0">
                <a:latin typeface="ＭＳ Ｐゴシック" panose="020B0600070205080204" pitchFamily="50" charset="-128"/>
                <a:ea typeface="ＭＳ Ｐゴシック" panose="020B0600070205080204" pitchFamily="50" charset="-128"/>
              </a:rPr>
              <a:t>表　魚類調査結果</a:t>
            </a:r>
          </a:p>
        </p:txBody>
      </p:sp>
      <p:sp>
        <p:nvSpPr>
          <p:cNvPr id="70" name="テキスト ボックス 69">
            <a:extLst>
              <a:ext uri="{FF2B5EF4-FFF2-40B4-BE49-F238E27FC236}">
                <a16:creationId xmlns:a16="http://schemas.microsoft.com/office/drawing/2014/main" id="{14CF3375-8333-4230-B923-8296715E9D53}"/>
              </a:ext>
            </a:extLst>
          </p:cNvPr>
          <p:cNvSpPr txBox="1"/>
          <p:nvPr/>
        </p:nvSpPr>
        <p:spPr>
          <a:xfrm>
            <a:off x="23873" y="856814"/>
            <a:ext cx="5508000" cy="3168000"/>
          </a:xfrm>
          <a:prstGeom prst="rect">
            <a:avLst/>
          </a:prstGeom>
          <a:noFill/>
          <a:ln>
            <a:solidFill>
              <a:schemeClr val="tx1"/>
            </a:solidFill>
          </a:ln>
        </p:spPr>
        <p:txBody>
          <a:bodyPr wrap="square" rtlCol="0">
            <a:spAutoFit/>
          </a:bodyPr>
          <a:lstStyle/>
          <a:p>
            <a:r>
              <a:rPr kumimoji="1" lang="ja-JP" altLang="en-US" sz="1200" b="1" u="sng" dirty="0">
                <a:latin typeface="ＭＳ Ｐゴシック" panose="020B0600070205080204" pitchFamily="50" charset="-128"/>
                <a:ea typeface="ＭＳ Ｐゴシック" panose="020B0600070205080204" pitchFamily="50" charset="-128"/>
              </a:rPr>
              <a:t>多様な生物の生息について</a:t>
            </a:r>
            <a:endParaRPr kumimoji="1" lang="en-US" altLang="ja-JP" sz="1200" b="1" u="sng"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kumimoji="1" lang="ja-JP" altLang="en-US" sz="1100" dirty="0">
                <a:latin typeface="ＭＳ Ｐゴシック" panose="020B0600070205080204" pitchFamily="50" charset="-128"/>
                <a:ea typeface="ＭＳ Ｐゴシック" panose="020B0600070205080204" pitchFamily="50" charset="-128"/>
              </a:rPr>
              <a:t>魚類は</a:t>
            </a:r>
            <a:r>
              <a:rPr kumimoji="1" lang="en-US" altLang="ja-JP" sz="1100" dirty="0">
                <a:latin typeface="ＭＳ Ｐゴシック" panose="020B0600070205080204" pitchFamily="50" charset="-128"/>
                <a:ea typeface="ＭＳ Ｐゴシック" panose="020B0600070205080204" pitchFamily="50" charset="-128"/>
              </a:rPr>
              <a:t>11</a:t>
            </a:r>
            <a:r>
              <a:rPr kumimoji="1" lang="ja-JP" altLang="en-US" sz="1100" dirty="0">
                <a:latin typeface="ＭＳ Ｐゴシック" panose="020B0600070205080204" pitchFamily="50" charset="-128"/>
                <a:ea typeface="ＭＳ Ｐゴシック" panose="020B0600070205080204" pitchFamily="50" charset="-128"/>
              </a:rPr>
              <a:t>種、底生動物は</a:t>
            </a:r>
            <a:r>
              <a:rPr kumimoji="1" lang="en-US" altLang="ja-JP" sz="1100" dirty="0">
                <a:latin typeface="ＭＳ Ｐゴシック" panose="020B0600070205080204" pitchFamily="50" charset="-128"/>
                <a:ea typeface="ＭＳ Ｐゴシック" panose="020B0600070205080204" pitchFamily="50" charset="-128"/>
              </a:rPr>
              <a:t>76</a:t>
            </a:r>
            <a:r>
              <a:rPr kumimoji="1" lang="ja-JP" altLang="en-US" sz="1100" dirty="0">
                <a:latin typeface="ＭＳ Ｐゴシック" panose="020B0600070205080204" pitchFamily="50" charset="-128"/>
                <a:ea typeface="ＭＳ Ｐゴシック" panose="020B0600070205080204" pitchFamily="50" charset="-128"/>
              </a:rPr>
              <a:t>種が確認された。</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lang="ja-JP" altLang="en-US" sz="1100" dirty="0">
                <a:latin typeface="ＭＳ Ｐゴシック" panose="020B0600070205080204" pitchFamily="50" charset="-128"/>
              </a:rPr>
              <a:t>重要種としてはタモロコ、ウキゴリ、ミナミメダカなどが確認</a:t>
            </a:r>
            <a:r>
              <a:rPr kumimoji="1" lang="ja-JP" altLang="en-US" sz="1100" dirty="0">
                <a:latin typeface="ＭＳ Ｐゴシック" panose="020B0600070205080204" pitchFamily="50" charset="-128"/>
                <a:ea typeface="ＭＳ Ｐゴシック" panose="020B0600070205080204" pitchFamily="50" charset="-128"/>
              </a:rPr>
              <a:t>されている。</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200" b="1" u="sng" dirty="0">
                <a:latin typeface="ＭＳ Ｐゴシック" panose="020B0600070205080204" pitchFamily="50" charset="-128"/>
                <a:ea typeface="ＭＳ Ｐゴシック" panose="020B0600070205080204" pitchFamily="50" charset="-128"/>
              </a:rPr>
              <a:t>多様な生物の生息・生育環境を保全するための対策</a:t>
            </a:r>
            <a:endParaRPr kumimoji="1" lang="en-US" altLang="ja-JP" sz="1200" b="1" u="sng"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rPr>
              <a:t>①水質保全</a:t>
            </a:r>
            <a:endParaRPr kumimoji="1" lang="en-US" altLang="ja-JP" sz="1200" b="1"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kumimoji="1" lang="ja-JP" altLang="en-US" sz="1100" dirty="0">
                <a:latin typeface="ＭＳ Ｐゴシック" panose="020B0600070205080204" pitchFamily="50" charset="-128"/>
                <a:ea typeface="ＭＳ Ｐゴシック" panose="020B0600070205080204" pitchFamily="50" charset="-128"/>
              </a:rPr>
              <a:t>流域市の環境部局による行政指導や下水道施設の整備等により水質は改善されてきている。</a:t>
            </a:r>
            <a:r>
              <a:rPr lang="ja-JP" altLang="en-US" sz="1100" dirty="0">
                <a:latin typeface="ＭＳ Ｐゴシック" panose="020B0600070205080204" pitchFamily="50" charset="-128"/>
              </a:rPr>
              <a:t>また、</a:t>
            </a:r>
            <a:r>
              <a:rPr kumimoji="1" lang="ja-JP" altLang="en-US" sz="1100" dirty="0">
                <a:latin typeface="ＭＳ Ｐゴシック" panose="020B0600070205080204" pitchFamily="50" charset="-128"/>
                <a:ea typeface="ＭＳ Ｐゴシック" panose="020B0600070205080204" pitchFamily="50" charset="-128"/>
              </a:rPr>
              <a:t>地域住民、学校、</a:t>
            </a:r>
            <a:r>
              <a:rPr kumimoji="1" lang="en-US" altLang="ja-JP" sz="1100" dirty="0">
                <a:latin typeface="ＭＳ Ｐゴシック" panose="020B0600070205080204" pitchFamily="50" charset="-128"/>
                <a:ea typeface="ＭＳ Ｐゴシック" panose="020B0600070205080204" pitchFamily="50" charset="-128"/>
              </a:rPr>
              <a:t>NPO</a:t>
            </a:r>
            <a:r>
              <a:rPr kumimoji="1" lang="ja-JP" altLang="en-US" sz="1100" dirty="0">
                <a:latin typeface="ＭＳ Ｐゴシック" panose="020B0600070205080204" pitchFamily="50" charset="-128"/>
                <a:ea typeface="ＭＳ Ｐゴシック" panose="020B0600070205080204" pitchFamily="50" charset="-128"/>
              </a:rPr>
              <a:t>等と連携し、生活排水による河川への負担軽減に向けた環境教育・学習の推進、及び啓発活動等</a:t>
            </a:r>
            <a:r>
              <a:rPr lang="ja-JP" altLang="en-US" sz="1100" dirty="0">
                <a:latin typeface="ＭＳ Ｐゴシック" panose="020B0600070205080204" pitchFamily="50" charset="-128"/>
              </a:rPr>
              <a:t>を</a:t>
            </a:r>
            <a:r>
              <a:rPr kumimoji="1" lang="ja-JP" altLang="en-US" sz="1100" dirty="0">
                <a:latin typeface="ＭＳ Ｐゴシック" panose="020B0600070205080204" pitchFamily="50" charset="-128"/>
                <a:ea typeface="ＭＳ Ｐゴシック" panose="020B0600070205080204" pitchFamily="50" charset="-128"/>
              </a:rPr>
              <a:t>進めることにより、水質の保全に努めている。</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kumimoji="1" lang="ja-JP" altLang="en-US" sz="1100" dirty="0">
                <a:latin typeface="ＭＳ Ｐゴシック" panose="020B0600070205080204" pitchFamily="50" charset="-128"/>
                <a:ea typeface="ＭＳ Ｐゴシック" panose="020B0600070205080204" pitchFamily="50" charset="-128"/>
              </a:rPr>
              <a:t>穂谷川における水質汚濁の環境基準は</a:t>
            </a:r>
            <a:r>
              <a:rPr kumimoji="1" lang="en-US" altLang="ja-JP" sz="1100" dirty="0">
                <a:latin typeface="ＭＳ Ｐゴシック" panose="020B0600070205080204" pitchFamily="50" charset="-128"/>
                <a:ea typeface="ＭＳ Ｐゴシック" panose="020B0600070205080204" pitchFamily="50" charset="-128"/>
              </a:rPr>
              <a:t>B</a:t>
            </a:r>
            <a:r>
              <a:rPr kumimoji="1" lang="ja-JP" altLang="en-US" sz="1100" dirty="0">
                <a:latin typeface="ＭＳ Ｐゴシック" panose="020B0600070205080204" pitchFamily="50" charset="-128"/>
                <a:ea typeface="ＭＳ Ｐゴシック" panose="020B0600070205080204" pitchFamily="50" charset="-128"/>
              </a:rPr>
              <a:t>分類に指定されており、前回評価時点と同様、環境基準を満足して</a:t>
            </a:r>
            <a:r>
              <a:rPr lang="ja-JP" altLang="en-US" sz="1100" dirty="0">
                <a:latin typeface="ＭＳ Ｐゴシック" panose="020B0600070205080204" pitchFamily="50" charset="-128"/>
              </a:rPr>
              <a:t>おり、工事による大きな影響は見受けられない。</a:t>
            </a:r>
            <a:r>
              <a:rPr kumimoji="1" lang="ja-JP" altLang="en-US" sz="1100" dirty="0">
                <a:latin typeface="ＭＳ Ｐゴシック" panose="020B0600070205080204" pitchFamily="50" charset="-128"/>
                <a:ea typeface="ＭＳ Ｐゴシック" panose="020B0600070205080204" pitchFamily="50" charset="-128"/>
              </a:rPr>
              <a:t>（淀川合流部地点）</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rPr>
              <a:t>②生物移動の連続性の確保</a:t>
            </a:r>
            <a:endParaRPr kumimoji="1" lang="en-US" altLang="ja-JP" sz="1200" b="1"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lang="ja-JP" altLang="en-US" sz="1100" dirty="0">
                <a:latin typeface="ＭＳ Ｐゴシック" panose="020B0600070205080204" pitchFamily="50" charset="-128"/>
              </a:rPr>
              <a:t>落差工の改築を多段式で行うなど、上下流の生物移動の連続性の確保に努めている。</a:t>
            </a:r>
          </a:p>
          <a:p>
            <a:pPr marL="171450" indent="-171450">
              <a:buFont typeface="Wingdings" panose="05000000000000000000" pitchFamily="2" charset="2"/>
              <a:buChar char="Ø"/>
            </a:pPr>
            <a:r>
              <a:rPr lang="en-US" altLang="ja-JP" sz="1100" dirty="0">
                <a:latin typeface="ＭＳ Ｐゴシック" panose="020B0600070205080204" pitchFamily="50" charset="-128"/>
              </a:rPr>
              <a:t>H24</a:t>
            </a:r>
            <a:r>
              <a:rPr lang="ja-JP" altLang="en-US" sz="1100" dirty="0">
                <a:latin typeface="ＭＳ Ｐゴシック" panose="020B0600070205080204" pitchFamily="50" charset="-128"/>
              </a:rPr>
              <a:t>に比べ全体の傾向として、確認個体数が増加している。</a:t>
            </a:r>
            <a:endParaRPr lang="en-US" altLang="ja-JP" sz="1100" dirty="0">
              <a:latin typeface="ＭＳ Ｐゴシック" panose="020B0600070205080204" pitchFamily="50" charset="-128"/>
            </a:endParaRPr>
          </a:p>
          <a:p>
            <a:pPr marL="171450" indent="-171450">
              <a:buFont typeface="Wingdings" panose="05000000000000000000" pitchFamily="2" charset="2"/>
              <a:buChar char="Ø"/>
            </a:pPr>
            <a:r>
              <a:rPr lang="en-US" altLang="ja-JP" sz="1100" dirty="0">
                <a:latin typeface="ＭＳ Ｐゴシック" panose="020B0600070205080204" pitchFamily="50" charset="-128"/>
              </a:rPr>
              <a:t>R1</a:t>
            </a: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R5</a:t>
            </a:r>
            <a:r>
              <a:rPr lang="ja-JP" altLang="en-US" sz="1100" dirty="0">
                <a:latin typeface="ＭＳ Ｐゴシック" panose="020B0600070205080204" pitchFamily="50" charset="-128"/>
              </a:rPr>
              <a:t>年度の工事箇所における</a:t>
            </a:r>
            <a:r>
              <a:rPr lang="en-US" altLang="ja-JP" sz="1100" dirty="0">
                <a:latin typeface="ＭＳ Ｐゴシック" panose="020B0600070205080204" pitchFamily="50" charset="-128"/>
              </a:rPr>
              <a:t>H24</a:t>
            </a:r>
            <a:r>
              <a:rPr lang="ja-JP" altLang="en-US" sz="1100" dirty="0">
                <a:latin typeface="ＭＳ Ｐゴシック" panose="020B0600070205080204" pitchFamily="50" charset="-128"/>
              </a:rPr>
              <a:t>と</a:t>
            </a:r>
            <a:r>
              <a:rPr lang="en-US" altLang="ja-JP" sz="1100" dirty="0">
                <a:latin typeface="ＭＳ Ｐゴシック" panose="020B0600070205080204" pitchFamily="50" charset="-128"/>
              </a:rPr>
              <a:t>R4</a:t>
            </a:r>
            <a:r>
              <a:rPr lang="ja-JP" altLang="en-US" sz="1100" dirty="0">
                <a:latin typeface="ＭＳ Ｐゴシック" panose="020B0600070205080204" pitchFamily="50" charset="-128"/>
              </a:rPr>
              <a:t>の調査結果を比較したところ、個別の魚種では増減があるものの、工事後の箇所においても継続的に重要種が確認されるなど、工事による大きな影響はないと考えられる。今後も工事による影響がないか、引き続き、環境調査を実施する。（淀穂枚</a:t>
            </a:r>
            <a:r>
              <a:rPr lang="en-US" altLang="ja-JP" sz="1100" dirty="0">
                <a:latin typeface="ＭＳ Ｐゴシック" panose="020B0600070205080204" pitchFamily="50" charset="-128"/>
              </a:rPr>
              <a:t>1</a:t>
            </a:r>
            <a:r>
              <a:rPr lang="ja-JP" altLang="en-US" sz="1100" dirty="0">
                <a:latin typeface="ＭＳ Ｐゴシック" panose="020B0600070205080204" pitchFamily="50" charset="-128"/>
              </a:rPr>
              <a:t>地点、淀穂枚</a:t>
            </a:r>
            <a:r>
              <a:rPr lang="en-US" altLang="ja-JP" sz="1100" dirty="0">
                <a:latin typeface="ＭＳ Ｐゴシック" panose="020B0600070205080204" pitchFamily="50" charset="-128"/>
              </a:rPr>
              <a:t>2</a:t>
            </a:r>
            <a:r>
              <a:rPr lang="ja-JP" altLang="en-US" sz="1100" dirty="0">
                <a:latin typeface="ＭＳ Ｐゴシック" panose="020B0600070205080204" pitchFamily="50" charset="-128"/>
              </a:rPr>
              <a:t>地点）</a:t>
            </a:r>
          </a:p>
        </p:txBody>
      </p:sp>
      <p:sp>
        <p:nvSpPr>
          <p:cNvPr id="13" name="正方形/長方形 12">
            <a:extLst>
              <a:ext uri="{FF2B5EF4-FFF2-40B4-BE49-F238E27FC236}">
                <a16:creationId xmlns:a16="http://schemas.microsoft.com/office/drawing/2014/main" id="{5A0007C2-9BC6-4441-85ED-C971443E2DE0}"/>
              </a:ext>
            </a:extLst>
          </p:cNvPr>
          <p:cNvSpPr/>
          <p:nvPr/>
        </p:nvSpPr>
        <p:spPr bwMode="auto">
          <a:xfrm>
            <a:off x="7648003" y="3507168"/>
            <a:ext cx="1410522" cy="2573380"/>
          </a:xfrm>
          <a:prstGeom prst="rect">
            <a:avLst/>
          </a:prstGeom>
          <a:noFill/>
          <a:ln w="28575">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104" name="図 103">
            <a:extLst>
              <a:ext uri="{FF2B5EF4-FFF2-40B4-BE49-F238E27FC236}">
                <a16:creationId xmlns:a16="http://schemas.microsoft.com/office/drawing/2014/main" id="{26A79564-0A11-4669-927A-B8947CD42C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4685" y="4056264"/>
            <a:ext cx="3473709" cy="2706857"/>
          </a:xfrm>
          <a:prstGeom prst="rect">
            <a:avLst/>
          </a:prstGeom>
        </p:spPr>
      </p:pic>
      <p:grpSp>
        <p:nvGrpSpPr>
          <p:cNvPr id="105" name="グループ化 104">
            <a:extLst>
              <a:ext uri="{FF2B5EF4-FFF2-40B4-BE49-F238E27FC236}">
                <a16:creationId xmlns:a16="http://schemas.microsoft.com/office/drawing/2014/main" id="{1888C586-E490-40B2-BB8C-E98D6B66B8C1}"/>
              </a:ext>
            </a:extLst>
          </p:cNvPr>
          <p:cNvGrpSpPr/>
          <p:nvPr/>
        </p:nvGrpSpPr>
        <p:grpSpPr>
          <a:xfrm>
            <a:off x="134127" y="5182240"/>
            <a:ext cx="1475752" cy="1562174"/>
            <a:chOff x="180502" y="4536091"/>
            <a:chExt cx="1475752" cy="1562174"/>
          </a:xfrm>
        </p:grpSpPr>
        <p:sp>
          <p:nvSpPr>
            <p:cNvPr id="106" name="正方形/長方形 105">
              <a:extLst>
                <a:ext uri="{FF2B5EF4-FFF2-40B4-BE49-F238E27FC236}">
                  <a16:creationId xmlns:a16="http://schemas.microsoft.com/office/drawing/2014/main" id="{4A9FD945-FD86-4FA5-BFF2-8ED7CDE6FF1C}"/>
                </a:ext>
              </a:extLst>
            </p:cNvPr>
            <p:cNvSpPr/>
            <p:nvPr/>
          </p:nvSpPr>
          <p:spPr bwMode="auto">
            <a:xfrm>
              <a:off x="180502" y="4536091"/>
              <a:ext cx="1448401" cy="1562174"/>
            </a:xfrm>
            <a:prstGeom prst="rect">
              <a:avLst/>
            </a:prstGeom>
            <a:solidFill>
              <a:schemeClr val="bg1"/>
            </a:solidFill>
            <a:ln>
              <a:solidFill>
                <a:schemeClr val="tx1"/>
              </a:solidFill>
            </a:ln>
            <a:effectLst/>
          </p:spPr>
          <p:txBody>
            <a:bodyPr rtlCol="0" anchor="ctr"/>
            <a:lstStyle/>
            <a:p>
              <a:pPr algn="ctr"/>
              <a:endParaRPr kumimoji="1" lang="ja-JP" altLang="en-US"/>
            </a:p>
          </p:txBody>
        </p:sp>
        <p:sp>
          <p:nvSpPr>
            <p:cNvPr id="107" name="テキスト ボックス 70">
              <a:extLst>
                <a:ext uri="{FF2B5EF4-FFF2-40B4-BE49-F238E27FC236}">
                  <a16:creationId xmlns:a16="http://schemas.microsoft.com/office/drawing/2014/main" id="{35F32698-12B2-4310-8327-07CE8D6D1A23}"/>
                </a:ext>
              </a:extLst>
            </p:cNvPr>
            <p:cNvSpPr txBox="1"/>
            <p:nvPr/>
          </p:nvSpPr>
          <p:spPr>
            <a:xfrm>
              <a:off x="575915" y="4593727"/>
              <a:ext cx="640202" cy="2443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ja-JP" altLang="en-US" u="sng" dirty="0">
                  <a:latin typeface="HG丸ｺﾞｼｯｸM-PRO" pitchFamily="50" charset="-128"/>
                  <a:ea typeface="HG丸ｺﾞｼｯｸM-PRO" pitchFamily="50" charset="-128"/>
                </a:rPr>
                <a:t>凡　例</a:t>
              </a:r>
            </a:p>
          </p:txBody>
        </p:sp>
        <p:sp>
          <p:nvSpPr>
            <p:cNvPr id="108" name="テキスト ボックス 70">
              <a:extLst>
                <a:ext uri="{FF2B5EF4-FFF2-40B4-BE49-F238E27FC236}">
                  <a16:creationId xmlns:a16="http://schemas.microsoft.com/office/drawing/2014/main" id="{7E6A970D-D77A-41F7-BD72-DD5E841FD2E0}"/>
                </a:ext>
              </a:extLst>
            </p:cNvPr>
            <p:cNvSpPr txBox="1"/>
            <p:nvPr/>
          </p:nvSpPr>
          <p:spPr>
            <a:xfrm>
              <a:off x="665751" y="4852503"/>
              <a:ext cx="990503" cy="12004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1000" dirty="0">
                  <a:latin typeface="HG丸ｺﾞｼｯｸM-PRO" pitchFamily="50" charset="-128"/>
                  <a:ea typeface="HG丸ｺﾞｼｯｸM-PRO" pitchFamily="50" charset="-128"/>
                </a:rPr>
                <a:t>河　川</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流域界</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国　道</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高速道路</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水質調査地点</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環境調査地点</a:t>
              </a:r>
              <a:endParaRPr lang="en-US" altLang="ja-JP" sz="1000" dirty="0">
                <a:latin typeface="HG丸ｺﾞｼｯｸM-PRO" pitchFamily="50" charset="-128"/>
                <a:ea typeface="HG丸ｺﾞｼｯｸM-PRO" pitchFamily="50" charset="-128"/>
              </a:endParaRPr>
            </a:p>
            <a:p>
              <a:pPr eaLnBrk="1" hangingPunct="1">
                <a:defRPr/>
              </a:pPr>
              <a:r>
                <a:rPr lang="ja-JP" altLang="en-US" sz="1000" dirty="0">
                  <a:latin typeface="HG丸ｺﾞｼｯｸM-PRO" pitchFamily="50" charset="-128"/>
                  <a:ea typeface="HG丸ｺﾞｼｯｸM-PRO" pitchFamily="50" charset="-128"/>
                </a:rPr>
                <a:t>多段式落差工</a:t>
              </a:r>
              <a:endParaRPr lang="en-US" altLang="ja-JP" sz="1000" dirty="0">
                <a:latin typeface="HG丸ｺﾞｼｯｸM-PRO" pitchFamily="50" charset="-128"/>
                <a:ea typeface="HG丸ｺﾞｼｯｸM-PRO" pitchFamily="50" charset="-128"/>
              </a:endParaRPr>
            </a:p>
          </p:txBody>
        </p:sp>
        <p:cxnSp>
          <p:nvCxnSpPr>
            <p:cNvPr id="109" name="直線コネクタ 108">
              <a:extLst>
                <a:ext uri="{FF2B5EF4-FFF2-40B4-BE49-F238E27FC236}">
                  <a16:creationId xmlns:a16="http://schemas.microsoft.com/office/drawing/2014/main" id="{AC9194A7-0FAD-4439-9F4E-AD37DB336EFD}"/>
                </a:ext>
              </a:extLst>
            </p:cNvPr>
            <p:cNvCxnSpPr/>
            <p:nvPr/>
          </p:nvCxnSpPr>
          <p:spPr bwMode="auto">
            <a:xfrm>
              <a:off x="252512" y="4990617"/>
              <a:ext cx="418300" cy="0"/>
            </a:xfrm>
            <a:prstGeom prst="line">
              <a:avLst/>
            </a:prstGeom>
            <a:solidFill>
              <a:schemeClr val="bg1"/>
            </a:solid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C1D1921B-81A5-438C-9AEC-C14A08DB9714}"/>
                </a:ext>
              </a:extLst>
            </p:cNvPr>
            <p:cNvCxnSpPr/>
            <p:nvPr/>
          </p:nvCxnSpPr>
          <p:spPr bwMode="auto">
            <a:xfrm>
              <a:off x="252512" y="5147780"/>
              <a:ext cx="418300" cy="0"/>
            </a:xfrm>
            <a:prstGeom prst="line">
              <a:avLst/>
            </a:prstGeom>
            <a:solidFill>
              <a:schemeClr val="bg1"/>
            </a:solidFill>
            <a:ln w="38100">
              <a:solidFill>
                <a:srgbClr val="00B050"/>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2DB50117-BBBC-47F6-980E-B955D856B53D}"/>
                </a:ext>
              </a:extLst>
            </p:cNvPr>
            <p:cNvCxnSpPr/>
            <p:nvPr/>
          </p:nvCxnSpPr>
          <p:spPr bwMode="auto">
            <a:xfrm>
              <a:off x="252512" y="5297003"/>
              <a:ext cx="418300" cy="0"/>
            </a:xfrm>
            <a:prstGeom prst="line">
              <a:avLst/>
            </a:prstGeom>
            <a:solidFill>
              <a:schemeClr val="bg1"/>
            </a:solidFill>
            <a:ln w="38100">
              <a:solidFill>
                <a:srgbClr val="FEC173"/>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コネクタ 112">
              <a:extLst>
                <a:ext uri="{FF2B5EF4-FFF2-40B4-BE49-F238E27FC236}">
                  <a16:creationId xmlns:a16="http://schemas.microsoft.com/office/drawing/2014/main" id="{E5DB3AE5-C656-4264-858F-1A25029EC4EE}"/>
                </a:ext>
              </a:extLst>
            </p:cNvPr>
            <p:cNvCxnSpPr/>
            <p:nvPr/>
          </p:nvCxnSpPr>
          <p:spPr bwMode="auto">
            <a:xfrm>
              <a:off x="252512" y="5446855"/>
              <a:ext cx="418300" cy="0"/>
            </a:xfrm>
            <a:prstGeom prst="line">
              <a:avLst/>
            </a:prstGeom>
            <a:solidFill>
              <a:schemeClr val="bg1"/>
            </a:solidFill>
            <a:ln w="38100">
              <a:solidFill>
                <a:srgbClr val="A167A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楕円 113">
              <a:extLst>
                <a:ext uri="{FF2B5EF4-FFF2-40B4-BE49-F238E27FC236}">
                  <a16:creationId xmlns:a16="http://schemas.microsoft.com/office/drawing/2014/main" id="{1E8C18F7-BE6B-4DB0-B279-074CE7D41FF2}"/>
                </a:ext>
              </a:extLst>
            </p:cNvPr>
            <p:cNvSpPr/>
            <p:nvPr/>
          </p:nvSpPr>
          <p:spPr bwMode="auto">
            <a:xfrm>
              <a:off x="435771" y="5705467"/>
              <a:ext cx="78377" cy="74430"/>
            </a:xfrm>
            <a:prstGeom prst="ellipse">
              <a:avLst/>
            </a:prstGeom>
            <a:solidFill>
              <a:srgbClr val="FF0000"/>
            </a:solidFill>
            <a:ln>
              <a:solidFill>
                <a:schemeClr val="tx1"/>
              </a:solidFill>
            </a:ln>
            <a:effectLst/>
          </p:spPr>
          <p:txBody>
            <a:bodyPr rtlCol="0" anchor="ctr"/>
            <a:lstStyle/>
            <a:p>
              <a:pPr algn="ctr"/>
              <a:endParaRPr kumimoji="1" lang="ja-JP" altLang="en-US"/>
            </a:p>
          </p:txBody>
        </p:sp>
        <p:sp>
          <p:nvSpPr>
            <p:cNvPr id="117" name="楕円 116">
              <a:extLst>
                <a:ext uri="{FF2B5EF4-FFF2-40B4-BE49-F238E27FC236}">
                  <a16:creationId xmlns:a16="http://schemas.microsoft.com/office/drawing/2014/main" id="{E3313643-645C-4E18-9713-FCD241B2A8C6}"/>
                </a:ext>
              </a:extLst>
            </p:cNvPr>
            <p:cNvSpPr/>
            <p:nvPr/>
          </p:nvSpPr>
          <p:spPr bwMode="auto">
            <a:xfrm>
              <a:off x="435771" y="5562791"/>
              <a:ext cx="78377" cy="74430"/>
            </a:xfrm>
            <a:prstGeom prst="ellipse">
              <a:avLst/>
            </a:prstGeom>
            <a:solidFill>
              <a:srgbClr val="FFFF00"/>
            </a:solidFill>
            <a:ln>
              <a:solidFill>
                <a:schemeClr val="tx1"/>
              </a:solidFill>
            </a:ln>
            <a:effectLst/>
          </p:spPr>
          <p:txBody>
            <a:bodyPr rtlCol="0" anchor="ctr"/>
            <a:lstStyle/>
            <a:p>
              <a:pPr algn="ctr"/>
              <a:endParaRPr kumimoji="1" lang="ja-JP" altLang="en-US"/>
            </a:p>
          </p:txBody>
        </p:sp>
        <p:sp>
          <p:nvSpPr>
            <p:cNvPr id="119" name="楕円 118">
              <a:extLst>
                <a:ext uri="{FF2B5EF4-FFF2-40B4-BE49-F238E27FC236}">
                  <a16:creationId xmlns:a16="http://schemas.microsoft.com/office/drawing/2014/main" id="{636DC451-CCBD-48AA-B450-E4E9EDF4975D}"/>
                </a:ext>
              </a:extLst>
            </p:cNvPr>
            <p:cNvSpPr/>
            <p:nvPr/>
          </p:nvSpPr>
          <p:spPr bwMode="auto">
            <a:xfrm>
              <a:off x="435771" y="5867005"/>
              <a:ext cx="78377" cy="74430"/>
            </a:xfrm>
            <a:prstGeom prst="ellipse">
              <a:avLst/>
            </a:prstGeom>
            <a:solidFill>
              <a:srgbClr val="00CC00"/>
            </a:solidFill>
            <a:ln>
              <a:solidFill>
                <a:schemeClr val="tx1"/>
              </a:solidFill>
            </a:ln>
            <a:effectLst/>
          </p:spPr>
          <p:txBody>
            <a:bodyPr rtlCol="0" anchor="ctr"/>
            <a:lstStyle/>
            <a:p>
              <a:pPr algn="ctr"/>
              <a:endParaRPr kumimoji="1" lang="ja-JP" altLang="en-US"/>
            </a:p>
          </p:txBody>
        </p:sp>
      </p:grpSp>
      <p:sp>
        <p:nvSpPr>
          <p:cNvPr id="120" name="楕円 119">
            <a:extLst>
              <a:ext uri="{FF2B5EF4-FFF2-40B4-BE49-F238E27FC236}">
                <a16:creationId xmlns:a16="http://schemas.microsoft.com/office/drawing/2014/main" id="{BBA446CE-C429-49BC-AB5C-F9D3D87B3644}"/>
              </a:ext>
            </a:extLst>
          </p:cNvPr>
          <p:cNvSpPr/>
          <p:nvPr/>
        </p:nvSpPr>
        <p:spPr bwMode="auto">
          <a:xfrm>
            <a:off x="2008440" y="4427630"/>
            <a:ext cx="78377" cy="74430"/>
          </a:xfrm>
          <a:prstGeom prst="ellipse">
            <a:avLst/>
          </a:prstGeom>
          <a:solidFill>
            <a:srgbClr val="FF0000"/>
          </a:solidFill>
          <a:ln>
            <a:solidFill>
              <a:schemeClr val="tx1"/>
            </a:solidFill>
          </a:ln>
          <a:effectLst/>
        </p:spPr>
        <p:txBody>
          <a:bodyPr rtlCol="0" anchor="ctr"/>
          <a:lstStyle/>
          <a:p>
            <a:pPr algn="ctr"/>
            <a:endParaRPr kumimoji="1" lang="ja-JP" altLang="en-US"/>
          </a:p>
        </p:txBody>
      </p:sp>
      <p:sp>
        <p:nvSpPr>
          <p:cNvPr id="121" name="楕円 120">
            <a:extLst>
              <a:ext uri="{FF2B5EF4-FFF2-40B4-BE49-F238E27FC236}">
                <a16:creationId xmlns:a16="http://schemas.microsoft.com/office/drawing/2014/main" id="{89150DB1-94F2-4AC8-84B3-4FF990048F8E}"/>
              </a:ext>
            </a:extLst>
          </p:cNvPr>
          <p:cNvSpPr/>
          <p:nvPr/>
        </p:nvSpPr>
        <p:spPr bwMode="auto">
          <a:xfrm>
            <a:off x="2718188" y="5088995"/>
            <a:ext cx="78377" cy="74430"/>
          </a:xfrm>
          <a:prstGeom prst="ellipse">
            <a:avLst/>
          </a:prstGeom>
          <a:solidFill>
            <a:srgbClr val="FF0000"/>
          </a:solidFill>
          <a:ln>
            <a:solidFill>
              <a:schemeClr val="tx1"/>
            </a:solidFill>
          </a:ln>
          <a:effectLst/>
        </p:spPr>
        <p:txBody>
          <a:bodyPr rtlCol="0" anchor="ctr"/>
          <a:lstStyle/>
          <a:p>
            <a:pPr algn="ctr"/>
            <a:endParaRPr kumimoji="1" lang="ja-JP" altLang="en-US"/>
          </a:p>
        </p:txBody>
      </p:sp>
      <p:sp>
        <p:nvSpPr>
          <p:cNvPr id="122" name="楕円 121">
            <a:extLst>
              <a:ext uri="{FF2B5EF4-FFF2-40B4-BE49-F238E27FC236}">
                <a16:creationId xmlns:a16="http://schemas.microsoft.com/office/drawing/2014/main" id="{E02E0FBA-CFB2-410C-A7E8-9CD857221F6D}"/>
              </a:ext>
            </a:extLst>
          </p:cNvPr>
          <p:cNvSpPr/>
          <p:nvPr/>
        </p:nvSpPr>
        <p:spPr bwMode="auto">
          <a:xfrm>
            <a:off x="3959161" y="5461282"/>
            <a:ext cx="78377" cy="74430"/>
          </a:xfrm>
          <a:prstGeom prst="ellipse">
            <a:avLst/>
          </a:prstGeom>
          <a:solidFill>
            <a:srgbClr val="FF0000"/>
          </a:solidFill>
          <a:ln>
            <a:solidFill>
              <a:schemeClr val="tx1"/>
            </a:solidFill>
          </a:ln>
          <a:effectLst/>
        </p:spPr>
        <p:txBody>
          <a:bodyPr rtlCol="0" anchor="ctr"/>
          <a:lstStyle/>
          <a:p>
            <a:pPr algn="ctr"/>
            <a:endParaRPr kumimoji="1" lang="ja-JP" altLang="en-US"/>
          </a:p>
        </p:txBody>
      </p:sp>
      <p:sp>
        <p:nvSpPr>
          <p:cNvPr id="123" name="テキスト ボックス 58">
            <a:extLst>
              <a:ext uri="{FF2B5EF4-FFF2-40B4-BE49-F238E27FC236}">
                <a16:creationId xmlns:a16="http://schemas.microsoft.com/office/drawing/2014/main" id="{576913B5-DD62-40A8-966C-40B22BA1E7D7}"/>
              </a:ext>
            </a:extLst>
          </p:cNvPr>
          <p:cNvSpPr txBox="1">
            <a:spLocks noChangeArrowheads="1"/>
          </p:cNvSpPr>
          <p:nvPr/>
        </p:nvSpPr>
        <p:spPr bwMode="auto">
          <a:xfrm rot="1804349">
            <a:off x="2743890" y="5364653"/>
            <a:ext cx="8400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dirty="0">
                <a:solidFill>
                  <a:srgbClr val="0000FF"/>
                </a:solidFill>
              </a:rPr>
              <a:t>←穂谷川</a:t>
            </a:r>
          </a:p>
        </p:txBody>
      </p:sp>
      <p:sp>
        <p:nvSpPr>
          <p:cNvPr id="124" name="テキスト ボックス 58">
            <a:extLst>
              <a:ext uri="{FF2B5EF4-FFF2-40B4-BE49-F238E27FC236}">
                <a16:creationId xmlns:a16="http://schemas.microsoft.com/office/drawing/2014/main" id="{91598F63-7D41-4B8E-B47A-ADD07189413C}"/>
              </a:ext>
            </a:extLst>
          </p:cNvPr>
          <p:cNvSpPr txBox="1">
            <a:spLocks noChangeArrowheads="1"/>
          </p:cNvSpPr>
          <p:nvPr/>
        </p:nvSpPr>
        <p:spPr bwMode="auto">
          <a:xfrm rot="19066414">
            <a:off x="1973494" y="5022741"/>
            <a:ext cx="5959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b="1" dirty="0"/>
              <a:t>国道</a:t>
            </a:r>
            <a:r>
              <a:rPr lang="en-US" altLang="ja-JP" sz="900" b="1" dirty="0"/>
              <a:t>1</a:t>
            </a:r>
            <a:r>
              <a:rPr lang="ja-JP" altLang="en-US" sz="900" b="1" dirty="0"/>
              <a:t>号</a:t>
            </a:r>
          </a:p>
        </p:txBody>
      </p:sp>
      <p:sp>
        <p:nvSpPr>
          <p:cNvPr id="125" name="テキスト ボックス 58">
            <a:extLst>
              <a:ext uri="{FF2B5EF4-FFF2-40B4-BE49-F238E27FC236}">
                <a16:creationId xmlns:a16="http://schemas.microsoft.com/office/drawing/2014/main" id="{DB7CE111-F7C4-4480-8311-E460D187D556}"/>
              </a:ext>
            </a:extLst>
          </p:cNvPr>
          <p:cNvSpPr txBox="1">
            <a:spLocks noChangeArrowheads="1"/>
          </p:cNvSpPr>
          <p:nvPr/>
        </p:nvSpPr>
        <p:spPr bwMode="auto">
          <a:xfrm rot="19262192">
            <a:off x="2581942" y="5907441"/>
            <a:ext cx="884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b="1" dirty="0"/>
              <a:t>第二京阪道路</a:t>
            </a:r>
          </a:p>
        </p:txBody>
      </p:sp>
      <p:sp>
        <p:nvSpPr>
          <p:cNvPr id="126" name="テキスト ボックス 58">
            <a:extLst>
              <a:ext uri="{FF2B5EF4-FFF2-40B4-BE49-F238E27FC236}">
                <a16:creationId xmlns:a16="http://schemas.microsoft.com/office/drawing/2014/main" id="{47462A19-6453-4A09-8444-C3157B6900C2}"/>
              </a:ext>
            </a:extLst>
          </p:cNvPr>
          <p:cNvSpPr txBox="1">
            <a:spLocks noChangeArrowheads="1"/>
          </p:cNvSpPr>
          <p:nvPr/>
        </p:nvSpPr>
        <p:spPr bwMode="auto">
          <a:xfrm>
            <a:off x="1114627" y="4406702"/>
            <a:ext cx="10107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b="1" dirty="0"/>
              <a:t>【</a:t>
            </a:r>
            <a:r>
              <a:rPr lang="ja-JP" altLang="en-US" sz="900" b="1" dirty="0"/>
              <a:t>環境</a:t>
            </a:r>
            <a:r>
              <a:rPr lang="en-US" altLang="ja-JP" sz="900" b="1" dirty="0"/>
              <a:t>】</a:t>
            </a:r>
            <a:r>
              <a:rPr lang="ja-JP" altLang="en-US" sz="900" b="1" dirty="0"/>
              <a:t>淀穂枚</a:t>
            </a:r>
            <a:r>
              <a:rPr lang="en-US" altLang="ja-JP" sz="900" b="1" dirty="0"/>
              <a:t>1</a:t>
            </a:r>
            <a:endParaRPr lang="ja-JP" altLang="en-US" sz="900" b="1" dirty="0"/>
          </a:p>
        </p:txBody>
      </p:sp>
      <p:sp>
        <p:nvSpPr>
          <p:cNvPr id="127" name="楕円 126">
            <a:extLst>
              <a:ext uri="{FF2B5EF4-FFF2-40B4-BE49-F238E27FC236}">
                <a16:creationId xmlns:a16="http://schemas.microsoft.com/office/drawing/2014/main" id="{F9ECA30D-3DF3-4BED-BCDE-A19F209497F9}"/>
              </a:ext>
            </a:extLst>
          </p:cNvPr>
          <p:cNvSpPr/>
          <p:nvPr/>
        </p:nvSpPr>
        <p:spPr bwMode="auto">
          <a:xfrm>
            <a:off x="1937071" y="4191253"/>
            <a:ext cx="78377" cy="74430"/>
          </a:xfrm>
          <a:prstGeom prst="ellipse">
            <a:avLst/>
          </a:prstGeom>
          <a:solidFill>
            <a:srgbClr val="FFFF00"/>
          </a:solidFill>
          <a:ln>
            <a:solidFill>
              <a:schemeClr val="tx1"/>
            </a:solidFill>
          </a:ln>
          <a:effectLst/>
        </p:spPr>
        <p:txBody>
          <a:bodyPr rtlCol="0" anchor="ctr"/>
          <a:lstStyle/>
          <a:p>
            <a:pPr algn="ctr"/>
            <a:endParaRPr kumimoji="1" lang="ja-JP" altLang="en-US"/>
          </a:p>
        </p:txBody>
      </p:sp>
      <p:sp>
        <p:nvSpPr>
          <p:cNvPr id="128" name="テキスト ボックス 58">
            <a:extLst>
              <a:ext uri="{FF2B5EF4-FFF2-40B4-BE49-F238E27FC236}">
                <a16:creationId xmlns:a16="http://schemas.microsoft.com/office/drawing/2014/main" id="{0C97D757-A1CB-4145-B4D6-BC4920FF6063}"/>
              </a:ext>
            </a:extLst>
          </p:cNvPr>
          <p:cNvSpPr txBox="1">
            <a:spLocks noChangeArrowheads="1"/>
          </p:cNvSpPr>
          <p:nvPr/>
        </p:nvSpPr>
        <p:spPr bwMode="auto">
          <a:xfrm>
            <a:off x="1954413" y="4070865"/>
            <a:ext cx="11109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b="1" dirty="0"/>
              <a:t>【</a:t>
            </a:r>
            <a:r>
              <a:rPr lang="ja-JP" altLang="en-US" sz="900" b="1" dirty="0"/>
              <a:t>水質</a:t>
            </a:r>
            <a:r>
              <a:rPr lang="en-US" altLang="ja-JP" sz="900" b="1" dirty="0"/>
              <a:t>】</a:t>
            </a:r>
            <a:r>
              <a:rPr lang="ja-JP" altLang="en-US" sz="900" b="1" dirty="0"/>
              <a:t>淀川合流部</a:t>
            </a:r>
          </a:p>
        </p:txBody>
      </p:sp>
      <p:sp>
        <p:nvSpPr>
          <p:cNvPr id="129" name="テキスト ボックス 58">
            <a:extLst>
              <a:ext uri="{FF2B5EF4-FFF2-40B4-BE49-F238E27FC236}">
                <a16:creationId xmlns:a16="http://schemas.microsoft.com/office/drawing/2014/main" id="{A11258E1-DEDD-4347-A3BF-333358D2D464}"/>
              </a:ext>
            </a:extLst>
          </p:cNvPr>
          <p:cNvSpPr txBox="1">
            <a:spLocks noChangeArrowheads="1"/>
          </p:cNvSpPr>
          <p:nvPr/>
        </p:nvSpPr>
        <p:spPr bwMode="auto">
          <a:xfrm>
            <a:off x="2742378" y="4951408"/>
            <a:ext cx="991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b="1" dirty="0"/>
              <a:t>【</a:t>
            </a:r>
            <a:r>
              <a:rPr lang="ja-JP" altLang="en-US" sz="900" b="1" dirty="0"/>
              <a:t>環境</a:t>
            </a:r>
            <a:r>
              <a:rPr lang="en-US" altLang="ja-JP" sz="900" b="1" dirty="0"/>
              <a:t>】</a:t>
            </a:r>
            <a:r>
              <a:rPr lang="ja-JP" altLang="en-US" sz="900" b="1" dirty="0"/>
              <a:t>淀穂枚</a:t>
            </a:r>
            <a:r>
              <a:rPr lang="en-US" altLang="ja-JP" sz="900" b="1" dirty="0"/>
              <a:t>2</a:t>
            </a:r>
            <a:endParaRPr lang="ja-JP" altLang="en-US" sz="900" b="1" dirty="0"/>
          </a:p>
        </p:txBody>
      </p:sp>
      <p:sp>
        <p:nvSpPr>
          <p:cNvPr id="130" name="テキスト ボックス 58">
            <a:extLst>
              <a:ext uri="{FF2B5EF4-FFF2-40B4-BE49-F238E27FC236}">
                <a16:creationId xmlns:a16="http://schemas.microsoft.com/office/drawing/2014/main" id="{C8876C7D-3A5D-4A94-8EBE-07BA034B8AB3}"/>
              </a:ext>
            </a:extLst>
          </p:cNvPr>
          <p:cNvSpPr txBox="1">
            <a:spLocks noChangeArrowheads="1"/>
          </p:cNvSpPr>
          <p:nvPr/>
        </p:nvSpPr>
        <p:spPr bwMode="auto">
          <a:xfrm>
            <a:off x="3930812" y="5269245"/>
            <a:ext cx="9723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b="1" dirty="0"/>
              <a:t>【</a:t>
            </a:r>
            <a:r>
              <a:rPr lang="ja-JP" altLang="en-US" sz="900" b="1" dirty="0"/>
              <a:t>環境</a:t>
            </a:r>
            <a:r>
              <a:rPr lang="en-US" altLang="ja-JP" sz="900" b="1" dirty="0"/>
              <a:t>】</a:t>
            </a:r>
            <a:r>
              <a:rPr lang="ja-JP" altLang="en-US" sz="900" b="1" dirty="0"/>
              <a:t>淀穂枚</a:t>
            </a:r>
            <a:r>
              <a:rPr lang="en-US" altLang="ja-JP" sz="900" b="1" dirty="0"/>
              <a:t>3</a:t>
            </a:r>
            <a:endParaRPr lang="ja-JP" altLang="en-US" sz="900" b="1" dirty="0"/>
          </a:p>
        </p:txBody>
      </p:sp>
      <p:sp>
        <p:nvSpPr>
          <p:cNvPr id="131" name="楕円 130">
            <a:extLst>
              <a:ext uri="{FF2B5EF4-FFF2-40B4-BE49-F238E27FC236}">
                <a16:creationId xmlns:a16="http://schemas.microsoft.com/office/drawing/2014/main" id="{376A5565-EF24-4450-861D-232A82F726EC}"/>
              </a:ext>
            </a:extLst>
          </p:cNvPr>
          <p:cNvSpPr/>
          <p:nvPr/>
        </p:nvSpPr>
        <p:spPr bwMode="auto">
          <a:xfrm>
            <a:off x="2761739" y="5145025"/>
            <a:ext cx="78377" cy="74430"/>
          </a:xfrm>
          <a:prstGeom prst="ellipse">
            <a:avLst/>
          </a:prstGeom>
          <a:solidFill>
            <a:srgbClr val="00CC00"/>
          </a:solidFill>
          <a:ln>
            <a:solidFill>
              <a:schemeClr val="tx1"/>
            </a:solidFill>
          </a:ln>
          <a:effectLst/>
        </p:spPr>
        <p:txBody>
          <a:bodyPr rtlCol="0" anchor="ctr"/>
          <a:lstStyle/>
          <a:p>
            <a:pPr algn="ctr"/>
            <a:endParaRPr kumimoji="1" lang="ja-JP" altLang="en-US"/>
          </a:p>
        </p:txBody>
      </p:sp>
      <p:sp>
        <p:nvSpPr>
          <p:cNvPr id="132" name="楕円 131">
            <a:extLst>
              <a:ext uri="{FF2B5EF4-FFF2-40B4-BE49-F238E27FC236}">
                <a16:creationId xmlns:a16="http://schemas.microsoft.com/office/drawing/2014/main" id="{DE8DB87F-CC23-4338-86A6-F08CD845D2F9}"/>
              </a:ext>
            </a:extLst>
          </p:cNvPr>
          <p:cNvSpPr/>
          <p:nvPr/>
        </p:nvSpPr>
        <p:spPr bwMode="auto">
          <a:xfrm>
            <a:off x="2826582" y="5194815"/>
            <a:ext cx="78377" cy="74430"/>
          </a:xfrm>
          <a:prstGeom prst="ellipse">
            <a:avLst/>
          </a:prstGeom>
          <a:solidFill>
            <a:srgbClr val="00CC00"/>
          </a:solidFill>
          <a:ln>
            <a:solidFill>
              <a:schemeClr val="tx1"/>
            </a:solidFill>
          </a:ln>
          <a:effectLst/>
        </p:spPr>
        <p:txBody>
          <a:bodyPr rtlCol="0" anchor="ctr"/>
          <a:lstStyle/>
          <a:p>
            <a:pPr algn="ctr"/>
            <a:endParaRPr kumimoji="1" lang="ja-JP" altLang="en-US"/>
          </a:p>
        </p:txBody>
      </p:sp>
      <p:sp>
        <p:nvSpPr>
          <p:cNvPr id="133" name="楕円 132">
            <a:extLst>
              <a:ext uri="{FF2B5EF4-FFF2-40B4-BE49-F238E27FC236}">
                <a16:creationId xmlns:a16="http://schemas.microsoft.com/office/drawing/2014/main" id="{9CC1DB8A-395B-4654-967C-0E89927A3DA5}"/>
              </a:ext>
            </a:extLst>
          </p:cNvPr>
          <p:cNvSpPr/>
          <p:nvPr/>
        </p:nvSpPr>
        <p:spPr bwMode="auto">
          <a:xfrm>
            <a:off x="3330351" y="5318074"/>
            <a:ext cx="78377" cy="74430"/>
          </a:xfrm>
          <a:prstGeom prst="ellipse">
            <a:avLst/>
          </a:prstGeom>
          <a:solidFill>
            <a:srgbClr val="00CC00"/>
          </a:solidFill>
          <a:ln>
            <a:solidFill>
              <a:schemeClr val="tx1"/>
            </a:solidFill>
          </a:ln>
          <a:effectLst/>
        </p:spPr>
        <p:txBody>
          <a:bodyPr rtlCol="0" anchor="ctr"/>
          <a:lstStyle/>
          <a:p>
            <a:pPr algn="ctr"/>
            <a:endParaRPr kumimoji="1" lang="ja-JP" altLang="en-US"/>
          </a:p>
        </p:txBody>
      </p:sp>
      <p:sp>
        <p:nvSpPr>
          <p:cNvPr id="134" name="テキスト ボックス 58">
            <a:extLst>
              <a:ext uri="{FF2B5EF4-FFF2-40B4-BE49-F238E27FC236}">
                <a16:creationId xmlns:a16="http://schemas.microsoft.com/office/drawing/2014/main" id="{05E2C27D-9E76-48A8-AC70-418004EC4E49}"/>
              </a:ext>
            </a:extLst>
          </p:cNvPr>
          <p:cNvSpPr txBox="1">
            <a:spLocks noChangeArrowheads="1"/>
          </p:cNvSpPr>
          <p:nvPr/>
        </p:nvSpPr>
        <p:spPr bwMode="auto">
          <a:xfrm>
            <a:off x="2284310" y="5542402"/>
            <a:ext cx="991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b="1" dirty="0"/>
              <a:t>落差工</a:t>
            </a:r>
            <a:r>
              <a:rPr lang="en-US" altLang="ja-JP" sz="900" b="1" dirty="0"/>
              <a:t>1</a:t>
            </a:r>
            <a:endParaRPr lang="ja-JP" altLang="en-US" sz="900" b="1" dirty="0"/>
          </a:p>
        </p:txBody>
      </p:sp>
      <p:sp>
        <p:nvSpPr>
          <p:cNvPr id="135" name="テキスト ボックス 58">
            <a:extLst>
              <a:ext uri="{FF2B5EF4-FFF2-40B4-BE49-F238E27FC236}">
                <a16:creationId xmlns:a16="http://schemas.microsoft.com/office/drawing/2014/main" id="{40F8D1CA-2CE0-479A-BEFA-DF8EF3DC8B43}"/>
              </a:ext>
            </a:extLst>
          </p:cNvPr>
          <p:cNvSpPr txBox="1">
            <a:spLocks noChangeArrowheads="1"/>
          </p:cNvSpPr>
          <p:nvPr/>
        </p:nvSpPr>
        <p:spPr bwMode="auto">
          <a:xfrm>
            <a:off x="2587320" y="5638711"/>
            <a:ext cx="991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b="1" dirty="0"/>
              <a:t>落差工</a:t>
            </a:r>
            <a:r>
              <a:rPr lang="en-US" altLang="ja-JP" sz="900" b="1" dirty="0"/>
              <a:t>2</a:t>
            </a:r>
          </a:p>
        </p:txBody>
      </p:sp>
      <p:sp>
        <p:nvSpPr>
          <p:cNvPr id="136" name="テキスト ボックス 58">
            <a:extLst>
              <a:ext uri="{FF2B5EF4-FFF2-40B4-BE49-F238E27FC236}">
                <a16:creationId xmlns:a16="http://schemas.microsoft.com/office/drawing/2014/main" id="{C39E5B4C-18B2-4586-88FE-37CB5262047B}"/>
              </a:ext>
            </a:extLst>
          </p:cNvPr>
          <p:cNvSpPr txBox="1">
            <a:spLocks noChangeArrowheads="1"/>
          </p:cNvSpPr>
          <p:nvPr/>
        </p:nvSpPr>
        <p:spPr bwMode="auto">
          <a:xfrm>
            <a:off x="3232953" y="5827313"/>
            <a:ext cx="991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b="1" dirty="0"/>
              <a:t>落差工</a:t>
            </a:r>
            <a:r>
              <a:rPr lang="en-US" altLang="ja-JP" sz="900" b="1" dirty="0"/>
              <a:t>3</a:t>
            </a:r>
          </a:p>
        </p:txBody>
      </p:sp>
      <p:cxnSp>
        <p:nvCxnSpPr>
          <p:cNvPr id="137" name="直線コネクタ 136">
            <a:extLst>
              <a:ext uri="{FF2B5EF4-FFF2-40B4-BE49-F238E27FC236}">
                <a16:creationId xmlns:a16="http://schemas.microsoft.com/office/drawing/2014/main" id="{FE5320B5-DD75-43D6-99B0-2A3A15E050AF}"/>
              </a:ext>
            </a:extLst>
          </p:cNvPr>
          <p:cNvCxnSpPr/>
          <p:nvPr/>
        </p:nvCxnSpPr>
        <p:spPr bwMode="auto">
          <a:xfrm flipH="1">
            <a:off x="2046675" y="4877369"/>
            <a:ext cx="726209" cy="29873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コネクタ 137">
            <a:extLst>
              <a:ext uri="{FF2B5EF4-FFF2-40B4-BE49-F238E27FC236}">
                <a16:creationId xmlns:a16="http://schemas.microsoft.com/office/drawing/2014/main" id="{BD0D0440-81E2-47EE-B63C-48D629F1878C}"/>
              </a:ext>
            </a:extLst>
          </p:cNvPr>
          <p:cNvCxnSpPr/>
          <p:nvPr/>
        </p:nvCxnSpPr>
        <p:spPr bwMode="auto">
          <a:xfrm flipH="1">
            <a:off x="2066064" y="4912070"/>
            <a:ext cx="702411" cy="28894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9BFC0757-931B-4924-8835-4D8C8B734A7E}"/>
              </a:ext>
            </a:extLst>
          </p:cNvPr>
          <p:cNvCxnSpPr/>
          <p:nvPr/>
        </p:nvCxnSpPr>
        <p:spPr bwMode="auto">
          <a:xfrm>
            <a:off x="2022019" y="5036140"/>
            <a:ext cx="59467" cy="124219"/>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F47A17B6-131C-4B65-8CDF-17AB42543B61}"/>
              </a:ext>
            </a:extLst>
          </p:cNvPr>
          <p:cNvCxnSpPr/>
          <p:nvPr/>
        </p:nvCxnSpPr>
        <p:spPr bwMode="auto">
          <a:xfrm flipH="1" flipV="1">
            <a:off x="2091514" y="5186667"/>
            <a:ext cx="54441" cy="113722"/>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テキスト ボックス 140">
            <a:extLst>
              <a:ext uri="{FF2B5EF4-FFF2-40B4-BE49-F238E27FC236}">
                <a16:creationId xmlns:a16="http://schemas.microsoft.com/office/drawing/2014/main" id="{4A55CD92-9AF1-460B-8260-B2A8C1BE3AB7}"/>
              </a:ext>
            </a:extLst>
          </p:cNvPr>
          <p:cNvSpPr txBox="1"/>
          <p:nvPr/>
        </p:nvSpPr>
        <p:spPr>
          <a:xfrm rot="3809073">
            <a:off x="1588019" y="5107970"/>
            <a:ext cx="690800" cy="307777"/>
          </a:xfrm>
          <a:prstGeom prst="rect">
            <a:avLst/>
          </a:prstGeom>
          <a:noFill/>
        </p:spPr>
        <p:txBody>
          <a:bodyPr wrap="square" rtlCol="0">
            <a:spAutoFit/>
          </a:bodyPr>
          <a:lstStyle/>
          <a:p>
            <a:pPr algn="ctr"/>
            <a:r>
              <a:rPr lang="en-US" altLang="ja-JP" sz="700" b="1" dirty="0">
                <a:solidFill>
                  <a:srgbClr val="FF0000"/>
                </a:solidFill>
                <a:latin typeface="+mn-ea"/>
                <a:ea typeface="+mn-ea"/>
              </a:rPr>
              <a:t>R1</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cxnSp>
        <p:nvCxnSpPr>
          <p:cNvPr id="142" name="直線コネクタ 141">
            <a:extLst>
              <a:ext uri="{FF2B5EF4-FFF2-40B4-BE49-F238E27FC236}">
                <a16:creationId xmlns:a16="http://schemas.microsoft.com/office/drawing/2014/main" id="{B2FC6053-E0A4-4C33-81CE-D7C5F6CC4898}"/>
              </a:ext>
            </a:extLst>
          </p:cNvPr>
          <p:cNvCxnSpPr/>
          <p:nvPr/>
        </p:nvCxnSpPr>
        <p:spPr bwMode="auto">
          <a:xfrm flipV="1">
            <a:off x="2254346" y="5078597"/>
            <a:ext cx="462135" cy="23223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テキスト ボックス 142">
            <a:extLst>
              <a:ext uri="{FF2B5EF4-FFF2-40B4-BE49-F238E27FC236}">
                <a16:creationId xmlns:a16="http://schemas.microsoft.com/office/drawing/2014/main" id="{3B795B0A-E6A9-4C3A-BEFF-5DCC202EC765}"/>
              </a:ext>
            </a:extLst>
          </p:cNvPr>
          <p:cNvSpPr txBox="1"/>
          <p:nvPr/>
        </p:nvSpPr>
        <p:spPr>
          <a:xfrm rot="3222087">
            <a:off x="1899272" y="5350659"/>
            <a:ext cx="690800" cy="307777"/>
          </a:xfrm>
          <a:prstGeom prst="rect">
            <a:avLst/>
          </a:prstGeom>
          <a:noFill/>
          <a:ln>
            <a:noFill/>
          </a:ln>
        </p:spPr>
        <p:txBody>
          <a:bodyPr wrap="square" rtlCol="0">
            <a:spAutoFit/>
          </a:bodyPr>
          <a:lstStyle/>
          <a:p>
            <a:pPr algn="ctr"/>
            <a:r>
              <a:rPr lang="en-US" altLang="ja-JP" sz="700" b="1" dirty="0">
                <a:solidFill>
                  <a:srgbClr val="FF0000"/>
                </a:solidFill>
                <a:latin typeface="+mn-ea"/>
                <a:ea typeface="+mn-ea"/>
              </a:rPr>
              <a:t>R1</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cxnSp>
        <p:nvCxnSpPr>
          <p:cNvPr id="144" name="直線コネクタ 143">
            <a:extLst>
              <a:ext uri="{FF2B5EF4-FFF2-40B4-BE49-F238E27FC236}">
                <a16:creationId xmlns:a16="http://schemas.microsoft.com/office/drawing/2014/main" id="{1A4B64C0-927E-4D54-B334-F8E964A8006E}"/>
              </a:ext>
            </a:extLst>
          </p:cNvPr>
          <p:cNvCxnSpPr/>
          <p:nvPr/>
        </p:nvCxnSpPr>
        <p:spPr bwMode="auto">
          <a:xfrm flipH="1">
            <a:off x="2307142" y="5189211"/>
            <a:ext cx="443395" cy="222815"/>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矢印コネクタ 144">
            <a:extLst>
              <a:ext uri="{FF2B5EF4-FFF2-40B4-BE49-F238E27FC236}">
                <a16:creationId xmlns:a16="http://schemas.microsoft.com/office/drawing/2014/main" id="{D7BBCBB7-A8A0-404C-A5DF-52D1062FB8DD}"/>
              </a:ext>
            </a:extLst>
          </p:cNvPr>
          <p:cNvCxnSpPr/>
          <p:nvPr/>
        </p:nvCxnSpPr>
        <p:spPr bwMode="auto">
          <a:xfrm>
            <a:off x="2268347" y="5291598"/>
            <a:ext cx="53803" cy="113046"/>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直線コネクタ 145">
            <a:extLst>
              <a:ext uri="{FF2B5EF4-FFF2-40B4-BE49-F238E27FC236}">
                <a16:creationId xmlns:a16="http://schemas.microsoft.com/office/drawing/2014/main" id="{52D77448-17B3-4778-9662-A326715AAE94}"/>
              </a:ext>
            </a:extLst>
          </p:cNvPr>
          <p:cNvCxnSpPr/>
          <p:nvPr/>
        </p:nvCxnSpPr>
        <p:spPr bwMode="auto">
          <a:xfrm flipH="1">
            <a:off x="1687821" y="4508549"/>
            <a:ext cx="418715" cy="24353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コネクタ 146">
            <a:extLst>
              <a:ext uri="{FF2B5EF4-FFF2-40B4-BE49-F238E27FC236}">
                <a16:creationId xmlns:a16="http://schemas.microsoft.com/office/drawing/2014/main" id="{F485225F-8AFB-4FA2-A630-EEC76B19E827}"/>
              </a:ext>
            </a:extLst>
          </p:cNvPr>
          <p:cNvCxnSpPr/>
          <p:nvPr/>
        </p:nvCxnSpPr>
        <p:spPr bwMode="auto">
          <a:xfrm flipH="1">
            <a:off x="1744091" y="4563457"/>
            <a:ext cx="478926" cy="287556"/>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F2C7772A-F220-4E44-B70D-5B63C42547F4}"/>
              </a:ext>
            </a:extLst>
          </p:cNvPr>
          <p:cNvCxnSpPr/>
          <p:nvPr/>
        </p:nvCxnSpPr>
        <p:spPr bwMode="auto">
          <a:xfrm>
            <a:off x="1703500" y="4737874"/>
            <a:ext cx="69534" cy="95236"/>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B6BC0D46-79D5-4867-A01D-B070CA224DD6}"/>
              </a:ext>
            </a:extLst>
          </p:cNvPr>
          <p:cNvSpPr txBox="1"/>
          <p:nvPr/>
        </p:nvSpPr>
        <p:spPr>
          <a:xfrm rot="3314736">
            <a:off x="1276405" y="4714479"/>
            <a:ext cx="690800" cy="307777"/>
          </a:xfrm>
          <a:prstGeom prst="rect">
            <a:avLst/>
          </a:prstGeom>
          <a:noFill/>
        </p:spPr>
        <p:txBody>
          <a:bodyPr wrap="square" rtlCol="0">
            <a:spAutoFit/>
          </a:bodyPr>
          <a:lstStyle/>
          <a:p>
            <a:pPr algn="ctr"/>
            <a:r>
              <a:rPr lang="en-US" altLang="ja-JP" sz="700" b="1" dirty="0">
                <a:solidFill>
                  <a:srgbClr val="FF0000"/>
                </a:solidFill>
                <a:latin typeface="+mn-ea"/>
                <a:ea typeface="+mn-ea"/>
              </a:rPr>
              <a:t>R3</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cxnSp>
        <p:nvCxnSpPr>
          <p:cNvPr id="150" name="直線矢印コネクタ 149">
            <a:extLst>
              <a:ext uri="{FF2B5EF4-FFF2-40B4-BE49-F238E27FC236}">
                <a16:creationId xmlns:a16="http://schemas.microsoft.com/office/drawing/2014/main" id="{61B65B23-5FA7-4174-A52C-D5D4F0A97357}"/>
              </a:ext>
            </a:extLst>
          </p:cNvPr>
          <p:cNvCxnSpPr/>
          <p:nvPr/>
        </p:nvCxnSpPr>
        <p:spPr bwMode="auto">
          <a:xfrm flipV="1">
            <a:off x="2572075" y="5219455"/>
            <a:ext cx="217257" cy="367369"/>
          </a:xfrm>
          <a:prstGeom prst="straightConnector1">
            <a:avLst/>
          </a:prstGeom>
          <a:solidFill>
            <a:schemeClr val="bg1"/>
          </a:solidFill>
          <a:ln>
            <a:solidFill>
              <a:schemeClr val="tx1"/>
            </a:solidFill>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a:extLst>
              <a:ext uri="{FF2B5EF4-FFF2-40B4-BE49-F238E27FC236}">
                <a16:creationId xmlns:a16="http://schemas.microsoft.com/office/drawing/2014/main" id="{AAD8C64B-6F44-4185-87DF-AF6C3D63FCAB}"/>
              </a:ext>
            </a:extLst>
          </p:cNvPr>
          <p:cNvCxnSpPr/>
          <p:nvPr/>
        </p:nvCxnSpPr>
        <p:spPr bwMode="auto">
          <a:xfrm flipH="1" flipV="1">
            <a:off x="2862776" y="5265938"/>
            <a:ext cx="19269" cy="421771"/>
          </a:xfrm>
          <a:prstGeom prst="straightConnector1">
            <a:avLst/>
          </a:prstGeom>
          <a:solidFill>
            <a:schemeClr val="bg1"/>
          </a:solidFill>
          <a:ln>
            <a:solidFill>
              <a:schemeClr val="tx1"/>
            </a:solidFill>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a:extLst>
              <a:ext uri="{FF2B5EF4-FFF2-40B4-BE49-F238E27FC236}">
                <a16:creationId xmlns:a16="http://schemas.microsoft.com/office/drawing/2014/main" id="{143ED799-6311-4C2C-87CF-6BF05278E03C}"/>
              </a:ext>
            </a:extLst>
          </p:cNvPr>
          <p:cNvCxnSpPr/>
          <p:nvPr/>
        </p:nvCxnSpPr>
        <p:spPr bwMode="auto">
          <a:xfrm flipH="1" flipV="1">
            <a:off x="3379071" y="5392504"/>
            <a:ext cx="81868" cy="473657"/>
          </a:xfrm>
          <a:prstGeom prst="straightConnector1">
            <a:avLst/>
          </a:prstGeom>
          <a:solidFill>
            <a:schemeClr val="bg1"/>
          </a:solidFill>
          <a:ln>
            <a:solidFill>
              <a:schemeClr val="tx1"/>
            </a:solidFill>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テキスト ボックス 58">
            <a:extLst>
              <a:ext uri="{FF2B5EF4-FFF2-40B4-BE49-F238E27FC236}">
                <a16:creationId xmlns:a16="http://schemas.microsoft.com/office/drawing/2014/main" id="{67C1C7C6-38D1-41B2-8532-9B360303E2A9}"/>
              </a:ext>
            </a:extLst>
          </p:cNvPr>
          <p:cNvSpPr txBox="1">
            <a:spLocks noChangeArrowheads="1"/>
          </p:cNvSpPr>
          <p:nvPr/>
        </p:nvSpPr>
        <p:spPr bwMode="auto">
          <a:xfrm rot="18429588">
            <a:off x="1171770" y="4114684"/>
            <a:ext cx="589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00" b="1" dirty="0"/>
              <a:t>←淀川</a:t>
            </a:r>
          </a:p>
        </p:txBody>
      </p:sp>
    </p:spTree>
    <p:extLst>
      <p:ext uri="{BB962C8B-B14F-4D97-AF65-F5344CB8AC3E}">
        <p14:creationId xmlns:p14="http://schemas.microsoft.com/office/powerpoint/2010/main" val="139357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７．特記事項</a:t>
            </a:r>
          </a:p>
        </p:txBody>
      </p:sp>
      <p:sp>
        <p:nvSpPr>
          <p:cNvPr id="66" name="テキスト ボックス 65">
            <a:extLst>
              <a:ext uri="{FF2B5EF4-FFF2-40B4-BE49-F238E27FC236}">
                <a16:creationId xmlns:a16="http://schemas.microsoft.com/office/drawing/2014/main" id="{C4D172B1-0A5E-4E47-8B49-0F5E79C0306E}"/>
              </a:ext>
            </a:extLst>
          </p:cNvPr>
          <p:cNvSpPr txBox="1"/>
          <p:nvPr/>
        </p:nvSpPr>
        <p:spPr>
          <a:xfrm>
            <a:off x="162434" y="879224"/>
            <a:ext cx="9612000" cy="338554"/>
          </a:xfrm>
          <a:prstGeom prst="rect">
            <a:avLst/>
          </a:prstGeom>
          <a:noFill/>
          <a:ln>
            <a:solidFill>
              <a:schemeClr val="tx1"/>
            </a:solidFill>
          </a:ln>
        </p:spPr>
        <p:txBody>
          <a:bodyPr wrap="square">
            <a:spAutoFit/>
          </a:bodyPr>
          <a:lstStyle/>
          <a:p>
            <a:pPr marL="285750" indent="-285750">
              <a:buFont typeface="Wingdings" panose="05000000000000000000" pitchFamily="2" charset="2"/>
              <a:buChar char="Ø"/>
            </a:pPr>
            <a:r>
              <a:rPr lang="ja-JP" altLang="en-US" sz="1600" dirty="0"/>
              <a:t>上下流の生物移動の連続性を確保するため、落差工の改築の際に、多段式落差工を採用した事例</a:t>
            </a:r>
            <a:endParaRPr lang="en-US" altLang="ja-JP" sz="1600" dirty="0"/>
          </a:p>
        </p:txBody>
      </p:sp>
      <p:grpSp>
        <p:nvGrpSpPr>
          <p:cNvPr id="2" name="グループ化 1">
            <a:extLst>
              <a:ext uri="{FF2B5EF4-FFF2-40B4-BE49-F238E27FC236}">
                <a16:creationId xmlns:a16="http://schemas.microsoft.com/office/drawing/2014/main" id="{893F3029-7CD9-412D-89E5-623B208DAC39}"/>
              </a:ext>
            </a:extLst>
          </p:cNvPr>
          <p:cNvGrpSpPr/>
          <p:nvPr/>
        </p:nvGrpSpPr>
        <p:grpSpPr>
          <a:xfrm>
            <a:off x="138158" y="1908336"/>
            <a:ext cx="3136275" cy="2245661"/>
            <a:chOff x="441961" y="1237093"/>
            <a:chExt cx="3634739" cy="2602575"/>
          </a:xfrm>
        </p:grpSpPr>
        <p:pic>
          <p:nvPicPr>
            <p:cNvPr id="13" name="図 12">
              <a:extLst>
                <a:ext uri="{FF2B5EF4-FFF2-40B4-BE49-F238E27FC236}">
                  <a16:creationId xmlns:a16="http://schemas.microsoft.com/office/drawing/2014/main" id="{9B153D1D-E171-460B-B862-5AC1E6FF7A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1" y="1237093"/>
              <a:ext cx="3634739" cy="2602575"/>
            </a:xfrm>
            <a:prstGeom prst="rect">
              <a:avLst/>
            </a:prstGeom>
          </p:spPr>
        </p:pic>
        <p:sp>
          <p:nvSpPr>
            <p:cNvPr id="5" name="正方形/長方形 4">
              <a:extLst>
                <a:ext uri="{FF2B5EF4-FFF2-40B4-BE49-F238E27FC236}">
                  <a16:creationId xmlns:a16="http://schemas.microsoft.com/office/drawing/2014/main" id="{86410712-E3FD-4040-8E99-8EC24C22A24A}"/>
                </a:ext>
              </a:extLst>
            </p:cNvPr>
            <p:cNvSpPr/>
            <p:nvPr/>
          </p:nvSpPr>
          <p:spPr bwMode="auto">
            <a:xfrm>
              <a:off x="500155" y="3633477"/>
              <a:ext cx="1460258" cy="166887"/>
            </a:xfrm>
            <a:prstGeom prst="rect">
              <a:avLst/>
            </a:prstGeom>
            <a:solidFill>
              <a:schemeClr val="bg1"/>
            </a:solidFill>
            <a:ln>
              <a:noFill/>
            </a:ln>
            <a:effectLst/>
          </p:spPr>
          <p:txBody>
            <a:bodyPr wrap="square" lIns="0" tIns="0" rIns="0" bIns="0" rtlCol="0" anchor="ctr">
              <a:spAutoFit/>
            </a:bodyPr>
            <a:lstStyle/>
            <a:p>
              <a:pPr algn="ct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山田池橋上流付近①</a:t>
              </a: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8" name="直線矢印コネクタ 7">
              <a:extLst>
                <a:ext uri="{FF2B5EF4-FFF2-40B4-BE49-F238E27FC236}">
                  <a16:creationId xmlns:a16="http://schemas.microsoft.com/office/drawing/2014/main" id="{37292DE9-536D-48A3-9EEB-8F02189448E5}"/>
                </a:ext>
              </a:extLst>
            </p:cNvPr>
            <p:cNvCxnSpPr>
              <a:cxnSpLocks/>
            </p:cNvCxnSpPr>
            <p:nvPr/>
          </p:nvCxnSpPr>
          <p:spPr bwMode="auto">
            <a:xfrm flipV="1">
              <a:off x="2190224" y="2910840"/>
              <a:ext cx="69106" cy="51816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グループ化 2">
            <a:extLst>
              <a:ext uri="{FF2B5EF4-FFF2-40B4-BE49-F238E27FC236}">
                <a16:creationId xmlns:a16="http://schemas.microsoft.com/office/drawing/2014/main" id="{3DFE655D-1F31-40FF-94BA-46D082A42B8E}"/>
              </a:ext>
            </a:extLst>
          </p:cNvPr>
          <p:cNvGrpSpPr/>
          <p:nvPr/>
        </p:nvGrpSpPr>
        <p:grpSpPr>
          <a:xfrm>
            <a:off x="3390589" y="1908336"/>
            <a:ext cx="3136275" cy="2245661"/>
            <a:chOff x="5213412" y="1237092"/>
            <a:chExt cx="3634739" cy="2602575"/>
          </a:xfrm>
        </p:grpSpPr>
        <p:pic>
          <p:nvPicPr>
            <p:cNvPr id="17" name="図 16">
              <a:extLst>
                <a:ext uri="{FF2B5EF4-FFF2-40B4-BE49-F238E27FC236}">
                  <a16:creationId xmlns:a16="http://schemas.microsoft.com/office/drawing/2014/main" id="{AD25101A-F2A2-40E6-9EC5-3BDEABC7D2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3412" y="1237092"/>
              <a:ext cx="3634739" cy="2602575"/>
            </a:xfrm>
            <a:prstGeom prst="rect">
              <a:avLst/>
            </a:prstGeom>
          </p:spPr>
        </p:pic>
        <p:cxnSp>
          <p:nvCxnSpPr>
            <p:cNvPr id="10" name="直線矢印コネクタ 9">
              <a:extLst>
                <a:ext uri="{FF2B5EF4-FFF2-40B4-BE49-F238E27FC236}">
                  <a16:creationId xmlns:a16="http://schemas.microsoft.com/office/drawing/2014/main" id="{447F48BC-36FC-4991-A208-8B5E34DCB413}"/>
                </a:ext>
              </a:extLst>
            </p:cNvPr>
            <p:cNvCxnSpPr>
              <a:cxnSpLocks/>
            </p:cNvCxnSpPr>
            <p:nvPr/>
          </p:nvCxnSpPr>
          <p:spPr bwMode="auto">
            <a:xfrm flipH="1">
              <a:off x="6878381" y="3064042"/>
              <a:ext cx="91469" cy="569435"/>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正方形/長方形 11">
              <a:extLst>
                <a:ext uri="{FF2B5EF4-FFF2-40B4-BE49-F238E27FC236}">
                  <a16:creationId xmlns:a16="http://schemas.microsoft.com/office/drawing/2014/main" id="{79AB738F-692C-4B5C-AC2D-FF35DC067BA1}"/>
                </a:ext>
              </a:extLst>
            </p:cNvPr>
            <p:cNvSpPr/>
            <p:nvPr/>
          </p:nvSpPr>
          <p:spPr bwMode="auto">
            <a:xfrm>
              <a:off x="5221433" y="3641498"/>
              <a:ext cx="1433791" cy="161583"/>
            </a:xfrm>
            <a:prstGeom prst="rect">
              <a:avLst/>
            </a:prstGeom>
            <a:solidFill>
              <a:schemeClr val="bg1"/>
            </a:solidFill>
            <a:ln>
              <a:noFill/>
            </a:ln>
            <a:effectLst/>
          </p:spPr>
          <p:txBody>
            <a:bodyPr wrap="square" lIns="0" tIns="0" rIns="0" bIns="0" rtlCol="0" anchor="ctr">
              <a:spAutoFit/>
            </a:bodyPr>
            <a:lstStyle/>
            <a:p>
              <a:pPr algn="ct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山田池橋上流付近②</a:t>
              </a:r>
              <a:endParaRPr kumimoji="1" lang="ja-JP" altLang="en-US" sz="1050" dirty="0">
                <a:latin typeface="HG丸ｺﾞｼｯｸM-PRO" panose="020F0600000000000000" pitchFamily="50" charset="-128"/>
                <a:ea typeface="HG丸ｺﾞｼｯｸM-PRO" panose="020F0600000000000000" pitchFamily="50" charset="-128"/>
              </a:endParaRPr>
            </a:p>
          </p:txBody>
        </p:sp>
      </p:grpSp>
      <p:grpSp>
        <p:nvGrpSpPr>
          <p:cNvPr id="4" name="グループ化 3">
            <a:extLst>
              <a:ext uri="{FF2B5EF4-FFF2-40B4-BE49-F238E27FC236}">
                <a16:creationId xmlns:a16="http://schemas.microsoft.com/office/drawing/2014/main" id="{B9C413A3-CBB2-4D3D-8131-AD51F320F6E4}"/>
              </a:ext>
            </a:extLst>
          </p:cNvPr>
          <p:cNvGrpSpPr/>
          <p:nvPr/>
        </p:nvGrpSpPr>
        <p:grpSpPr>
          <a:xfrm>
            <a:off x="6664719" y="1908521"/>
            <a:ext cx="3143937" cy="2245476"/>
            <a:chOff x="441961" y="3995747"/>
            <a:chExt cx="3643618" cy="2602361"/>
          </a:xfrm>
        </p:grpSpPr>
        <p:pic>
          <p:nvPicPr>
            <p:cNvPr id="9" name="図 8">
              <a:extLst>
                <a:ext uri="{FF2B5EF4-FFF2-40B4-BE49-F238E27FC236}">
                  <a16:creationId xmlns:a16="http://schemas.microsoft.com/office/drawing/2014/main" id="{8D0AD3E8-E20F-4887-893F-96F1A83A6B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1961" y="3995747"/>
              <a:ext cx="3643618" cy="2602361"/>
            </a:xfrm>
            <a:prstGeom prst="rect">
              <a:avLst/>
            </a:prstGeom>
          </p:spPr>
        </p:pic>
        <p:cxnSp>
          <p:nvCxnSpPr>
            <p:cNvPr id="16" name="直線矢印コネクタ 15">
              <a:extLst>
                <a:ext uri="{FF2B5EF4-FFF2-40B4-BE49-F238E27FC236}">
                  <a16:creationId xmlns:a16="http://schemas.microsoft.com/office/drawing/2014/main" id="{E381E719-D5BB-47FA-8EE8-E61E1045E85C}"/>
                </a:ext>
              </a:extLst>
            </p:cNvPr>
            <p:cNvCxnSpPr>
              <a:cxnSpLocks/>
            </p:cNvCxnSpPr>
            <p:nvPr/>
          </p:nvCxnSpPr>
          <p:spPr bwMode="auto">
            <a:xfrm>
              <a:off x="2314575" y="5701178"/>
              <a:ext cx="339731" cy="57820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正方形/長方形 17">
              <a:extLst>
                <a:ext uri="{FF2B5EF4-FFF2-40B4-BE49-F238E27FC236}">
                  <a16:creationId xmlns:a16="http://schemas.microsoft.com/office/drawing/2014/main" id="{FCEF605B-A578-4320-B69E-6E37B38CDE65}"/>
                </a:ext>
              </a:extLst>
            </p:cNvPr>
            <p:cNvSpPr/>
            <p:nvPr/>
          </p:nvSpPr>
          <p:spPr bwMode="auto">
            <a:xfrm>
              <a:off x="501047" y="6417147"/>
              <a:ext cx="1884397" cy="161583"/>
            </a:xfrm>
            <a:prstGeom prst="rect">
              <a:avLst/>
            </a:prstGeom>
            <a:solidFill>
              <a:schemeClr val="bg1"/>
            </a:solidFill>
            <a:ln>
              <a:noFill/>
            </a:ln>
            <a:effectLst/>
          </p:spPr>
          <p:txBody>
            <a:bodyPr wrap="square" lIns="0" tIns="0" rIns="0" bIns="0" rtlCol="0" anchor="ctr">
              <a:spAutoFit/>
            </a:bodyPr>
            <a:lstStyle/>
            <a:p>
              <a:pPr algn="ctr"/>
              <a:r>
                <a:rPr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JR</a:t>
              </a: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学研都市線上流付近③</a:t>
              </a:r>
              <a:endParaRPr kumimoji="1" lang="ja-JP" altLang="en-US" sz="1050" dirty="0">
                <a:latin typeface="HG丸ｺﾞｼｯｸM-PRO" panose="020F0600000000000000" pitchFamily="50" charset="-128"/>
                <a:ea typeface="HG丸ｺﾞｼｯｸM-PRO" panose="020F0600000000000000" pitchFamily="50" charset="-128"/>
              </a:endParaRPr>
            </a:p>
          </p:txBody>
        </p:sp>
      </p:grpSp>
      <p:sp>
        <p:nvSpPr>
          <p:cNvPr id="20" name="AutoShape 6">
            <a:extLst>
              <a:ext uri="{FF2B5EF4-FFF2-40B4-BE49-F238E27FC236}">
                <a16:creationId xmlns:a16="http://schemas.microsoft.com/office/drawing/2014/main" id="{CCDFF686-913D-4FF5-B2B4-7710B9A7A888}"/>
              </a:ext>
            </a:extLst>
          </p:cNvPr>
          <p:cNvSpPr>
            <a:spLocks noChangeArrowheads="1"/>
          </p:cNvSpPr>
          <p:nvPr/>
        </p:nvSpPr>
        <p:spPr bwMode="auto">
          <a:xfrm>
            <a:off x="115645" y="475069"/>
            <a:ext cx="2952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自然環境への影響とその対策</a:t>
            </a:r>
          </a:p>
        </p:txBody>
      </p:sp>
      <p:sp>
        <p:nvSpPr>
          <p:cNvPr id="19" name="スライド番号プレースホルダ 5">
            <a:extLst>
              <a:ext uri="{FF2B5EF4-FFF2-40B4-BE49-F238E27FC236}">
                <a16:creationId xmlns:a16="http://schemas.microsoft.com/office/drawing/2014/main" id="{887CE320-5380-4441-B57E-0D830821A316}"/>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15</a:t>
            </a:r>
          </a:p>
        </p:txBody>
      </p:sp>
      <p:sp>
        <p:nvSpPr>
          <p:cNvPr id="24" name="テキスト ボックス 23">
            <a:extLst>
              <a:ext uri="{FF2B5EF4-FFF2-40B4-BE49-F238E27FC236}">
                <a16:creationId xmlns:a16="http://schemas.microsoft.com/office/drawing/2014/main" id="{510BF2E9-2F4F-42EC-8E09-638A716DBA90}"/>
              </a:ext>
            </a:extLst>
          </p:cNvPr>
          <p:cNvSpPr txBox="1"/>
          <p:nvPr/>
        </p:nvSpPr>
        <p:spPr>
          <a:xfrm>
            <a:off x="174121" y="1216240"/>
            <a:ext cx="9252000" cy="684000"/>
          </a:xfrm>
          <a:prstGeom prst="rect">
            <a:avLst/>
          </a:prstGeom>
          <a:noFill/>
          <a:ln>
            <a:noFill/>
          </a:ln>
        </p:spPr>
        <p:txBody>
          <a:bodyPr wrap="square" rtlCol="0">
            <a:noAutofit/>
          </a:bodyPr>
          <a:lstStyle/>
          <a:p>
            <a:pPr marL="285750" indent="-285750">
              <a:buFont typeface="Arial" panose="020B0604020202020204" pitchFamily="34" charset="0"/>
              <a:buChar char="•"/>
            </a:pPr>
            <a:r>
              <a:rPr lang="ja-JP" altLang="en-US" sz="1200" dirty="0">
                <a:latin typeface="ＭＳ ゴシック" panose="020B0609070205080204" pitchFamily="49" charset="-128"/>
                <a:ea typeface="ＭＳ ゴシック" panose="020B0609070205080204" pitchFamily="49" charset="-128"/>
              </a:rPr>
              <a:t>周辺に生息が確認されている魚種（小型の遡上力が弱い魚）の遡上が可能となるよう、河道の連続性確保のため多段落差を設置している。</a:t>
            </a:r>
          </a:p>
          <a:p>
            <a:pPr marL="285750" indent="-285750">
              <a:buFont typeface="Arial" panose="020B0604020202020204" pitchFamily="34" charset="0"/>
              <a:buChar char="•"/>
            </a:pPr>
            <a:r>
              <a:rPr lang="ja-JP" altLang="en-US" sz="1200" dirty="0">
                <a:latin typeface="ＭＳ ゴシック" panose="020B0609070205080204" pitchFamily="49" charset="-128"/>
                <a:ea typeface="ＭＳ ゴシック" panose="020B0609070205080204" pitchFamily="49" charset="-128"/>
              </a:rPr>
              <a:t>また、 多段落差工の下流に自然石を配するなど、景観にも配慮した整備を行っている。</a:t>
            </a:r>
          </a:p>
        </p:txBody>
      </p:sp>
      <p:sp>
        <p:nvSpPr>
          <p:cNvPr id="38" name="テキスト ボックス 37">
            <a:extLst>
              <a:ext uri="{FF2B5EF4-FFF2-40B4-BE49-F238E27FC236}">
                <a16:creationId xmlns:a16="http://schemas.microsoft.com/office/drawing/2014/main" id="{C053D47E-86DA-403A-9913-76CFE1300F35}"/>
              </a:ext>
            </a:extLst>
          </p:cNvPr>
          <p:cNvSpPr txBox="1"/>
          <p:nvPr/>
        </p:nvSpPr>
        <p:spPr>
          <a:xfrm>
            <a:off x="162434" y="4312715"/>
            <a:ext cx="9612000" cy="584775"/>
          </a:xfrm>
          <a:prstGeom prst="rect">
            <a:avLst/>
          </a:prstGeom>
          <a:noFill/>
          <a:ln>
            <a:solidFill>
              <a:schemeClr val="tx1"/>
            </a:solidFill>
          </a:ln>
        </p:spPr>
        <p:txBody>
          <a:bodyPr wrap="square">
            <a:spAutoFit/>
          </a:bodyPr>
          <a:lstStyle/>
          <a:p>
            <a:pPr marL="285750" indent="-285750">
              <a:buFont typeface="Wingdings" panose="05000000000000000000" pitchFamily="2" charset="2"/>
              <a:buChar char="Ø"/>
            </a:pPr>
            <a:r>
              <a:rPr lang="ja-JP" altLang="en-US" sz="1600" dirty="0"/>
              <a:t>山田池公園周辺においては、植生を復元させた緩傾斜の護岸を整備するなど、自然環境の保全を図り、植物の生育・繁殖環境の保全・再生に努めています。</a:t>
            </a:r>
            <a:endParaRPr lang="en-US" altLang="ja-JP" sz="1600" dirty="0"/>
          </a:p>
        </p:txBody>
      </p:sp>
      <p:pic>
        <p:nvPicPr>
          <p:cNvPr id="39" name="図 38">
            <a:extLst>
              <a:ext uri="{FF2B5EF4-FFF2-40B4-BE49-F238E27FC236}">
                <a16:creationId xmlns:a16="http://schemas.microsoft.com/office/drawing/2014/main" id="{387EEF96-D766-49F5-BAFC-6A861FF6BA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5639" y="4964610"/>
            <a:ext cx="2863772" cy="1840671"/>
          </a:xfrm>
          <a:prstGeom prst="rect">
            <a:avLst/>
          </a:prstGeom>
          <a:ln>
            <a:noFill/>
          </a:ln>
        </p:spPr>
      </p:pic>
      <p:cxnSp>
        <p:nvCxnSpPr>
          <p:cNvPr id="42" name="直線矢印コネクタ 41">
            <a:extLst>
              <a:ext uri="{FF2B5EF4-FFF2-40B4-BE49-F238E27FC236}">
                <a16:creationId xmlns:a16="http://schemas.microsoft.com/office/drawing/2014/main" id="{E0B21925-C70D-4F27-9A57-C4EAE74F998A}"/>
              </a:ext>
            </a:extLst>
          </p:cNvPr>
          <p:cNvCxnSpPr/>
          <p:nvPr/>
        </p:nvCxnSpPr>
        <p:spPr bwMode="auto">
          <a:xfrm flipH="1">
            <a:off x="1194761" y="6532880"/>
            <a:ext cx="272724" cy="18000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フリーフォーム: 図形 24">
            <a:extLst>
              <a:ext uri="{FF2B5EF4-FFF2-40B4-BE49-F238E27FC236}">
                <a16:creationId xmlns:a16="http://schemas.microsoft.com/office/drawing/2014/main" id="{09173F7C-7733-4D9F-BE8B-717B9519ED3B}"/>
              </a:ext>
            </a:extLst>
          </p:cNvPr>
          <p:cNvSpPr/>
          <p:nvPr/>
        </p:nvSpPr>
        <p:spPr bwMode="auto">
          <a:xfrm>
            <a:off x="342900" y="6294120"/>
            <a:ext cx="1083945" cy="501015"/>
          </a:xfrm>
          <a:custGeom>
            <a:avLst/>
            <a:gdLst>
              <a:gd name="connsiteX0" fmla="*/ 0 w 1083945"/>
              <a:gd name="connsiteY0" fmla="*/ 102870 h 501015"/>
              <a:gd name="connsiteX1" fmla="*/ 445770 w 1083945"/>
              <a:gd name="connsiteY1" fmla="*/ 501015 h 501015"/>
              <a:gd name="connsiteX2" fmla="*/ 1083945 w 1083945"/>
              <a:gd name="connsiteY2" fmla="*/ 182880 h 501015"/>
              <a:gd name="connsiteX3" fmla="*/ 832485 w 1083945"/>
              <a:gd name="connsiteY3" fmla="*/ 0 h 501015"/>
              <a:gd name="connsiteX4" fmla="*/ 0 w 1083945"/>
              <a:gd name="connsiteY4" fmla="*/ 102870 h 50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45" h="501015">
                <a:moveTo>
                  <a:pt x="0" y="102870"/>
                </a:moveTo>
                <a:lnTo>
                  <a:pt x="445770" y="501015"/>
                </a:lnTo>
                <a:lnTo>
                  <a:pt x="1083945" y="182880"/>
                </a:lnTo>
                <a:lnTo>
                  <a:pt x="832485" y="0"/>
                </a:lnTo>
                <a:lnTo>
                  <a:pt x="0" y="102870"/>
                </a:lnTo>
                <a:close/>
              </a:path>
            </a:pathLst>
          </a:custGeom>
          <a:noFill/>
          <a:ln w="19050">
            <a:solidFill>
              <a:srgbClr val="FF0000"/>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8C91CCA-B23D-4C51-9DFA-12E98380310D}"/>
              </a:ext>
            </a:extLst>
          </p:cNvPr>
          <p:cNvSpPr/>
          <p:nvPr/>
        </p:nvSpPr>
        <p:spPr bwMode="auto">
          <a:xfrm>
            <a:off x="302671" y="5592892"/>
            <a:ext cx="756000" cy="161583"/>
          </a:xfrm>
          <a:prstGeom prst="rect">
            <a:avLst/>
          </a:prstGeom>
          <a:solidFill>
            <a:schemeClr val="bg1"/>
          </a:solidFill>
          <a:ln>
            <a:noFill/>
          </a:ln>
          <a:effectLst/>
        </p:spPr>
        <p:txBody>
          <a:bodyPr wrap="square" lIns="0" tIns="0" rIns="0" bIns="0" rtlCol="0" anchor="t">
            <a:spAutoFit/>
          </a:bodyPr>
          <a:lstStyle/>
          <a:p>
            <a:pPr algn="ct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山田池公園</a:t>
            </a:r>
            <a:endParaRPr kumimoji="1" lang="ja-JP" altLang="en-US"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7335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８</a:t>
            </a:r>
            <a:r>
              <a:rPr kumimoji="0" lang="zh-TW" altLang="en-US" sz="2400" dirty="0">
                <a:solidFill>
                  <a:srgbClr val="FFFFFF"/>
                </a:solidFill>
                <a:latin typeface="HGｺﾞｼｯｸE" panose="020B0909000000000000" pitchFamily="49" charset="-128"/>
                <a:ea typeface="HGｺﾞｼｯｸE" panose="020B0909000000000000" pitchFamily="49" charset="-128"/>
              </a:rPr>
              <a:t>．対応方針（案）</a:t>
            </a:r>
          </a:p>
        </p:txBody>
      </p:sp>
      <p:sp>
        <p:nvSpPr>
          <p:cNvPr id="4" name="角丸四角形 3"/>
          <p:cNvSpPr/>
          <p:nvPr/>
        </p:nvSpPr>
        <p:spPr>
          <a:xfrm>
            <a:off x="215900" y="487537"/>
            <a:ext cx="1979612" cy="3603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latin typeface="HGｺﾞｼｯｸE" pitchFamily="49" charset="-128"/>
                <a:ea typeface="HGｺﾞｼｯｸE" pitchFamily="49" charset="-128"/>
              </a:rPr>
              <a:t>対応方針</a:t>
            </a:r>
            <a:r>
              <a:rPr lang="en-US" altLang="ja-JP" sz="1600" dirty="0">
                <a:latin typeface="HGｺﾞｼｯｸE" pitchFamily="49" charset="-128"/>
                <a:ea typeface="HGｺﾞｼｯｸE" pitchFamily="49" charset="-128"/>
              </a:rPr>
              <a:t>(</a:t>
            </a:r>
            <a:r>
              <a:rPr lang="ja-JP" altLang="en-US" sz="1600" dirty="0">
                <a:latin typeface="HGｺﾞｼｯｸE" pitchFamily="49" charset="-128"/>
                <a:ea typeface="HGｺﾞｼｯｸE" pitchFamily="49" charset="-128"/>
              </a:rPr>
              <a:t>案</a:t>
            </a:r>
            <a:r>
              <a:rPr lang="en-US" altLang="ja-JP" sz="1600" dirty="0">
                <a:latin typeface="HGｺﾞｼｯｸE" pitchFamily="49" charset="-128"/>
                <a:ea typeface="HGｺﾞｼｯｸE" pitchFamily="49" charset="-128"/>
              </a:rPr>
              <a:t>)</a:t>
            </a:r>
            <a:endParaRPr lang="ja-JP" altLang="en-US" sz="1600" dirty="0">
              <a:latin typeface="HGｺﾞｼｯｸE" pitchFamily="49" charset="-128"/>
              <a:ea typeface="HGｺﾞｼｯｸE" pitchFamily="49" charset="-128"/>
            </a:endParaRPr>
          </a:p>
        </p:txBody>
      </p:sp>
      <p:sp>
        <p:nvSpPr>
          <p:cNvPr id="46084" name="Text Box 2"/>
          <p:cNvSpPr>
            <a:spLocks noChangeArrowheads="1"/>
          </p:cNvSpPr>
          <p:nvPr/>
        </p:nvSpPr>
        <p:spPr bwMode="auto">
          <a:xfrm>
            <a:off x="175726" y="882958"/>
            <a:ext cx="9576000" cy="4968000"/>
          </a:xfrm>
          <a:prstGeom prst="roundRect">
            <a:avLst>
              <a:gd name="adj" fmla="val 3657"/>
            </a:avLst>
          </a:prstGeom>
          <a:solidFill>
            <a:schemeClr val="bg1"/>
          </a:solidFill>
          <a:ln w="28575" algn="ctr">
            <a:solidFill>
              <a:srgbClr val="00B050"/>
            </a:solidFill>
            <a:round/>
            <a:headEnd/>
            <a:tailEnd/>
          </a:ln>
        </p:spPr>
        <p:txBody>
          <a:bodyPr lIns="125985" tIns="0" rIns="72000" bIns="0" anchor="ctr"/>
          <a:lstStyle/>
          <a:p>
            <a:pPr eaLnBrk="1" hangingPunct="1">
              <a:spcBef>
                <a:spcPct val="15000"/>
              </a:spcBef>
            </a:pPr>
            <a:endParaRPr lang="en-US" altLang="ja-JP" sz="1400" dirty="0">
              <a:solidFill>
                <a:srgbClr val="00B050"/>
              </a:solidFill>
              <a:latin typeface="HG丸ｺﾞｼｯｸM-PRO" panose="020F0600000000000000" pitchFamily="50" charset="-128"/>
              <a:ea typeface="HG丸ｺﾞｼｯｸM-PRO" panose="020F0600000000000000" pitchFamily="50" charset="-128"/>
            </a:endParaRPr>
          </a:p>
          <a:p>
            <a:pPr algn="ctr" eaLnBrk="1" hangingPunct="1">
              <a:spcBef>
                <a:spcPct val="15000"/>
              </a:spcBef>
            </a:pPr>
            <a:endParaRPr lang="en-US" altLang="ja-JP" sz="800" dirty="0">
              <a:solidFill>
                <a:srgbClr val="00B050"/>
              </a:solidFill>
              <a:latin typeface="HG丸ｺﾞｼｯｸM-PRO" panose="020F0600000000000000" pitchFamily="50" charset="-128"/>
              <a:ea typeface="HG丸ｺﾞｼｯｸM-PRO" panose="020F0600000000000000" pitchFamily="50" charset="-128"/>
            </a:endParaRPr>
          </a:p>
        </p:txBody>
      </p:sp>
      <p:sp>
        <p:nvSpPr>
          <p:cNvPr id="46085" name="テキスト ボックス 1"/>
          <p:cNvSpPr txBox="1">
            <a:spLocks noChangeArrowheads="1"/>
          </p:cNvSpPr>
          <p:nvPr/>
        </p:nvSpPr>
        <p:spPr bwMode="auto">
          <a:xfrm>
            <a:off x="356289" y="980210"/>
            <a:ext cx="1620837" cy="338137"/>
          </a:xfrm>
          <a:prstGeom prst="rect">
            <a:avLst/>
          </a:prstGeom>
          <a:solidFill>
            <a:srgbClr val="92D050"/>
          </a:solidFill>
          <a:ln w="9525">
            <a:solidFill>
              <a:srgbClr val="92D050"/>
            </a:solidFill>
            <a:miter lim="800000"/>
            <a:headEnd/>
            <a:tailEnd/>
          </a:ln>
        </p:spPr>
        <p:txBody>
          <a:bodyPr wrap="none">
            <a:spAutoFit/>
          </a:bodyPr>
          <a:lstStyle/>
          <a:p>
            <a:r>
              <a:rPr lang="ja-JP" altLang="en-US" sz="1600" dirty="0"/>
              <a:t>事業の必要性等</a:t>
            </a:r>
          </a:p>
        </p:txBody>
      </p:sp>
      <p:sp>
        <p:nvSpPr>
          <p:cNvPr id="46086" name="Text Box 2"/>
          <p:cNvSpPr>
            <a:spLocks noChangeArrowheads="1"/>
          </p:cNvSpPr>
          <p:nvPr/>
        </p:nvSpPr>
        <p:spPr bwMode="auto">
          <a:xfrm>
            <a:off x="175725" y="1288680"/>
            <a:ext cx="9570160" cy="1527697"/>
          </a:xfrm>
          <a:prstGeom prst="roundRect">
            <a:avLst>
              <a:gd name="adj" fmla="val 13995"/>
            </a:avLst>
          </a:prstGeom>
          <a:noFill/>
          <a:ln>
            <a:noFill/>
          </a:ln>
        </p:spPr>
        <p:txBody>
          <a:bodyPr lIns="125985" tIns="0" rIns="72000" bIns="0" anchor="ctr"/>
          <a:lstStyle>
            <a:lvl1pPr marL="285750" indent="-285750">
              <a:defRPr kumimoji="1" sz="1900">
                <a:solidFill>
                  <a:schemeClr val="tx1"/>
                </a:solidFill>
                <a:latin typeface="Arial" panose="020B0604020202020204" pitchFamily="34" charset="0"/>
                <a:ea typeface="ＭＳ Ｐゴシック" panose="020B0600070205080204" pitchFamily="50" charset="-128"/>
              </a:defRPr>
            </a:lvl1pPr>
            <a:lvl2pPr>
              <a:defRPr kumimoji="1" sz="1900">
                <a:solidFill>
                  <a:schemeClr val="tx1"/>
                </a:solidFill>
                <a:latin typeface="Arial" panose="020B0604020202020204" pitchFamily="34" charset="0"/>
                <a:ea typeface="ＭＳ Ｐゴシック" panose="020B0600070205080204" pitchFamily="50" charset="-128"/>
              </a:defRPr>
            </a:lvl2pPr>
            <a:lvl3pPr>
              <a:defRPr kumimoji="1" sz="1900">
                <a:solidFill>
                  <a:schemeClr val="tx1"/>
                </a:solidFill>
                <a:latin typeface="Arial" panose="020B0604020202020204" pitchFamily="34" charset="0"/>
                <a:ea typeface="ＭＳ Ｐゴシック" panose="020B0600070205080204" pitchFamily="50" charset="-128"/>
              </a:defRPr>
            </a:lvl3pPr>
            <a:lvl4pPr>
              <a:defRPr kumimoji="1" sz="1900">
                <a:solidFill>
                  <a:schemeClr val="tx1"/>
                </a:solidFill>
                <a:latin typeface="Arial" panose="020B0604020202020204" pitchFamily="34" charset="0"/>
                <a:ea typeface="ＭＳ Ｐゴシック" panose="020B0600070205080204" pitchFamily="50" charset="-128"/>
              </a:defRPr>
            </a:lvl4pPr>
            <a:lvl5pPr>
              <a:defRPr kumimoji="1" sz="1900">
                <a:solidFill>
                  <a:schemeClr val="tx1"/>
                </a:solidFill>
                <a:latin typeface="Arial" panose="020B0604020202020204" pitchFamily="34" charset="0"/>
                <a:ea typeface="ＭＳ Ｐゴシック" panose="020B0600070205080204" pitchFamily="50" charset="-128"/>
              </a:defRPr>
            </a:lvl5pPr>
            <a:lvl6pPr marL="18240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2812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27384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1956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nSpc>
                <a:spcPts val="1800"/>
              </a:lnSpc>
              <a:spcBef>
                <a:spcPct val="15000"/>
              </a:spcBef>
              <a:buFont typeface="Wingdings" panose="05000000000000000000" pitchFamily="2" charset="2"/>
              <a:buChar char="Ø"/>
              <a:defRPr/>
            </a:pPr>
            <a:r>
              <a:rPr lang="ja-JP" altLang="en-US" sz="1600" dirty="0">
                <a:highlight>
                  <a:srgbClr val="FFFFFF"/>
                </a:highlight>
                <a:latin typeface="HG丸ｺﾞｼｯｸM-PRO" panose="020F0600000000000000" pitchFamily="50" charset="-128"/>
                <a:ea typeface="HG丸ｺﾞｼｯｸM-PRO" panose="020F0600000000000000" pitchFamily="50" charset="-128"/>
              </a:rPr>
              <a:t>穂谷川では、未改修区間にて、河川整備計画規模相当の降雨（時間雨量</a:t>
            </a:r>
            <a:r>
              <a:rPr lang="en-US" altLang="ja-JP" sz="1600" dirty="0">
                <a:highlight>
                  <a:srgbClr val="FFFFFF"/>
                </a:highlight>
                <a:latin typeface="HG丸ｺﾞｼｯｸM-PRO" panose="020F0600000000000000" pitchFamily="50" charset="-128"/>
                <a:ea typeface="HG丸ｺﾞｼｯｸM-PRO" panose="020F0600000000000000" pitchFamily="50" charset="-128"/>
              </a:rPr>
              <a:t>80</a:t>
            </a:r>
            <a:r>
              <a:rPr lang="ja-JP" altLang="en-US" sz="1600" dirty="0">
                <a:highlight>
                  <a:srgbClr val="FFFFFF"/>
                </a:highlight>
                <a:latin typeface="HG丸ｺﾞｼｯｸM-PRO" panose="020F0600000000000000" pitchFamily="50" charset="-128"/>
                <a:ea typeface="HG丸ｺﾞｼｯｸM-PRO" panose="020F0600000000000000" pitchFamily="50" charset="-128"/>
              </a:rPr>
              <a:t>ミリ程度の降雨）が発生した場合に床上浸水のリスクがあり、人命や資産に甚大な被害が生じるおそれがあることから、河川整備が必要不可欠である。また、気候変動の影響により降水量の増大などが予測されている。これらを踏まえると、継続して河川整備を進めることにより浸水被害を解消する必要がある。</a:t>
            </a:r>
          </a:p>
          <a:p>
            <a:pPr>
              <a:lnSpc>
                <a:spcPts val="1800"/>
              </a:lnSpc>
              <a:spcBef>
                <a:spcPct val="15000"/>
              </a:spcBef>
              <a:buFont typeface="Wingdings" panose="05000000000000000000" pitchFamily="2" charset="2"/>
              <a:buChar char="Ø"/>
              <a:defRPr/>
            </a:pPr>
            <a:r>
              <a:rPr lang="ja-JP" altLang="en-US" sz="1600" dirty="0">
                <a:latin typeface="HG丸ｺﾞｼｯｸM-PRO" panose="020F0600000000000000" pitchFamily="50" charset="-128"/>
                <a:ea typeface="HG丸ｺﾞｼｯｸM-PRO" panose="020F0600000000000000" pitchFamily="50" charset="-128"/>
              </a:rPr>
              <a:t>現時点で再度、穂谷川の費用対効果を算出したところ、</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Ｂ</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Ｃは</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88.7</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であり</a:t>
            </a:r>
            <a:r>
              <a:rPr lang="ja-JP" altLang="en-US" sz="1600" dirty="0">
                <a:latin typeface="HG丸ｺﾞｼｯｸM-PRO" panose="020F0600000000000000" pitchFamily="50" charset="-128"/>
                <a:ea typeface="HG丸ｺﾞｼｯｸM-PRO" panose="020F0600000000000000" pitchFamily="50" charset="-128"/>
              </a:rPr>
              <a:t>、河川整備の経済的便益性も確認できる。</a:t>
            </a:r>
          </a:p>
        </p:txBody>
      </p:sp>
      <p:sp>
        <p:nvSpPr>
          <p:cNvPr id="46088" name="テキスト ボックス 9"/>
          <p:cNvSpPr txBox="1">
            <a:spLocks noChangeArrowheads="1"/>
          </p:cNvSpPr>
          <p:nvPr/>
        </p:nvSpPr>
        <p:spPr bwMode="auto">
          <a:xfrm>
            <a:off x="356289" y="4617110"/>
            <a:ext cx="2924175" cy="338137"/>
          </a:xfrm>
          <a:prstGeom prst="rect">
            <a:avLst/>
          </a:prstGeom>
          <a:solidFill>
            <a:srgbClr val="92D050"/>
          </a:solidFill>
          <a:ln w="9525">
            <a:solidFill>
              <a:srgbClr val="92D050"/>
            </a:solidFill>
            <a:miter lim="800000"/>
            <a:headEnd/>
            <a:tailEnd/>
          </a:ln>
        </p:spPr>
        <p:txBody>
          <a:bodyPr wrap="none">
            <a:spAutoFit/>
          </a:bodyPr>
          <a:lstStyle/>
          <a:p>
            <a:r>
              <a:rPr lang="ja-JP" altLang="en-US" sz="1600" dirty="0"/>
              <a:t>コスト縮減や代替案等の可能性</a:t>
            </a:r>
          </a:p>
        </p:txBody>
      </p:sp>
      <p:sp>
        <p:nvSpPr>
          <p:cNvPr id="46089" name="Text Box 2"/>
          <p:cNvSpPr>
            <a:spLocks noChangeArrowheads="1"/>
          </p:cNvSpPr>
          <p:nvPr/>
        </p:nvSpPr>
        <p:spPr bwMode="auto">
          <a:xfrm>
            <a:off x="175726" y="4975052"/>
            <a:ext cx="9570160" cy="828000"/>
          </a:xfrm>
          <a:prstGeom prst="roundRect">
            <a:avLst>
              <a:gd name="adj" fmla="val 13995"/>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125985" tIns="0" rIns="72000" bIns="0" anchor="ctr"/>
          <a:lstStyle>
            <a:lvl1pPr marL="285750" indent="-285750">
              <a:defRPr kumimoji="1" sz="1900">
                <a:solidFill>
                  <a:schemeClr val="tx1"/>
                </a:solidFill>
                <a:latin typeface="Arial" panose="020B0604020202020204" pitchFamily="34" charset="0"/>
                <a:ea typeface="ＭＳ Ｐゴシック" panose="020B0600070205080204" pitchFamily="50" charset="-128"/>
              </a:defRPr>
            </a:lvl1pPr>
            <a:lvl2pPr>
              <a:defRPr kumimoji="1" sz="1900">
                <a:solidFill>
                  <a:schemeClr val="tx1"/>
                </a:solidFill>
                <a:latin typeface="Arial" panose="020B0604020202020204" pitchFamily="34" charset="0"/>
                <a:ea typeface="ＭＳ Ｐゴシック" panose="020B0600070205080204" pitchFamily="50" charset="-128"/>
              </a:defRPr>
            </a:lvl2pPr>
            <a:lvl3pPr>
              <a:defRPr kumimoji="1" sz="1900">
                <a:solidFill>
                  <a:schemeClr val="tx1"/>
                </a:solidFill>
                <a:latin typeface="Arial" panose="020B0604020202020204" pitchFamily="34" charset="0"/>
                <a:ea typeface="ＭＳ Ｐゴシック" panose="020B0600070205080204" pitchFamily="50" charset="-128"/>
              </a:defRPr>
            </a:lvl3pPr>
            <a:lvl4pPr>
              <a:defRPr kumimoji="1" sz="1900">
                <a:solidFill>
                  <a:schemeClr val="tx1"/>
                </a:solidFill>
                <a:latin typeface="Arial" panose="020B0604020202020204" pitchFamily="34" charset="0"/>
                <a:ea typeface="ＭＳ Ｐゴシック" panose="020B0600070205080204" pitchFamily="50" charset="-128"/>
              </a:defRPr>
            </a:lvl4pPr>
            <a:lvl5pPr>
              <a:defRPr kumimoji="1" sz="1900">
                <a:solidFill>
                  <a:schemeClr val="tx1"/>
                </a:solidFill>
                <a:latin typeface="Arial" panose="020B0604020202020204" pitchFamily="34" charset="0"/>
                <a:ea typeface="ＭＳ Ｐゴシック" panose="020B0600070205080204" pitchFamily="50" charset="-128"/>
              </a:defRPr>
            </a:lvl5pPr>
            <a:lvl6pPr marL="18240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2812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27384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1956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defRPr/>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ストックヤードを活用し、工事用進入路を設置する際に使用する土砂の再利用を図り、また、工事により発生する土砂の他工事への流用を図る。</a:t>
            </a:r>
          </a:p>
          <a:p>
            <a:pPr marL="285750" indent="-285750">
              <a:buFont typeface="Wingdings" panose="05000000000000000000" pitchFamily="2" charset="2"/>
              <a:buChar char="Ø"/>
              <a:defRPr/>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改修工事にあわせた河川への恒久坂路等の設置を検討し、コスト縮減及び施工効率の向上を図る。</a:t>
            </a:r>
          </a:p>
        </p:txBody>
      </p:sp>
      <p:sp>
        <p:nvSpPr>
          <p:cNvPr id="46090" name="下矢印 2"/>
          <p:cNvSpPr>
            <a:spLocks noChangeArrowheads="1"/>
          </p:cNvSpPr>
          <p:nvPr/>
        </p:nvSpPr>
        <p:spPr bwMode="auto">
          <a:xfrm>
            <a:off x="4825499" y="5892977"/>
            <a:ext cx="342900" cy="252000"/>
          </a:xfrm>
          <a:prstGeom prst="downArrow">
            <a:avLst>
              <a:gd name="adj1" fmla="val 50000"/>
              <a:gd name="adj2" fmla="val 50042"/>
            </a:avLst>
          </a:prstGeom>
          <a:solidFill>
            <a:srgbClr val="FF0000"/>
          </a:solidFill>
          <a:ln w="9525">
            <a:solidFill>
              <a:srgbClr val="FF0000"/>
            </a:solidFill>
            <a:miter lim="800000"/>
            <a:headEnd/>
            <a:tailEnd/>
          </a:ln>
        </p:spPr>
        <p:txBody>
          <a:bodyPr anchor="ctr"/>
          <a:lstStyle/>
          <a:p>
            <a:pPr algn="ctr"/>
            <a:endParaRPr lang="ja-JP" altLang="en-US"/>
          </a:p>
        </p:txBody>
      </p:sp>
      <p:sp>
        <p:nvSpPr>
          <p:cNvPr id="13" name="Text Box 2"/>
          <p:cNvSpPr>
            <a:spLocks noChangeArrowheads="1"/>
          </p:cNvSpPr>
          <p:nvPr/>
        </p:nvSpPr>
        <p:spPr bwMode="auto">
          <a:xfrm>
            <a:off x="186487" y="6193856"/>
            <a:ext cx="9537117" cy="360000"/>
          </a:xfrm>
          <a:prstGeom prst="roundRect">
            <a:avLst>
              <a:gd name="adj" fmla="val 13995"/>
            </a:avLst>
          </a:prstGeom>
          <a:solidFill>
            <a:schemeClr val="bg1"/>
          </a:solidFill>
          <a:ln w="9525" algn="ctr">
            <a:solidFill>
              <a:srgbClr val="FF0000"/>
            </a:solidFill>
            <a:round/>
            <a:headEnd/>
            <a:tailEnd/>
          </a:ln>
        </p:spPr>
        <p:txBody>
          <a:bodyPr lIns="125985" tIns="0" rIns="72000" bIns="0" anchor="ctr"/>
          <a:lstStyle/>
          <a:p>
            <a:pPr algn="ctr" eaLnBrk="1" hangingPunct="1">
              <a:spcBef>
                <a:spcPct val="15000"/>
              </a:spcBef>
              <a:defRPr/>
            </a:pPr>
            <a:r>
              <a:rPr lang="ja-JP" altLang="en-US" sz="1800" dirty="0">
                <a:solidFill>
                  <a:srgbClr val="FF0000"/>
                </a:solidFill>
                <a:latin typeface="HG丸ｺﾞｼｯｸM-PRO" pitchFamily="50" charset="-128"/>
                <a:ea typeface="HG丸ｺﾞｼｯｸM-PRO" pitchFamily="50" charset="-128"/>
              </a:rPr>
              <a:t>事業の継続</a:t>
            </a:r>
            <a:endParaRPr lang="en-US" altLang="ja-JP" sz="1000" dirty="0">
              <a:solidFill>
                <a:srgbClr val="FF0000"/>
              </a:solidFill>
              <a:latin typeface="HG丸ｺﾞｼｯｸM-PRO" pitchFamily="50" charset="-128"/>
              <a:ea typeface="HG丸ｺﾞｼｯｸM-PRO" pitchFamily="50" charset="-128"/>
            </a:endParaRPr>
          </a:p>
        </p:txBody>
      </p:sp>
      <p:sp>
        <p:nvSpPr>
          <p:cNvPr id="14"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16</a:t>
            </a:r>
          </a:p>
        </p:txBody>
      </p:sp>
      <p:sp>
        <p:nvSpPr>
          <p:cNvPr id="46093" name="テキスト ボックス 9"/>
          <p:cNvSpPr txBox="1">
            <a:spLocks noChangeArrowheads="1"/>
          </p:cNvSpPr>
          <p:nvPr/>
        </p:nvSpPr>
        <p:spPr bwMode="auto">
          <a:xfrm>
            <a:off x="356289" y="2844642"/>
            <a:ext cx="2032000" cy="338137"/>
          </a:xfrm>
          <a:prstGeom prst="rect">
            <a:avLst/>
          </a:prstGeom>
          <a:solidFill>
            <a:srgbClr val="92D050"/>
          </a:solidFill>
          <a:ln w="9525">
            <a:solidFill>
              <a:srgbClr val="92D050"/>
            </a:solidFill>
            <a:miter lim="800000"/>
            <a:headEnd/>
            <a:tailEnd/>
          </a:ln>
        </p:spPr>
        <p:txBody>
          <a:bodyPr wrap="none">
            <a:spAutoFit/>
          </a:bodyPr>
          <a:lstStyle/>
          <a:p>
            <a:r>
              <a:rPr lang="ja-JP" altLang="en-US" sz="1600" dirty="0"/>
              <a:t>事業の進捗の見込み</a:t>
            </a:r>
          </a:p>
        </p:txBody>
      </p:sp>
      <p:sp>
        <p:nvSpPr>
          <p:cNvPr id="15" name="Text Box 2"/>
          <p:cNvSpPr>
            <a:spLocks noChangeArrowheads="1"/>
          </p:cNvSpPr>
          <p:nvPr/>
        </p:nvSpPr>
        <p:spPr bwMode="auto">
          <a:xfrm>
            <a:off x="186487" y="3173738"/>
            <a:ext cx="9559399" cy="1368000"/>
          </a:xfrm>
          <a:prstGeom prst="roundRect">
            <a:avLst>
              <a:gd name="adj" fmla="val 139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25985" tIns="0" rIns="72000" bIns="0" anchor="ctr"/>
          <a:lstStyle>
            <a:lvl1pPr marL="285750" indent="-285750">
              <a:defRPr kumimoji="1" sz="1900">
                <a:solidFill>
                  <a:schemeClr val="tx1"/>
                </a:solidFill>
                <a:latin typeface="Arial" panose="020B0604020202020204" pitchFamily="34" charset="0"/>
                <a:ea typeface="ＭＳ Ｐゴシック" panose="020B0600070205080204" pitchFamily="50" charset="-128"/>
              </a:defRPr>
            </a:lvl1pPr>
            <a:lvl2pPr>
              <a:defRPr kumimoji="1" sz="1900">
                <a:solidFill>
                  <a:schemeClr val="tx1"/>
                </a:solidFill>
                <a:latin typeface="Arial" panose="020B0604020202020204" pitchFamily="34" charset="0"/>
                <a:ea typeface="ＭＳ Ｐゴシック" panose="020B0600070205080204" pitchFamily="50" charset="-128"/>
              </a:defRPr>
            </a:lvl2pPr>
            <a:lvl3pPr>
              <a:defRPr kumimoji="1" sz="1900">
                <a:solidFill>
                  <a:schemeClr val="tx1"/>
                </a:solidFill>
                <a:latin typeface="Arial" panose="020B0604020202020204" pitchFamily="34" charset="0"/>
                <a:ea typeface="ＭＳ Ｐゴシック" panose="020B0600070205080204" pitchFamily="50" charset="-128"/>
              </a:defRPr>
            </a:lvl3pPr>
            <a:lvl4pPr>
              <a:defRPr kumimoji="1" sz="1900">
                <a:solidFill>
                  <a:schemeClr val="tx1"/>
                </a:solidFill>
                <a:latin typeface="Arial" panose="020B0604020202020204" pitchFamily="34" charset="0"/>
                <a:ea typeface="ＭＳ Ｐゴシック" panose="020B0600070205080204" pitchFamily="50" charset="-128"/>
              </a:defRPr>
            </a:lvl4pPr>
            <a:lvl5pPr>
              <a:defRPr kumimoji="1" sz="1900">
                <a:solidFill>
                  <a:schemeClr val="tx1"/>
                </a:solidFill>
                <a:latin typeface="Arial" panose="020B0604020202020204" pitchFamily="34" charset="0"/>
                <a:ea typeface="ＭＳ Ｐゴシック" panose="020B0600070205080204" pitchFamily="50" charset="-128"/>
              </a:defRPr>
            </a:lvl5pPr>
            <a:lvl6pPr marL="18240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2812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27384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195638" indent="4619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spcBef>
                <a:spcPct val="15000"/>
              </a:spcBef>
              <a:buFont typeface="Wingdings" panose="05000000000000000000" pitchFamily="2" charset="2"/>
              <a:buChar char="Ø"/>
            </a:pPr>
            <a:r>
              <a:rPr lang="ja-JP" altLang="en-US" sz="1600" dirty="0">
                <a:latin typeface="HG丸ｺﾞｼｯｸM-PRO" panose="020F0600000000000000" pitchFamily="50" charset="-128"/>
                <a:ea typeface="HG丸ｺﾞｼｯｸM-PRO" panose="020F0600000000000000" pitchFamily="50" charset="-128"/>
              </a:rPr>
              <a:t>「淀川水系淀川左岸ブロック河川整備計画（変更）（</a:t>
            </a:r>
            <a:r>
              <a:rPr lang="en-US" altLang="ja-JP" sz="1600" dirty="0">
                <a:latin typeface="HG丸ｺﾞｼｯｸM-PRO" panose="020F0600000000000000" pitchFamily="50" charset="-128"/>
                <a:ea typeface="HG丸ｺﾞｼｯｸM-PRO" panose="020F0600000000000000" pitchFamily="50" charset="-128"/>
              </a:rPr>
              <a:t>H27.3</a:t>
            </a:r>
            <a:r>
              <a:rPr lang="ja-JP" altLang="en-US" sz="1600" dirty="0">
                <a:latin typeface="HG丸ｺﾞｼｯｸM-PRO" panose="020F0600000000000000" pitchFamily="50" charset="-128"/>
                <a:ea typeface="HG丸ｺﾞｼｯｸM-PRO" panose="020F0600000000000000" pitchFamily="50" charset="-128"/>
              </a:rPr>
              <a:t>）」及び「大阪府都市整備中期計画（案）（</a:t>
            </a:r>
            <a:r>
              <a:rPr lang="en-US" altLang="ja-JP" sz="1600" dirty="0">
                <a:latin typeface="HG丸ｺﾞｼｯｸM-PRO" panose="020F0600000000000000" pitchFamily="50" charset="-128"/>
                <a:ea typeface="HG丸ｺﾞｼｯｸM-PRO" panose="020F0600000000000000" pitchFamily="50" charset="-128"/>
              </a:rPr>
              <a:t>R3.3 </a:t>
            </a:r>
            <a:r>
              <a:rPr lang="ja-JP" altLang="en-US" sz="1600" dirty="0">
                <a:latin typeface="HG丸ｺﾞｼｯｸM-PRO" panose="020F0600000000000000" pitchFamily="50" charset="-128"/>
                <a:ea typeface="HG丸ｺﾞｼｯｸM-PRO" panose="020F0600000000000000" pitchFamily="50" charset="-128"/>
              </a:rPr>
              <a:t>改訂）」に位置付けて事業を進めており、</a:t>
            </a:r>
            <a:r>
              <a:rPr lang="en-US" altLang="ja-JP" sz="1600" dirty="0">
                <a:latin typeface="HG丸ｺﾞｼｯｸM-PRO" panose="020F0600000000000000" pitchFamily="50" charset="-128"/>
                <a:ea typeface="HG丸ｺﾞｼｯｸM-PRO" panose="020F0600000000000000" pitchFamily="50" charset="-128"/>
              </a:rPr>
              <a:t>R5 </a:t>
            </a:r>
            <a:r>
              <a:rPr lang="ja-JP" altLang="en-US" sz="1600" dirty="0">
                <a:latin typeface="HG丸ｺﾞｼｯｸM-PRO" panose="020F0600000000000000" pitchFamily="50" charset="-128"/>
                <a:ea typeface="HG丸ｺﾞｼｯｸM-PRO" panose="020F0600000000000000" pitchFamily="50" charset="-128"/>
              </a:rPr>
              <a:t>年度末で、事業の進捗は</a:t>
            </a:r>
            <a:r>
              <a:rPr lang="en-US" altLang="ja-JP" sz="1600" dirty="0">
                <a:highlight>
                  <a:srgbClr val="FFFFFF"/>
                </a:highlight>
                <a:latin typeface="HG丸ｺﾞｼｯｸM-PRO" panose="020F0600000000000000" pitchFamily="50" charset="-128"/>
                <a:ea typeface="HG丸ｺﾞｼｯｸM-PRO" panose="020F0600000000000000" pitchFamily="50" charset="-128"/>
              </a:rPr>
              <a:t>48</a:t>
            </a:r>
            <a:r>
              <a:rPr lang="ja-JP" altLang="en-US" sz="1600" dirty="0">
                <a:highlight>
                  <a:srgbClr val="FFFFFF"/>
                </a:highlight>
                <a:latin typeface="HG丸ｺﾞｼｯｸM-PRO" panose="020F0600000000000000" pitchFamily="50" charset="-128"/>
                <a:ea typeface="HG丸ｺﾞｼｯｸM-PRO" panose="020F0600000000000000" pitchFamily="50" charset="-128"/>
              </a:rPr>
              <a:t>％程度である。</a:t>
            </a:r>
            <a:endParaRPr lang="en-US" altLang="ja-JP" sz="1600" dirty="0">
              <a:highlight>
                <a:srgbClr val="FFFFFF"/>
              </a:highlight>
              <a:latin typeface="HG丸ｺﾞｼｯｸM-PRO" panose="020F0600000000000000" pitchFamily="50" charset="-128"/>
              <a:ea typeface="HG丸ｺﾞｼｯｸM-PRO" panose="020F0600000000000000" pitchFamily="50" charset="-128"/>
            </a:endParaRPr>
          </a:p>
          <a:p>
            <a:pPr eaLnBrk="1" hangingPunct="1">
              <a:spcBef>
                <a:spcPct val="15000"/>
              </a:spcBef>
              <a:buFont typeface="Wingdings" panose="05000000000000000000" pitchFamily="2" charset="2"/>
              <a:buChar char="Ø"/>
            </a:pPr>
            <a:r>
              <a:rPr lang="ja-JP" altLang="en-US" sz="1600" dirty="0">
                <a:highlight>
                  <a:srgbClr val="FFFFFF"/>
                </a:highlight>
                <a:latin typeface="HG丸ｺﾞｼｯｸM-PRO" panose="020F0600000000000000" pitchFamily="50" charset="-128"/>
                <a:ea typeface="HG丸ｺﾞｼｯｸM-PRO" panose="020F0600000000000000" pitchFamily="50" charset="-128"/>
              </a:rPr>
              <a:t>これまでも河道改修を推進し、治水安全度の</a:t>
            </a:r>
            <a:r>
              <a:rPr lang="ja-JP" altLang="en-US" sz="1600" dirty="0">
                <a:solidFill>
                  <a:sysClr val="windowText" lastClr="000000"/>
                </a:solidFill>
                <a:highlight>
                  <a:srgbClr val="FFFFFF"/>
                </a:highlight>
                <a:latin typeface="HG丸ｺﾞｼｯｸM-PRO" panose="020F0600000000000000" pitchFamily="50" charset="-128"/>
                <a:ea typeface="HG丸ｺﾞｼｯｸM-PRO" panose="020F0600000000000000" pitchFamily="50" charset="-128"/>
              </a:rPr>
              <a:t>向上に努めており、令和２０年度の完成を予定している。</a:t>
            </a:r>
          </a:p>
        </p:txBody>
      </p:sp>
    </p:spTree>
    <p:extLst>
      <p:ext uri="{BB962C8B-B14F-4D97-AF65-F5344CB8AC3E}">
        <p14:creationId xmlns:p14="http://schemas.microsoft.com/office/powerpoint/2010/main" val="74340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今回の事業評価について</a:t>
            </a:r>
          </a:p>
        </p:txBody>
      </p:sp>
      <p:sp>
        <p:nvSpPr>
          <p:cNvPr id="30"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FC2ED9EE-6627-48D4-97EE-0214F1B3D1FE}"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AutoShape 6"/>
          <p:cNvSpPr>
            <a:spLocks noChangeArrowheads="1"/>
          </p:cNvSpPr>
          <p:nvPr/>
        </p:nvSpPr>
        <p:spPr bwMode="auto">
          <a:xfrm>
            <a:off x="143927" y="2314242"/>
            <a:ext cx="3014662" cy="400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00"/>
                </a:solidFill>
                <a:latin typeface="HG丸ｺﾞｼｯｸM-PRO" panose="020F0600000000000000" pitchFamily="50" charset="-128"/>
                <a:ea typeface="HG丸ｺﾞｼｯｸM-PRO" panose="020F0600000000000000" pitchFamily="50" charset="-128"/>
              </a:rPr>
              <a:t>≪事業評価について≫</a:t>
            </a:r>
          </a:p>
        </p:txBody>
      </p:sp>
      <p:graphicFrame>
        <p:nvGraphicFramePr>
          <p:cNvPr id="2" name="表 1"/>
          <p:cNvGraphicFramePr>
            <a:graphicFrameLocks noGrp="1"/>
          </p:cNvGraphicFramePr>
          <p:nvPr>
            <p:extLst>
              <p:ext uri="{D42A27DB-BD31-4B8C-83A1-F6EECF244321}">
                <p14:modId xmlns:p14="http://schemas.microsoft.com/office/powerpoint/2010/main" val="153244419"/>
              </p:ext>
            </p:extLst>
          </p:nvPr>
        </p:nvGraphicFramePr>
        <p:xfrm>
          <a:off x="1076324" y="2667248"/>
          <a:ext cx="7759700" cy="3914779"/>
        </p:xfrm>
        <a:graphic>
          <a:graphicData uri="http://schemas.openxmlformats.org/drawingml/2006/table">
            <a:tbl>
              <a:tblPr firstRow="1" bandRow="1">
                <a:tableStyleId>{F5AB1C69-6EDB-4FF4-983F-18BD219EF322}</a:tableStyleId>
              </a:tblPr>
              <a:tblGrid>
                <a:gridCol w="1097567">
                  <a:extLst>
                    <a:ext uri="{9D8B030D-6E8A-4147-A177-3AD203B41FA5}">
                      <a16:colId xmlns:a16="http://schemas.microsoft.com/office/drawing/2014/main" val="20000"/>
                    </a:ext>
                  </a:extLst>
                </a:gridCol>
                <a:gridCol w="6662133">
                  <a:extLst>
                    <a:ext uri="{9D8B030D-6E8A-4147-A177-3AD203B41FA5}">
                      <a16:colId xmlns:a16="http://schemas.microsoft.com/office/drawing/2014/main" val="20001"/>
                    </a:ext>
                  </a:extLst>
                </a:gridCol>
              </a:tblGrid>
              <a:tr h="396062">
                <a:tc>
                  <a:txBody>
                    <a:bodyPr/>
                    <a:lstStyle/>
                    <a:p>
                      <a:pPr algn="ctr"/>
                      <a:endParaRPr kumimoji="1" lang="ja-JP" altLang="en-US" sz="1400" b="0" dirty="0">
                        <a:solidFill>
                          <a:schemeClr val="tx1"/>
                        </a:solidFill>
                      </a:endParaRP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400" b="0" dirty="0">
                          <a:solidFill>
                            <a:schemeClr val="tx1"/>
                          </a:solidFill>
                        </a:rPr>
                        <a:t>再評価（再々評価）</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54397">
                <a:tc>
                  <a:txBody>
                    <a:bodyPr/>
                    <a:lstStyle/>
                    <a:p>
                      <a:pPr algn="ctr"/>
                      <a:r>
                        <a:rPr kumimoji="1" lang="ja-JP" altLang="en-US" sz="1400" b="0" dirty="0">
                          <a:solidFill>
                            <a:schemeClr val="tx1"/>
                          </a:solidFill>
                        </a:rPr>
                        <a:t>目的</a:t>
                      </a:r>
                      <a:endParaRPr kumimoji="1" lang="en-US" altLang="ja-JP" sz="1400" b="0" dirty="0">
                        <a:solidFill>
                          <a:schemeClr val="tx1"/>
                        </a:solidFill>
                      </a:endParaRP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solidFill>
                            <a:schemeClr val="tx1"/>
                          </a:solidFill>
                        </a:rPr>
                        <a:t>事業継続の妥当性を判断するとともに、より効率的な実施方法等を検討する。</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1020">
                <a:tc>
                  <a:txBody>
                    <a:bodyPr/>
                    <a:lstStyle/>
                    <a:p>
                      <a:pPr algn="ctr"/>
                      <a:r>
                        <a:rPr kumimoji="1" lang="ja-JP" altLang="en-US" sz="1400" b="0" dirty="0">
                          <a:solidFill>
                            <a:schemeClr val="tx1"/>
                          </a:solidFill>
                        </a:rPr>
                        <a:t>対象</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solidFill>
                            <a:schemeClr val="tx1"/>
                          </a:solidFill>
                        </a:rPr>
                        <a:t>総事業費</a:t>
                      </a:r>
                      <a:r>
                        <a:rPr kumimoji="1" lang="en-US" altLang="ja-JP" sz="1400" b="0" dirty="0">
                          <a:solidFill>
                            <a:schemeClr val="tx1"/>
                          </a:solidFill>
                        </a:rPr>
                        <a:t>10</a:t>
                      </a:r>
                      <a:r>
                        <a:rPr kumimoji="1" lang="ja-JP" altLang="en-US" sz="1400" b="0" dirty="0">
                          <a:solidFill>
                            <a:schemeClr val="tx1"/>
                          </a:solidFill>
                        </a:rPr>
                        <a:t>億円以上の事業</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64459">
                <a:tc>
                  <a:txBody>
                    <a:bodyPr/>
                    <a:lstStyle/>
                    <a:p>
                      <a:pPr algn="ctr"/>
                      <a:r>
                        <a:rPr kumimoji="1" lang="ja-JP" altLang="en-US" sz="1400" b="0" dirty="0">
                          <a:solidFill>
                            <a:schemeClr val="tx1"/>
                          </a:solidFill>
                        </a:rPr>
                        <a:t>評価時期</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400" b="0" dirty="0">
                          <a:solidFill>
                            <a:schemeClr val="tx1"/>
                          </a:solidFill>
                        </a:rPr>
                        <a:t>・事業計画の大幅な変更・・・・・・・・・・・・・・・・・・・・・・・・・・・・・・❶</a:t>
                      </a:r>
                    </a:p>
                    <a:p>
                      <a:pPr marL="0" indent="0" algn="l">
                        <a:buFont typeface="Arial" panose="020B0604020202020204" pitchFamily="34" charset="0"/>
                        <a:buNone/>
                      </a:pPr>
                      <a:r>
                        <a:rPr kumimoji="1" lang="ja-JP" altLang="en-US" sz="1400" b="0" dirty="0">
                          <a:solidFill>
                            <a:schemeClr val="tx1"/>
                          </a:solidFill>
                        </a:rPr>
                        <a:t>・事業採択後</a:t>
                      </a:r>
                      <a:r>
                        <a:rPr kumimoji="1" lang="en-US" altLang="ja-JP" sz="1400" b="0" dirty="0">
                          <a:solidFill>
                            <a:schemeClr val="tx1"/>
                          </a:solidFill>
                        </a:rPr>
                        <a:t>5</a:t>
                      </a:r>
                      <a:r>
                        <a:rPr kumimoji="1" lang="ja-JP" altLang="en-US" sz="1400" b="0" dirty="0">
                          <a:solidFill>
                            <a:schemeClr val="tx1"/>
                          </a:solidFill>
                        </a:rPr>
                        <a:t>年未着工、事業採択後</a:t>
                      </a:r>
                      <a:r>
                        <a:rPr kumimoji="1" lang="en-US" altLang="ja-JP" sz="1400" b="0" dirty="0">
                          <a:solidFill>
                            <a:schemeClr val="tx1"/>
                          </a:solidFill>
                        </a:rPr>
                        <a:t>10</a:t>
                      </a:r>
                      <a:r>
                        <a:rPr kumimoji="1" lang="ja-JP" altLang="en-US" sz="1400" b="0" dirty="0">
                          <a:solidFill>
                            <a:schemeClr val="tx1"/>
                          </a:solidFill>
                        </a:rPr>
                        <a:t>年継続</a:t>
                      </a:r>
                    </a:p>
                    <a:p>
                      <a:pPr marL="0" indent="0" algn="l">
                        <a:buFont typeface="Arial" panose="020B0604020202020204" pitchFamily="34" charset="0"/>
                        <a:buNone/>
                      </a:pPr>
                      <a:r>
                        <a:rPr kumimoji="1" lang="ja-JP" altLang="en-US" sz="1400" b="0" dirty="0">
                          <a:solidFill>
                            <a:schemeClr val="tx1"/>
                          </a:solidFill>
                        </a:rPr>
                        <a:t>・</a:t>
                      </a:r>
                      <a:r>
                        <a:rPr kumimoji="1" lang="ja-JP" altLang="en-US" sz="1400" b="0" dirty="0">
                          <a:solidFill>
                            <a:srgbClr val="FF0000"/>
                          </a:solidFill>
                        </a:rPr>
                        <a:t>再評価後</a:t>
                      </a:r>
                      <a:r>
                        <a:rPr kumimoji="1" lang="en-US" altLang="ja-JP" sz="1400" b="0" dirty="0">
                          <a:solidFill>
                            <a:srgbClr val="FF0000"/>
                          </a:solidFill>
                        </a:rPr>
                        <a:t>5</a:t>
                      </a:r>
                      <a:r>
                        <a:rPr kumimoji="1" lang="ja-JP" altLang="en-US" sz="1400" b="0" dirty="0">
                          <a:solidFill>
                            <a:srgbClr val="FF0000"/>
                          </a:solidFill>
                        </a:rPr>
                        <a:t>年継続毎（事業未着工のものは除く）</a:t>
                      </a:r>
                    </a:p>
                    <a:p>
                      <a:pPr marL="0" indent="0" algn="l">
                        <a:buFont typeface="Arial" panose="020B0604020202020204" pitchFamily="34" charset="0"/>
                        <a:buNone/>
                      </a:pPr>
                      <a:r>
                        <a:rPr kumimoji="1" lang="ja-JP" altLang="en-US" sz="1400" b="0" dirty="0">
                          <a:solidFill>
                            <a:schemeClr val="tx1"/>
                          </a:solidFill>
                        </a:rPr>
                        <a:t>・総事業費の大幅な変更</a:t>
                      </a:r>
                    </a:p>
                    <a:p>
                      <a:pPr marL="0" indent="0" algn="l">
                        <a:buFont typeface="Arial" panose="020B0604020202020204" pitchFamily="34" charset="0"/>
                        <a:buNone/>
                      </a:pPr>
                      <a:r>
                        <a:rPr kumimoji="1" lang="ja-JP" altLang="en-US" sz="1400" b="0" dirty="0">
                          <a:solidFill>
                            <a:schemeClr val="tx1"/>
                          </a:solidFill>
                        </a:rPr>
                        <a:t>・その他評価の必要が生じた事業</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64459">
                <a:tc>
                  <a:txBody>
                    <a:bodyPr/>
                    <a:lstStyle/>
                    <a:p>
                      <a:pPr algn="ctr"/>
                      <a:r>
                        <a:rPr kumimoji="1" lang="ja-JP" altLang="en-US" sz="1400" b="0" dirty="0">
                          <a:solidFill>
                            <a:schemeClr val="tx1"/>
                          </a:solidFill>
                        </a:rPr>
                        <a:t>評価の視点</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solidFill>
                            <a:schemeClr val="tx1"/>
                          </a:solidFill>
                        </a:rPr>
                        <a:t>・事業状況（事業計画等の変更及び今後の進捗見通しを含む）</a:t>
                      </a:r>
                      <a:endParaRPr kumimoji="1" lang="en-US" altLang="ja-JP" sz="1400" b="0" dirty="0">
                        <a:solidFill>
                          <a:schemeClr val="tx1"/>
                        </a:solidFill>
                      </a:endParaRPr>
                    </a:p>
                    <a:p>
                      <a:pPr algn="l"/>
                      <a:r>
                        <a:rPr kumimoji="1" lang="ja-JP" altLang="en-US" sz="1400" b="0" dirty="0">
                          <a:solidFill>
                            <a:schemeClr val="tx1"/>
                          </a:solidFill>
                        </a:rPr>
                        <a:t>・事業を巡る社会経済情勢の変化</a:t>
                      </a:r>
                      <a:endParaRPr kumimoji="1" lang="en-US" altLang="ja-JP" sz="1400" b="0" dirty="0">
                        <a:solidFill>
                          <a:schemeClr val="tx1"/>
                        </a:solidFill>
                      </a:endParaRPr>
                    </a:p>
                    <a:p>
                      <a:pPr algn="l"/>
                      <a:r>
                        <a:rPr kumimoji="1" lang="ja-JP" altLang="en-US" sz="1400" b="0" dirty="0">
                          <a:solidFill>
                            <a:schemeClr val="tx1"/>
                          </a:solidFill>
                        </a:rPr>
                        <a:t>・費用便益分析等の効率性</a:t>
                      </a:r>
                      <a:endParaRPr kumimoji="1" lang="en-US" altLang="ja-JP" sz="1400" b="0" dirty="0">
                        <a:solidFill>
                          <a:schemeClr val="tx1"/>
                        </a:solidFill>
                      </a:endParaRPr>
                    </a:p>
                    <a:p>
                      <a:pPr algn="l"/>
                      <a:r>
                        <a:rPr kumimoji="1" lang="ja-JP" altLang="en-US" sz="1400" b="0" dirty="0">
                          <a:solidFill>
                            <a:schemeClr val="tx1"/>
                          </a:solidFill>
                        </a:rPr>
                        <a:t>・安全・安心、活力、快適性等の有効性</a:t>
                      </a:r>
                      <a:endParaRPr kumimoji="1" lang="en-US" altLang="ja-JP" sz="1400" b="0" dirty="0">
                        <a:solidFill>
                          <a:schemeClr val="tx1"/>
                        </a:solidFill>
                      </a:endParaRPr>
                    </a:p>
                    <a:p>
                      <a:pPr algn="l"/>
                      <a:r>
                        <a:rPr kumimoji="1" lang="ja-JP" altLang="en-US" sz="1400" b="0" dirty="0">
                          <a:solidFill>
                            <a:schemeClr val="tx1"/>
                          </a:solidFill>
                        </a:rPr>
                        <a:t>・自然環境への影響と対策</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4379">
                <a:tc>
                  <a:txBody>
                    <a:bodyPr/>
                    <a:lstStyle/>
                    <a:p>
                      <a:pPr algn="ctr"/>
                      <a:r>
                        <a:rPr kumimoji="1" lang="ja-JP" altLang="en-US" sz="1400" b="0" dirty="0">
                          <a:solidFill>
                            <a:schemeClr val="tx1"/>
                          </a:solidFill>
                        </a:rPr>
                        <a:t>審議方法</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solidFill>
                            <a:schemeClr val="tx1"/>
                          </a:solidFill>
                        </a:rPr>
                        <a:t>❶の場合は、河川整備計画（案・変更案）の審議・了承</a:t>
                      </a:r>
                      <a:endParaRPr kumimoji="1" lang="en-US" altLang="ja-JP" sz="1400" b="0" dirty="0">
                        <a:solidFill>
                          <a:schemeClr val="tx1"/>
                        </a:solidFill>
                      </a:endParaRPr>
                    </a:p>
                    <a:p>
                      <a:pPr algn="l"/>
                      <a:r>
                        <a:rPr kumimoji="1" lang="ja-JP" altLang="en-US" sz="1400" b="0" dirty="0">
                          <a:solidFill>
                            <a:srgbClr val="FF0000"/>
                          </a:solidFill>
                        </a:rPr>
                        <a:t>❷の場合は、再評価（再々評価）調査により審議</a:t>
                      </a:r>
                    </a:p>
                  </a:txBody>
                  <a:tcPr marL="97717" marR="97717" marT="48830" marB="48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61" name="AutoShape 6"/>
          <p:cNvSpPr>
            <a:spLocks noChangeArrowheads="1"/>
          </p:cNvSpPr>
          <p:nvPr/>
        </p:nvSpPr>
        <p:spPr bwMode="auto">
          <a:xfrm>
            <a:off x="2497137" y="6494916"/>
            <a:ext cx="6630988" cy="400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000000"/>
                </a:solidFill>
                <a:latin typeface="HG丸ｺﾞｼｯｸM-PRO" panose="020F0600000000000000" pitchFamily="50" charset="-128"/>
                <a:ea typeface="HG丸ｺﾞｼｯｸM-PRO" panose="020F0600000000000000" pitchFamily="50" charset="-128"/>
              </a:rPr>
              <a:t>※</a:t>
            </a:r>
            <a:r>
              <a:rPr lang="ja-JP" altLang="en-US" sz="1200" dirty="0">
                <a:solidFill>
                  <a:srgbClr val="000000"/>
                </a:solidFill>
                <a:latin typeface="HG丸ｺﾞｼｯｸM-PRO" panose="020F0600000000000000" pitchFamily="50" charset="-128"/>
                <a:ea typeface="HG丸ｺﾞｼｯｸM-PRO" panose="020F0600000000000000" pitchFamily="50" charset="-128"/>
              </a:rPr>
              <a:t>「大阪府河川事業・ダム事業の事業評価（平成</a:t>
            </a:r>
            <a:r>
              <a:rPr lang="en-US" altLang="ja-JP" sz="1200" dirty="0">
                <a:solidFill>
                  <a:srgbClr val="000000"/>
                </a:solidFill>
                <a:latin typeface="HG丸ｺﾞｼｯｸM-PRO" panose="020F0600000000000000" pitchFamily="50" charset="-128"/>
                <a:ea typeface="HG丸ｺﾞｼｯｸM-PRO" panose="020F0600000000000000" pitchFamily="50" charset="-128"/>
              </a:rPr>
              <a:t>28</a:t>
            </a:r>
            <a:r>
              <a:rPr lang="ja-JP" altLang="en-US" sz="1200" dirty="0">
                <a:solidFill>
                  <a:srgbClr val="000000"/>
                </a:solidFill>
                <a:latin typeface="HG丸ｺﾞｼｯｸM-PRO" panose="020F0600000000000000" pitchFamily="50" charset="-128"/>
                <a:ea typeface="HG丸ｺﾞｼｯｸM-PRO" panose="020F0600000000000000" pitchFamily="50" charset="-128"/>
              </a:rPr>
              <a:t>年</a:t>
            </a:r>
            <a:r>
              <a:rPr lang="en-US" altLang="ja-JP" sz="1200" dirty="0">
                <a:solidFill>
                  <a:srgbClr val="000000"/>
                </a:solidFill>
                <a:latin typeface="HG丸ｺﾞｼｯｸM-PRO" panose="020F0600000000000000" pitchFamily="50" charset="-128"/>
                <a:ea typeface="HG丸ｺﾞｼｯｸM-PRO" panose="020F0600000000000000" pitchFamily="50" charset="-128"/>
              </a:rPr>
              <a:t>7</a:t>
            </a:r>
            <a:r>
              <a:rPr lang="ja-JP" altLang="en-US" sz="1200" dirty="0">
                <a:solidFill>
                  <a:srgbClr val="000000"/>
                </a:solidFill>
                <a:latin typeface="HG丸ｺﾞｼｯｸM-PRO" panose="020F0600000000000000" pitchFamily="50" charset="-128"/>
                <a:ea typeface="HG丸ｺﾞｼｯｸM-PRO" panose="020F0600000000000000" pitchFamily="50" charset="-128"/>
              </a:rPr>
              <a:t>月 大阪府整備部河川室）」より抜粋</a:t>
            </a:r>
          </a:p>
        </p:txBody>
      </p:sp>
      <p:sp>
        <p:nvSpPr>
          <p:cNvPr id="18462" name="右中かっこ 2"/>
          <p:cNvSpPr>
            <a:spLocks/>
          </p:cNvSpPr>
          <p:nvPr/>
        </p:nvSpPr>
        <p:spPr bwMode="auto">
          <a:xfrm>
            <a:off x="6367463" y="4010548"/>
            <a:ext cx="282575" cy="800100"/>
          </a:xfrm>
          <a:prstGeom prst="rightBrace">
            <a:avLst>
              <a:gd name="adj1" fmla="val 8311"/>
              <a:gd name="adj2"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ja-JP" altLang="en-US" dirty="0"/>
          </a:p>
        </p:txBody>
      </p:sp>
      <p:sp>
        <p:nvSpPr>
          <p:cNvPr id="18463" name="AutoShape 6"/>
          <p:cNvSpPr>
            <a:spLocks noChangeArrowheads="1"/>
          </p:cNvSpPr>
          <p:nvPr/>
        </p:nvSpPr>
        <p:spPr bwMode="auto">
          <a:xfrm>
            <a:off x="6508750" y="4235973"/>
            <a:ext cx="762000" cy="400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1400" b="0" dirty="0"/>
              <a:t>❷</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BD1F2226-ED0E-4BB4-B298-33CCB63B7B4F}"/>
              </a:ext>
            </a:extLst>
          </p:cNvPr>
          <p:cNvSpPr txBox="1">
            <a:spLocks noChangeArrowheads="1"/>
          </p:cNvSpPr>
          <p:nvPr/>
        </p:nvSpPr>
        <p:spPr bwMode="auto">
          <a:xfrm>
            <a:off x="408176" y="504825"/>
            <a:ext cx="8897043"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1pPr>
            <a:lvl2pPr marL="341313" indent="1158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2pPr>
            <a:lvl3pPr marL="682625" indent="231775"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3pPr>
            <a:lvl4pPr marL="1025525" indent="346075"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4pPr>
            <a:lvl5pPr marL="1366838" indent="461963"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9pPr>
          </a:lstStyle>
          <a:p>
            <a:pPr marL="285750" indent="-285750">
              <a:buFont typeface="Wingdings" panose="05000000000000000000" pitchFamily="2" charset="2"/>
              <a:buChar char="Ø"/>
              <a:defRPr/>
            </a:pPr>
            <a:r>
              <a:rPr lang="ja-JP" altLang="en-US" sz="1600" dirty="0"/>
              <a:t>大阪府では、建設事業の効率性及び実施過程の透明性の一層の向上を図るため、建設事業評価を実施している。</a:t>
            </a:r>
            <a:endParaRPr lang="en-US" altLang="ja-JP" sz="1600" dirty="0"/>
          </a:p>
          <a:p>
            <a:pPr marL="285750" indent="-285750">
              <a:buFont typeface="Wingdings" panose="05000000000000000000" pitchFamily="2" charset="2"/>
              <a:buChar char="Ø"/>
              <a:defRPr/>
            </a:pPr>
            <a:r>
              <a:rPr lang="ja-JP" altLang="en-US" sz="1600" u="sng" dirty="0"/>
              <a:t>河川事業・ダム事業については、大阪府河川整備審議会で事業評価を実施している。</a:t>
            </a:r>
            <a:endParaRPr lang="en-US" altLang="ja-JP" sz="1600" u="sng" dirty="0"/>
          </a:p>
          <a:p>
            <a:pPr>
              <a:defRPr/>
            </a:pPr>
            <a:r>
              <a:rPr lang="ja-JP" altLang="en-US" sz="1600" dirty="0"/>
              <a:t>　　（「大阪府河川事業・ダム事業の事業評価（平成</a:t>
            </a:r>
            <a:r>
              <a:rPr lang="en-US" altLang="ja-JP" sz="1600" dirty="0"/>
              <a:t>28</a:t>
            </a:r>
            <a:r>
              <a:rPr lang="ja-JP" altLang="en-US" sz="1600" dirty="0"/>
              <a:t>年</a:t>
            </a:r>
            <a:r>
              <a:rPr lang="en-US" altLang="ja-JP" sz="1600" dirty="0"/>
              <a:t>7</a:t>
            </a:r>
            <a:r>
              <a:rPr lang="ja-JP" altLang="en-US" sz="1600" dirty="0"/>
              <a:t>月 大阪府都市整備部河川室）」）</a:t>
            </a:r>
            <a:endParaRPr lang="en-US" altLang="ja-JP" sz="1600" dirty="0"/>
          </a:p>
          <a:p>
            <a:pPr marL="285750" indent="-285750">
              <a:buFont typeface="Wingdings" panose="05000000000000000000" pitchFamily="2" charset="2"/>
              <a:buChar char="Ø"/>
              <a:defRPr/>
            </a:pPr>
            <a:r>
              <a:rPr lang="ja-JP" altLang="en-US" sz="1600" dirty="0"/>
              <a:t>淀川水系淀川左岸ブロック穂谷川の事業については、Ｒ１年度に「淀川水系淀川左岸ブロックの河川整備の事業評価について」の審議をもって事業再評価としており、再評価後５年を経過するため、</a:t>
            </a:r>
            <a:r>
              <a:rPr lang="ja-JP" altLang="en-US" sz="1600" u="sng" dirty="0"/>
              <a:t>Ｒ６年度に事業評価を実施するもの。</a:t>
            </a:r>
            <a:endParaRPr lang="ja-JP" altLang="en-US" sz="1600" u="sng"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32ED1715-359E-1A07-CADB-2A8EDDFD6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4039" y="623297"/>
            <a:ext cx="3755419" cy="5788739"/>
          </a:xfrm>
          <a:prstGeom prst="rect">
            <a:avLst/>
          </a:prstGeom>
        </p:spPr>
      </p:pic>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9467" name="AutoShape 6"/>
          <p:cNvSpPr>
            <a:spLocks noChangeArrowheads="1"/>
          </p:cNvSpPr>
          <p:nvPr/>
        </p:nvSpPr>
        <p:spPr bwMode="auto">
          <a:xfrm>
            <a:off x="56370" y="474154"/>
            <a:ext cx="1296000" cy="29867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latin typeface="HG丸ｺﾞｼｯｸM-PRO" panose="020F0600000000000000" pitchFamily="50" charset="-128"/>
                <a:ea typeface="HG丸ｺﾞｼｯｸM-PRO" panose="020F0600000000000000" pitchFamily="50" charset="-128"/>
              </a:rPr>
              <a:t>流域の概要</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　</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7" name="スライド番号プレースホルダ 5"/>
          <p:cNvSpPr txBox="1">
            <a:spLocks noGrp="1"/>
          </p:cNvSpPr>
          <p:nvPr/>
        </p:nvSpPr>
        <p:spPr bwMode="auto">
          <a:xfrm>
            <a:off x="9419202"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2</a:t>
            </a:r>
          </a:p>
        </p:txBody>
      </p:sp>
      <p:sp>
        <p:nvSpPr>
          <p:cNvPr id="24" name="Text Box 2"/>
          <p:cNvSpPr>
            <a:spLocks noChangeArrowheads="1"/>
          </p:cNvSpPr>
          <p:nvPr/>
        </p:nvSpPr>
        <p:spPr bwMode="auto">
          <a:xfrm>
            <a:off x="72506" y="833578"/>
            <a:ext cx="4464000" cy="2127158"/>
          </a:xfrm>
          <a:prstGeom prst="roundRect">
            <a:avLst>
              <a:gd name="adj" fmla="val 13181"/>
            </a:avLst>
          </a:prstGeom>
          <a:solidFill>
            <a:schemeClr val="bg1"/>
          </a:solidFill>
          <a:ln w="9525" algn="ctr">
            <a:solidFill>
              <a:schemeClr val="tx1"/>
            </a:solidFill>
            <a:round/>
            <a:headEnd/>
            <a:tailEnd/>
          </a:ln>
        </p:spPr>
        <p:txBody>
          <a:bodyPr lIns="125985" tIns="0" rIns="72000" bIns="0"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15000"/>
              </a:spcBef>
              <a:buNone/>
              <a:defRPr/>
            </a:pPr>
            <a:r>
              <a:rPr lang="ja-JP" altLang="en-US" sz="1400" dirty="0">
                <a:latin typeface="+mj-ea"/>
                <a:ea typeface="+mj-ea"/>
              </a:rPr>
              <a:t>●流域面積：</a:t>
            </a:r>
            <a:r>
              <a:rPr lang="en-US" altLang="ja-JP" sz="1400" dirty="0">
                <a:latin typeface="+mj-ea"/>
                <a:ea typeface="+mj-ea"/>
              </a:rPr>
              <a:t>14.4</a:t>
            </a:r>
            <a:r>
              <a:rPr lang="ja-JP" altLang="en-US" sz="1400" dirty="0">
                <a:latin typeface="+mj-ea"/>
                <a:ea typeface="+mj-ea"/>
              </a:rPr>
              <a:t> </a:t>
            </a:r>
            <a:r>
              <a:rPr lang="en-US" altLang="ja-JP" sz="1400" dirty="0">
                <a:latin typeface="+mj-ea"/>
                <a:ea typeface="+mj-ea"/>
              </a:rPr>
              <a:t>km2</a:t>
            </a:r>
          </a:p>
          <a:p>
            <a:pPr eaLnBrk="1" hangingPunct="1">
              <a:spcBef>
                <a:spcPct val="15000"/>
              </a:spcBef>
              <a:buNone/>
              <a:defRPr/>
            </a:pPr>
            <a:r>
              <a:rPr lang="ja-JP" altLang="en-US" sz="1400" dirty="0">
                <a:latin typeface="+mj-ea"/>
                <a:ea typeface="+mj-ea"/>
              </a:rPr>
              <a:t>●流域市：枚方市</a:t>
            </a:r>
          </a:p>
          <a:p>
            <a:pPr eaLnBrk="1" hangingPunct="1">
              <a:spcBef>
                <a:spcPct val="15000"/>
              </a:spcBef>
              <a:buNone/>
              <a:defRPr/>
            </a:pPr>
            <a:r>
              <a:rPr lang="ja-JP" altLang="en-US" sz="1400" dirty="0">
                <a:latin typeface="+mj-ea"/>
                <a:ea typeface="+mj-ea"/>
              </a:rPr>
              <a:t>●指定区間延長：</a:t>
            </a:r>
            <a:r>
              <a:rPr lang="en-US" altLang="ja-JP" sz="1400" dirty="0">
                <a:latin typeface="+mj-ea"/>
                <a:ea typeface="+mj-ea"/>
              </a:rPr>
              <a:t>7.8</a:t>
            </a:r>
            <a:r>
              <a:rPr lang="ja-JP" altLang="en-US" sz="1400" dirty="0">
                <a:latin typeface="+mj-ea"/>
                <a:ea typeface="+mj-ea"/>
              </a:rPr>
              <a:t> </a:t>
            </a:r>
            <a:r>
              <a:rPr lang="en-US" altLang="ja-JP" sz="1400" dirty="0">
                <a:latin typeface="+mj-ea"/>
                <a:ea typeface="+mj-ea"/>
              </a:rPr>
              <a:t>km</a:t>
            </a:r>
          </a:p>
          <a:p>
            <a:pPr eaLnBrk="1" hangingPunct="1">
              <a:spcBef>
                <a:spcPct val="15000"/>
              </a:spcBef>
              <a:buNone/>
              <a:defRPr/>
            </a:pPr>
            <a:r>
              <a:rPr lang="ja-JP" altLang="en-US" sz="1400" dirty="0">
                <a:latin typeface="+mj-ea"/>
                <a:ea typeface="+mj-ea"/>
              </a:rPr>
              <a:t>●淀川左岸ブロックは、天野川、穂谷川、船橋川の３つ</a:t>
            </a:r>
            <a:endParaRPr lang="en-US" altLang="ja-JP" sz="1400" dirty="0">
              <a:latin typeface="+mj-ea"/>
              <a:ea typeface="+mj-ea"/>
            </a:endParaRPr>
          </a:p>
          <a:p>
            <a:pPr eaLnBrk="1" hangingPunct="1">
              <a:spcBef>
                <a:spcPct val="15000"/>
              </a:spcBef>
              <a:buNone/>
              <a:defRPr/>
            </a:pPr>
            <a:r>
              <a:rPr lang="ja-JP" altLang="en-US" sz="1400" dirty="0">
                <a:latin typeface="+mj-ea"/>
                <a:ea typeface="+mj-ea"/>
              </a:rPr>
              <a:t>　の一級河川の流域で構成されている。</a:t>
            </a:r>
            <a:endParaRPr lang="en-US" altLang="ja-JP" sz="1400" dirty="0">
              <a:latin typeface="+mj-ea"/>
              <a:ea typeface="+mj-ea"/>
            </a:endParaRPr>
          </a:p>
          <a:p>
            <a:pPr eaLnBrk="1" hangingPunct="1">
              <a:spcBef>
                <a:spcPct val="15000"/>
              </a:spcBef>
              <a:buNone/>
              <a:defRPr/>
            </a:pPr>
            <a:r>
              <a:rPr lang="ja-JP" altLang="en-US" sz="1400" dirty="0">
                <a:latin typeface="+mj-ea"/>
                <a:ea typeface="+mj-ea"/>
              </a:rPr>
              <a:t>●流域には国道１号や</a:t>
            </a:r>
            <a:r>
              <a:rPr lang="en-US" altLang="ja-JP" sz="1400" dirty="0">
                <a:latin typeface="+mj-ea"/>
                <a:ea typeface="+mj-ea"/>
              </a:rPr>
              <a:t>JR</a:t>
            </a:r>
            <a:r>
              <a:rPr lang="ja-JP" altLang="en-US" sz="1400" dirty="0">
                <a:latin typeface="+mj-ea"/>
                <a:ea typeface="+mj-ea"/>
              </a:rPr>
              <a:t>学研都市線、京阪本線など</a:t>
            </a:r>
            <a:endParaRPr lang="en-US" altLang="ja-JP" sz="1400" dirty="0">
              <a:latin typeface="+mj-ea"/>
              <a:ea typeface="+mj-ea"/>
            </a:endParaRPr>
          </a:p>
          <a:p>
            <a:pPr eaLnBrk="1" hangingPunct="1">
              <a:spcBef>
                <a:spcPct val="15000"/>
              </a:spcBef>
              <a:buNone/>
              <a:defRPr/>
            </a:pPr>
            <a:r>
              <a:rPr lang="ja-JP" altLang="en-US" sz="1400" dirty="0">
                <a:latin typeface="+mj-ea"/>
                <a:ea typeface="+mj-ea"/>
              </a:rPr>
              <a:t>　の重要な道路や鉄道が位置し、周辺地域における交</a:t>
            </a:r>
            <a:endParaRPr lang="en-US" altLang="ja-JP" sz="1400" dirty="0">
              <a:latin typeface="+mj-ea"/>
              <a:ea typeface="+mj-ea"/>
            </a:endParaRPr>
          </a:p>
          <a:p>
            <a:pPr eaLnBrk="1" hangingPunct="1">
              <a:spcBef>
                <a:spcPct val="15000"/>
              </a:spcBef>
              <a:buNone/>
              <a:defRPr/>
            </a:pPr>
            <a:r>
              <a:rPr lang="ja-JP" altLang="en-US" sz="1400" dirty="0">
                <a:latin typeface="+mj-ea"/>
                <a:ea typeface="+mj-ea"/>
              </a:rPr>
              <a:t>　通の要所となっている。</a:t>
            </a:r>
            <a:endParaRPr lang="en-US" altLang="ja-JP" sz="1400" strike="sngStrike" dirty="0">
              <a:latin typeface="+mj-ea"/>
              <a:ea typeface="+mj-ea"/>
            </a:endParaRPr>
          </a:p>
        </p:txBody>
      </p:sp>
      <p:pic>
        <p:nvPicPr>
          <p:cNvPr id="38" name="図 37">
            <a:extLst>
              <a:ext uri="{FF2B5EF4-FFF2-40B4-BE49-F238E27FC236}">
                <a16:creationId xmlns:a16="http://schemas.microsoft.com/office/drawing/2014/main" id="{3045BC77-4381-0522-2EB6-C30F1D874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8955" y="938893"/>
            <a:ext cx="1445526" cy="1909158"/>
          </a:xfrm>
          <a:prstGeom prst="rect">
            <a:avLst/>
          </a:prstGeom>
        </p:spPr>
      </p:pic>
      <p:pic>
        <p:nvPicPr>
          <p:cNvPr id="40" name="図 39">
            <a:extLst>
              <a:ext uri="{FF2B5EF4-FFF2-40B4-BE49-F238E27FC236}">
                <a16:creationId xmlns:a16="http://schemas.microsoft.com/office/drawing/2014/main" id="{CD28BB04-6474-DC1C-2758-AE563586D1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7131" y="5137414"/>
            <a:ext cx="1099254" cy="1049349"/>
          </a:xfrm>
          <a:prstGeom prst="rect">
            <a:avLst/>
          </a:prstGeom>
        </p:spPr>
      </p:pic>
      <p:sp>
        <p:nvSpPr>
          <p:cNvPr id="49" name="テキスト ボックス 70">
            <a:extLst>
              <a:ext uri="{FF2B5EF4-FFF2-40B4-BE49-F238E27FC236}">
                <a16:creationId xmlns:a16="http://schemas.microsoft.com/office/drawing/2014/main" id="{8DE4847D-22E1-8367-9629-EC5B15D68FF8}"/>
              </a:ext>
            </a:extLst>
          </p:cNvPr>
          <p:cNvSpPr txBox="1"/>
          <p:nvPr/>
        </p:nvSpPr>
        <p:spPr>
          <a:xfrm>
            <a:off x="6411725" y="6490026"/>
            <a:ext cx="2835275"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ja-JP" altLang="en-US" sz="1200" dirty="0">
                <a:latin typeface="HG丸ｺﾞｼｯｸM-PRO" pitchFamily="50" charset="-128"/>
                <a:ea typeface="HG丸ｺﾞｼｯｸM-PRO" pitchFamily="50" charset="-128"/>
              </a:rPr>
              <a:t>淀川左岸ブロック流域</a:t>
            </a:r>
          </a:p>
        </p:txBody>
      </p:sp>
      <p:sp>
        <p:nvSpPr>
          <p:cNvPr id="51" name="テキスト ボックス 50">
            <a:extLst>
              <a:ext uri="{FF2B5EF4-FFF2-40B4-BE49-F238E27FC236}">
                <a16:creationId xmlns:a16="http://schemas.microsoft.com/office/drawing/2014/main" id="{547238E7-CC66-CD36-94C1-03FC83B3D277}"/>
              </a:ext>
            </a:extLst>
          </p:cNvPr>
          <p:cNvSpPr txBox="1"/>
          <p:nvPr/>
        </p:nvSpPr>
        <p:spPr>
          <a:xfrm rot="2305064">
            <a:off x="8137447" y="2554500"/>
            <a:ext cx="723275" cy="307777"/>
          </a:xfrm>
          <a:prstGeom prst="rect">
            <a:avLst/>
          </a:prstGeom>
          <a:noFill/>
        </p:spPr>
        <p:txBody>
          <a:bodyPr wrap="none" rtlCol="0">
            <a:spAutoFit/>
          </a:bodyPr>
          <a:lstStyle/>
          <a:p>
            <a:r>
              <a:rPr kumimoji="1" lang="ja-JP" altLang="en-US" sz="1400" dirty="0">
                <a:solidFill>
                  <a:srgbClr val="0000FF"/>
                </a:solidFill>
              </a:rPr>
              <a:t>穂谷川</a:t>
            </a:r>
          </a:p>
        </p:txBody>
      </p:sp>
      <p:sp>
        <p:nvSpPr>
          <p:cNvPr id="52" name="テキスト ボックス 51">
            <a:extLst>
              <a:ext uri="{FF2B5EF4-FFF2-40B4-BE49-F238E27FC236}">
                <a16:creationId xmlns:a16="http://schemas.microsoft.com/office/drawing/2014/main" id="{72442E23-D70E-13FA-EBFC-04003768BCB4}"/>
              </a:ext>
            </a:extLst>
          </p:cNvPr>
          <p:cNvSpPr txBox="1"/>
          <p:nvPr/>
        </p:nvSpPr>
        <p:spPr>
          <a:xfrm rot="2743976">
            <a:off x="8450663" y="2028575"/>
            <a:ext cx="569387" cy="246221"/>
          </a:xfrm>
          <a:prstGeom prst="rect">
            <a:avLst/>
          </a:prstGeom>
          <a:noFill/>
        </p:spPr>
        <p:txBody>
          <a:bodyPr wrap="none" rtlCol="0">
            <a:spAutoFit/>
          </a:bodyPr>
          <a:lstStyle/>
          <a:p>
            <a:r>
              <a:rPr lang="ja-JP" altLang="en-US" sz="1000" dirty="0">
                <a:solidFill>
                  <a:srgbClr val="007FFF"/>
                </a:solidFill>
              </a:rPr>
              <a:t>船橋</a:t>
            </a:r>
            <a:r>
              <a:rPr kumimoji="1" lang="ja-JP" altLang="en-US" sz="1000" dirty="0">
                <a:solidFill>
                  <a:srgbClr val="007FFF"/>
                </a:solidFill>
              </a:rPr>
              <a:t>川</a:t>
            </a:r>
          </a:p>
        </p:txBody>
      </p:sp>
      <p:sp>
        <p:nvSpPr>
          <p:cNvPr id="54" name="テキスト ボックス 53">
            <a:extLst>
              <a:ext uri="{FF2B5EF4-FFF2-40B4-BE49-F238E27FC236}">
                <a16:creationId xmlns:a16="http://schemas.microsoft.com/office/drawing/2014/main" id="{8A847E02-E26D-0C6F-1461-5F1DA03AE55C}"/>
              </a:ext>
            </a:extLst>
          </p:cNvPr>
          <p:cNvSpPr txBox="1"/>
          <p:nvPr/>
        </p:nvSpPr>
        <p:spPr>
          <a:xfrm rot="4085154">
            <a:off x="7641695" y="4058432"/>
            <a:ext cx="569387" cy="246221"/>
          </a:xfrm>
          <a:prstGeom prst="rect">
            <a:avLst/>
          </a:prstGeom>
          <a:noFill/>
        </p:spPr>
        <p:txBody>
          <a:bodyPr wrap="none" rtlCol="0">
            <a:spAutoFit/>
          </a:bodyPr>
          <a:lstStyle/>
          <a:p>
            <a:r>
              <a:rPr kumimoji="1" lang="ja-JP" altLang="en-US" sz="1000" dirty="0">
                <a:solidFill>
                  <a:srgbClr val="007FFF"/>
                </a:solidFill>
              </a:rPr>
              <a:t>天野川</a:t>
            </a:r>
          </a:p>
        </p:txBody>
      </p:sp>
      <p:sp>
        <p:nvSpPr>
          <p:cNvPr id="58" name="テキスト ボックス 57">
            <a:extLst>
              <a:ext uri="{FF2B5EF4-FFF2-40B4-BE49-F238E27FC236}">
                <a16:creationId xmlns:a16="http://schemas.microsoft.com/office/drawing/2014/main" id="{4294D038-A2F0-688F-35AE-616C63B74AB7}"/>
              </a:ext>
            </a:extLst>
          </p:cNvPr>
          <p:cNvSpPr txBox="1"/>
          <p:nvPr/>
        </p:nvSpPr>
        <p:spPr>
          <a:xfrm>
            <a:off x="7528979" y="3156752"/>
            <a:ext cx="441146" cy="246221"/>
          </a:xfrm>
          <a:prstGeom prst="rect">
            <a:avLst/>
          </a:prstGeom>
          <a:noFill/>
        </p:spPr>
        <p:txBody>
          <a:bodyPr wrap="none" rtlCol="0">
            <a:spAutoFit/>
          </a:bodyPr>
          <a:lstStyle/>
          <a:p>
            <a:r>
              <a:rPr lang="ja-JP" altLang="en-US" sz="1000" dirty="0">
                <a:solidFill>
                  <a:srgbClr val="007FFF"/>
                </a:solidFill>
              </a:rPr>
              <a:t>前</a:t>
            </a:r>
            <a:r>
              <a:rPr kumimoji="1" lang="ja-JP" altLang="en-US" sz="1000" dirty="0">
                <a:solidFill>
                  <a:srgbClr val="007FFF"/>
                </a:solidFill>
              </a:rPr>
              <a:t>川</a:t>
            </a:r>
          </a:p>
        </p:txBody>
      </p:sp>
      <p:sp>
        <p:nvSpPr>
          <p:cNvPr id="59" name="テキスト ボックス 58">
            <a:extLst>
              <a:ext uri="{FF2B5EF4-FFF2-40B4-BE49-F238E27FC236}">
                <a16:creationId xmlns:a16="http://schemas.microsoft.com/office/drawing/2014/main" id="{427B1E09-593B-8B05-AC16-6A0CB95D110F}"/>
              </a:ext>
            </a:extLst>
          </p:cNvPr>
          <p:cNvSpPr txBox="1"/>
          <p:nvPr/>
        </p:nvSpPr>
        <p:spPr>
          <a:xfrm>
            <a:off x="7473059" y="2680894"/>
            <a:ext cx="441146" cy="246221"/>
          </a:xfrm>
          <a:prstGeom prst="rect">
            <a:avLst/>
          </a:prstGeom>
          <a:noFill/>
        </p:spPr>
        <p:txBody>
          <a:bodyPr wrap="none" rtlCol="0">
            <a:spAutoFit/>
          </a:bodyPr>
          <a:lstStyle/>
          <a:p>
            <a:r>
              <a:rPr kumimoji="1" lang="ja-JP" altLang="en-US" sz="1000" dirty="0">
                <a:solidFill>
                  <a:srgbClr val="007FFF"/>
                </a:solidFill>
              </a:rPr>
              <a:t>北川</a:t>
            </a:r>
          </a:p>
        </p:txBody>
      </p:sp>
      <p:sp>
        <p:nvSpPr>
          <p:cNvPr id="60" name="テキスト ボックス 59">
            <a:extLst>
              <a:ext uri="{FF2B5EF4-FFF2-40B4-BE49-F238E27FC236}">
                <a16:creationId xmlns:a16="http://schemas.microsoft.com/office/drawing/2014/main" id="{5143B5FD-C2BB-92A6-13C7-BECAC3A2C890}"/>
              </a:ext>
            </a:extLst>
          </p:cNvPr>
          <p:cNvSpPr txBox="1"/>
          <p:nvPr/>
        </p:nvSpPr>
        <p:spPr>
          <a:xfrm>
            <a:off x="6627513" y="3101596"/>
            <a:ext cx="569387" cy="246221"/>
          </a:xfrm>
          <a:prstGeom prst="rect">
            <a:avLst/>
          </a:prstGeom>
          <a:noFill/>
        </p:spPr>
        <p:txBody>
          <a:bodyPr wrap="none" rtlCol="0">
            <a:spAutoFit/>
          </a:bodyPr>
          <a:lstStyle/>
          <a:p>
            <a:r>
              <a:rPr lang="ja-JP" altLang="en-US" sz="1000" dirty="0">
                <a:solidFill>
                  <a:srgbClr val="007FFF"/>
                </a:solidFill>
              </a:rPr>
              <a:t>藤田</a:t>
            </a:r>
            <a:r>
              <a:rPr kumimoji="1" lang="ja-JP" altLang="en-US" sz="1000" dirty="0">
                <a:solidFill>
                  <a:srgbClr val="007FFF"/>
                </a:solidFill>
              </a:rPr>
              <a:t>川</a:t>
            </a:r>
          </a:p>
        </p:txBody>
      </p:sp>
      <p:pic>
        <p:nvPicPr>
          <p:cNvPr id="19456" name="図 19455">
            <a:extLst>
              <a:ext uri="{FF2B5EF4-FFF2-40B4-BE49-F238E27FC236}">
                <a16:creationId xmlns:a16="http://schemas.microsoft.com/office/drawing/2014/main" id="{4FB17761-AE7A-5349-550D-CBF876AFDF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6744" y="6264753"/>
            <a:ext cx="2688926" cy="255344"/>
          </a:xfrm>
          <a:prstGeom prst="rect">
            <a:avLst/>
          </a:prstGeom>
        </p:spPr>
      </p:pic>
      <p:sp>
        <p:nvSpPr>
          <p:cNvPr id="28" name="テキスト ボックス 70">
            <a:extLst>
              <a:ext uri="{FF2B5EF4-FFF2-40B4-BE49-F238E27FC236}">
                <a16:creationId xmlns:a16="http://schemas.microsoft.com/office/drawing/2014/main" id="{A93BF9F1-9AE3-4DDA-94F4-393FED4268D8}"/>
              </a:ext>
            </a:extLst>
          </p:cNvPr>
          <p:cNvSpPr txBox="1"/>
          <p:nvPr/>
        </p:nvSpPr>
        <p:spPr>
          <a:xfrm>
            <a:off x="4854296" y="2820316"/>
            <a:ext cx="1008000"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ja-JP" altLang="en-US" sz="1200" dirty="0">
                <a:latin typeface="HG丸ｺﾞｼｯｸM-PRO" pitchFamily="50" charset="-128"/>
                <a:ea typeface="HG丸ｺﾞｼｯｸM-PRO" pitchFamily="50" charset="-128"/>
              </a:rPr>
              <a:t>位置図</a:t>
            </a:r>
          </a:p>
        </p:txBody>
      </p:sp>
      <p:sp>
        <p:nvSpPr>
          <p:cNvPr id="63" name="テキスト ボックス 62">
            <a:extLst>
              <a:ext uri="{FF2B5EF4-FFF2-40B4-BE49-F238E27FC236}">
                <a16:creationId xmlns:a16="http://schemas.microsoft.com/office/drawing/2014/main" id="{07ED9538-4C59-4947-8C31-439BC5FEC0D9}"/>
              </a:ext>
            </a:extLst>
          </p:cNvPr>
          <p:cNvSpPr txBox="1"/>
          <p:nvPr/>
        </p:nvSpPr>
        <p:spPr>
          <a:xfrm rot="18601576">
            <a:off x="6418482" y="1096460"/>
            <a:ext cx="441146" cy="246221"/>
          </a:xfrm>
          <a:prstGeom prst="rect">
            <a:avLst/>
          </a:prstGeom>
          <a:noFill/>
        </p:spPr>
        <p:txBody>
          <a:bodyPr wrap="none" rtlCol="0">
            <a:spAutoFit/>
          </a:bodyPr>
          <a:lstStyle/>
          <a:p>
            <a:r>
              <a:rPr kumimoji="1" lang="ja-JP" altLang="en-US" sz="1000" dirty="0">
                <a:solidFill>
                  <a:sysClr val="windowText" lastClr="000000"/>
                </a:solidFill>
              </a:rPr>
              <a:t>淀川</a:t>
            </a:r>
          </a:p>
        </p:txBody>
      </p:sp>
      <p:pic>
        <p:nvPicPr>
          <p:cNvPr id="56" name="図 55">
            <a:extLst>
              <a:ext uri="{FF2B5EF4-FFF2-40B4-BE49-F238E27FC236}">
                <a16:creationId xmlns:a16="http://schemas.microsoft.com/office/drawing/2014/main" id="{FA647BB7-CED9-43E1-B462-26BEAF2AF2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944" y="3019669"/>
            <a:ext cx="4677514" cy="3607038"/>
          </a:xfrm>
          <a:prstGeom prst="rect">
            <a:avLst/>
          </a:prstGeom>
        </p:spPr>
      </p:pic>
      <p:sp>
        <p:nvSpPr>
          <p:cNvPr id="65" name="テキスト ボックス 70">
            <a:extLst>
              <a:ext uri="{FF2B5EF4-FFF2-40B4-BE49-F238E27FC236}">
                <a16:creationId xmlns:a16="http://schemas.microsoft.com/office/drawing/2014/main" id="{21BFFDE0-483F-49A6-A725-C9237FDA9926}"/>
              </a:ext>
            </a:extLst>
          </p:cNvPr>
          <p:cNvSpPr txBox="1"/>
          <p:nvPr/>
        </p:nvSpPr>
        <p:spPr>
          <a:xfrm>
            <a:off x="1566476" y="6608878"/>
            <a:ext cx="2835275"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ja-JP" altLang="en-US" sz="1200" dirty="0">
                <a:latin typeface="HG丸ｺﾞｼｯｸM-PRO" pitchFamily="50" charset="-128"/>
                <a:ea typeface="HG丸ｺﾞｼｯｸM-PRO" pitchFamily="50" charset="-128"/>
              </a:rPr>
              <a:t>穂谷川周辺の主要な道路・鉄道</a:t>
            </a:r>
          </a:p>
        </p:txBody>
      </p:sp>
      <p:sp>
        <p:nvSpPr>
          <p:cNvPr id="66" name="テキスト ボックス 58">
            <a:extLst>
              <a:ext uri="{FF2B5EF4-FFF2-40B4-BE49-F238E27FC236}">
                <a16:creationId xmlns:a16="http://schemas.microsoft.com/office/drawing/2014/main" id="{1D676FEF-3DB6-4366-B7AE-2870059EEE5B}"/>
              </a:ext>
            </a:extLst>
          </p:cNvPr>
          <p:cNvSpPr txBox="1">
            <a:spLocks noChangeArrowheads="1"/>
          </p:cNvSpPr>
          <p:nvPr/>
        </p:nvSpPr>
        <p:spPr bwMode="auto">
          <a:xfrm rot="1804349">
            <a:off x="2286590" y="4590109"/>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sp>
        <p:nvSpPr>
          <p:cNvPr id="67" name="正方形/長方形 66">
            <a:extLst>
              <a:ext uri="{FF2B5EF4-FFF2-40B4-BE49-F238E27FC236}">
                <a16:creationId xmlns:a16="http://schemas.microsoft.com/office/drawing/2014/main" id="{7874639D-4D89-4B66-B5AC-F3864EB964FC}"/>
              </a:ext>
            </a:extLst>
          </p:cNvPr>
          <p:cNvSpPr/>
          <p:nvPr/>
        </p:nvSpPr>
        <p:spPr bwMode="auto">
          <a:xfrm>
            <a:off x="224725" y="5246821"/>
            <a:ext cx="1378418" cy="1354454"/>
          </a:xfrm>
          <a:prstGeom prst="rect">
            <a:avLst/>
          </a:prstGeom>
          <a:solidFill>
            <a:schemeClr val="bg1"/>
          </a:solidFill>
          <a:ln>
            <a:solidFill>
              <a:schemeClr val="tx1"/>
            </a:solidFill>
          </a:ln>
          <a:effectLst/>
        </p:spPr>
        <p:txBody>
          <a:bodyPr rtlCol="0" anchor="ctr"/>
          <a:lstStyle/>
          <a:p>
            <a:pPr algn="ctr"/>
            <a:endParaRPr kumimoji="1" lang="ja-JP" altLang="en-US"/>
          </a:p>
        </p:txBody>
      </p:sp>
      <p:sp>
        <p:nvSpPr>
          <p:cNvPr id="68" name="テキスト ボックス 70">
            <a:extLst>
              <a:ext uri="{FF2B5EF4-FFF2-40B4-BE49-F238E27FC236}">
                <a16:creationId xmlns:a16="http://schemas.microsoft.com/office/drawing/2014/main" id="{D5AADC8C-6C82-4563-9DB7-A8C46AA41DA1}"/>
              </a:ext>
            </a:extLst>
          </p:cNvPr>
          <p:cNvSpPr txBox="1"/>
          <p:nvPr/>
        </p:nvSpPr>
        <p:spPr>
          <a:xfrm>
            <a:off x="593833" y="5311349"/>
            <a:ext cx="640202" cy="2443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ja-JP" altLang="en-US" u="sng" dirty="0">
                <a:latin typeface="HG丸ｺﾞｼｯｸM-PRO" pitchFamily="50" charset="-128"/>
                <a:ea typeface="HG丸ｺﾞｼｯｸM-PRO" pitchFamily="50" charset="-128"/>
              </a:rPr>
              <a:t>凡　例</a:t>
            </a:r>
          </a:p>
        </p:txBody>
      </p:sp>
      <p:sp>
        <p:nvSpPr>
          <p:cNvPr id="69" name="テキスト ボックス 68">
            <a:extLst>
              <a:ext uri="{FF2B5EF4-FFF2-40B4-BE49-F238E27FC236}">
                <a16:creationId xmlns:a16="http://schemas.microsoft.com/office/drawing/2014/main" id="{7546C4EB-1780-459C-BEAC-1AEED2EDC0E2}"/>
              </a:ext>
            </a:extLst>
          </p:cNvPr>
          <p:cNvSpPr txBox="1"/>
          <p:nvPr/>
        </p:nvSpPr>
        <p:spPr>
          <a:xfrm>
            <a:off x="816726" y="5567221"/>
            <a:ext cx="742020" cy="9257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dirty="0">
                <a:latin typeface="HG丸ｺﾞｼｯｸM-PRO" pitchFamily="50" charset="-128"/>
                <a:ea typeface="HG丸ｺﾞｼｯｸM-PRO" pitchFamily="50" charset="-128"/>
              </a:rPr>
              <a:t>河　川</a:t>
            </a:r>
            <a:endParaRPr lang="en-US" altLang="ja-JP" dirty="0">
              <a:latin typeface="HG丸ｺﾞｼｯｸM-PRO" pitchFamily="50" charset="-128"/>
              <a:ea typeface="HG丸ｺﾞｼｯｸM-PRO" pitchFamily="50" charset="-128"/>
            </a:endParaRPr>
          </a:p>
          <a:p>
            <a:pPr eaLnBrk="1" hangingPunct="1">
              <a:defRPr/>
            </a:pPr>
            <a:r>
              <a:rPr lang="ja-JP" altLang="en-US" dirty="0">
                <a:latin typeface="HG丸ｺﾞｼｯｸM-PRO" pitchFamily="50" charset="-128"/>
                <a:ea typeface="HG丸ｺﾞｼｯｸM-PRO" pitchFamily="50" charset="-128"/>
              </a:rPr>
              <a:t>流域界</a:t>
            </a:r>
            <a:endParaRPr lang="en-US" altLang="ja-JP" dirty="0">
              <a:latin typeface="HG丸ｺﾞｼｯｸM-PRO" pitchFamily="50" charset="-128"/>
              <a:ea typeface="HG丸ｺﾞｼｯｸM-PRO" pitchFamily="50" charset="-128"/>
            </a:endParaRPr>
          </a:p>
          <a:p>
            <a:pPr eaLnBrk="1" hangingPunct="1">
              <a:defRPr/>
            </a:pPr>
            <a:r>
              <a:rPr lang="ja-JP" altLang="en-US" dirty="0">
                <a:latin typeface="HG丸ｺﾞｼｯｸM-PRO" pitchFamily="50" charset="-128"/>
                <a:ea typeface="HG丸ｺﾞｼｯｸM-PRO" pitchFamily="50" charset="-128"/>
              </a:rPr>
              <a:t>国　道</a:t>
            </a:r>
            <a:endParaRPr lang="en-US" altLang="ja-JP" dirty="0">
              <a:latin typeface="HG丸ｺﾞｼｯｸM-PRO" pitchFamily="50" charset="-128"/>
              <a:ea typeface="HG丸ｺﾞｼｯｸM-PRO" pitchFamily="50" charset="-128"/>
            </a:endParaRPr>
          </a:p>
          <a:p>
            <a:pPr eaLnBrk="1" hangingPunct="1">
              <a:defRPr/>
            </a:pPr>
            <a:r>
              <a:rPr lang="ja-JP" altLang="en-US" dirty="0">
                <a:latin typeface="HG丸ｺﾞｼｯｸM-PRO" pitchFamily="50" charset="-128"/>
                <a:ea typeface="HG丸ｺﾞｼｯｸM-PRO" pitchFamily="50" charset="-128"/>
              </a:rPr>
              <a:t>高速道路</a:t>
            </a:r>
            <a:endParaRPr lang="en-US" altLang="ja-JP" dirty="0">
              <a:latin typeface="HG丸ｺﾞｼｯｸM-PRO" pitchFamily="50" charset="-128"/>
              <a:ea typeface="HG丸ｺﾞｼｯｸM-PRO" pitchFamily="50" charset="-128"/>
            </a:endParaRPr>
          </a:p>
          <a:p>
            <a:pPr eaLnBrk="1" hangingPunct="1">
              <a:defRPr/>
            </a:pPr>
            <a:r>
              <a:rPr lang="ja-JP" altLang="en-US" dirty="0">
                <a:latin typeface="HG丸ｺﾞｼｯｸM-PRO" pitchFamily="50" charset="-128"/>
                <a:ea typeface="HG丸ｺﾞｼｯｸM-PRO" pitchFamily="50" charset="-128"/>
              </a:rPr>
              <a:t>線　路</a:t>
            </a:r>
            <a:endParaRPr lang="en-US" altLang="ja-JP" dirty="0">
              <a:latin typeface="HG丸ｺﾞｼｯｸM-PRO" pitchFamily="50" charset="-128"/>
              <a:ea typeface="HG丸ｺﾞｼｯｸM-PRO" pitchFamily="50" charset="-128"/>
            </a:endParaRPr>
          </a:p>
          <a:p>
            <a:pPr eaLnBrk="1" hangingPunct="1">
              <a:defRPr/>
            </a:pPr>
            <a:endParaRPr lang="ja-JP" altLang="en-US" dirty="0">
              <a:latin typeface="HG丸ｺﾞｼｯｸM-PRO" pitchFamily="50" charset="-128"/>
              <a:ea typeface="HG丸ｺﾞｼｯｸM-PRO" pitchFamily="50" charset="-128"/>
            </a:endParaRPr>
          </a:p>
        </p:txBody>
      </p:sp>
      <p:cxnSp>
        <p:nvCxnSpPr>
          <p:cNvPr id="70" name="直線コネクタ 69">
            <a:extLst>
              <a:ext uri="{FF2B5EF4-FFF2-40B4-BE49-F238E27FC236}">
                <a16:creationId xmlns:a16="http://schemas.microsoft.com/office/drawing/2014/main" id="{25067D16-DF6A-4F45-ACCF-C20710157396}"/>
              </a:ext>
            </a:extLst>
          </p:cNvPr>
          <p:cNvCxnSpPr/>
          <p:nvPr/>
        </p:nvCxnSpPr>
        <p:spPr bwMode="auto">
          <a:xfrm>
            <a:off x="330464" y="5705334"/>
            <a:ext cx="418300" cy="0"/>
          </a:xfrm>
          <a:prstGeom prst="line">
            <a:avLst/>
          </a:prstGeom>
          <a:solidFill>
            <a:schemeClr val="bg1"/>
          </a:solid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a:extLst>
              <a:ext uri="{FF2B5EF4-FFF2-40B4-BE49-F238E27FC236}">
                <a16:creationId xmlns:a16="http://schemas.microsoft.com/office/drawing/2014/main" id="{C7ED4071-0A6F-4FA2-9EA1-7EEE7959527C}"/>
              </a:ext>
            </a:extLst>
          </p:cNvPr>
          <p:cNvCxnSpPr/>
          <p:nvPr/>
        </p:nvCxnSpPr>
        <p:spPr bwMode="auto">
          <a:xfrm>
            <a:off x="330464" y="5872022"/>
            <a:ext cx="418300" cy="0"/>
          </a:xfrm>
          <a:prstGeom prst="line">
            <a:avLst/>
          </a:prstGeom>
          <a:solidFill>
            <a:schemeClr val="bg1"/>
          </a:solidFill>
          <a:ln w="38100">
            <a:solidFill>
              <a:srgbClr val="00B050"/>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CCBD1A43-FF59-4445-81C6-F3967085AE21}"/>
              </a:ext>
            </a:extLst>
          </p:cNvPr>
          <p:cNvCxnSpPr/>
          <p:nvPr/>
        </p:nvCxnSpPr>
        <p:spPr bwMode="auto">
          <a:xfrm>
            <a:off x="330464" y="6052995"/>
            <a:ext cx="418300" cy="0"/>
          </a:xfrm>
          <a:prstGeom prst="line">
            <a:avLst/>
          </a:prstGeom>
          <a:solidFill>
            <a:schemeClr val="bg1"/>
          </a:solidFill>
          <a:ln w="38100">
            <a:solidFill>
              <a:srgbClr val="D5B43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a:extLst>
              <a:ext uri="{FF2B5EF4-FFF2-40B4-BE49-F238E27FC236}">
                <a16:creationId xmlns:a16="http://schemas.microsoft.com/office/drawing/2014/main" id="{A715CE18-369D-4772-B95D-0F100D338D78}"/>
              </a:ext>
            </a:extLst>
          </p:cNvPr>
          <p:cNvCxnSpPr/>
          <p:nvPr/>
        </p:nvCxnSpPr>
        <p:spPr bwMode="auto">
          <a:xfrm>
            <a:off x="330464" y="6209197"/>
            <a:ext cx="418300" cy="0"/>
          </a:xfrm>
          <a:prstGeom prst="line">
            <a:avLst/>
          </a:prstGeom>
          <a:solidFill>
            <a:schemeClr val="bg1"/>
          </a:solidFill>
          <a:ln w="38100">
            <a:solidFill>
              <a:srgbClr val="A167A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a:extLst>
              <a:ext uri="{FF2B5EF4-FFF2-40B4-BE49-F238E27FC236}">
                <a16:creationId xmlns:a16="http://schemas.microsoft.com/office/drawing/2014/main" id="{CBD74CA7-1EE0-495B-8E49-5C6B1EC1F79D}"/>
              </a:ext>
            </a:extLst>
          </p:cNvPr>
          <p:cNvCxnSpPr/>
          <p:nvPr/>
        </p:nvCxnSpPr>
        <p:spPr bwMode="auto">
          <a:xfrm>
            <a:off x="330464" y="6380647"/>
            <a:ext cx="418300" cy="0"/>
          </a:xfrm>
          <a:prstGeom prst="line">
            <a:avLst/>
          </a:prstGeom>
          <a:solidFill>
            <a:schemeClr val="bg1"/>
          </a:solidFill>
          <a:ln w="381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00F0F1D7-AE52-49D3-A28C-588CC187F08A}"/>
              </a:ext>
            </a:extLst>
          </p:cNvPr>
          <p:cNvCxnSpPr/>
          <p:nvPr/>
        </p:nvCxnSpPr>
        <p:spPr bwMode="auto">
          <a:xfrm flipV="1">
            <a:off x="383793"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a:extLst>
              <a:ext uri="{FF2B5EF4-FFF2-40B4-BE49-F238E27FC236}">
                <a16:creationId xmlns:a16="http://schemas.microsoft.com/office/drawing/2014/main" id="{850CB295-567A-405E-9CD0-DF9A73E69D45}"/>
              </a:ext>
            </a:extLst>
          </p:cNvPr>
          <p:cNvCxnSpPr/>
          <p:nvPr/>
        </p:nvCxnSpPr>
        <p:spPr bwMode="auto">
          <a:xfrm flipV="1">
            <a:off x="438562"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コネクタ 76">
            <a:extLst>
              <a:ext uri="{FF2B5EF4-FFF2-40B4-BE49-F238E27FC236}">
                <a16:creationId xmlns:a16="http://schemas.microsoft.com/office/drawing/2014/main" id="{D6208625-98B5-4250-A85B-403326D41184}"/>
              </a:ext>
            </a:extLst>
          </p:cNvPr>
          <p:cNvCxnSpPr/>
          <p:nvPr/>
        </p:nvCxnSpPr>
        <p:spPr bwMode="auto">
          <a:xfrm flipV="1">
            <a:off x="495711"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BA887C67-49B3-43E1-819D-02EADE9490FF}"/>
              </a:ext>
            </a:extLst>
          </p:cNvPr>
          <p:cNvCxnSpPr/>
          <p:nvPr/>
        </p:nvCxnSpPr>
        <p:spPr bwMode="auto">
          <a:xfrm flipV="1">
            <a:off x="550480"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コネクタ 78">
            <a:extLst>
              <a:ext uri="{FF2B5EF4-FFF2-40B4-BE49-F238E27FC236}">
                <a16:creationId xmlns:a16="http://schemas.microsoft.com/office/drawing/2014/main" id="{668DBB59-58F8-4365-83FC-0B9A6301635E}"/>
              </a:ext>
            </a:extLst>
          </p:cNvPr>
          <p:cNvCxnSpPr/>
          <p:nvPr/>
        </p:nvCxnSpPr>
        <p:spPr bwMode="auto">
          <a:xfrm flipV="1">
            <a:off x="602868"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90B2EE6F-9A68-432B-9C76-DFB6EF0E5999}"/>
              </a:ext>
            </a:extLst>
          </p:cNvPr>
          <p:cNvCxnSpPr/>
          <p:nvPr/>
        </p:nvCxnSpPr>
        <p:spPr bwMode="auto">
          <a:xfrm flipV="1">
            <a:off x="657637" y="6321115"/>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a:extLst>
              <a:ext uri="{FF2B5EF4-FFF2-40B4-BE49-F238E27FC236}">
                <a16:creationId xmlns:a16="http://schemas.microsoft.com/office/drawing/2014/main" id="{1977410E-4941-49D9-9848-2FE2922D1075}"/>
              </a:ext>
            </a:extLst>
          </p:cNvPr>
          <p:cNvCxnSpPr/>
          <p:nvPr/>
        </p:nvCxnSpPr>
        <p:spPr bwMode="auto">
          <a:xfrm flipV="1">
            <a:off x="705805" y="6319563"/>
            <a:ext cx="0" cy="119063"/>
          </a:xfrm>
          <a:prstGeom prst="line">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58">
            <a:extLst>
              <a:ext uri="{FF2B5EF4-FFF2-40B4-BE49-F238E27FC236}">
                <a16:creationId xmlns:a16="http://schemas.microsoft.com/office/drawing/2014/main" id="{E7B7B494-CC2E-4E5A-91DF-3F36A255D775}"/>
              </a:ext>
            </a:extLst>
          </p:cNvPr>
          <p:cNvSpPr txBox="1">
            <a:spLocks noChangeArrowheads="1"/>
          </p:cNvSpPr>
          <p:nvPr/>
        </p:nvSpPr>
        <p:spPr bwMode="auto">
          <a:xfrm rot="19475781">
            <a:off x="851903" y="3598778"/>
            <a:ext cx="8400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1" dirty="0"/>
              <a:t>京阪本線</a:t>
            </a:r>
          </a:p>
        </p:txBody>
      </p:sp>
      <p:sp>
        <p:nvSpPr>
          <p:cNvPr id="83" name="テキスト ボックス 58">
            <a:extLst>
              <a:ext uri="{FF2B5EF4-FFF2-40B4-BE49-F238E27FC236}">
                <a16:creationId xmlns:a16="http://schemas.microsoft.com/office/drawing/2014/main" id="{4D8C96ED-190A-40B9-B6F0-4F13BD349BE9}"/>
              </a:ext>
            </a:extLst>
          </p:cNvPr>
          <p:cNvSpPr txBox="1">
            <a:spLocks noChangeArrowheads="1"/>
          </p:cNvSpPr>
          <p:nvPr/>
        </p:nvSpPr>
        <p:spPr bwMode="auto">
          <a:xfrm rot="20933798">
            <a:off x="3347043" y="3873897"/>
            <a:ext cx="11626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0" b="1" dirty="0"/>
              <a:t>JR</a:t>
            </a:r>
            <a:r>
              <a:rPr lang="ja-JP" altLang="en-US" sz="1100" b="1" dirty="0"/>
              <a:t>学研都市線</a:t>
            </a:r>
          </a:p>
        </p:txBody>
      </p:sp>
      <p:sp>
        <p:nvSpPr>
          <p:cNvPr id="84" name="テキスト ボックス 58">
            <a:extLst>
              <a:ext uri="{FF2B5EF4-FFF2-40B4-BE49-F238E27FC236}">
                <a16:creationId xmlns:a16="http://schemas.microsoft.com/office/drawing/2014/main" id="{DF1C096A-FA2A-4211-AC53-9CED32DFE356}"/>
              </a:ext>
            </a:extLst>
          </p:cNvPr>
          <p:cNvSpPr txBox="1">
            <a:spLocks noChangeArrowheads="1"/>
          </p:cNvSpPr>
          <p:nvPr/>
        </p:nvSpPr>
        <p:spPr bwMode="auto">
          <a:xfrm rot="3088208">
            <a:off x="1486058" y="5498670"/>
            <a:ext cx="11626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b="1" dirty="0"/>
              <a:t>京阪交野線</a:t>
            </a:r>
          </a:p>
        </p:txBody>
      </p:sp>
      <p:sp>
        <p:nvSpPr>
          <p:cNvPr id="85" name="テキスト ボックス 58">
            <a:extLst>
              <a:ext uri="{FF2B5EF4-FFF2-40B4-BE49-F238E27FC236}">
                <a16:creationId xmlns:a16="http://schemas.microsoft.com/office/drawing/2014/main" id="{2290FA31-98DC-4100-92AE-ABBEDDA934BD}"/>
              </a:ext>
            </a:extLst>
          </p:cNvPr>
          <p:cNvSpPr txBox="1">
            <a:spLocks noChangeArrowheads="1"/>
          </p:cNvSpPr>
          <p:nvPr/>
        </p:nvSpPr>
        <p:spPr bwMode="auto">
          <a:xfrm rot="19066414">
            <a:off x="1623634" y="4296775"/>
            <a:ext cx="8115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b="1" dirty="0"/>
              <a:t>国道</a:t>
            </a:r>
            <a:r>
              <a:rPr lang="en-US" altLang="ja-JP" sz="1100" b="1" dirty="0"/>
              <a:t>1</a:t>
            </a:r>
            <a:r>
              <a:rPr lang="ja-JP" altLang="en-US" sz="1100" b="1" dirty="0"/>
              <a:t>号</a:t>
            </a:r>
          </a:p>
        </p:txBody>
      </p:sp>
      <p:sp>
        <p:nvSpPr>
          <p:cNvPr id="86" name="テキスト ボックス 58">
            <a:extLst>
              <a:ext uri="{FF2B5EF4-FFF2-40B4-BE49-F238E27FC236}">
                <a16:creationId xmlns:a16="http://schemas.microsoft.com/office/drawing/2014/main" id="{43221B65-6B4F-4F52-90C7-B37C88BD589F}"/>
              </a:ext>
            </a:extLst>
          </p:cNvPr>
          <p:cNvSpPr txBox="1">
            <a:spLocks noChangeArrowheads="1"/>
          </p:cNvSpPr>
          <p:nvPr/>
        </p:nvSpPr>
        <p:spPr bwMode="auto">
          <a:xfrm rot="18628237">
            <a:off x="3013161" y="5182551"/>
            <a:ext cx="11800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b="1" dirty="0"/>
              <a:t>第二京阪道路</a:t>
            </a:r>
          </a:p>
        </p:txBody>
      </p:sp>
      <p:sp>
        <p:nvSpPr>
          <p:cNvPr id="87" name="テキスト ボックス 58">
            <a:extLst>
              <a:ext uri="{FF2B5EF4-FFF2-40B4-BE49-F238E27FC236}">
                <a16:creationId xmlns:a16="http://schemas.microsoft.com/office/drawing/2014/main" id="{A6CD3599-CE37-4C8D-83E3-72759B153E14}"/>
              </a:ext>
            </a:extLst>
          </p:cNvPr>
          <p:cNvSpPr txBox="1">
            <a:spLocks noChangeArrowheads="1"/>
          </p:cNvSpPr>
          <p:nvPr/>
        </p:nvSpPr>
        <p:spPr bwMode="auto">
          <a:xfrm rot="17959811">
            <a:off x="611760" y="3197216"/>
            <a:ext cx="8400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1" dirty="0"/>
              <a:t>←淀川</a:t>
            </a:r>
          </a:p>
        </p:txBody>
      </p:sp>
    </p:spTree>
    <p:extLst>
      <p:ext uri="{BB962C8B-B14F-4D97-AF65-F5344CB8AC3E}">
        <p14:creationId xmlns:p14="http://schemas.microsoft.com/office/powerpoint/2010/main" val="186666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862AF25-9760-4E24-8293-BC02697D2C76}"/>
              </a:ext>
            </a:extLst>
          </p:cNvPr>
          <p:cNvGrpSpPr/>
          <p:nvPr/>
        </p:nvGrpSpPr>
        <p:grpSpPr>
          <a:xfrm>
            <a:off x="7744690" y="5160710"/>
            <a:ext cx="2021104" cy="1512171"/>
            <a:chOff x="7880584" y="5093654"/>
            <a:chExt cx="2427981" cy="1816593"/>
          </a:xfrm>
        </p:grpSpPr>
        <p:pic>
          <p:nvPicPr>
            <p:cNvPr id="250" name="図 249">
              <a:extLst>
                <a:ext uri="{FF2B5EF4-FFF2-40B4-BE49-F238E27FC236}">
                  <a16:creationId xmlns:a16="http://schemas.microsoft.com/office/drawing/2014/main" id="{E9F5C5EA-4318-4FAE-866F-6F1580FF62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0584" y="5093654"/>
              <a:ext cx="2427981" cy="1816593"/>
            </a:xfrm>
            <a:prstGeom prst="rect">
              <a:avLst/>
            </a:prstGeom>
          </p:spPr>
        </p:pic>
        <p:cxnSp>
          <p:nvCxnSpPr>
            <p:cNvPr id="251" name="直線矢印コネクタ 250">
              <a:extLst>
                <a:ext uri="{FF2B5EF4-FFF2-40B4-BE49-F238E27FC236}">
                  <a16:creationId xmlns:a16="http://schemas.microsoft.com/office/drawing/2014/main" id="{59A936CF-864D-428E-8578-E32EBE2F2703}"/>
                </a:ext>
              </a:extLst>
            </p:cNvPr>
            <p:cNvCxnSpPr/>
            <p:nvPr/>
          </p:nvCxnSpPr>
          <p:spPr bwMode="auto">
            <a:xfrm flipH="1" flipV="1">
              <a:off x="9002256" y="6511842"/>
              <a:ext cx="198061" cy="323968"/>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9467" name="AutoShape 6"/>
          <p:cNvSpPr>
            <a:spLocks noChangeArrowheads="1"/>
          </p:cNvSpPr>
          <p:nvPr/>
        </p:nvSpPr>
        <p:spPr bwMode="auto">
          <a:xfrm>
            <a:off x="56369" y="443674"/>
            <a:ext cx="1044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事業内容</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3</a:t>
            </a:r>
          </a:p>
        </p:txBody>
      </p:sp>
      <p:sp>
        <p:nvSpPr>
          <p:cNvPr id="24" name="Text Box 2"/>
          <p:cNvSpPr>
            <a:spLocks noChangeArrowheads="1"/>
          </p:cNvSpPr>
          <p:nvPr/>
        </p:nvSpPr>
        <p:spPr bwMode="auto">
          <a:xfrm>
            <a:off x="25890" y="847626"/>
            <a:ext cx="9849630" cy="772167"/>
          </a:xfrm>
          <a:prstGeom prst="rect">
            <a:avLst/>
          </a:prstGeom>
          <a:solidFill>
            <a:schemeClr val="bg1"/>
          </a:solidFill>
          <a:ln w="9525" algn="ctr">
            <a:solidFill>
              <a:schemeClr val="tx1"/>
            </a:solidFill>
            <a:round/>
            <a:headEnd/>
            <a:tailEnd/>
          </a:ln>
        </p:spPr>
        <p:txBody>
          <a:bodyPr lIns="125985" tIns="0" rIns="72000" bIns="0"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ct val="15000"/>
              </a:spcBef>
              <a:buFont typeface="Wingdings" panose="05000000000000000000" pitchFamily="2" charset="2"/>
              <a:buChar char="Ø"/>
              <a:defRPr/>
            </a:pPr>
            <a:r>
              <a:rPr lang="ja-JP" altLang="en-US" sz="1400" dirty="0">
                <a:solidFill>
                  <a:srgbClr val="000000"/>
                </a:solidFill>
                <a:latin typeface="+mj-ea"/>
                <a:ea typeface="+mj-ea"/>
              </a:rPr>
              <a:t>穂谷川では、時間雨量</a:t>
            </a:r>
            <a:r>
              <a:rPr lang="en-US" altLang="ja-JP" sz="1400" dirty="0">
                <a:solidFill>
                  <a:srgbClr val="000000"/>
                </a:solidFill>
                <a:latin typeface="+mj-ea"/>
                <a:ea typeface="+mj-ea"/>
              </a:rPr>
              <a:t>80</a:t>
            </a:r>
            <a:r>
              <a:rPr lang="ja-JP" altLang="en-US" sz="1400" dirty="0">
                <a:solidFill>
                  <a:srgbClr val="000000"/>
                </a:solidFill>
                <a:latin typeface="+mj-ea"/>
                <a:ea typeface="+mj-ea"/>
              </a:rPr>
              <a:t>ミリ程度の降雨（</a:t>
            </a:r>
            <a:r>
              <a:rPr lang="en-US" altLang="ja-JP" sz="1400" dirty="0">
                <a:solidFill>
                  <a:srgbClr val="000000"/>
                </a:solidFill>
                <a:latin typeface="+mj-ea"/>
                <a:ea typeface="+mj-ea"/>
              </a:rPr>
              <a:t>100</a:t>
            </a:r>
            <a:r>
              <a:rPr lang="ja-JP" altLang="en-US" sz="1400" dirty="0">
                <a:solidFill>
                  <a:srgbClr val="000000"/>
                </a:solidFill>
                <a:latin typeface="+mj-ea"/>
                <a:ea typeface="+mj-ea"/>
              </a:rPr>
              <a:t>年に</a:t>
            </a:r>
            <a:r>
              <a:rPr lang="en-US" altLang="ja-JP" sz="1400" dirty="0">
                <a:solidFill>
                  <a:srgbClr val="000000"/>
                </a:solidFill>
                <a:latin typeface="+mj-ea"/>
                <a:ea typeface="+mj-ea"/>
              </a:rPr>
              <a:t>1</a:t>
            </a:r>
            <a:r>
              <a:rPr lang="ja-JP" altLang="en-US" sz="1400" dirty="0">
                <a:solidFill>
                  <a:srgbClr val="000000"/>
                </a:solidFill>
                <a:latin typeface="+mj-ea"/>
                <a:ea typeface="+mj-ea"/>
              </a:rPr>
              <a:t>回程度発生する</a:t>
            </a:r>
            <a:r>
              <a:rPr lang="ja-JP" altLang="en-US" sz="1400" dirty="0">
                <a:latin typeface="+mj-ea"/>
                <a:ea typeface="+mj-ea"/>
              </a:rPr>
              <a:t>おそれのある降雨）による洪水で床上浸水を防ぐことを当面の治水目標として整備を行います。</a:t>
            </a:r>
            <a:endParaRPr lang="en-US" altLang="ja-JP" sz="1400" strike="sngStrike" dirty="0">
              <a:latin typeface="+mj-ea"/>
              <a:ea typeface="+mj-ea"/>
            </a:endParaRPr>
          </a:p>
          <a:p>
            <a:pPr marL="285750" indent="-285750" eaLnBrk="1" hangingPunct="1">
              <a:spcBef>
                <a:spcPct val="15000"/>
              </a:spcBef>
              <a:buFont typeface="Wingdings" panose="05000000000000000000" pitchFamily="2" charset="2"/>
              <a:buChar char="Ø"/>
              <a:defRPr/>
            </a:pPr>
            <a:r>
              <a:rPr lang="ja-JP" altLang="en-US" sz="1400" dirty="0">
                <a:latin typeface="+mj-ea"/>
                <a:ea typeface="+mj-ea"/>
              </a:rPr>
              <a:t>整備対象区間において、河道拡幅、河床掘削等の洪水対策を実施します。</a:t>
            </a:r>
            <a:endParaRPr lang="en-US" altLang="ja-JP" sz="1400" strike="sngStrike" dirty="0">
              <a:latin typeface="+mj-ea"/>
              <a:ea typeface="+mj-ea"/>
            </a:endParaRPr>
          </a:p>
        </p:txBody>
      </p:sp>
      <p:graphicFrame>
        <p:nvGraphicFramePr>
          <p:cNvPr id="30" name="表 29"/>
          <p:cNvGraphicFramePr>
            <a:graphicFrameLocks noGrp="1"/>
          </p:cNvGraphicFramePr>
          <p:nvPr/>
        </p:nvGraphicFramePr>
        <p:xfrm>
          <a:off x="70849" y="1726336"/>
          <a:ext cx="5067675" cy="1311275"/>
        </p:xfrm>
        <a:graphic>
          <a:graphicData uri="http://schemas.openxmlformats.org/drawingml/2006/table">
            <a:tbl>
              <a:tblPr/>
              <a:tblGrid>
                <a:gridCol w="679084">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760576">
                  <a:extLst>
                    <a:ext uri="{9D8B030D-6E8A-4147-A177-3AD203B41FA5}">
                      <a16:colId xmlns:a16="http://schemas.microsoft.com/office/drawing/2014/main" val="20002"/>
                    </a:ext>
                  </a:extLst>
                </a:gridCol>
                <a:gridCol w="1324015">
                  <a:extLst>
                    <a:ext uri="{9D8B030D-6E8A-4147-A177-3AD203B41FA5}">
                      <a16:colId xmlns:a16="http://schemas.microsoft.com/office/drawing/2014/main" val="20003"/>
                    </a:ext>
                  </a:extLst>
                </a:gridCol>
              </a:tblGrid>
              <a:tr h="187325">
                <a:tc>
                  <a:txBody>
                    <a:bodyPr/>
                    <a:lstStyle/>
                    <a:p>
                      <a:pPr marL="0" indent="0" algn="ctr">
                        <a:spcAft>
                          <a:spcPts val="0"/>
                        </a:spcAft>
                      </a:pPr>
                      <a:r>
                        <a:rPr lang="ja-JP" sz="1000" kern="100" dirty="0">
                          <a:latin typeface="+mn-ea"/>
                          <a:ea typeface="+mn-ea"/>
                          <a:cs typeface="Times New Roman"/>
                        </a:rPr>
                        <a:t>河川名</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整備対象区間</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整備延長</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整備内容</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4650">
                <a:tc rowSpan="3">
                  <a:txBody>
                    <a:bodyPr/>
                    <a:lstStyle/>
                    <a:p>
                      <a:pPr marL="0" indent="0" algn="ctr">
                        <a:spcAft>
                          <a:spcPts val="0"/>
                        </a:spcAft>
                      </a:pPr>
                      <a:r>
                        <a:rPr lang="ja-JP" altLang="en-US" sz="1000" kern="100" dirty="0">
                          <a:latin typeface="+mn-ea"/>
                          <a:ea typeface="+mn-ea"/>
                          <a:cs typeface="Times New Roman"/>
                        </a:rPr>
                        <a:t>穂谷</a:t>
                      </a:r>
                      <a:r>
                        <a:rPr lang="ja-JP" sz="1000" kern="100" dirty="0">
                          <a:latin typeface="+mn-ea"/>
                          <a:ea typeface="+mn-ea"/>
                          <a:cs typeface="Times New Roman"/>
                        </a:rPr>
                        <a:t>川</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①馬場前</a:t>
                      </a:r>
                      <a:r>
                        <a:rPr lang="zh-TW" altLang="en-US" sz="1000" kern="100" dirty="0">
                          <a:latin typeface="+mn-ea"/>
                          <a:ea typeface="+mn-ea"/>
                          <a:cs typeface="Times New Roman"/>
                        </a:rPr>
                        <a:t>橋</a:t>
                      </a:r>
                      <a:r>
                        <a:rPr lang="ja-JP" altLang="en-US" sz="1000" kern="100" dirty="0">
                          <a:latin typeface="+mn-ea"/>
                          <a:ea typeface="+mn-ea"/>
                          <a:cs typeface="Times New Roman"/>
                        </a:rPr>
                        <a:t>上流</a:t>
                      </a:r>
                      <a:r>
                        <a:rPr lang="zh-TW" altLang="en-US" sz="1000" kern="100" dirty="0">
                          <a:latin typeface="+mn-ea"/>
                          <a:ea typeface="+mn-ea"/>
                          <a:cs typeface="Times New Roman"/>
                        </a:rPr>
                        <a:t>～</a:t>
                      </a:r>
                      <a:r>
                        <a:rPr lang="ja-JP" altLang="en-US" sz="1000" kern="100" dirty="0">
                          <a:latin typeface="+mn-ea"/>
                          <a:ea typeface="+mn-ea"/>
                          <a:cs typeface="Times New Roman"/>
                        </a:rPr>
                        <a:t>穂谷川新</a:t>
                      </a:r>
                      <a:r>
                        <a:rPr lang="zh-TW" altLang="en-US" sz="1000" kern="100" dirty="0">
                          <a:latin typeface="+mn-ea"/>
                          <a:ea typeface="+mn-ea"/>
                          <a:cs typeface="Times New Roman"/>
                        </a:rPr>
                        <a:t>橋</a:t>
                      </a:r>
                      <a:r>
                        <a:rPr lang="en-US" altLang="ja-JP" sz="1000" kern="100" dirty="0">
                          <a:latin typeface="+mn-ea"/>
                          <a:ea typeface="+mn-ea"/>
                          <a:cs typeface="Times New Roman"/>
                        </a:rPr>
                        <a:t>(</a:t>
                      </a:r>
                      <a:r>
                        <a:rPr lang="ja-JP" altLang="en-US" sz="1000" kern="100" dirty="0">
                          <a:latin typeface="+mn-ea"/>
                          <a:ea typeface="+mn-ea"/>
                          <a:cs typeface="Times New Roman"/>
                        </a:rPr>
                        <a:t>国道</a:t>
                      </a:r>
                      <a:r>
                        <a:rPr lang="en-US" altLang="ja-JP" sz="1000" kern="100" dirty="0">
                          <a:latin typeface="+mn-ea"/>
                          <a:ea typeface="+mn-ea"/>
                          <a:cs typeface="Times New Roman"/>
                        </a:rPr>
                        <a:t>1</a:t>
                      </a:r>
                      <a:r>
                        <a:rPr lang="ja-JP" altLang="en-US" sz="1000" kern="100" dirty="0">
                          <a:latin typeface="+mn-ea"/>
                          <a:ea typeface="+mn-ea"/>
                          <a:cs typeface="Times New Roman"/>
                        </a:rPr>
                        <a:t>号</a:t>
                      </a:r>
                      <a:r>
                        <a:rPr lang="en-US" altLang="ja-JP" sz="1000" kern="100" dirty="0">
                          <a:latin typeface="+mn-ea"/>
                          <a:ea typeface="+mn-ea"/>
                          <a:cs typeface="Times New Roman"/>
                        </a:rPr>
                        <a:t>)</a:t>
                      </a:r>
                      <a:endParaRPr lang="zh-TW" altLang="en-US" sz="1000" kern="100" dirty="0">
                        <a:latin typeface="+mn-ea"/>
                        <a:ea typeface="+mn-ea"/>
                        <a:cs typeface="Times New Roman"/>
                      </a:endParaRPr>
                    </a:p>
                    <a:p>
                      <a:pPr marL="0" indent="0" algn="ctr">
                        <a:spcAft>
                          <a:spcPts val="0"/>
                        </a:spcAft>
                      </a:pPr>
                      <a:r>
                        <a:rPr lang="en-US" altLang="zh-TW" sz="1000" kern="100" dirty="0">
                          <a:latin typeface="+mn-ea"/>
                          <a:ea typeface="+mn-ea"/>
                          <a:cs typeface="Times New Roman"/>
                        </a:rPr>
                        <a:t>(</a:t>
                      </a:r>
                      <a:r>
                        <a:rPr lang="en-US" altLang="ja-JP" sz="1000" kern="100" dirty="0">
                          <a:latin typeface="+mn-ea"/>
                          <a:ea typeface="+mn-ea"/>
                          <a:cs typeface="Times New Roman"/>
                        </a:rPr>
                        <a:t>1.1</a:t>
                      </a:r>
                      <a:r>
                        <a:rPr lang="en-US" altLang="zh-TW" sz="1000" kern="100" dirty="0">
                          <a:latin typeface="+mn-ea"/>
                          <a:ea typeface="+mn-ea"/>
                          <a:cs typeface="Times New Roman"/>
                        </a:rPr>
                        <a:t>k</a:t>
                      </a:r>
                      <a:r>
                        <a:rPr lang="zh-TW" altLang="en-US" sz="1000" kern="100" dirty="0">
                          <a:latin typeface="+mn-ea"/>
                          <a:ea typeface="+mn-ea"/>
                          <a:cs typeface="Times New Roman"/>
                        </a:rPr>
                        <a:t>～</a:t>
                      </a:r>
                      <a:r>
                        <a:rPr lang="en-US" altLang="ja-JP" sz="1000" kern="100" dirty="0">
                          <a:latin typeface="+mn-ea"/>
                          <a:ea typeface="+mn-ea"/>
                          <a:cs typeface="Times New Roman"/>
                        </a:rPr>
                        <a:t>3.4</a:t>
                      </a:r>
                      <a:r>
                        <a:rPr lang="en-US" altLang="zh-TW" sz="1000" kern="100" dirty="0">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約</a:t>
                      </a:r>
                      <a:r>
                        <a:rPr lang="en-US" altLang="ja-JP" sz="1000" kern="100" dirty="0">
                          <a:latin typeface="+mn-ea"/>
                          <a:ea typeface="+mn-ea"/>
                          <a:cs typeface="Times New Roman"/>
                        </a:rPr>
                        <a:t>2.3</a:t>
                      </a:r>
                      <a:r>
                        <a:rPr lang="ja-JP" altLang="en-US" sz="1000" kern="100" dirty="0">
                          <a:latin typeface="+mn-ea"/>
                          <a:ea typeface="+mn-ea"/>
                          <a:cs typeface="Times New Roman"/>
                        </a:rPr>
                        <a:t> </a:t>
                      </a:r>
                      <a:r>
                        <a:rPr lang="en-US" altLang="ja-JP" sz="1000" kern="100" dirty="0">
                          <a:latin typeface="+mn-ea"/>
                          <a:ea typeface="+mn-ea"/>
                          <a:cs typeface="Times New Roman"/>
                        </a:rPr>
                        <a:t>km</a:t>
                      </a: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a:spcAft>
                          <a:spcPts val="0"/>
                        </a:spcAft>
                      </a:pPr>
                      <a:r>
                        <a:rPr lang="ja-JP" altLang="en-US" sz="1000" kern="100" dirty="0">
                          <a:solidFill>
                            <a:schemeClr val="tx1"/>
                          </a:solidFill>
                          <a:latin typeface="+mn-ea"/>
                          <a:ea typeface="+mn-ea"/>
                          <a:cs typeface="Times New Roman"/>
                        </a:rPr>
                        <a:t>河道拡幅及び河床掘削を行う。</a:t>
                      </a: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②穂谷川新</a:t>
                      </a:r>
                      <a:r>
                        <a:rPr lang="zh-TW" altLang="en-US" sz="1000" kern="100" dirty="0">
                          <a:solidFill>
                            <a:schemeClr val="tx1"/>
                          </a:solidFill>
                          <a:latin typeface="+mn-ea"/>
                          <a:ea typeface="+mn-ea"/>
                          <a:cs typeface="Times New Roman"/>
                        </a:rPr>
                        <a:t>橋</a:t>
                      </a:r>
                      <a:r>
                        <a:rPr lang="en-US" altLang="ja-JP" sz="1000" kern="100" dirty="0">
                          <a:solidFill>
                            <a:schemeClr val="tx1"/>
                          </a:solidFill>
                          <a:latin typeface="+mn-ea"/>
                          <a:ea typeface="+mn-ea"/>
                          <a:cs typeface="Times New Roman"/>
                        </a:rPr>
                        <a:t>(</a:t>
                      </a:r>
                      <a:r>
                        <a:rPr lang="ja-JP" altLang="en-US" sz="1000" kern="100" dirty="0">
                          <a:solidFill>
                            <a:schemeClr val="tx1"/>
                          </a:solidFill>
                          <a:latin typeface="+mn-ea"/>
                          <a:ea typeface="+mn-ea"/>
                          <a:cs typeface="Times New Roman"/>
                        </a:rPr>
                        <a:t>国道</a:t>
                      </a:r>
                      <a:r>
                        <a:rPr lang="en-US" altLang="ja-JP" sz="1000" kern="100" dirty="0">
                          <a:solidFill>
                            <a:schemeClr val="tx1"/>
                          </a:solidFill>
                          <a:latin typeface="+mn-ea"/>
                          <a:ea typeface="+mn-ea"/>
                          <a:cs typeface="Times New Roman"/>
                        </a:rPr>
                        <a:t>1</a:t>
                      </a:r>
                      <a:r>
                        <a:rPr lang="ja-JP" altLang="en-US" sz="1000" kern="100" dirty="0">
                          <a:solidFill>
                            <a:schemeClr val="tx1"/>
                          </a:solidFill>
                          <a:latin typeface="+mn-ea"/>
                          <a:ea typeface="+mn-ea"/>
                          <a:cs typeface="Times New Roman"/>
                        </a:rPr>
                        <a:t>号</a:t>
                      </a:r>
                      <a:r>
                        <a:rPr lang="en-US" altLang="ja-JP" sz="1000" kern="100" dirty="0">
                          <a:solidFill>
                            <a:schemeClr val="tx1"/>
                          </a:solidFill>
                          <a:latin typeface="+mn-ea"/>
                          <a:ea typeface="+mn-ea"/>
                          <a:cs typeface="Times New Roman"/>
                        </a:rPr>
                        <a:t>)</a:t>
                      </a:r>
                      <a:r>
                        <a:rPr lang="zh-TW" altLang="en-US" sz="1000" kern="100" dirty="0">
                          <a:solidFill>
                            <a:schemeClr val="tx1"/>
                          </a:solidFill>
                          <a:latin typeface="+mn-ea"/>
                          <a:ea typeface="+mn-ea"/>
                          <a:cs typeface="Times New Roman"/>
                        </a:rPr>
                        <a:t> ～</a:t>
                      </a:r>
                      <a:r>
                        <a:rPr lang="ja-JP" altLang="en-US" sz="1000" kern="100" dirty="0">
                          <a:solidFill>
                            <a:schemeClr val="tx1"/>
                          </a:solidFill>
                          <a:latin typeface="+mn-ea"/>
                          <a:ea typeface="+mn-ea"/>
                          <a:cs typeface="Times New Roman"/>
                        </a:rPr>
                        <a:t>山田池</a:t>
                      </a:r>
                      <a:r>
                        <a:rPr lang="zh-TW" altLang="en-US" sz="1000" kern="100" dirty="0">
                          <a:solidFill>
                            <a:schemeClr val="tx1"/>
                          </a:solidFill>
                          <a:latin typeface="+mn-ea"/>
                          <a:ea typeface="+mn-ea"/>
                          <a:cs typeface="Times New Roman"/>
                        </a:rPr>
                        <a:t>橋</a:t>
                      </a: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3.4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1.0</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66367"/>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③山田池</a:t>
                      </a:r>
                      <a:r>
                        <a:rPr lang="zh-TW" altLang="en-US" sz="1000" kern="100" dirty="0">
                          <a:solidFill>
                            <a:schemeClr val="tx1"/>
                          </a:solidFill>
                          <a:latin typeface="+mn-ea"/>
                          <a:ea typeface="+mn-ea"/>
                          <a:cs typeface="Times New Roman"/>
                        </a:rPr>
                        <a:t>橋 ～</a:t>
                      </a:r>
                      <a:r>
                        <a:rPr lang="ja-JP" altLang="en-US" sz="1000" kern="100" dirty="0">
                          <a:solidFill>
                            <a:schemeClr val="tx1"/>
                          </a:solidFill>
                          <a:latin typeface="+mn-ea"/>
                          <a:ea typeface="+mn-ea"/>
                          <a:cs typeface="Times New Roman"/>
                        </a:rPr>
                        <a:t>新上渡場</a:t>
                      </a:r>
                      <a:r>
                        <a:rPr lang="zh-TW" altLang="en-US" sz="1000" kern="100" dirty="0">
                          <a:solidFill>
                            <a:schemeClr val="tx1"/>
                          </a:solidFill>
                          <a:latin typeface="+mn-ea"/>
                          <a:ea typeface="+mn-ea"/>
                          <a:cs typeface="Times New Roman"/>
                        </a:rPr>
                        <a:t>橋</a:t>
                      </a:r>
                      <a:r>
                        <a:rPr lang="ja-JP" altLang="en-US" sz="1000" kern="100" dirty="0">
                          <a:solidFill>
                            <a:schemeClr val="tx1"/>
                          </a:solidFill>
                          <a:latin typeface="+mn-ea"/>
                          <a:ea typeface="+mn-ea"/>
                          <a:cs typeface="Times New Roman"/>
                        </a:rPr>
                        <a:t>下流</a:t>
                      </a:r>
                      <a:endParaRPr lang="zh-TW" altLang="en-US" sz="1000" kern="100" dirty="0">
                        <a:solidFill>
                          <a:schemeClr val="tx1"/>
                        </a:solidFill>
                        <a:latin typeface="+mn-ea"/>
                        <a:ea typeface="+mn-ea"/>
                        <a:cs typeface="Times New Roman"/>
                      </a:endParaRP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7.7</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3.3</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zh-TW"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089642"/>
                  </a:ext>
                </a:extLst>
              </a:tr>
            </a:tbl>
          </a:graphicData>
        </a:graphic>
      </p:graphicFrame>
      <p:cxnSp>
        <p:nvCxnSpPr>
          <p:cNvPr id="57" name="直線矢印コネクタ 56"/>
          <p:cNvCxnSpPr/>
          <p:nvPr/>
        </p:nvCxnSpPr>
        <p:spPr bwMode="auto">
          <a:xfrm>
            <a:off x="7706380" y="4250056"/>
            <a:ext cx="0" cy="334757"/>
          </a:xfrm>
          <a:prstGeom prst="straightConnector1">
            <a:avLst/>
          </a:prstGeom>
          <a:solidFill>
            <a:schemeClr val="bg1"/>
          </a:solidFill>
          <a:ln w="28575">
            <a:solidFill>
              <a:schemeClr val="bg1"/>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a:extLst>
              <a:ext uri="{FF2B5EF4-FFF2-40B4-BE49-F238E27FC236}">
                <a16:creationId xmlns:a16="http://schemas.microsoft.com/office/drawing/2014/main" id="{71EBAA23-8C11-4F65-9C1D-B36F6D3AD40D}"/>
              </a:ext>
            </a:extLst>
          </p:cNvPr>
          <p:cNvSpPr txBox="1"/>
          <p:nvPr/>
        </p:nvSpPr>
        <p:spPr>
          <a:xfrm rot="21024331">
            <a:off x="5130687" y="4948376"/>
            <a:ext cx="1345297" cy="261610"/>
          </a:xfrm>
          <a:prstGeom prst="rect">
            <a:avLst/>
          </a:prstGeom>
          <a:noFill/>
        </p:spPr>
        <p:txBody>
          <a:bodyPr wrap="square" rtlCol="0">
            <a:spAutoFit/>
          </a:bodyPr>
          <a:lstStyle/>
          <a:p>
            <a:pPr algn="ctr"/>
            <a:r>
              <a:rPr lang="en-US" altLang="ja-JP" sz="1050" dirty="0">
                <a:solidFill>
                  <a:schemeClr val="bg1"/>
                </a:solidFill>
              </a:rPr>
              <a:t>JR</a:t>
            </a:r>
            <a:r>
              <a:rPr lang="ja-JP" altLang="en-US" sz="1050" dirty="0">
                <a:solidFill>
                  <a:schemeClr val="bg1"/>
                </a:solidFill>
              </a:rPr>
              <a:t>学研都市線</a:t>
            </a:r>
            <a:endParaRPr kumimoji="1" lang="ja-JP" altLang="en-US" sz="1050" dirty="0">
              <a:solidFill>
                <a:schemeClr val="bg1"/>
              </a:solidFill>
            </a:endParaRPr>
          </a:p>
        </p:txBody>
      </p:sp>
      <p:cxnSp>
        <p:nvCxnSpPr>
          <p:cNvPr id="42" name="直線矢印コネクタ 41"/>
          <p:cNvCxnSpPr/>
          <p:nvPr/>
        </p:nvCxnSpPr>
        <p:spPr bwMode="auto">
          <a:xfrm flipH="1">
            <a:off x="8139317" y="4584813"/>
            <a:ext cx="504825" cy="187101"/>
          </a:xfrm>
          <a:prstGeom prst="straightConnector1">
            <a:avLst/>
          </a:prstGeom>
          <a:solidFill>
            <a:schemeClr val="bg1"/>
          </a:solidFill>
          <a:ln w="28575">
            <a:solidFill>
              <a:schemeClr val="bg1"/>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図 7">
            <a:extLst>
              <a:ext uri="{FF2B5EF4-FFF2-40B4-BE49-F238E27FC236}">
                <a16:creationId xmlns:a16="http://schemas.microsoft.com/office/drawing/2014/main" id="{E62BEDC0-F3AA-0987-D915-4A9833BCE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8348" y="2643456"/>
            <a:ext cx="3341719" cy="1147345"/>
          </a:xfrm>
          <a:prstGeom prst="rect">
            <a:avLst/>
          </a:prstGeom>
        </p:spPr>
      </p:pic>
      <p:pic>
        <p:nvPicPr>
          <p:cNvPr id="13" name="図 12">
            <a:extLst>
              <a:ext uri="{FF2B5EF4-FFF2-40B4-BE49-F238E27FC236}">
                <a16:creationId xmlns:a16="http://schemas.microsoft.com/office/drawing/2014/main" id="{9BE02705-344B-7251-668C-31B526167F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328" y="3896763"/>
            <a:ext cx="3276748" cy="947129"/>
          </a:xfrm>
          <a:prstGeom prst="rect">
            <a:avLst/>
          </a:prstGeom>
        </p:spPr>
      </p:pic>
      <p:sp>
        <p:nvSpPr>
          <p:cNvPr id="19464" name="テキスト ボックス 70">
            <a:extLst>
              <a:ext uri="{FF2B5EF4-FFF2-40B4-BE49-F238E27FC236}">
                <a16:creationId xmlns:a16="http://schemas.microsoft.com/office/drawing/2014/main" id="{DFE9B06E-6529-37AA-BCEB-926F8546CB3D}"/>
              </a:ext>
            </a:extLst>
          </p:cNvPr>
          <p:cNvSpPr txBox="1"/>
          <p:nvPr/>
        </p:nvSpPr>
        <p:spPr>
          <a:xfrm>
            <a:off x="6333085" y="3659760"/>
            <a:ext cx="2835275"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CN" altLang="en-US" sz="1000" dirty="0">
                <a:latin typeface="HG丸ｺﾞｼｯｸM-PRO" pitchFamily="50" charset="-128"/>
                <a:ea typeface="HG丸ｺﾞｼｯｸM-PRO" pitchFamily="50" charset="-128"/>
              </a:rPr>
              <a:t>整備断面例（</a:t>
            </a:r>
            <a:r>
              <a:rPr lang="en-US" altLang="ja-JP" sz="1000" dirty="0">
                <a:latin typeface="HG丸ｺﾞｼｯｸM-PRO" pitchFamily="50" charset="-128"/>
                <a:ea typeface="HG丸ｺﾞｼｯｸM-PRO" pitchFamily="50" charset="-128"/>
              </a:rPr>
              <a:t>4.1</a:t>
            </a:r>
            <a:r>
              <a:rPr lang="en-US" altLang="zh-CN" sz="1000" dirty="0">
                <a:latin typeface="HG丸ｺﾞｼｯｸM-PRO" pitchFamily="50" charset="-128"/>
                <a:ea typeface="HG丸ｺﾞｼｯｸM-PRO" pitchFamily="50" charset="-128"/>
              </a:rPr>
              <a:t>km</a:t>
            </a:r>
            <a:r>
              <a:rPr lang="zh-CN" altLang="en-US" sz="1000" dirty="0">
                <a:latin typeface="HG丸ｺﾞｼｯｸM-PRO" pitchFamily="50" charset="-128"/>
                <a:ea typeface="HG丸ｺﾞｼｯｸM-PRO" pitchFamily="50" charset="-128"/>
              </a:rPr>
              <a:t>地点）</a:t>
            </a:r>
            <a:endParaRPr lang="ja-JP" altLang="en-US" sz="1000" dirty="0">
              <a:latin typeface="HG丸ｺﾞｼｯｸM-PRO" pitchFamily="50" charset="-128"/>
              <a:ea typeface="HG丸ｺﾞｼｯｸM-PRO" pitchFamily="50" charset="-128"/>
            </a:endParaRPr>
          </a:p>
        </p:txBody>
      </p:sp>
      <p:sp>
        <p:nvSpPr>
          <p:cNvPr id="19465" name="テキスト ボックス 70">
            <a:extLst>
              <a:ext uri="{FF2B5EF4-FFF2-40B4-BE49-F238E27FC236}">
                <a16:creationId xmlns:a16="http://schemas.microsoft.com/office/drawing/2014/main" id="{1F0BBBEC-5FED-E950-6CE5-039CC5B44F9A}"/>
              </a:ext>
            </a:extLst>
          </p:cNvPr>
          <p:cNvSpPr txBox="1"/>
          <p:nvPr/>
        </p:nvSpPr>
        <p:spPr>
          <a:xfrm>
            <a:off x="6333084" y="4740301"/>
            <a:ext cx="2835275"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CN" altLang="en-US" sz="1000" dirty="0">
                <a:latin typeface="HG丸ｺﾞｼｯｸM-PRO" pitchFamily="50" charset="-128"/>
                <a:ea typeface="HG丸ｺﾞｼｯｸM-PRO" pitchFamily="50" charset="-128"/>
              </a:rPr>
              <a:t>整備断面例（</a:t>
            </a:r>
            <a:r>
              <a:rPr lang="en-US" altLang="ja-JP" sz="1000" dirty="0">
                <a:latin typeface="HG丸ｺﾞｼｯｸM-PRO" pitchFamily="50" charset="-128"/>
                <a:ea typeface="HG丸ｺﾞｼｯｸM-PRO" pitchFamily="50" charset="-128"/>
              </a:rPr>
              <a:t>4.4</a:t>
            </a:r>
            <a:r>
              <a:rPr lang="en-US" altLang="zh-CN" sz="1000" dirty="0">
                <a:latin typeface="HG丸ｺﾞｼｯｸM-PRO" pitchFamily="50" charset="-128"/>
                <a:ea typeface="HG丸ｺﾞｼｯｸM-PRO" pitchFamily="50" charset="-128"/>
              </a:rPr>
              <a:t>km</a:t>
            </a:r>
            <a:r>
              <a:rPr lang="zh-CN" altLang="en-US" sz="1000" dirty="0">
                <a:latin typeface="HG丸ｺﾞｼｯｸM-PRO" pitchFamily="50" charset="-128"/>
                <a:ea typeface="HG丸ｺﾞｼｯｸM-PRO" pitchFamily="50" charset="-128"/>
              </a:rPr>
              <a:t>地点）</a:t>
            </a:r>
            <a:endParaRPr lang="ja-JP" altLang="en-US" sz="1000" dirty="0">
              <a:latin typeface="HG丸ｺﾞｼｯｸM-PRO" pitchFamily="50" charset="-128"/>
              <a:ea typeface="HG丸ｺﾞｼｯｸM-PRO" pitchFamily="50" charset="-128"/>
            </a:endParaRPr>
          </a:p>
        </p:txBody>
      </p:sp>
      <p:sp>
        <p:nvSpPr>
          <p:cNvPr id="58" name="テキスト ボックス 34">
            <a:extLst>
              <a:ext uri="{FF2B5EF4-FFF2-40B4-BE49-F238E27FC236}">
                <a16:creationId xmlns:a16="http://schemas.microsoft.com/office/drawing/2014/main" id="{5784DABE-4812-468A-BFD5-D86058CE3BE2}"/>
              </a:ext>
            </a:extLst>
          </p:cNvPr>
          <p:cNvSpPr txBox="1">
            <a:spLocks noChangeArrowheads="1"/>
          </p:cNvSpPr>
          <p:nvPr/>
        </p:nvSpPr>
        <p:spPr bwMode="auto">
          <a:xfrm>
            <a:off x="-3951" y="3067572"/>
            <a:ext cx="4534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◇事業着手時点リスク（</a:t>
            </a:r>
            <a:r>
              <a:rPr lang="en-US" altLang="ja-JP" sz="1200" b="1" dirty="0">
                <a:latin typeface="HG丸ｺﾞｼｯｸM-PRO" panose="020F0600000000000000" pitchFamily="50" charset="-128"/>
                <a:ea typeface="HG丸ｺﾞｼｯｸM-PRO" panose="020F0600000000000000" pitchFamily="50" charset="-128"/>
              </a:rPr>
              <a:t>1/100</a:t>
            </a:r>
            <a:r>
              <a:rPr lang="ja-JP" altLang="en-US" sz="1200" b="1" dirty="0">
                <a:latin typeface="HG丸ｺﾞｼｯｸM-PRO" panose="020F0600000000000000" pitchFamily="50" charset="-128"/>
                <a:ea typeface="HG丸ｺﾞｼｯｸM-PRO" panose="020F0600000000000000" pitchFamily="50" charset="-128"/>
              </a:rPr>
              <a:t>確率降雨）</a:t>
            </a:r>
            <a:endParaRPr lang="ja-JP" altLang="ja-JP" sz="1200" b="1" dirty="0">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862F6B95-C6E9-4812-B9C7-409A679E80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5193" y="5265738"/>
            <a:ext cx="1897736" cy="1412988"/>
          </a:xfrm>
          <a:prstGeom prst="rect">
            <a:avLst/>
          </a:prstGeom>
        </p:spPr>
      </p:pic>
      <p:sp>
        <p:nvSpPr>
          <p:cNvPr id="36" name="テキスト ボックス 36"/>
          <p:cNvSpPr txBox="1">
            <a:spLocks noChangeArrowheads="1"/>
          </p:cNvSpPr>
          <p:nvPr/>
        </p:nvSpPr>
        <p:spPr bwMode="auto">
          <a:xfrm>
            <a:off x="5667801" y="5094448"/>
            <a:ext cx="1910880" cy="184666"/>
          </a:xfrm>
          <a:prstGeom prst="rect">
            <a:avLst/>
          </a:prstGeom>
          <a:solidFill>
            <a:srgbClr val="FFFF66"/>
          </a:solidFill>
          <a:ln w="9525">
            <a:solidFill>
              <a:schemeClr val="tx1"/>
            </a:solidFill>
            <a:miter lim="800000"/>
            <a:headEnd/>
            <a:tailEnd/>
          </a:ln>
        </p:spPr>
        <p:txBody>
          <a:bodyPr wrap="none" lIns="108000" tIns="0" rIns="108000" bIns="0" anchor="ctr">
            <a:spAutoFit/>
          </a:bodyPr>
          <a:lstStyle/>
          <a:p>
            <a:pPr algn="ctr"/>
            <a:r>
              <a:rPr lang="ja-JP" altLang="en-US" sz="1200" dirty="0"/>
              <a:t>改修前（穂谷川新橋付近）</a:t>
            </a:r>
          </a:p>
        </p:txBody>
      </p:sp>
      <p:sp>
        <p:nvSpPr>
          <p:cNvPr id="41" name="テキスト ボックス 36"/>
          <p:cNvSpPr txBox="1">
            <a:spLocks noChangeArrowheads="1"/>
          </p:cNvSpPr>
          <p:nvPr/>
        </p:nvSpPr>
        <p:spPr bwMode="auto">
          <a:xfrm>
            <a:off x="7761584" y="5093654"/>
            <a:ext cx="1980000" cy="184666"/>
          </a:xfrm>
          <a:prstGeom prst="rect">
            <a:avLst/>
          </a:prstGeom>
          <a:solidFill>
            <a:srgbClr val="FFFF66"/>
          </a:solidFill>
          <a:ln w="9525">
            <a:solidFill>
              <a:schemeClr val="tx1"/>
            </a:solidFill>
            <a:miter lim="800000"/>
            <a:headEnd/>
            <a:tailEnd/>
          </a:ln>
        </p:spPr>
        <p:txBody>
          <a:bodyPr wrap="none" lIns="108000" tIns="0" rIns="108000" bIns="0" anchor="ctr">
            <a:spAutoFit/>
          </a:bodyPr>
          <a:lstStyle/>
          <a:p>
            <a:pPr algn="ctr"/>
            <a:r>
              <a:rPr lang="ja-JP" altLang="en-US" sz="1200" dirty="0"/>
              <a:t>改修後（穂谷川新橋付近）</a:t>
            </a:r>
          </a:p>
        </p:txBody>
      </p:sp>
      <p:cxnSp>
        <p:nvCxnSpPr>
          <p:cNvPr id="27" name="直線矢印コネクタ 26">
            <a:extLst>
              <a:ext uri="{FF2B5EF4-FFF2-40B4-BE49-F238E27FC236}">
                <a16:creationId xmlns:a16="http://schemas.microsoft.com/office/drawing/2014/main" id="{598479C2-505C-434F-9158-5F3FAEB3D7E2}"/>
              </a:ext>
            </a:extLst>
          </p:cNvPr>
          <p:cNvCxnSpPr/>
          <p:nvPr/>
        </p:nvCxnSpPr>
        <p:spPr bwMode="auto">
          <a:xfrm flipH="1" flipV="1">
            <a:off x="6809254" y="6261350"/>
            <a:ext cx="63817" cy="349568"/>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495" name="グループ化 19494">
            <a:extLst>
              <a:ext uri="{FF2B5EF4-FFF2-40B4-BE49-F238E27FC236}">
                <a16:creationId xmlns:a16="http://schemas.microsoft.com/office/drawing/2014/main" id="{60599B58-9146-7A94-CF98-1257374A2186}"/>
              </a:ext>
            </a:extLst>
          </p:cNvPr>
          <p:cNvGrpSpPr/>
          <p:nvPr/>
        </p:nvGrpSpPr>
        <p:grpSpPr>
          <a:xfrm>
            <a:off x="227051" y="3416069"/>
            <a:ext cx="5249782" cy="3360665"/>
            <a:chOff x="227051" y="3416069"/>
            <a:chExt cx="5249782" cy="3360665"/>
          </a:xfrm>
        </p:grpSpPr>
        <p:grpSp>
          <p:nvGrpSpPr>
            <p:cNvPr id="32" name="グループ化 31">
              <a:extLst>
                <a:ext uri="{FF2B5EF4-FFF2-40B4-BE49-F238E27FC236}">
                  <a16:creationId xmlns:a16="http://schemas.microsoft.com/office/drawing/2014/main" id="{6C6A202C-53B7-A7A3-4596-A9ACC6191661}"/>
                </a:ext>
              </a:extLst>
            </p:cNvPr>
            <p:cNvGrpSpPr/>
            <p:nvPr/>
          </p:nvGrpSpPr>
          <p:grpSpPr>
            <a:xfrm>
              <a:off x="227051" y="3416069"/>
              <a:ext cx="5249782" cy="3360665"/>
              <a:chOff x="227051" y="3416069"/>
              <a:chExt cx="5249782" cy="3360665"/>
            </a:xfrm>
          </p:grpSpPr>
          <p:pic>
            <p:nvPicPr>
              <p:cNvPr id="34" name="図 33">
                <a:extLst>
                  <a:ext uri="{FF2B5EF4-FFF2-40B4-BE49-F238E27FC236}">
                    <a16:creationId xmlns:a16="http://schemas.microsoft.com/office/drawing/2014/main" id="{ABF1264B-05D7-C14C-0778-FA7C01A4CA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757" y="3416069"/>
                <a:ext cx="5247076" cy="3360665"/>
              </a:xfrm>
              <a:prstGeom prst="rect">
                <a:avLst/>
              </a:prstGeom>
            </p:spPr>
          </p:pic>
          <p:sp>
            <p:nvSpPr>
              <p:cNvPr id="44" name="フリーフォーム: 図形 43">
                <a:extLst>
                  <a:ext uri="{FF2B5EF4-FFF2-40B4-BE49-F238E27FC236}">
                    <a16:creationId xmlns:a16="http://schemas.microsoft.com/office/drawing/2014/main" id="{FF278A3D-9FD2-2BC5-D119-1625E43137D8}"/>
                  </a:ext>
                </a:extLst>
              </p:cNvPr>
              <p:cNvSpPr/>
              <p:nvPr/>
            </p:nvSpPr>
            <p:spPr bwMode="auto">
              <a:xfrm>
                <a:off x="227051" y="3428895"/>
                <a:ext cx="3448050" cy="3048000"/>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8050" h="3048000">
                    <a:moveTo>
                      <a:pt x="3448050" y="0"/>
                    </a:moveTo>
                    <a:lnTo>
                      <a:pt x="3448050" y="0"/>
                    </a:lnTo>
                    <a:lnTo>
                      <a:pt x="3352800" y="196850"/>
                    </a:lnTo>
                    <a:lnTo>
                      <a:pt x="3251200" y="431800"/>
                    </a:lnTo>
                    <a:lnTo>
                      <a:pt x="3079750" y="685800"/>
                    </a:lnTo>
                    <a:lnTo>
                      <a:pt x="2660650" y="1301750"/>
                    </a:lnTo>
                    <a:lnTo>
                      <a:pt x="2362200" y="1562100"/>
                    </a:lnTo>
                    <a:lnTo>
                      <a:pt x="1739900" y="2203450"/>
                    </a:lnTo>
                    <a:lnTo>
                      <a:pt x="1612900" y="2349500"/>
                    </a:lnTo>
                    <a:lnTo>
                      <a:pt x="1066800" y="2641600"/>
                    </a:lnTo>
                    <a:lnTo>
                      <a:pt x="342900" y="3003550"/>
                    </a:lnTo>
                    <a:lnTo>
                      <a:pt x="203200" y="3048000"/>
                    </a:lnTo>
                    <a:lnTo>
                      <a:pt x="0" y="301625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9456" name="フリーフォーム: 図形 19455">
                <a:extLst>
                  <a:ext uri="{FF2B5EF4-FFF2-40B4-BE49-F238E27FC236}">
                    <a16:creationId xmlns:a16="http://schemas.microsoft.com/office/drawing/2014/main" id="{5802AE2B-3559-0F31-F977-63FCED9ECAD6}"/>
                  </a:ext>
                </a:extLst>
              </p:cNvPr>
              <p:cNvSpPr/>
              <p:nvPr/>
            </p:nvSpPr>
            <p:spPr bwMode="auto">
              <a:xfrm>
                <a:off x="3919538" y="5124450"/>
                <a:ext cx="800100" cy="128587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1285875">
                    <a:moveTo>
                      <a:pt x="0" y="1285875"/>
                    </a:moveTo>
                    <a:lnTo>
                      <a:pt x="0" y="1285875"/>
                    </a:lnTo>
                    <a:lnTo>
                      <a:pt x="52387" y="1195388"/>
                    </a:lnTo>
                    <a:lnTo>
                      <a:pt x="414337" y="633413"/>
                    </a:lnTo>
                    <a:lnTo>
                      <a:pt x="457200" y="581025"/>
                    </a:lnTo>
                    <a:lnTo>
                      <a:pt x="800100" y="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1B32686A-14E6-770E-6E4A-8EDD8E077BAA}"/>
                  </a:ext>
                </a:extLst>
              </p:cNvPr>
              <p:cNvSpPr/>
              <p:nvPr/>
            </p:nvSpPr>
            <p:spPr bwMode="auto">
              <a:xfrm>
                <a:off x="1446250" y="3555894"/>
                <a:ext cx="3086100" cy="2263775"/>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6100" h="2263775">
                    <a:moveTo>
                      <a:pt x="0" y="0"/>
                    </a:moveTo>
                    <a:lnTo>
                      <a:pt x="114300" y="95250"/>
                    </a:lnTo>
                    <a:lnTo>
                      <a:pt x="228600" y="238125"/>
                    </a:lnTo>
                    <a:lnTo>
                      <a:pt x="209550" y="419100"/>
                    </a:lnTo>
                    <a:lnTo>
                      <a:pt x="190500" y="523875"/>
                    </a:lnTo>
                    <a:lnTo>
                      <a:pt x="361950" y="600075"/>
                    </a:lnTo>
                    <a:lnTo>
                      <a:pt x="476250" y="695325"/>
                    </a:lnTo>
                    <a:lnTo>
                      <a:pt x="809625" y="847725"/>
                    </a:lnTo>
                    <a:lnTo>
                      <a:pt x="933450" y="1000125"/>
                    </a:lnTo>
                    <a:lnTo>
                      <a:pt x="1162050" y="1133475"/>
                    </a:lnTo>
                    <a:lnTo>
                      <a:pt x="1343025" y="1257300"/>
                    </a:lnTo>
                    <a:lnTo>
                      <a:pt x="1343025" y="1343025"/>
                    </a:lnTo>
                    <a:lnTo>
                      <a:pt x="1295400" y="1543050"/>
                    </a:lnTo>
                    <a:lnTo>
                      <a:pt x="1276350" y="1752600"/>
                    </a:lnTo>
                    <a:lnTo>
                      <a:pt x="1466850" y="1924050"/>
                    </a:lnTo>
                    <a:lnTo>
                      <a:pt x="1695450" y="2171700"/>
                    </a:lnTo>
                    <a:lnTo>
                      <a:pt x="2105025" y="2257425"/>
                    </a:lnTo>
                    <a:lnTo>
                      <a:pt x="2505075" y="2181225"/>
                    </a:lnTo>
                    <a:lnTo>
                      <a:pt x="2638425" y="2162175"/>
                    </a:lnTo>
                    <a:lnTo>
                      <a:pt x="2876550" y="2228850"/>
                    </a:lnTo>
                    <a:lnTo>
                      <a:pt x="2987675" y="2263775"/>
                    </a:lnTo>
                    <a:lnTo>
                      <a:pt x="3086100" y="2241550"/>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0005513C-FA65-E88C-EFE3-EA9866272C1B}"/>
                  </a:ext>
                </a:extLst>
              </p:cNvPr>
              <p:cNvSpPr/>
              <p:nvPr/>
            </p:nvSpPr>
            <p:spPr bwMode="auto">
              <a:xfrm>
                <a:off x="231813" y="3417783"/>
                <a:ext cx="1728788" cy="2657475"/>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8788" h="2657475">
                    <a:moveTo>
                      <a:pt x="1728788" y="0"/>
                    </a:moveTo>
                    <a:lnTo>
                      <a:pt x="1728788" y="0"/>
                    </a:lnTo>
                    <a:lnTo>
                      <a:pt x="1704975" y="100012"/>
                    </a:lnTo>
                    <a:lnTo>
                      <a:pt x="1681163" y="133350"/>
                    </a:lnTo>
                    <a:lnTo>
                      <a:pt x="1557338" y="328612"/>
                    </a:lnTo>
                    <a:lnTo>
                      <a:pt x="1452563" y="471487"/>
                    </a:lnTo>
                    <a:lnTo>
                      <a:pt x="1357313" y="638175"/>
                    </a:lnTo>
                    <a:lnTo>
                      <a:pt x="1343025" y="681037"/>
                    </a:lnTo>
                    <a:lnTo>
                      <a:pt x="1314450" y="819150"/>
                    </a:lnTo>
                    <a:lnTo>
                      <a:pt x="1295400" y="857250"/>
                    </a:lnTo>
                    <a:lnTo>
                      <a:pt x="1219200" y="928687"/>
                    </a:lnTo>
                    <a:lnTo>
                      <a:pt x="1057275" y="1047750"/>
                    </a:lnTo>
                    <a:lnTo>
                      <a:pt x="1014413" y="1076325"/>
                    </a:lnTo>
                    <a:lnTo>
                      <a:pt x="938213" y="1171575"/>
                    </a:lnTo>
                    <a:lnTo>
                      <a:pt x="871538" y="1319212"/>
                    </a:lnTo>
                    <a:lnTo>
                      <a:pt x="728663" y="1519237"/>
                    </a:lnTo>
                    <a:lnTo>
                      <a:pt x="633413" y="1657350"/>
                    </a:lnTo>
                    <a:lnTo>
                      <a:pt x="619125" y="1728787"/>
                    </a:lnTo>
                    <a:lnTo>
                      <a:pt x="666750" y="1924050"/>
                    </a:lnTo>
                    <a:lnTo>
                      <a:pt x="619125" y="2090737"/>
                    </a:lnTo>
                    <a:lnTo>
                      <a:pt x="547688" y="2214562"/>
                    </a:lnTo>
                    <a:lnTo>
                      <a:pt x="452438" y="2276475"/>
                    </a:lnTo>
                    <a:lnTo>
                      <a:pt x="271463" y="2300287"/>
                    </a:lnTo>
                    <a:lnTo>
                      <a:pt x="180975" y="2347912"/>
                    </a:lnTo>
                    <a:lnTo>
                      <a:pt x="90488" y="2486025"/>
                    </a:lnTo>
                    <a:lnTo>
                      <a:pt x="71438" y="2524125"/>
                    </a:lnTo>
                    <a:lnTo>
                      <a:pt x="0" y="2657475"/>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40584477-8897-C774-12CB-18EFDD1A023A}"/>
                  </a:ext>
                </a:extLst>
              </p:cNvPr>
              <p:cNvSpPr/>
              <p:nvPr/>
            </p:nvSpPr>
            <p:spPr bwMode="auto">
              <a:xfrm>
                <a:off x="3222663" y="4851295"/>
                <a:ext cx="1443038" cy="1914525"/>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38" h="1914525">
                    <a:moveTo>
                      <a:pt x="0" y="1914525"/>
                    </a:moveTo>
                    <a:lnTo>
                      <a:pt x="0" y="1914525"/>
                    </a:lnTo>
                    <a:lnTo>
                      <a:pt x="47625" y="1847850"/>
                    </a:lnTo>
                    <a:lnTo>
                      <a:pt x="157163" y="1604963"/>
                    </a:lnTo>
                    <a:lnTo>
                      <a:pt x="180975" y="1485900"/>
                    </a:lnTo>
                    <a:lnTo>
                      <a:pt x="385763" y="885825"/>
                    </a:lnTo>
                    <a:lnTo>
                      <a:pt x="404813" y="847725"/>
                    </a:lnTo>
                    <a:lnTo>
                      <a:pt x="519113" y="614363"/>
                    </a:lnTo>
                    <a:lnTo>
                      <a:pt x="676275" y="485775"/>
                    </a:lnTo>
                    <a:lnTo>
                      <a:pt x="842963" y="247650"/>
                    </a:lnTo>
                    <a:lnTo>
                      <a:pt x="928688" y="138113"/>
                    </a:lnTo>
                    <a:lnTo>
                      <a:pt x="1162050" y="47625"/>
                    </a:lnTo>
                    <a:lnTo>
                      <a:pt x="1295400" y="14288"/>
                    </a:lnTo>
                    <a:lnTo>
                      <a:pt x="1443038" y="0"/>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61" name="図 60">
                <a:extLst>
                  <a:ext uri="{FF2B5EF4-FFF2-40B4-BE49-F238E27FC236}">
                    <a16:creationId xmlns:a16="http://schemas.microsoft.com/office/drawing/2014/main" id="{AA65D7B2-ED26-85DF-D6B2-F6814E9B5BE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699310" y="3494944"/>
                <a:ext cx="681802" cy="1250869"/>
              </a:xfrm>
              <a:prstGeom prst="rect">
                <a:avLst/>
              </a:prstGeom>
              <a:ln>
                <a:noFill/>
              </a:ln>
              <a:extLst>
                <a:ext uri="{53640926-AAD7-44D8-BBD7-CCE9431645EC}">
                  <a14:shadowObscured xmlns:a14="http://schemas.microsoft.com/office/drawing/2010/main"/>
                </a:ext>
              </a:extLst>
            </p:spPr>
          </p:pic>
          <p:grpSp>
            <p:nvGrpSpPr>
              <p:cNvPr id="63" name="グループ化 62">
                <a:extLst>
                  <a:ext uri="{FF2B5EF4-FFF2-40B4-BE49-F238E27FC236}">
                    <a16:creationId xmlns:a16="http://schemas.microsoft.com/office/drawing/2014/main" id="{EABEDC6A-D266-DE70-C726-E4A9C34B3696}"/>
                  </a:ext>
                </a:extLst>
              </p:cNvPr>
              <p:cNvGrpSpPr/>
              <p:nvPr/>
            </p:nvGrpSpPr>
            <p:grpSpPr>
              <a:xfrm>
                <a:off x="3829050" y="5953182"/>
                <a:ext cx="1647783" cy="823552"/>
                <a:chOff x="3829050" y="5953182"/>
                <a:chExt cx="1647783" cy="823552"/>
              </a:xfrm>
            </p:grpSpPr>
            <p:sp>
              <p:nvSpPr>
                <p:cNvPr id="19462" name="正方形/長方形 19461">
                  <a:extLst>
                    <a:ext uri="{FF2B5EF4-FFF2-40B4-BE49-F238E27FC236}">
                      <a16:creationId xmlns:a16="http://schemas.microsoft.com/office/drawing/2014/main" id="{9C74C06C-92DB-AB6D-1EAA-EB2925B2F083}"/>
                    </a:ext>
                  </a:extLst>
                </p:cNvPr>
                <p:cNvSpPr/>
                <p:nvPr/>
              </p:nvSpPr>
              <p:spPr bwMode="auto">
                <a:xfrm>
                  <a:off x="3829050" y="6400800"/>
                  <a:ext cx="1647783" cy="375934"/>
                </a:xfrm>
                <a:prstGeom prst="rect">
                  <a:avLst/>
                </a:prstGeom>
                <a:solidFill>
                  <a:schemeClr val="bg1"/>
                </a:solidFill>
                <a:ln>
                  <a:noFill/>
                </a:ln>
                <a:effectLst/>
              </p:spPr>
              <p:txBody>
                <a:bodyPr rtlCol="0" anchor="ctr"/>
                <a:lstStyle/>
                <a:p>
                  <a:pPr algn="ctr"/>
                  <a:endParaRPr kumimoji="1" lang="ja-JP" altLang="en-US"/>
                </a:p>
              </p:txBody>
            </p:sp>
            <p:sp>
              <p:nvSpPr>
                <p:cNvPr id="19463" name="正方形/長方形 19462">
                  <a:extLst>
                    <a:ext uri="{FF2B5EF4-FFF2-40B4-BE49-F238E27FC236}">
                      <a16:creationId xmlns:a16="http://schemas.microsoft.com/office/drawing/2014/main" id="{D4A07A57-0234-09AA-0A7E-2721A2E7917D}"/>
                    </a:ext>
                  </a:extLst>
                </p:cNvPr>
                <p:cNvSpPr/>
                <p:nvPr/>
              </p:nvSpPr>
              <p:spPr bwMode="auto">
                <a:xfrm>
                  <a:off x="4818815" y="5953182"/>
                  <a:ext cx="657025" cy="657736"/>
                </a:xfrm>
                <a:prstGeom prst="rect">
                  <a:avLst/>
                </a:prstGeom>
                <a:solidFill>
                  <a:schemeClr val="bg1"/>
                </a:solidFill>
                <a:ln>
                  <a:noFill/>
                </a:ln>
                <a:effectLst/>
              </p:spPr>
              <p:txBody>
                <a:bodyPr rtlCol="0" anchor="ctr"/>
                <a:lstStyle/>
                <a:p>
                  <a:pPr algn="ctr"/>
                  <a:endParaRPr kumimoji="1" lang="ja-JP" altLang="en-US" dirty="0"/>
                </a:p>
              </p:txBody>
            </p:sp>
          </p:grpSp>
          <p:sp>
            <p:nvSpPr>
              <p:cNvPr id="19457" name="テキスト ボックス 19456">
                <a:extLst>
                  <a:ext uri="{FF2B5EF4-FFF2-40B4-BE49-F238E27FC236}">
                    <a16:creationId xmlns:a16="http://schemas.microsoft.com/office/drawing/2014/main" id="{BA940150-483F-6A6F-1C37-C2850768E587}"/>
                  </a:ext>
                </a:extLst>
              </p:cNvPr>
              <p:cNvSpPr txBox="1"/>
              <p:nvPr/>
            </p:nvSpPr>
            <p:spPr>
              <a:xfrm rot="18608126">
                <a:off x="3387733" y="5345193"/>
                <a:ext cx="1059871" cy="215444"/>
              </a:xfrm>
              <a:prstGeom prst="rect">
                <a:avLst/>
              </a:prstGeom>
              <a:noFill/>
            </p:spPr>
            <p:txBody>
              <a:bodyPr wrap="square" rtlCol="0">
                <a:spAutoFit/>
              </a:bodyPr>
              <a:lstStyle/>
              <a:p>
                <a:pPr algn="ctr"/>
                <a:r>
                  <a:rPr lang="en-US" altLang="ja-JP" sz="800" dirty="0"/>
                  <a:t>JR</a:t>
                </a:r>
                <a:r>
                  <a:rPr lang="ja-JP" altLang="en-US" sz="800" dirty="0"/>
                  <a:t>学研都市線</a:t>
                </a:r>
                <a:endParaRPr kumimoji="1" lang="ja-JP" altLang="en-US" sz="800" dirty="0"/>
              </a:p>
            </p:txBody>
          </p:sp>
          <p:sp>
            <p:nvSpPr>
              <p:cNvPr id="19459" name="テキスト ボックス 19458">
                <a:extLst>
                  <a:ext uri="{FF2B5EF4-FFF2-40B4-BE49-F238E27FC236}">
                    <a16:creationId xmlns:a16="http://schemas.microsoft.com/office/drawing/2014/main" id="{499F1728-4369-F1B0-AD54-8543F15640D0}"/>
                  </a:ext>
                </a:extLst>
              </p:cNvPr>
              <p:cNvSpPr txBox="1"/>
              <p:nvPr/>
            </p:nvSpPr>
            <p:spPr>
              <a:xfrm rot="18549046">
                <a:off x="545553" y="4712340"/>
                <a:ext cx="735603" cy="215444"/>
              </a:xfrm>
              <a:prstGeom prst="rect">
                <a:avLst/>
              </a:prstGeom>
              <a:noFill/>
            </p:spPr>
            <p:txBody>
              <a:bodyPr wrap="square" rtlCol="0">
                <a:spAutoFit/>
              </a:bodyPr>
              <a:lstStyle/>
              <a:p>
                <a:pPr algn="ctr"/>
                <a:r>
                  <a:rPr lang="ja-JP" altLang="en-US" sz="800" dirty="0"/>
                  <a:t>京阪本線</a:t>
                </a:r>
                <a:endParaRPr kumimoji="1" lang="ja-JP" altLang="en-US" sz="800" dirty="0"/>
              </a:p>
            </p:txBody>
          </p:sp>
          <p:sp>
            <p:nvSpPr>
              <p:cNvPr id="19460" name="テキスト ボックス 19459">
                <a:extLst>
                  <a:ext uri="{FF2B5EF4-FFF2-40B4-BE49-F238E27FC236}">
                    <a16:creationId xmlns:a16="http://schemas.microsoft.com/office/drawing/2014/main" id="{48C04618-0D48-1E8E-5248-C589E04D8D34}"/>
                  </a:ext>
                </a:extLst>
              </p:cNvPr>
              <p:cNvSpPr txBox="1"/>
              <p:nvPr/>
            </p:nvSpPr>
            <p:spPr>
              <a:xfrm rot="18065506">
                <a:off x="4130276" y="5297731"/>
                <a:ext cx="1059871" cy="215444"/>
              </a:xfrm>
              <a:prstGeom prst="rect">
                <a:avLst/>
              </a:prstGeom>
              <a:noFill/>
            </p:spPr>
            <p:txBody>
              <a:bodyPr wrap="square" rtlCol="0">
                <a:spAutoFit/>
              </a:bodyPr>
              <a:lstStyle/>
              <a:p>
                <a:pPr algn="ctr"/>
                <a:r>
                  <a:rPr lang="ja-JP" altLang="en-US" sz="800" dirty="0"/>
                  <a:t>第二京阪道路</a:t>
                </a:r>
                <a:endParaRPr kumimoji="1" lang="ja-JP" altLang="en-US" sz="800" dirty="0"/>
              </a:p>
            </p:txBody>
          </p:sp>
          <p:sp>
            <p:nvSpPr>
              <p:cNvPr id="19461" name="テキスト ボックス 19460">
                <a:extLst>
                  <a:ext uri="{FF2B5EF4-FFF2-40B4-BE49-F238E27FC236}">
                    <a16:creationId xmlns:a16="http://schemas.microsoft.com/office/drawing/2014/main" id="{6DAE3D1E-12F1-535B-D8B5-1CA837F686FD}"/>
                  </a:ext>
                </a:extLst>
              </p:cNvPr>
              <p:cNvSpPr txBox="1"/>
              <p:nvPr/>
            </p:nvSpPr>
            <p:spPr>
              <a:xfrm rot="19890757">
                <a:off x="1036682" y="5729585"/>
                <a:ext cx="945660" cy="215444"/>
              </a:xfrm>
              <a:prstGeom prst="rect">
                <a:avLst/>
              </a:prstGeom>
              <a:noFill/>
            </p:spPr>
            <p:txBody>
              <a:bodyPr wrap="square" rtlCol="0">
                <a:spAutoFit/>
              </a:bodyPr>
              <a:lstStyle/>
              <a:p>
                <a:pPr algn="ctr"/>
                <a:r>
                  <a:rPr lang="ja-JP" altLang="en-US" sz="800" dirty="0"/>
                  <a:t>国道</a:t>
                </a:r>
                <a:r>
                  <a:rPr lang="en-US" altLang="ja-JP" sz="800" dirty="0"/>
                  <a:t>1</a:t>
                </a:r>
                <a:r>
                  <a:rPr lang="ja-JP" altLang="en-US" sz="800" dirty="0"/>
                  <a:t>号</a:t>
                </a:r>
                <a:endParaRPr kumimoji="1" lang="ja-JP" altLang="en-US" sz="800" dirty="0"/>
              </a:p>
            </p:txBody>
          </p:sp>
        </p:grpSp>
        <p:sp>
          <p:nvSpPr>
            <p:cNvPr id="19466" name="テキスト ボックス 19465">
              <a:extLst>
                <a:ext uri="{FF2B5EF4-FFF2-40B4-BE49-F238E27FC236}">
                  <a16:creationId xmlns:a16="http://schemas.microsoft.com/office/drawing/2014/main" id="{33617781-9BA9-EF4A-DA1C-55FA5CAD91CE}"/>
                </a:ext>
              </a:extLst>
            </p:cNvPr>
            <p:cNvSpPr txBox="1"/>
            <p:nvPr/>
          </p:nvSpPr>
          <p:spPr>
            <a:xfrm rot="18888630">
              <a:off x="1008709" y="4228799"/>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馬場前</a:t>
              </a:r>
              <a:r>
                <a:rPr lang="zh-TW" altLang="en-US" sz="900" kern="100" dirty="0">
                  <a:latin typeface="+mn-ea"/>
                  <a:ea typeface="+mn-ea"/>
                  <a:cs typeface="Times New Roman"/>
                </a:rPr>
                <a:t>橋</a:t>
              </a:r>
              <a:endParaRPr kumimoji="1" lang="ja-JP" altLang="en-US" sz="900" dirty="0"/>
            </a:p>
          </p:txBody>
        </p:sp>
        <p:sp>
          <p:nvSpPr>
            <p:cNvPr id="19468" name="テキスト ボックス 19467">
              <a:extLst>
                <a:ext uri="{FF2B5EF4-FFF2-40B4-BE49-F238E27FC236}">
                  <a16:creationId xmlns:a16="http://schemas.microsoft.com/office/drawing/2014/main" id="{29F55107-DFE6-075D-D282-E299DDCA9967}"/>
                </a:ext>
              </a:extLst>
            </p:cNvPr>
            <p:cNvSpPr txBox="1"/>
            <p:nvPr/>
          </p:nvSpPr>
          <p:spPr>
            <a:xfrm rot="20789316">
              <a:off x="1915630" y="4814110"/>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穂谷川新</a:t>
              </a:r>
              <a:r>
                <a:rPr lang="zh-TW" altLang="en-US" sz="900" kern="100" dirty="0">
                  <a:latin typeface="+mn-ea"/>
                  <a:ea typeface="+mn-ea"/>
                  <a:cs typeface="Times New Roman"/>
                </a:rPr>
                <a:t>橋</a:t>
              </a:r>
              <a:endParaRPr kumimoji="1" lang="ja-JP" altLang="en-US" sz="900" dirty="0"/>
            </a:p>
          </p:txBody>
        </p:sp>
        <p:sp>
          <p:nvSpPr>
            <p:cNvPr id="19469" name="テキスト ボックス 19468">
              <a:extLst>
                <a:ext uri="{FF2B5EF4-FFF2-40B4-BE49-F238E27FC236}">
                  <a16:creationId xmlns:a16="http://schemas.microsoft.com/office/drawing/2014/main" id="{7B0B15AC-5BB9-38BF-4267-234EF008939A}"/>
                </a:ext>
              </a:extLst>
            </p:cNvPr>
            <p:cNvSpPr txBox="1"/>
            <p:nvPr/>
          </p:nvSpPr>
          <p:spPr>
            <a:xfrm rot="20789316">
              <a:off x="2004146" y="5285252"/>
              <a:ext cx="810862" cy="230832"/>
            </a:xfrm>
            <a:prstGeom prst="rect">
              <a:avLst/>
            </a:prstGeom>
            <a:noFill/>
          </p:spPr>
          <p:txBody>
            <a:bodyPr wrap="square" rtlCol="0">
              <a:spAutoFit/>
            </a:bodyPr>
            <a:lstStyle/>
            <a:p>
              <a:pPr algn="ctr"/>
              <a:r>
                <a:rPr lang="ja-JP" altLang="en-US" sz="900" kern="100" dirty="0">
                  <a:latin typeface="+mn-ea"/>
                  <a:ea typeface="+mn-ea"/>
                  <a:cs typeface="Times New Roman"/>
                </a:rPr>
                <a:t>山田池</a:t>
              </a:r>
              <a:r>
                <a:rPr lang="zh-TW" altLang="en-US" sz="900" kern="100" dirty="0">
                  <a:latin typeface="+mn-ea"/>
                  <a:ea typeface="+mn-ea"/>
                  <a:cs typeface="Times New Roman"/>
                </a:rPr>
                <a:t>橋</a:t>
              </a:r>
              <a:endParaRPr kumimoji="1" lang="ja-JP" altLang="en-US" sz="900" dirty="0"/>
            </a:p>
          </p:txBody>
        </p:sp>
        <p:sp>
          <p:nvSpPr>
            <p:cNvPr id="19470" name="テキスト ボックス 19469">
              <a:extLst>
                <a:ext uri="{FF2B5EF4-FFF2-40B4-BE49-F238E27FC236}">
                  <a16:creationId xmlns:a16="http://schemas.microsoft.com/office/drawing/2014/main" id="{2AD15F5C-137B-A0DB-B632-0E94343E10CA}"/>
                </a:ext>
              </a:extLst>
            </p:cNvPr>
            <p:cNvSpPr txBox="1"/>
            <p:nvPr/>
          </p:nvSpPr>
          <p:spPr>
            <a:xfrm rot="16862387">
              <a:off x="3883169" y="6027575"/>
              <a:ext cx="1139212" cy="230832"/>
            </a:xfrm>
            <a:prstGeom prst="rect">
              <a:avLst/>
            </a:prstGeom>
            <a:noFill/>
          </p:spPr>
          <p:txBody>
            <a:bodyPr wrap="square" rtlCol="0">
              <a:spAutoFit/>
            </a:bodyPr>
            <a:lstStyle/>
            <a:p>
              <a:pPr algn="ctr"/>
              <a:r>
                <a:rPr lang="ja-JP" altLang="en-US" sz="900" kern="100" dirty="0">
                  <a:latin typeface="+mn-ea"/>
                  <a:ea typeface="+mn-ea"/>
                  <a:cs typeface="Times New Roman"/>
                </a:rPr>
                <a:t>新上渡場橋</a:t>
              </a:r>
              <a:endParaRPr kumimoji="1" lang="ja-JP" altLang="en-US" sz="900" dirty="0"/>
            </a:p>
          </p:txBody>
        </p:sp>
        <p:cxnSp>
          <p:nvCxnSpPr>
            <p:cNvPr id="19471" name="直線矢印コネクタ 19470">
              <a:extLst>
                <a:ext uri="{FF2B5EF4-FFF2-40B4-BE49-F238E27FC236}">
                  <a16:creationId xmlns:a16="http://schemas.microsoft.com/office/drawing/2014/main" id="{7B6D7DDE-4BC6-CA04-7DC9-441A01965402}"/>
                </a:ext>
              </a:extLst>
            </p:cNvPr>
            <p:cNvCxnSpPr/>
            <p:nvPr/>
          </p:nvCxnSpPr>
          <p:spPr bwMode="auto">
            <a:xfrm>
              <a:off x="1809255" y="3950730"/>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2" name="直線矢印コネクタ 19471">
              <a:extLst>
                <a:ext uri="{FF2B5EF4-FFF2-40B4-BE49-F238E27FC236}">
                  <a16:creationId xmlns:a16="http://schemas.microsoft.com/office/drawing/2014/main" id="{256D2463-431D-1037-1B98-C61A35C43315}"/>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3" name="直線矢印コネクタ 19472">
              <a:extLst>
                <a:ext uri="{FF2B5EF4-FFF2-40B4-BE49-F238E27FC236}">
                  <a16:creationId xmlns:a16="http://schemas.microsoft.com/office/drawing/2014/main" id="{C0025801-10F5-8826-6668-8E5916211781}"/>
                </a:ext>
              </a:extLst>
            </p:cNvPr>
            <p:cNvCxnSpPr/>
            <p:nvPr/>
          </p:nvCxnSpPr>
          <p:spPr bwMode="auto">
            <a:xfrm>
              <a:off x="2651939" y="5907332"/>
              <a:ext cx="1701352" cy="27771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4" name="テキスト ボックス 19473">
              <a:extLst>
                <a:ext uri="{FF2B5EF4-FFF2-40B4-BE49-F238E27FC236}">
                  <a16:creationId xmlns:a16="http://schemas.microsoft.com/office/drawing/2014/main" id="{0A59CFF6-4AA1-8794-67EF-A4BE82930E82}"/>
                </a:ext>
              </a:extLst>
            </p:cNvPr>
            <p:cNvSpPr txBox="1"/>
            <p:nvPr/>
          </p:nvSpPr>
          <p:spPr>
            <a:xfrm>
              <a:off x="2014292" y="3761637"/>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①整備対象区間 </a:t>
              </a:r>
              <a:r>
                <a:rPr lang="en-US" altLang="ja-JP" sz="800" dirty="0"/>
                <a:t>L</a:t>
              </a:r>
              <a:r>
                <a:rPr lang="ja-JP" altLang="en-US" sz="800" dirty="0"/>
                <a:t>＝</a:t>
              </a:r>
              <a:r>
                <a:rPr lang="en-US" altLang="ja-JP" sz="800" dirty="0"/>
                <a:t>2.3km</a:t>
              </a:r>
              <a:endParaRPr lang="ja-JP" altLang="en-US" sz="800" dirty="0"/>
            </a:p>
          </p:txBody>
        </p:sp>
        <p:sp>
          <p:nvSpPr>
            <p:cNvPr id="19475" name="テキスト ボックス 19474">
              <a:extLst>
                <a:ext uri="{FF2B5EF4-FFF2-40B4-BE49-F238E27FC236}">
                  <a16:creationId xmlns:a16="http://schemas.microsoft.com/office/drawing/2014/main" id="{BB308338-290E-E6E8-BB25-DA4E8B802722}"/>
                </a:ext>
              </a:extLst>
            </p:cNvPr>
            <p:cNvSpPr txBox="1"/>
            <p:nvPr/>
          </p:nvSpPr>
          <p:spPr>
            <a:xfrm>
              <a:off x="3105852" y="4775796"/>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②整備対象区間 </a:t>
              </a:r>
              <a:r>
                <a:rPr lang="en-US" altLang="ja-JP" sz="800" dirty="0"/>
                <a:t>L</a:t>
              </a:r>
              <a:r>
                <a:rPr lang="ja-JP" altLang="en-US" sz="800" dirty="0"/>
                <a:t>＝</a:t>
              </a:r>
              <a:r>
                <a:rPr lang="en-US" altLang="ja-JP" sz="800" dirty="0"/>
                <a:t>1.0km</a:t>
              </a:r>
              <a:endParaRPr lang="ja-JP" altLang="en-US" sz="800" dirty="0"/>
            </a:p>
          </p:txBody>
        </p:sp>
        <p:sp>
          <p:nvSpPr>
            <p:cNvPr id="19476" name="テキスト ボックス 19475">
              <a:extLst>
                <a:ext uri="{FF2B5EF4-FFF2-40B4-BE49-F238E27FC236}">
                  <a16:creationId xmlns:a16="http://schemas.microsoft.com/office/drawing/2014/main" id="{63B18CD9-FA58-569D-B7CB-5ECD89034757}"/>
                </a:ext>
              </a:extLst>
            </p:cNvPr>
            <p:cNvSpPr txBox="1"/>
            <p:nvPr/>
          </p:nvSpPr>
          <p:spPr>
            <a:xfrm>
              <a:off x="2748969" y="6248587"/>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③整備対象区間 </a:t>
              </a:r>
              <a:r>
                <a:rPr lang="en-US" altLang="ja-JP" sz="800" dirty="0"/>
                <a:t>L</a:t>
              </a:r>
              <a:r>
                <a:rPr lang="ja-JP" altLang="en-US" sz="800" dirty="0"/>
                <a:t>＝</a:t>
              </a:r>
              <a:r>
                <a:rPr lang="en-US" altLang="ja-JP" sz="800" dirty="0"/>
                <a:t>3.3km</a:t>
              </a:r>
              <a:endParaRPr lang="ja-JP" altLang="en-US" sz="800" dirty="0"/>
            </a:p>
          </p:txBody>
        </p:sp>
        <p:cxnSp>
          <p:nvCxnSpPr>
            <p:cNvPr id="19480" name="直線コネクタ 19479">
              <a:extLst>
                <a:ext uri="{FF2B5EF4-FFF2-40B4-BE49-F238E27FC236}">
                  <a16:creationId xmlns:a16="http://schemas.microsoft.com/office/drawing/2014/main" id="{43C97541-3699-2777-8DFE-BC1EB0C8B6C7}"/>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直線コネクタ 19480">
              <a:extLst>
                <a:ext uri="{FF2B5EF4-FFF2-40B4-BE49-F238E27FC236}">
                  <a16:creationId xmlns:a16="http://schemas.microsoft.com/office/drawing/2014/main" id="{3F8ACE7D-41B6-11D2-EA04-744E65BC32A5}"/>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4" name="直線コネクタ 19483">
              <a:extLst>
                <a:ext uri="{FF2B5EF4-FFF2-40B4-BE49-F238E27FC236}">
                  <a16:creationId xmlns:a16="http://schemas.microsoft.com/office/drawing/2014/main" id="{03D66BB0-6D38-E941-1967-1963DF12E6E6}"/>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6" name="直線コネクタ 19485">
              <a:extLst>
                <a:ext uri="{FF2B5EF4-FFF2-40B4-BE49-F238E27FC236}">
                  <a16:creationId xmlns:a16="http://schemas.microsoft.com/office/drawing/2014/main" id="{1C389BF5-4BB6-9B76-BC5D-8021CAD330CE}"/>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8" name="直線コネクタ 19487">
              <a:extLst>
                <a:ext uri="{FF2B5EF4-FFF2-40B4-BE49-F238E27FC236}">
                  <a16:creationId xmlns:a16="http://schemas.microsoft.com/office/drawing/2014/main" id="{52276577-3799-6F36-3D7B-0CFC3B22FDBE}"/>
                </a:ext>
              </a:extLst>
            </p:cNvPr>
            <p:cNvCxnSpPr/>
            <p:nvPr/>
          </p:nvCxnSpPr>
          <p:spPr bwMode="auto">
            <a:xfrm flipV="1">
              <a:off x="2633519" y="5370742"/>
              <a:ext cx="107675" cy="605076"/>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0" name="直線コネクタ 19489">
              <a:extLst>
                <a:ext uri="{FF2B5EF4-FFF2-40B4-BE49-F238E27FC236}">
                  <a16:creationId xmlns:a16="http://schemas.microsoft.com/office/drawing/2014/main" id="{2BB3761A-B2D2-840B-B30F-1DABF967F436}"/>
                </a:ext>
              </a:extLst>
            </p:cNvPr>
            <p:cNvCxnSpPr/>
            <p:nvPr/>
          </p:nvCxnSpPr>
          <p:spPr bwMode="auto">
            <a:xfrm flipV="1">
              <a:off x="4351903" y="5836246"/>
              <a:ext cx="76353" cy="417453"/>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3" name="テキスト ボックス 58">
            <a:extLst>
              <a:ext uri="{FF2B5EF4-FFF2-40B4-BE49-F238E27FC236}">
                <a16:creationId xmlns:a16="http://schemas.microsoft.com/office/drawing/2014/main" id="{8B96DB65-2393-4A28-BE54-61908F57313B}"/>
              </a:ext>
            </a:extLst>
          </p:cNvPr>
          <p:cNvSpPr txBox="1">
            <a:spLocks noChangeArrowheads="1"/>
          </p:cNvSpPr>
          <p:nvPr/>
        </p:nvSpPr>
        <p:spPr bwMode="auto">
          <a:xfrm rot="2819816">
            <a:off x="2605155" y="5272866"/>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sp>
        <p:nvSpPr>
          <p:cNvPr id="91" name="テキスト ボックス 70">
            <a:extLst>
              <a:ext uri="{FF2B5EF4-FFF2-40B4-BE49-F238E27FC236}">
                <a16:creationId xmlns:a16="http://schemas.microsoft.com/office/drawing/2014/main" id="{C6ED7232-68A2-4AB3-99E3-1171E6087738}"/>
              </a:ext>
            </a:extLst>
          </p:cNvPr>
          <p:cNvSpPr txBox="1"/>
          <p:nvPr/>
        </p:nvSpPr>
        <p:spPr>
          <a:xfrm>
            <a:off x="4848614" y="4698178"/>
            <a:ext cx="555297" cy="2068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破堤地点</a:t>
            </a:r>
          </a:p>
        </p:txBody>
      </p:sp>
      <p:grpSp>
        <p:nvGrpSpPr>
          <p:cNvPr id="92" name="グループ化 91">
            <a:extLst>
              <a:ext uri="{FF2B5EF4-FFF2-40B4-BE49-F238E27FC236}">
                <a16:creationId xmlns:a16="http://schemas.microsoft.com/office/drawing/2014/main" id="{D1EA8D01-AE43-4D5A-B2F8-472C8A4B545C}"/>
              </a:ext>
            </a:extLst>
          </p:cNvPr>
          <p:cNvGrpSpPr/>
          <p:nvPr/>
        </p:nvGrpSpPr>
        <p:grpSpPr>
          <a:xfrm>
            <a:off x="4794436" y="4743275"/>
            <a:ext cx="75785" cy="75785"/>
            <a:chOff x="10179772" y="4044485"/>
            <a:chExt cx="492970" cy="492970"/>
          </a:xfrm>
        </p:grpSpPr>
        <p:cxnSp>
          <p:nvCxnSpPr>
            <p:cNvPr id="97" name="直線コネクタ 96">
              <a:extLst>
                <a:ext uri="{FF2B5EF4-FFF2-40B4-BE49-F238E27FC236}">
                  <a16:creationId xmlns:a16="http://schemas.microsoft.com/office/drawing/2014/main" id="{FFE51882-6CBA-4539-A714-D4660D6D1A1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コネクタ 97">
              <a:extLst>
                <a:ext uri="{FF2B5EF4-FFF2-40B4-BE49-F238E27FC236}">
                  <a16:creationId xmlns:a16="http://schemas.microsoft.com/office/drawing/2014/main" id="{BEAEE874-FB27-4206-B4BA-E1C55C29917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グループ化 93">
            <a:extLst>
              <a:ext uri="{FF2B5EF4-FFF2-40B4-BE49-F238E27FC236}">
                <a16:creationId xmlns:a16="http://schemas.microsoft.com/office/drawing/2014/main" id="{C4EDA9A4-8946-41A3-B10B-DF3ED1F2C34F}"/>
              </a:ext>
            </a:extLst>
          </p:cNvPr>
          <p:cNvGrpSpPr/>
          <p:nvPr/>
        </p:nvGrpSpPr>
        <p:grpSpPr>
          <a:xfrm>
            <a:off x="4794762" y="4867132"/>
            <a:ext cx="75785" cy="75785"/>
            <a:chOff x="10179772" y="4044485"/>
            <a:chExt cx="492970" cy="492970"/>
          </a:xfrm>
        </p:grpSpPr>
        <p:cxnSp>
          <p:nvCxnSpPr>
            <p:cNvPr id="95" name="直線コネクタ 94">
              <a:extLst>
                <a:ext uri="{FF2B5EF4-FFF2-40B4-BE49-F238E27FC236}">
                  <a16:creationId xmlns:a16="http://schemas.microsoft.com/office/drawing/2014/main" id="{C1E48D36-756F-48B9-9061-061AE85EDABD}"/>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線コネクタ 95">
              <a:extLst>
                <a:ext uri="{FF2B5EF4-FFF2-40B4-BE49-F238E27FC236}">
                  <a16:creationId xmlns:a16="http://schemas.microsoft.com/office/drawing/2014/main" id="{C4B06A47-BB04-4FDC-858A-D9006B05CBCA}"/>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9" name="テキスト ボックス 70">
            <a:extLst>
              <a:ext uri="{FF2B5EF4-FFF2-40B4-BE49-F238E27FC236}">
                <a16:creationId xmlns:a16="http://schemas.microsoft.com/office/drawing/2014/main" id="{6BDFC8B7-0693-47E9-A745-7CFEF13DF759}"/>
              </a:ext>
            </a:extLst>
          </p:cNvPr>
          <p:cNvSpPr txBox="1"/>
          <p:nvPr/>
        </p:nvSpPr>
        <p:spPr>
          <a:xfrm>
            <a:off x="4848871" y="4814010"/>
            <a:ext cx="499977" cy="1689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溢水地点</a:t>
            </a:r>
          </a:p>
        </p:txBody>
      </p:sp>
      <p:grpSp>
        <p:nvGrpSpPr>
          <p:cNvPr id="100" name="グループ化 99">
            <a:extLst>
              <a:ext uri="{FF2B5EF4-FFF2-40B4-BE49-F238E27FC236}">
                <a16:creationId xmlns:a16="http://schemas.microsoft.com/office/drawing/2014/main" id="{6F6E0B6C-E47D-4346-BB5F-DA37CF0FF2A1}"/>
              </a:ext>
            </a:extLst>
          </p:cNvPr>
          <p:cNvGrpSpPr/>
          <p:nvPr/>
        </p:nvGrpSpPr>
        <p:grpSpPr>
          <a:xfrm>
            <a:off x="1919989" y="4173744"/>
            <a:ext cx="78391" cy="78391"/>
            <a:chOff x="10179772" y="4044485"/>
            <a:chExt cx="492970" cy="492970"/>
          </a:xfrm>
        </p:grpSpPr>
        <p:cxnSp>
          <p:nvCxnSpPr>
            <p:cNvPr id="101" name="直線コネクタ 100">
              <a:extLst>
                <a:ext uri="{FF2B5EF4-FFF2-40B4-BE49-F238E27FC236}">
                  <a16:creationId xmlns:a16="http://schemas.microsoft.com/office/drawing/2014/main" id="{F693C9F1-4C89-4859-97A8-855FBD1DF63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E0B7A22E-0CA5-4FEE-A23D-D3578F19856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グループ化 102">
            <a:extLst>
              <a:ext uri="{FF2B5EF4-FFF2-40B4-BE49-F238E27FC236}">
                <a16:creationId xmlns:a16="http://schemas.microsoft.com/office/drawing/2014/main" id="{41C78D3F-5A75-4C60-A742-749E0385293E}"/>
              </a:ext>
            </a:extLst>
          </p:cNvPr>
          <p:cNvGrpSpPr/>
          <p:nvPr/>
        </p:nvGrpSpPr>
        <p:grpSpPr>
          <a:xfrm>
            <a:off x="2024418" y="4230032"/>
            <a:ext cx="78391" cy="78391"/>
            <a:chOff x="10179772" y="4044485"/>
            <a:chExt cx="492970" cy="492970"/>
          </a:xfrm>
        </p:grpSpPr>
        <p:cxnSp>
          <p:nvCxnSpPr>
            <p:cNvPr id="104" name="直線コネクタ 103">
              <a:extLst>
                <a:ext uri="{FF2B5EF4-FFF2-40B4-BE49-F238E27FC236}">
                  <a16:creationId xmlns:a16="http://schemas.microsoft.com/office/drawing/2014/main" id="{6EAD1EB9-C99E-4AE2-A48B-2F662A77095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コネクタ 104">
              <a:extLst>
                <a:ext uri="{FF2B5EF4-FFF2-40B4-BE49-F238E27FC236}">
                  <a16:creationId xmlns:a16="http://schemas.microsoft.com/office/drawing/2014/main" id="{608A6165-5A13-48F6-852D-CFF94B68D7C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6" name="グループ化 105">
            <a:extLst>
              <a:ext uri="{FF2B5EF4-FFF2-40B4-BE49-F238E27FC236}">
                <a16:creationId xmlns:a16="http://schemas.microsoft.com/office/drawing/2014/main" id="{E14670E4-4FF2-4F90-AA84-3B1D999AAD98}"/>
              </a:ext>
            </a:extLst>
          </p:cNvPr>
          <p:cNvGrpSpPr/>
          <p:nvPr/>
        </p:nvGrpSpPr>
        <p:grpSpPr>
          <a:xfrm>
            <a:off x="2622069" y="4644175"/>
            <a:ext cx="78391" cy="78391"/>
            <a:chOff x="10179772" y="4044485"/>
            <a:chExt cx="492970" cy="492970"/>
          </a:xfrm>
        </p:grpSpPr>
        <p:cxnSp>
          <p:nvCxnSpPr>
            <p:cNvPr id="107" name="直線コネクタ 106">
              <a:extLst>
                <a:ext uri="{FF2B5EF4-FFF2-40B4-BE49-F238E27FC236}">
                  <a16:creationId xmlns:a16="http://schemas.microsoft.com/office/drawing/2014/main" id="{1B29F88F-F748-4CC3-A81B-FD5A21A0B2A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コネクタ 107">
              <a:extLst>
                <a:ext uri="{FF2B5EF4-FFF2-40B4-BE49-F238E27FC236}">
                  <a16:creationId xmlns:a16="http://schemas.microsoft.com/office/drawing/2014/main" id="{C3B39A63-980D-46DF-BEFA-C49E0062BAA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グループ化 108">
            <a:extLst>
              <a:ext uri="{FF2B5EF4-FFF2-40B4-BE49-F238E27FC236}">
                <a16:creationId xmlns:a16="http://schemas.microsoft.com/office/drawing/2014/main" id="{0D6D65A1-E337-4CEC-AA3E-60B1A38CEA02}"/>
              </a:ext>
            </a:extLst>
          </p:cNvPr>
          <p:cNvGrpSpPr/>
          <p:nvPr/>
        </p:nvGrpSpPr>
        <p:grpSpPr>
          <a:xfrm>
            <a:off x="2655274" y="4661910"/>
            <a:ext cx="78391" cy="78391"/>
            <a:chOff x="10179772" y="4044485"/>
            <a:chExt cx="492970" cy="492970"/>
          </a:xfrm>
        </p:grpSpPr>
        <p:cxnSp>
          <p:nvCxnSpPr>
            <p:cNvPr id="110" name="直線コネクタ 109">
              <a:extLst>
                <a:ext uri="{FF2B5EF4-FFF2-40B4-BE49-F238E27FC236}">
                  <a16:creationId xmlns:a16="http://schemas.microsoft.com/office/drawing/2014/main" id="{A29B0FDF-452E-431F-BAAC-BD402E72E2A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a:extLst>
                <a:ext uri="{FF2B5EF4-FFF2-40B4-BE49-F238E27FC236}">
                  <a16:creationId xmlns:a16="http://schemas.microsoft.com/office/drawing/2014/main" id="{3D5DB0C1-6416-493B-9D23-F41238ABFE4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 name="グループ化 111">
            <a:extLst>
              <a:ext uri="{FF2B5EF4-FFF2-40B4-BE49-F238E27FC236}">
                <a16:creationId xmlns:a16="http://schemas.microsoft.com/office/drawing/2014/main" id="{DC1507F9-5154-4220-9F39-1A645FE550DE}"/>
              </a:ext>
            </a:extLst>
          </p:cNvPr>
          <p:cNvGrpSpPr/>
          <p:nvPr/>
        </p:nvGrpSpPr>
        <p:grpSpPr>
          <a:xfrm>
            <a:off x="2720987" y="4837975"/>
            <a:ext cx="78391" cy="78391"/>
            <a:chOff x="10179772" y="4044485"/>
            <a:chExt cx="492970" cy="492970"/>
          </a:xfrm>
        </p:grpSpPr>
        <p:cxnSp>
          <p:nvCxnSpPr>
            <p:cNvPr id="113" name="直線コネクタ 112">
              <a:extLst>
                <a:ext uri="{FF2B5EF4-FFF2-40B4-BE49-F238E27FC236}">
                  <a16:creationId xmlns:a16="http://schemas.microsoft.com/office/drawing/2014/main" id="{ED7B0B2C-555C-44EA-BC49-CD259806F38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コネクタ 113">
              <a:extLst>
                <a:ext uri="{FF2B5EF4-FFF2-40B4-BE49-F238E27FC236}">
                  <a16:creationId xmlns:a16="http://schemas.microsoft.com/office/drawing/2014/main" id="{462DC56A-9B76-4D51-AD5D-FB8C35F5834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グループ化 114">
            <a:extLst>
              <a:ext uri="{FF2B5EF4-FFF2-40B4-BE49-F238E27FC236}">
                <a16:creationId xmlns:a16="http://schemas.microsoft.com/office/drawing/2014/main" id="{AF73444D-370A-4530-974C-AB38169CB3FC}"/>
              </a:ext>
            </a:extLst>
          </p:cNvPr>
          <p:cNvGrpSpPr/>
          <p:nvPr/>
        </p:nvGrpSpPr>
        <p:grpSpPr>
          <a:xfrm>
            <a:off x="2713288" y="4905180"/>
            <a:ext cx="78391" cy="78391"/>
            <a:chOff x="10179772" y="4044485"/>
            <a:chExt cx="492970" cy="492970"/>
          </a:xfrm>
        </p:grpSpPr>
        <p:cxnSp>
          <p:nvCxnSpPr>
            <p:cNvPr id="116" name="直線コネクタ 115">
              <a:extLst>
                <a:ext uri="{FF2B5EF4-FFF2-40B4-BE49-F238E27FC236}">
                  <a16:creationId xmlns:a16="http://schemas.microsoft.com/office/drawing/2014/main" id="{8DC47FFD-07DD-43ED-ADC2-C2E39A4BDE5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コネクタ 116">
              <a:extLst>
                <a:ext uri="{FF2B5EF4-FFF2-40B4-BE49-F238E27FC236}">
                  <a16:creationId xmlns:a16="http://schemas.microsoft.com/office/drawing/2014/main" id="{C30C69A1-F9AE-4AE5-8BE0-B8FDB4C9BC6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8" name="グループ化 117">
            <a:extLst>
              <a:ext uri="{FF2B5EF4-FFF2-40B4-BE49-F238E27FC236}">
                <a16:creationId xmlns:a16="http://schemas.microsoft.com/office/drawing/2014/main" id="{E0FC7B1B-719A-4D8D-965B-53819399F5B9}"/>
              </a:ext>
            </a:extLst>
          </p:cNvPr>
          <p:cNvGrpSpPr/>
          <p:nvPr/>
        </p:nvGrpSpPr>
        <p:grpSpPr>
          <a:xfrm>
            <a:off x="2708224" y="4921231"/>
            <a:ext cx="78391" cy="78391"/>
            <a:chOff x="10179772" y="4044485"/>
            <a:chExt cx="492970" cy="492970"/>
          </a:xfrm>
        </p:grpSpPr>
        <p:cxnSp>
          <p:nvCxnSpPr>
            <p:cNvPr id="119" name="直線コネクタ 118">
              <a:extLst>
                <a:ext uri="{FF2B5EF4-FFF2-40B4-BE49-F238E27FC236}">
                  <a16:creationId xmlns:a16="http://schemas.microsoft.com/office/drawing/2014/main" id="{D71B403A-DC9B-42FF-A3D2-CEE29E9BB2E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13A48C78-7D95-4FDA-9CEC-CABC218D740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グループ化 120">
            <a:extLst>
              <a:ext uri="{FF2B5EF4-FFF2-40B4-BE49-F238E27FC236}">
                <a16:creationId xmlns:a16="http://schemas.microsoft.com/office/drawing/2014/main" id="{7F105D56-A053-4647-9DB6-0B2AABEA68FC}"/>
              </a:ext>
            </a:extLst>
          </p:cNvPr>
          <p:cNvGrpSpPr/>
          <p:nvPr/>
        </p:nvGrpSpPr>
        <p:grpSpPr>
          <a:xfrm>
            <a:off x="2700026" y="4947039"/>
            <a:ext cx="78391" cy="78391"/>
            <a:chOff x="10179772" y="4044485"/>
            <a:chExt cx="492970" cy="492970"/>
          </a:xfrm>
        </p:grpSpPr>
        <p:cxnSp>
          <p:nvCxnSpPr>
            <p:cNvPr id="122" name="直線コネクタ 121">
              <a:extLst>
                <a:ext uri="{FF2B5EF4-FFF2-40B4-BE49-F238E27FC236}">
                  <a16:creationId xmlns:a16="http://schemas.microsoft.com/office/drawing/2014/main" id="{D875BA8F-A62B-4AB9-8618-30E8E831472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コネクタ 122">
              <a:extLst>
                <a:ext uri="{FF2B5EF4-FFF2-40B4-BE49-F238E27FC236}">
                  <a16:creationId xmlns:a16="http://schemas.microsoft.com/office/drawing/2014/main" id="{BE68AE32-B869-46AD-BBBE-DD69EA54235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グループ化 123">
            <a:extLst>
              <a:ext uri="{FF2B5EF4-FFF2-40B4-BE49-F238E27FC236}">
                <a16:creationId xmlns:a16="http://schemas.microsoft.com/office/drawing/2014/main" id="{F094FF30-73DA-4940-B545-50C19B7E3BB0}"/>
              </a:ext>
            </a:extLst>
          </p:cNvPr>
          <p:cNvGrpSpPr/>
          <p:nvPr/>
        </p:nvGrpSpPr>
        <p:grpSpPr>
          <a:xfrm>
            <a:off x="2673752" y="5065488"/>
            <a:ext cx="78391" cy="78391"/>
            <a:chOff x="10179772" y="4044485"/>
            <a:chExt cx="492970" cy="492970"/>
          </a:xfrm>
        </p:grpSpPr>
        <p:cxnSp>
          <p:nvCxnSpPr>
            <p:cNvPr id="125" name="直線コネクタ 124">
              <a:extLst>
                <a:ext uri="{FF2B5EF4-FFF2-40B4-BE49-F238E27FC236}">
                  <a16:creationId xmlns:a16="http://schemas.microsoft.com/office/drawing/2014/main" id="{5C113B2C-04C2-460A-86E5-9D98150ACD5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コネクタ 125">
              <a:extLst>
                <a:ext uri="{FF2B5EF4-FFF2-40B4-BE49-F238E27FC236}">
                  <a16:creationId xmlns:a16="http://schemas.microsoft.com/office/drawing/2014/main" id="{BE4E7A00-3159-4944-884B-69D48934B89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グループ化 126">
            <a:extLst>
              <a:ext uri="{FF2B5EF4-FFF2-40B4-BE49-F238E27FC236}">
                <a16:creationId xmlns:a16="http://schemas.microsoft.com/office/drawing/2014/main" id="{9B8836E1-BBC9-46DA-8127-29A99D993C89}"/>
              </a:ext>
            </a:extLst>
          </p:cNvPr>
          <p:cNvGrpSpPr/>
          <p:nvPr/>
        </p:nvGrpSpPr>
        <p:grpSpPr>
          <a:xfrm>
            <a:off x="2663989" y="5114029"/>
            <a:ext cx="78391" cy="78391"/>
            <a:chOff x="10179772" y="4044485"/>
            <a:chExt cx="492970" cy="492970"/>
          </a:xfrm>
        </p:grpSpPr>
        <p:cxnSp>
          <p:nvCxnSpPr>
            <p:cNvPr id="128" name="直線コネクタ 127">
              <a:extLst>
                <a:ext uri="{FF2B5EF4-FFF2-40B4-BE49-F238E27FC236}">
                  <a16:creationId xmlns:a16="http://schemas.microsoft.com/office/drawing/2014/main" id="{D431D9DF-624A-41E6-B1F8-F096FE474C7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a:extLst>
                <a:ext uri="{FF2B5EF4-FFF2-40B4-BE49-F238E27FC236}">
                  <a16:creationId xmlns:a16="http://schemas.microsoft.com/office/drawing/2014/main" id="{68104C42-5530-462B-A6C2-A488F3AFF95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0" name="グループ化 129">
            <a:extLst>
              <a:ext uri="{FF2B5EF4-FFF2-40B4-BE49-F238E27FC236}">
                <a16:creationId xmlns:a16="http://schemas.microsoft.com/office/drawing/2014/main" id="{D61ACA4A-36B3-4CEC-86B9-CA1D36BD9352}"/>
              </a:ext>
            </a:extLst>
          </p:cNvPr>
          <p:cNvGrpSpPr/>
          <p:nvPr/>
        </p:nvGrpSpPr>
        <p:grpSpPr>
          <a:xfrm>
            <a:off x="2656062" y="5140663"/>
            <a:ext cx="78391" cy="78391"/>
            <a:chOff x="10179772" y="4044485"/>
            <a:chExt cx="492970" cy="492970"/>
          </a:xfrm>
        </p:grpSpPr>
        <p:cxnSp>
          <p:nvCxnSpPr>
            <p:cNvPr id="133" name="直線コネクタ 132">
              <a:extLst>
                <a:ext uri="{FF2B5EF4-FFF2-40B4-BE49-F238E27FC236}">
                  <a16:creationId xmlns:a16="http://schemas.microsoft.com/office/drawing/2014/main" id="{0A5860AB-4D69-4703-B3FC-F8C463430E8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コネクタ 133">
              <a:extLst>
                <a:ext uri="{FF2B5EF4-FFF2-40B4-BE49-F238E27FC236}">
                  <a16:creationId xmlns:a16="http://schemas.microsoft.com/office/drawing/2014/main" id="{865C271A-76D5-430E-A9B0-DD2D8A7ED3D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5" name="グループ化 134">
            <a:extLst>
              <a:ext uri="{FF2B5EF4-FFF2-40B4-BE49-F238E27FC236}">
                <a16:creationId xmlns:a16="http://schemas.microsoft.com/office/drawing/2014/main" id="{041D19A7-44FA-4631-8D7E-9E4A839ECE09}"/>
              </a:ext>
            </a:extLst>
          </p:cNvPr>
          <p:cNvGrpSpPr/>
          <p:nvPr/>
        </p:nvGrpSpPr>
        <p:grpSpPr>
          <a:xfrm>
            <a:off x="2656170" y="5160128"/>
            <a:ext cx="78391" cy="78391"/>
            <a:chOff x="10179772" y="4044485"/>
            <a:chExt cx="492970" cy="492970"/>
          </a:xfrm>
        </p:grpSpPr>
        <p:cxnSp>
          <p:nvCxnSpPr>
            <p:cNvPr id="136" name="直線コネクタ 135">
              <a:extLst>
                <a:ext uri="{FF2B5EF4-FFF2-40B4-BE49-F238E27FC236}">
                  <a16:creationId xmlns:a16="http://schemas.microsoft.com/office/drawing/2014/main" id="{A71C3632-21A7-46AC-AFF6-7060DAE23D3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コネクタ 136">
              <a:extLst>
                <a:ext uri="{FF2B5EF4-FFF2-40B4-BE49-F238E27FC236}">
                  <a16:creationId xmlns:a16="http://schemas.microsoft.com/office/drawing/2014/main" id="{FD16CFAD-7B96-4F47-B004-A3B51EE4152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グループ化 137">
            <a:extLst>
              <a:ext uri="{FF2B5EF4-FFF2-40B4-BE49-F238E27FC236}">
                <a16:creationId xmlns:a16="http://schemas.microsoft.com/office/drawing/2014/main" id="{E2FEC67A-942E-4269-8476-08FCADC0FC64}"/>
              </a:ext>
            </a:extLst>
          </p:cNvPr>
          <p:cNvGrpSpPr/>
          <p:nvPr/>
        </p:nvGrpSpPr>
        <p:grpSpPr>
          <a:xfrm>
            <a:off x="2645041" y="5192278"/>
            <a:ext cx="78391" cy="78391"/>
            <a:chOff x="10179772" y="4044485"/>
            <a:chExt cx="492970" cy="492970"/>
          </a:xfrm>
        </p:grpSpPr>
        <p:cxnSp>
          <p:nvCxnSpPr>
            <p:cNvPr id="139" name="直線コネクタ 138">
              <a:extLst>
                <a:ext uri="{FF2B5EF4-FFF2-40B4-BE49-F238E27FC236}">
                  <a16:creationId xmlns:a16="http://schemas.microsoft.com/office/drawing/2014/main" id="{1511C65E-F509-47CA-80F5-2BBA62E368A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コネクタ 139">
              <a:extLst>
                <a:ext uri="{FF2B5EF4-FFF2-40B4-BE49-F238E27FC236}">
                  <a16:creationId xmlns:a16="http://schemas.microsoft.com/office/drawing/2014/main" id="{735AD711-F9C4-4860-A98F-86B3AA18B10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1" name="グループ化 140">
            <a:extLst>
              <a:ext uri="{FF2B5EF4-FFF2-40B4-BE49-F238E27FC236}">
                <a16:creationId xmlns:a16="http://schemas.microsoft.com/office/drawing/2014/main" id="{FBC16316-D4FB-4C59-B945-15CE5ECB9835}"/>
              </a:ext>
            </a:extLst>
          </p:cNvPr>
          <p:cNvGrpSpPr/>
          <p:nvPr/>
        </p:nvGrpSpPr>
        <p:grpSpPr>
          <a:xfrm>
            <a:off x="2644796" y="5217777"/>
            <a:ext cx="78391" cy="78391"/>
            <a:chOff x="10179772" y="4044485"/>
            <a:chExt cx="492970" cy="492970"/>
          </a:xfrm>
        </p:grpSpPr>
        <p:cxnSp>
          <p:nvCxnSpPr>
            <p:cNvPr id="142" name="直線コネクタ 141">
              <a:extLst>
                <a:ext uri="{FF2B5EF4-FFF2-40B4-BE49-F238E27FC236}">
                  <a16:creationId xmlns:a16="http://schemas.microsoft.com/office/drawing/2014/main" id="{9E4779FD-BF44-428E-B702-5AA0DF84DE1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コネクタ 142">
              <a:extLst>
                <a:ext uri="{FF2B5EF4-FFF2-40B4-BE49-F238E27FC236}">
                  <a16:creationId xmlns:a16="http://schemas.microsoft.com/office/drawing/2014/main" id="{B99E26E9-9135-4394-8C26-9BCC9021BA4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4" name="グループ化 143">
            <a:extLst>
              <a:ext uri="{FF2B5EF4-FFF2-40B4-BE49-F238E27FC236}">
                <a16:creationId xmlns:a16="http://schemas.microsoft.com/office/drawing/2014/main" id="{8F1AA0CE-66D9-462A-98E0-F7078C580F7C}"/>
              </a:ext>
            </a:extLst>
          </p:cNvPr>
          <p:cNvGrpSpPr/>
          <p:nvPr/>
        </p:nvGrpSpPr>
        <p:grpSpPr>
          <a:xfrm>
            <a:off x="2645040" y="5248635"/>
            <a:ext cx="78391" cy="78391"/>
            <a:chOff x="10179772" y="4044485"/>
            <a:chExt cx="492970" cy="492970"/>
          </a:xfrm>
        </p:grpSpPr>
        <p:cxnSp>
          <p:nvCxnSpPr>
            <p:cNvPr id="145" name="直線コネクタ 144">
              <a:extLst>
                <a:ext uri="{FF2B5EF4-FFF2-40B4-BE49-F238E27FC236}">
                  <a16:creationId xmlns:a16="http://schemas.microsoft.com/office/drawing/2014/main" id="{C6E3F6ED-2648-4483-8607-8A355F1C88A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直線コネクタ 145">
              <a:extLst>
                <a:ext uri="{FF2B5EF4-FFF2-40B4-BE49-F238E27FC236}">
                  <a16:creationId xmlns:a16="http://schemas.microsoft.com/office/drawing/2014/main" id="{9217BF4E-AA2E-40D3-8873-A60AA733305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7" name="グループ化 146">
            <a:extLst>
              <a:ext uri="{FF2B5EF4-FFF2-40B4-BE49-F238E27FC236}">
                <a16:creationId xmlns:a16="http://schemas.microsoft.com/office/drawing/2014/main" id="{072FFA89-528D-4492-89B9-46FEADDCB361}"/>
              </a:ext>
            </a:extLst>
          </p:cNvPr>
          <p:cNvGrpSpPr/>
          <p:nvPr/>
        </p:nvGrpSpPr>
        <p:grpSpPr>
          <a:xfrm>
            <a:off x="2660830" y="5284144"/>
            <a:ext cx="78391" cy="78391"/>
            <a:chOff x="10179772" y="4044485"/>
            <a:chExt cx="492970" cy="492970"/>
          </a:xfrm>
        </p:grpSpPr>
        <p:cxnSp>
          <p:nvCxnSpPr>
            <p:cNvPr id="148" name="直線コネクタ 147">
              <a:extLst>
                <a:ext uri="{FF2B5EF4-FFF2-40B4-BE49-F238E27FC236}">
                  <a16:creationId xmlns:a16="http://schemas.microsoft.com/office/drawing/2014/main" id="{3369D0B7-0BF1-47D1-A0F0-A3F2B8DC085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コネクタ 148">
              <a:extLst>
                <a:ext uri="{FF2B5EF4-FFF2-40B4-BE49-F238E27FC236}">
                  <a16:creationId xmlns:a16="http://schemas.microsoft.com/office/drawing/2014/main" id="{1857CAA0-6B31-4B62-AC12-B9D552205CD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グループ化 149">
            <a:extLst>
              <a:ext uri="{FF2B5EF4-FFF2-40B4-BE49-F238E27FC236}">
                <a16:creationId xmlns:a16="http://schemas.microsoft.com/office/drawing/2014/main" id="{4C77D4C1-37A6-4203-A0B0-D1BD6647D75D}"/>
              </a:ext>
            </a:extLst>
          </p:cNvPr>
          <p:cNvGrpSpPr/>
          <p:nvPr/>
        </p:nvGrpSpPr>
        <p:grpSpPr>
          <a:xfrm>
            <a:off x="2685250" y="5300656"/>
            <a:ext cx="78391" cy="78391"/>
            <a:chOff x="10179772" y="4044485"/>
            <a:chExt cx="492970" cy="492970"/>
          </a:xfrm>
        </p:grpSpPr>
        <p:cxnSp>
          <p:nvCxnSpPr>
            <p:cNvPr id="151" name="直線コネクタ 150">
              <a:extLst>
                <a:ext uri="{FF2B5EF4-FFF2-40B4-BE49-F238E27FC236}">
                  <a16:creationId xmlns:a16="http://schemas.microsoft.com/office/drawing/2014/main" id="{4457F144-108D-4C41-922D-EB2FF2AB761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コネクタ 151">
              <a:extLst>
                <a:ext uri="{FF2B5EF4-FFF2-40B4-BE49-F238E27FC236}">
                  <a16:creationId xmlns:a16="http://schemas.microsoft.com/office/drawing/2014/main" id="{206777B0-4170-42AE-BBF2-E650AB97878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グループ化 152">
            <a:extLst>
              <a:ext uri="{FF2B5EF4-FFF2-40B4-BE49-F238E27FC236}">
                <a16:creationId xmlns:a16="http://schemas.microsoft.com/office/drawing/2014/main" id="{E71ADA4F-ABCA-462F-9E4E-F44F2E691142}"/>
              </a:ext>
            </a:extLst>
          </p:cNvPr>
          <p:cNvGrpSpPr/>
          <p:nvPr/>
        </p:nvGrpSpPr>
        <p:grpSpPr>
          <a:xfrm>
            <a:off x="2697265" y="5315446"/>
            <a:ext cx="78391" cy="78391"/>
            <a:chOff x="10179772" y="4044485"/>
            <a:chExt cx="492970" cy="492970"/>
          </a:xfrm>
        </p:grpSpPr>
        <p:cxnSp>
          <p:nvCxnSpPr>
            <p:cNvPr id="154" name="直線コネクタ 153">
              <a:extLst>
                <a:ext uri="{FF2B5EF4-FFF2-40B4-BE49-F238E27FC236}">
                  <a16:creationId xmlns:a16="http://schemas.microsoft.com/office/drawing/2014/main" id="{CD288A76-FB12-4B7F-BFAF-0BEA2780CCE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コネクタ 154">
              <a:extLst>
                <a:ext uri="{FF2B5EF4-FFF2-40B4-BE49-F238E27FC236}">
                  <a16:creationId xmlns:a16="http://schemas.microsoft.com/office/drawing/2014/main" id="{C4D1139B-B2B6-4C3B-B0E7-41562AD3BB9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6" name="グループ化 155">
            <a:extLst>
              <a:ext uri="{FF2B5EF4-FFF2-40B4-BE49-F238E27FC236}">
                <a16:creationId xmlns:a16="http://schemas.microsoft.com/office/drawing/2014/main" id="{A2D83D00-FA9C-4629-9CB6-C9BF28AB9783}"/>
              </a:ext>
            </a:extLst>
          </p:cNvPr>
          <p:cNvGrpSpPr/>
          <p:nvPr/>
        </p:nvGrpSpPr>
        <p:grpSpPr>
          <a:xfrm>
            <a:off x="2711653" y="5326104"/>
            <a:ext cx="78391" cy="78391"/>
            <a:chOff x="10179772" y="4044485"/>
            <a:chExt cx="492970" cy="492970"/>
          </a:xfrm>
        </p:grpSpPr>
        <p:cxnSp>
          <p:nvCxnSpPr>
            <p:cNvPr id="157" name="直線コネクタ 156">
              <a:extLst>
                <a:ext uri="{FF2B5EF4-FFF2-40B4-BE49-F238E27FC236}">
                  <a16:creationId xmlns:a16="http://schemas.microsoft.com/office/drawing/2014/main" id="{B53A04CE-9BC7-4950-9D5C-98BECB533E2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コネクタ 157">
              <a:extLst>
                <a:ext uri="{FF2B5EF4-FFF2-40B4-BE49-F238E27FC236}">
                  <a16:creationId xmlns:a16="http://schemas.microsoft.com/office/drawing/2014/main" id="{E475E6D0-9F90-47A4-AC7E-D62C0F48D4B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9" name="グループ化 158">
            <a:extLst>
              <a:ext uri="{FF2B5EF4-FFF2-40B4-BE49-F238E27FC236}">
                <a16:creationId xmlns:a16="http://schemas.microsoft.com/office/drawing/2014/main" id="{8AD4D0B6-0754-4EF9-87D3-258BEACF9D22}"/>
              </a:ext>
            </a:extLst>
          </p:cNvPr>
          <p:cNvGrpSpPr/>
          <p:nvPr/>
        </p:nvGrpSpPr>
        <p:grpSpPr>
          <a:xfrm>
            <a:off x="2737100" y="5136531"/>
            <a:ext cx="78391" cy="78391"/>
            <a:chOff x="10179772" y="4044485"/>
            <a:chExt cx="492970" cy="492970"/>
          </a:xfrm>
        </p:grpSpPr>
        <p:cxnSp>
          <p:nvCxnSpPr>
            <p:cNvPr id="160" name="直線コネクタ 159">
              <a:extLst>
                <a:ext uri="{FF2B5EF4-FFF2-40B4-BE49-F238E27FC236}">
                  <a16:creationId xmlns:a16="http://schemas.microsoft.com/office/drawing/2014/main" id="{39BCDE5A-EC1F-4C1C-B90A-4D107E78618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コネクタ 160">
              <a:extLst>
                <a:ext uri="{FF2B5EF4-FFF2-40B4-BE49-F238E27FC236}">
                  <a16:creationId xmlns:a16="http://schemas.microsoft.com/office/drawing/2014/main" id="{3D902D07-6157-4E01-B705-BFE90492E53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2" name="グループ化 161">
            <a:extLst>
              <a:ext uri="{FF2B5EF4-FFF2-40B4-BE49-F238E27FC236}">
                <a16:creationId xmlns:a16="http://schemas.microsoft.com/office/drawing/2014/main" id="{C1554055-3981-4D3F-AAB4-C5E3CB8A463D}"/>
              </a:ext>
            </a:extLst>
          </p:cNvPr>
          <p:cNvGrpSpPr/>
          <p:nvPr/>
        </p:nvGrpSpPr>
        <p:grpSpPr>
          <a:xfrm>
            <a:off x="2736862" y="5153251"/>
            <a:ext cx="78391" cy="78391"/>
            <a:chOff x="10179772" y="4044485"/>
            <a:chExt cx="492970" cy="492970"/>
          </a:xfrm>
        </p:grpSpPr>
        <p:cxnSp>
          <p:nvCxnSpPr>
            <p:cNvPr id="163" name="直線コネクタ 162">
              <a:extLst>
                <a:ext uri="{FF2B5EF4-FFF2-40B4-BE49-F238E27FC236}">
                  <a16:creationId xmlns:a16="http://schemas.microsoft.com/office/drawing/2014/main" id="{00E8078F-ECD6-48BF-945C-8F5F8197EAD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コネクタ 163">
              <a:extLst>
                <a:ext uri="{FF2B5EF4-FFF2-40B4-BE49-F238E27FC236}">
                  <a16:creationId xmlns:a16="http://schemas.microsoft.com/office/drawing/2014/main" id="{06E384BA-F0E0-45D2-A658-46C1468A639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5" name="グループ化 164">
            <a:extLst>
              <a:ext uri="{FF2B5EF4-FFF2-40B4-BE49-F238E27FC236}">
                <a16:creationId xmlns:a16="http://schemas.microsoft.com/office/drawing/2014/main" id="{797BD0C1-BADA-47C9-B7A3-18976AF70DD6}"/>
              </a:ext>
            </a:extLst>
          </p:cNvPr>
          <p:cNvGrpSpPr/>
          <p:nvPr/>
        </p:nvGrpSpPr>
        <p:grpSpPr>
          <a:xfrm>
            <a:off x="2736862" y="5165046"/>
            <a:ext cx="78391" cy="78391"/>
            <a:chOff x="10179772" y="4044485"/>
            <a:chExt cx="492970" cy="492970"/>
          </a:xfrm>
        </p:grpSpPr>
        <p:cxnSp>
          <p:nvCxnSpPr>
            <p:cNvPr id="166" name="直線コネクタ 165">
              <a:extLst>
                <a:ext uri="{FF2B5EF4-FFF2-40B4-BE49-F238E27FC236}">
                  <a16:creationId xmlns:a16="http://schemas.microsoft.com/office/drawing/2014/main" id="{174E12CC-C10C-40E8-A495-49920C157BB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コネクタ 166">
              <a:extLst>
                <a:ext uri="{FF2B5EF4-FFF2-40B4-BE49-F238E27FC236}">
                  <a16:creationId xmlns:a16="http://schemas.microsoft.com/office/drawing/2014/main" id="{53047FFC-8665-488A-B33E-62207E14D2A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8" name="グループ化 167">
            <a:extLst>
              <a:ext uri="{FF2B5EF4-FFF2-40B4-BE49-F238E27FC236}">
                <a16:creationId xmlns:a16="http://schemas.microsoft.com/office/drawing/2014/main" id="{D3FD0332-3102-4620-934A-41747439180A}"/>
              </a:ext>
            </a:extLst>
          </p:cNvPr>
          <p:cNvGrpSpPr/>
          <p:nvPr/>
        </p:nvGrpSpPr>
        <p:grpSpPr>
          <a:xfrm>
            <a:off x="2736552" y="5177247"/>
            <a:ext cx="78391" cy="78391"/>
            <a:chOff x="10179772" y="4044485"/>
            <a:chExt cx="492970" cy="492970"/>
          </a:xfrm>
        </p:grpSpPr>
        <p:cxnSp>
          <p:nvCxnSpPr>
            <p:cNvPr id="169" name="直線コネクタ 168">
              <a:extLst>
                <a:ext uri="{FF2B5EF4-FFF2-40B4-BE49-F238E27FC236}">
                  <a16:creationId xmlns:a16="http://schemas.microsoft.com/office/drawing/2014/main" id="{C71B1D7C-00FA-42A3-8CC4-3C3CEAF5957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線コネクタ 169">
              <a:extLst>
                <a:ext uri="{FF2B5EF4-FFF2-40B4-BE49-F238E27FC236}">
                  <a16:creationId xmlns:a16="http://schemas.microsoft.com/office/drawing/2014/main" id="{BB2B3D23-8101-48DA-AA98-797CE9811DB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グループ化 170">
            <a:extLst>
              <a:ext uri="{FF2B5EF4-FFF2-40B4-BE49-F238E27FC236}">
                <a16:creationId xmlns:a16="http://schemas.microsoft.com/office/drawing/2014/main" id="{FE1FD830-88F9-4BCC-AADC-48BCBDAEE46F}"/>
              </a:ext>
            </a:extLst>
          </p:cNvPr>
          <p:cNvGrpSpPr/>
          <p:nvPr/>
        </p:nvGrpSpPr>
        <p:grpSpPr>
          <a:xfrm>
            <a:off x="2738349" y="5207884"/>
            <a:ext cx="78391" cy="78391"/>
            <a:chOff x="10179772" y="4044485"/>
            <a:chExt cx="492970" cy="492970"/>
          </a:xfrm>
        </p:grpSpPr>
        <p:cxnSp>
          <p:nvCxnSpPr>
            <p:cNvPr id="172" name="直線コネクタ 171">
              <a:extLst>
                <a:ext uri="{FF2B5EF4-FFF2-40B4-BE49-F238E27FC236}">
                  <a16:creationId xmlns:a16="http://schemas.microsoft.com/office/drawing/2014/main" id="{AA014BC5-4C1E-44D7-B10A-8C332211C92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線コネクタ 172">
              <a:extLst>
                <a:ext uri="{FF2B5EF4-FFF2-40B4-BE49-F238E27FC236}">
                  <a16:creationId xmlns:a16="http://schemas.microsoft.com/office/drawing/2014/main" id="{D7C3DDE5-4F2A-4899-85EE-FF2EDDEDF02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 name="グループ化 173">
            <a:extLst>
              <a:ext uri="{FF2B5EF4-FFF2-40B4-BE49-F238E27FC236}">
                <a16:creationId xmlns:a16="http://schemas.microsoft.com/office/drawing/2014/main" id="{81929BCF-2925-497D-A64E-69BFC176083A}"/>
              </a:ext>
            </a:extLst>
          </p:cNvPr>
          <p:cNvGrpSpPr/>
          <p:nvPr/>
        </p:nvGrpSpPr>
        <p:grpSpPr>
          <a:xfrm>
            <a:off x="3097998" y="5639341"/>
            <a:ext cx="78391" cy="78391"/>
            <a:chOff x="10179772" y="4044485"/>
            <a:chExt cx="492970" cy="492970"/>
          </a:xfrm>
        </p:grpSpPr>
        <p:cxnSp>
          <p:nvCxnSpPr>
            <p:cNvPr id="175" name="直線コネクタ 174">
              <a:extLst>
                <a:ext uri="{FF2B5EF4-FFF2-40B4-BE49-F238E27FC236}">
                  <a16:creationId xmlns:a16="http://schemas.microsoft.com/office/drawing/2014/main" id="{4101A596-C05D-48D6-B7A6-0388695D639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93A4DC9E-4A71-4FFA-B23D-0BBA2752132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7" name="グループ化 176">
            <a:extLst>
              <a:ext uri="{FF2B5EF4-FFF2-40B4-BE49-F238E27FC236}">
                <a16:creationId xmlns:a16="http://schemas.microsoft.com/office/drawing/2014/main" id="{B4F8BE2B-30A2-46E4-947A-C7F1644A6B24}"/>
              </a:ext>
            </a:extLst>
          </p:cNvPr>
          <p:cNvGrpSpPr/>
          <p:nvPr/>
        </p:nvGrpSpPr>
        <p:grpSpPr>
          <a:xfrm>
            <a:off x="3119576" y="5652710"/>
            <a:ext cx="78391" cy="78391"/>
            <a:chOff x="10179772" y="4044485"/>
            <a:chExt cx="492970" cy="492970"/>
          </a:xfrm>
        </p:grpSpPr>
        <p:cxnSp>
          <p:nvCxnSpPr>
            <p:cNvPr id="178" name="直線コネクタ 177">
              <a:extLst>
                <a:ext uri="{FF2B5EF4-FFF2-40B4-BE49-F238E27FC236}">
                  <a16:creationId xmlns:a16="http://schemas.microsoft.com/office/drawing/2014/main" id="{C7758EC7-61C3-49F0-87A9-8F6DAD47491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線コネクタ 178">
              <a:extLst>
                <a:ext uri="{FF2B5EF4-FFF2-40B4-BE49-F238E27FC236}">
                  <a16:creationId xmlns:a16="http://schemas.microsoft.com/office/drawing/2014/main" id="{28CEE9E8-B701-4EF8-8E42-17B5BAFA14B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0" name="グループ化 179">
            <a:extLst>
              <a:ext uri="{FF2B5EF4-FFF2-40B4-BE49-F238E27FC236}">
                <a16:creationId xmlns:a16="http://schemas.microsoft.com/office/drawing/2014/main" id="{C8E2FD1C-57C7-4941-ACC7-2BCAFB56E71B}"/>
              </a:ext>
            </a:extLst>
          </p:cNvPr>
          <p:cNvGrpSpPr/>
          <p:nvPr/>
        </p:nvGrpSpPr>
        <p:grpSpPr>
          <a:xfrm>
            <a:off x="3142561" y="5660304"/>
            <a:ext cx="78391" cy="78391"/>
            <a:chOff x="10179772" y="4044485"/>
            <a:chExt cx="492970" cy="492970"/>
          </a:xfrm>
        </p:grpSpPr>
        <p:cxnSp>
          <p:nvCxnSpPr>
            <p:cNvPr id="181" name="直線コネクタ 180">
              <a:extLst>
                <a:ext uri="{FF2B5EF4-FFF2-40B4-BE49-F238E27FC236}">
                  <a16:creationId xmlns:a16="http://schemas.microsoft.com/office/drawing/2014/main" id="{83CB5F20-6DDB-41A5-87EE-158413D6BD1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直線コネクタ 181">
              <a:extLst>
                <a:ext uri="{FF2B5EF4-FFF2-40B4-BE49-F238E27FC236}">
                  <a16:creationId xmlns:a16="http://schemas.microsoft.com/office/drawing/2014/main" id="{4667C160-25A7-47ED-B614-DB147131C53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3" name="グループ化 182">
            <a:extLst>
              <a:ext uri="{FF2B5EF4-FFF2-40B4-BE49-F238E27FC236}">
                <a16:creationId xmlns:a16="http://schemas.microsoft.com/office/drawing/2014/main" id="{CE775AC8-A5CE-412F-AB79-B8B53567FD63}"/>
              </a:ext>
            </a:extLst>
          </p:cNvPr>
          <p:cNvGrpSpPr/>
          <p:nvPr/>
        </p:nvGrpSpPr>
        <p:grpSpPr>
          <a:xfrm>
            <a:off x="3159591" y="5662764"/>
            <a:ext cx="78391" cy="78391"/>
            <a:chOff x="10179772" y="4044485"/>
            <a:chExt cx="492970" cy="492970"/>
          </a:xfrm>
        </p:grpSpPr>
        <p:cxnSp>
          <p:nvCxnSpPr>
            <p:cNvPr id="184" name="直線コネクタ 183">
              <a:extLst>
                <a:ext uri="{FF2B5EF4-FFF2-40B4-BE49-F238E27FC236}">
                  <a16:creationId xmlns:a16="http://schemas.microsoft.com/office/drawing/2014/main" id="{36DF2CBF-1B59-4998-9A73-94B274192E0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コネクタ 184">
              <a:extLst>
                <a:ext uri="{FF2B5EF4-FFF2-40B4-BE49-F238E27FC236}">
                  <a16:creationId xmlns:a16="http://schemas.microsoft.com/office/drawing/2014/main" id="{909BC651-74E8-46CF-BFDA-F20A950D0D7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6" name="グループ化 185">
            <a:extLst>
              <a:ext uri="{FF2B5EF4-FFF2-40B4-BE49-F238E27FC236}">
                <a16:creationId xmlns:a16="http://schemas.microsoft.com/office/drawing/2014/main" id="{8D879825-DFD2-48CA-8F20-CEF092A1822E}"/>
              </a:ext>
            </a:extLst>
          </p:cNvPr>
          <p:cNvGrpSpPr/>
          <p:nvPr/>
        </p:nvGrpSpPr>
        <p:grpSpPr>
          <a:xfrm>
            <a:off x="3057582" y="5681548"/>
            <a:ext cx="78391" cy="78391"/>
            <a:chOff x="10179772" y="4044485"/>
            <a:chExt cx="492970" cy="492970"/>
          </a:xfrm>
        </p:grpSpPr>
        <p:cxnSp>
          <p:nvCxnSpPr>
            <p:cNvPr id="187" name="直線コネクタ 186">
              <a:extLst>
                <a:ext uri="{FF2B5EF4-FFF2-40B4-BE49-F238E27FC236}">
                  <a16:creationId xmlns:a16="http://schemas.microsoft.com/office/drawing/2014/main" id="{5C4B4915-2527-493D-9A2A-7C9987CB2D8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直線コネクタ 187">
              <a:extLst>
                <a:ext uri="{FF2B5EF4-FFF2-40B4-BE49-F238E27FC236}">
                  <a16:creationId xmlns:a16="http://schemas.microsoft.com/office/drawing/2014/main" id="{8EC6B587-F5AE-46A0-998B-6B4273AF758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グループ化 192">
            <a:extLst>
              <a:ext uri="{FF2B5EF4-FFF2-40B4-BE49-F238E27FC236}">
                <a16:creationId xmlns:a16="http://schemas.microsoft.com/office/drawing/2014/main" id="{F1179705-FC28-4FA4-82BD-01C57CC58C0F}"/>
              </a:ext>
            </a:extLst>
          </p:cNvPr>
          <p:cNvGrpSpPr/>
          <p:nvPr/>
        </p:nvGrpSpPr>
        <p:grpSpPr>
          <a:xfrm>
            <a:off x="3071151" y="5698319"/>
            <a:ext cx="78391" cy="78391"/>
            <a:chOff x="10179772" y="4044485"/>
            <a:chExt cx="492970" cy="492970"/>
          </a:xfrm>
        </p:grpSpPr>
        <p:cxnSp>
          <p:nvCxnSpPr>
            <p:cNvPr id="194" name="直線コネクタ 193">
              <a:extLst>
                <a:ext uri="{FF2B5EF4-FFF2-40B4-BE49-F238E27FC236}">
                  <a16:creationId xmlns:a16="http://schemas.microsoft.com/office/drawing/2014/main" id="{BA805887-FECD-4D24-BC62-16B77903316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194">
              <a:extLst>
                <a:ext uri="{FF2B5EF4-FFF2-40B4-BE49-F238E27FC236}">
                  <a16:creationId xmlns:a16="http://schemas.microsoft.com/office/drawing/2014/main" id="{37845F01-BD93-4BC5-ADA0-BD4D64725F2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6" name="グループ化 195">
            <a:extLst>
              <a:ext uri="{FF2B5EF4-FFF2-40B4-BE49-F238E27FC236}">
                <a16:creationId xmlns:a16="http://schemas.microsoft.com/office/drawing/2014/main" id="{3EAF9B1B-E11C-4BE3-B050-7C925DC80417}"/>
              </a:ext>
            </a:extLst>
          </p:cNvPr>
          <p:cNvGrpSpPr/>
          <p:nvPr/>
        </p:nvGrpSpPr>
        <p:grpSpPr>
          <a:xfrm>
            <a:off x="3090528" y="5702445"/>
            <a:ext cx="78391" cy="78391"/>
            <a:chOff x="10179772" y="4044485"/>
            <a:chExt cx="492970" cy="492970"/>
          </a:xfrm>
        </p:grpSpPr>
        <p:cxnSp>
          <p:nvCxnSpPr>
            <p:cNvPr id="197" name="直線コネクタ 196">
              <a:extLst>
                <a:ext uri="{FF2B5EF4-FFF2-40B4-BE49-F238E27FC236}">
                  <a16:creationId xmlns:a16="http://schemas.microsoft.com/office/drawing/2014/main" id="{8B9A9EEE-C8E2-44DC-9370-91C9441D168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コネクタ 197">
              <a:extLst>
                <a:ext uri="{FF2B5EF4-FFF2-40B4-BE49-F238E27FC236}">
                  <a16:creationId xmlns:a16="http://schemas.microsoft.com/office/drawing/2014/main" id="{E26E7C3D-31E5-45EE-B0F3-995F3443DA9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グループ化 198">
            <a:extLst>
              <a:ext uri="{FF2B5EF4-FFF2-40B4-BE49-F238E27FC236}">
                <a16:creationId xmlns:a16="http://schemas.microsoft.com/office/drawing/2014/main" id="{823402C0-9D03-415D-AAD8-E2C0BE63219E}"/>
              </a:ext>
            </a:extLst>
          </p:cNvPr>
          <p:cNvGrpSpPr/>
          <p:nvPr/>
        </p:nvGrpSpPr>
        <p:grpSpPr>
          <a:xfrm>
            <a:off x="3107576" y="5702245"/>
            <a:ext cx="78391" cy="78391"/>
            <a:chOff x="10179772" y="4044485"/>
            <a:chExt cx="492970" cy="492970"/>
          </a:xfrm>
        </p:grpSpPr>
        <p:cxnSp>
          <p:nvCxnSpPr>
            <p:cNvPr id="200" name="直線コネクタ 199">
              <a:extLst>
                <a:ext uri="{FF2B5EF4-FFF2-40B4-BE49-F238E27FC236}">
                  <a16:creationId xmlns:a16="http://schemas.microsoft.com/office/drawing/2014/main" id="{7EB0611B-2FD4-4E48-B605-D6BA73B21B1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コネクタ 200">
              <a:extLst>
                <a:ext uri="{FF2B5EF4-FFF2-40B4-BE49-F238E27FC236}">
                  <a16:creationId xmlns:a16="http://schemas.microsoft.com/office/drawing/2014/main" id="{94AC523F-FF7F-4637-8772-FAEB56ED018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2" name="グループ化 201">
            <a:extLst>
              <a:ext uri="{FF2B5EF4-FFF2-40B4-BE49-F238E27FC236}">
                <a16:creationId xmlns:a16="http://schemas.microsoft.com/office/drawing/2014/main" id="{E27AB9E6-3643-49A8-9B09-A96022DCFD07}"/>
              </a:ext>
            </a:extLst>
          </p:cNvPr>
          <p:cNvGrpSpPr/>
          <p:nvPr/>
        </p:nvGrpSpPr>
        <p:grpSpPr>
          <a:xfrm>
            <a:off x="3373389" y="5776449"/>
            <a:ext cx="78391" cy="78391"/>
            <a:chOff x="10179772" y="4044485"/>
            <a:chExt cx="492970" cy="492970"/>
          </a:xfrm>
        </p:grpSpPr>
        <p:cxnSp>
          <p:nvCxnSpPr>
            <p:cNvPr id="203" name="直線コネクタ 202">
              <a:extLst>
                <a:ext uri="{FF2B5EF4-FFF2-40B4-BE49-F238E27FC236}">
                  <a16:creationId xmlns:a16="http://schemas.microsoft.com/office/drawing/2014/main" id="{EC9AECA9-9972-4130-80DD-B9A12F7F2AB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直線コネクタ 203">
              <a:extLst>
                <a:ext uri="{FF2B5EF4-FFF2-40B4-BE49-F238E27FC236}">
                  <a16:creationId xmlns:a16="http://schemas.microsoft.com/office/drawing/2014/main" id="{F986B84A-DD73-4D72-AD01-34DAD53B6FF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 name="グループ化 204">
            <a:extLst>
              <a:ext uri="{FF2B5EF4-FFF2-40B4-BE49-F238E27FC236}">
                <a16:creationId xmlns:a16="http://schemas.microsoft.com/office/drawing/2014/main" id="{EFAC0440-4707-43C7-9697-5C18FC7892FA}"/>
              </a:ext>
            </a:extLst>
          </p:cNvPr>
          <p:cNvGrpSpPr/>
          <p:nvPr/>
        </p:nvGrpSpPr>
        <p:grpSpPr>
          <a:xfrm>
            <a:off x="3403845" y="5777764"/>
            <a:ext cx="78391" cy="78391"/>
            <a:chOff x="10179772" y="4044485"/>
            <a:chExt cx="492970" cy="492970"/>
          </a:xfrm>
        </p:grpSpPr>
        <p:cxnSp>
          <p:nvCxnSpPr>
            <p:cNvPr id="206" name="直線コネクタ 205">
              <a:extLst>
                <a:ext uri="{FF2B5EF4-FFF2-40B4-BE49-F238E27FC236}">
                  <a16:creationId xmlns:a16="http://schemas.microsoft.com/office/drawing/2014/main" id="{05053A82-40AA-4543-81B9-0C08E2D07B6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直線コネクタ 206">
              <a:extLst>
                <a:ext uri="{FF2B5EF4-FFF2-40B4-BE49-F238E27FC236}">
                  <a16:creationId xmlns:a16="http://schemas.microsoft.com/office/drawing/2014/main" id="{CA52D2F0-A033-4AB6-9991-7F90FFF0259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8" name="グループ化 207">
            <a:extLst>
              <a:ext uri="{FF2B5EF4-FFF2-40B4-BE49-F238E27FC236}">
                <a16:creationId xmlns:a16="http://schemas.microsoft.com/office/drawing/2014/main" id="{4ACB8416-82AA-4605-933F-5F62BF7F605B}"/>
              </a:ext>
            </a:extLst>
          </p:cNvPr>
          <p:cNvGrpSpPr/>
          <p:nvPr/>
        </p:nvGrpSpPr>
        <p:grpSpPr>
          <a:xfrm>
            <a:off x="3390071" y="5714475"/>
            <a:ext cx="78391" cy="78391"/>
            <a:chOff x="10179772" y="4044485"/>
            <a:chExt cx="492970" cy="492970"/>
          </a:xfrm>
        </p:grpSpPr>
        <p:cxnSp>
          <p:nvCxnSpPr>
            <p:cNvPr id="209" name="直線コネクタ 208">
              <a:extLst>
                <a:ext uri="{FF2B5EF4-FFF2-40B4-BE49-F238E27FC236}">
                  <a16:creationId xmlns:a16="http://schemas.microsoft.com/office/drawing/2014/main" id="{6EDE7A29-3EBA-4D86-9542-B6DFD23DF2D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線コネクタ 209">
              <a:extLst>
                <a:ext uri="{FF2B5EF4-FFF2-40B4-BE49-F238E27FC236}">
                  <a16:creationId xmlns:a16="http://schemas.microsoft.com/office/drawing/2014/main" id="{6E308B46-CE21-413D-A5FC-0B82FAEE73D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グループ化 210">
            <a:extLst>
              <a:ext uri="{FF2B5EF4-FFF2-40B4-BE49-F238E27FC236}">
                <a16:creationId xmlns:a16="http://schemas.microsoft.com/office/drawing/2014/main" id="{6BB03B24-35BD-44B3-B374-50E2E79EFD39}"/>
              </a:ext>
            </a:extLst>
          </p:cNvPr>
          <p:cNvGrpSpPr/>
          <p:nvPr/>
        </p:nvGrpSpPr>
        <p:grpSpPr>
          <a:xfrm>
            <a:off x="3423173" y="5720743"/>
            <a:ext cx="78391" cy="78391"/>
            <a:chOff x="10179772" y="4044485"/>
            <a:chExt cx="492970" cy="492970"/>
          </a:xfrm>
        </p:grpSpPr>
        <p:cxnSp>
          <p:nvCxnSpPr>
            <p:cNvPr id="212" name="直線コネクタ 211">
              <a:extLst>
                <a:ext uri="{FF2B5EF4-FFF2-40B4-BE49-F238E27FC236}">
                  <a16:creationId xmlns:a16="http://schemas.microsoft.com/office/drawing/2014/main" id="{A28D7BF8-AC31-4AF8-AD1B-FDDC9228531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直線コネクタ 212">
              <a:extLst>
                <a:ext uri="{FF2B5EF4-FFF2-40B4-BE49-F238E27FC236}">
                  <a16:creationId xmlns:a16="http://schemas.microsoft.com/office/drawing/2014/main" id="{BB28D20E-11EC-4F02-8EE7-A4F8CFEB52A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 name="グループ化 213">
            <a:extLst>
              <a:ext uri="{FF2B5EF4-FFF2-40B4-BE49-F238E27FC236}">
                <a16:creationId xmlns:a16="http://schemas.microsoft.com/office/drawing/2014/main" id="{0607077F-FD97-480F-AE99-6DCA03402311}"/>
              </a:ext>
            </a:extLst>
          </p:cNvPr>
          <p:cNvGrpSpPr/>
          <p:nvPr/>
        </p:nvGrpSpPr>
        <p:grpSpPr>
          <a:xfrm>
            <a:off x="3473946" y="5787689"/>
            <a:ext cx="78391" cy="78391"/>
            <a:chOff x="10179772" y="4044485"/>
            <a:chExt cx="492970" cy="492970"/>
          </a:xfrm>
        </p:grpSpPr>
        <p:cxnSp>
          <p:nvCxnSpPr>
            <p:cNvPr id="215" name="直線コネクタ 214">
              <a:extLst>
                <a:ext uri="{FF2B5EF4-FFF2-40B4-BE49-F238E27FC236}">
                  <a16:creationId xmlns:a16="http://schemas.microsoft.com/office/drawing/2014/main" id="{B2D01341-448C-4531-8299-58952096F5F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直線コネクタ 215">
              <a:extLst>
                <a:ext uri="{FF2B5EF4-FFF2-40B4-BE49-F238E27FC236}">
                  <a16:creationId xmlns:a16="http://schemas.microsoft.com/office/drawing/2014/main" id="{299CA72B-5B48-46BC-855C-4134B3ADE12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7" name="グループ化 216">
            <a:extLst>
              <a:ext uri="{FF2B5EF4-FFF2-40B4-BE49-F238E27FC236}">
                <a16:creationId xmlns:a16="http://schemas.microsoft.com/office/drawing/2014/main" id="{647C416E-6EBA-4027-929E-860008D71241}"/>
              </a:ext>
            </a:extLst>
          </p:cNvPr>
          <p:cNvGrpSpPr/>
          <p:nvPr/>
        </p:nvGrpSpPr>
        <p:grpSpPr>
          <a:xfrm>
            <a:off x="3499128" y="5788646"/>
            <a:ext cx="78391" cy="78391"/>
            <a:chOff x="10179772" y="4044485"/>
            <a:chExt cx="492970" cy="492970"/>
          </a:xfrm>
        </p:grpSpPr>
        <p:cxnSp>
          <p:nvCxnSpPr>
            <p:cNvPr id="218" name="直線コネクタ 217">
              <a:extLst>
                <a:ext uri="{FF2B5EF4-FFF2-40B4-BE49-F238E27FC236}">
                  <a16:creationId xmlns:a16="http://schemas.microsoft.com/office/drawing/2014/main" id="{516593FF-B7F6-4B9A-ABB0-4A5BAFA5FA5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直線コネクタ 218">
              <a:extLst>
                <a:ext uri="{FF2B5EF4-FFF2-40B4-BE49-F238E27FC236}">
                  <a16:creationId xmlns:a16="http://schemas.microsoft.com/office/drawing/2014/main" id="{7488918A-0AE0-4BAC-AA68-BA2F12031C7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グループ化 219">
            <a:extLst>
              <a:ext uri="{FF2B5EF4-FFF2-40B4-BE49-F238E27FC236}">
                <a16:creationId xmlns:a16="http://schemas.microsoft.com/office/drawing/2014/main" id="{229D3196-9C1A-4A86-8648-AD5F83ABFC93}"/>
              </a:ext>
            </a:extLst>
          </p:cNvPr>
          <p:cNvGrpSpPr/>
          <p:nvPr/>
        </p:nvGrpSpPr>
        <p:grpSpPr>
          <a:xfrm>
            <a:off x="3568598" y="5787925"/>
            <a:ext cx="78391" cy="78391"/>
            <a:chOff x="10179772" y="4044485"/>
            <a:chExt cx="492970" cy="492970"/>
          </a:xfrm>
        </p:grpSpPr>
        <p:cxnSp>
          <p:nvCxnSpPr>
            <p:cNvPr id="221" name="直線コネクタ 220">
              <a:extLst>
                <a:ext uri="{FF2B5EF4-FFF2-40B4-BE49-F238E27FC236}">
                  <a16:creationId xmlns:a16="http://schemas.microsoft.com/office/drawing/2014/main" id="{29EA1B32-7FB0-44E7-9C3F-3648FCCF7D2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直線コネクタ 221">
              <a:extLst>
                <a:ext uri="{FF2B5EF4-FFF2-40B4-BE49-F238E27FC236}">
                  <a16:creationId xmlns:a16="http://schemas.microsoft.com/office/drawing/2014/main" id="{291CBDEC-EEDD-4ECD-9186-A04D1D4BEA1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 name="グループ化 222">
            <a:extLst>
              <a:ext uri="{FF2B5EF4-FFF2-40B4-BE49-F238E27FC236}">
                <a16:creationId xmlns:a16="http://schemas.microsoft.com/office/drawing/2014/main" id="{1DF47E7A-0D39-4DAD-8E29-497FB7C430E4}"/>
              </a:ext>
            </a:extLst>
          </p:cNvPr>
          <p:cNvGrpSpPr/>
          <p:nvPr/>
        </p:nvGrpSpPr>
        <p:grpSpPr>
          <a:xfrm>
            <a:off x="3639401" y="5780157"/>
            <a:ext cx="78391" cy="78391"/>
            <a:chOff x="10179772" y="4044485"/>
            <a:chExt cx="492970" cy="492970"/>
          </a:xfrm>
        </p:grpSpPr>
        <p:cxnSp>
          <p:nvCxnSpPr>
            <p:cNvPr id="224" name="直線コネクタ 223">
              <a:extLst>
                <a:ext uri="{FF2B5EF4-FFF2-40B4-BE49-F238E27FC236}">
                  <a16:creationId xmlns:a16="http://schemas.microsoft.com/office/drawing/2014/main" id="{55FA3068-BED7-4B04-AA16-E94DC3DBD72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コネクタ 224">
              <a:extLst>
                <a:ext uri="{FF2B5EF4-FFF2-40B4-BE49-F238E27FC236}">
                  <a16:creationId xmlns:a16="http://schemas.microsoft.com/office/drawing/2014/main" id="{91B1BE54-8B44-4988-B574-D0934E61DE3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1" name="グループ化 260">
            <a:extLst>
              <a:ext uri="{FF2B5EF4-FFF2-40B4-BE49-F238E27FC236}">
                <a16:creationId xmlns:a16="http://schemas.microsoft.com/office/drawing/2014/main" id="{F8000C20-0177-402F-B05E-19B0FBAE3C8C}"/>
              </a:ext>
            </a:extLst>
          </p:cNvPr>
          <p:cNvGrpSpPr/>
          <p:nvPr/>
        </p:nvGrpSpPr>
        <p:grpSpPr>
          <a:xfrm>
            <a:off x="3663323" y="5776144"/>
            <a:ext cx="78391" cy="78391"/>
            <a:chOff x="10179772" y="4044485"/>
            <a:chExt cx="492970" cy="492970"/>
          </a:xfrm>
        </p:grpSpPr>
        <p:cxnSp>
          <p:nvCxnSpPr>
            <p:cNvPr id="262" name="直線コネクタ 261">
              <a:extLst>
                <a:ext uri="{FF2B5EF4-FFF2-40B4-BE49-F238E27FC236}">
                  <a16:creationId xmlns:a16="http://schemas.microsoft.com/office/drawing/2014/main" id="{B936689D-B6C2-421C-92C4-D52A68DA04A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直線コネクタ 262">
              <a:extLst>
                <a:ext uri="{FF2B5EF4-FFF2-40B4-BE49-F238E27FC236}">
                  <a16:creationId xmlns:a16="http://schemas.microsoft.com/office/drawing/2014/main" id="{9D1381D5-A266-47A6-A144-4936E3681BA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4" name="グループ化 263">
            <a:extLst>
              <a:ext uri="{FF2B5EF4-FFF2-40B4-BE49-F238E27FC236}">
                <a16:creationId xmlns:a16="http://schemas.microsoft.com/office/drawing/2014/main" id="{6FF38A44-82C8-4523-95DF-35D140D056FF}"/>
              </a:ext>
            </a:extLst>
          </p:cNvPr>
          <p:cNvGrpSpPr/>
          <p:nvPr/>
        </p:nvGrpSpPr>
        <p:grpSpPr>
          <a:xfrm>
            <a:off x="3663250" y="5720742"/>
            <a:ext cx="78391" cy="78391"/>
            <a:chOff x="10179772" y="4044485"/>
            <a:chExt cx="492970" cy="492970"/>
          </a:xfrm>
        </p:grpSpPr>
        <p:cxnSp>
          <p:nvCxnSpPr>
            <p:cNvPr id="265" name="直線コネクタ 264">
              <a:extLst>
                <a:ext uri="{FF2B5EF4-FFF2-40B4-BE49-F238E27FC236}">
                  <a16:creationId xmlns:a16="http://schemas.microsoft.com/office/drawing/2014/main" id="{1E1A27D3-9BC9-4C4D-A9DD-3A71EFC047A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直線コネクタ 265">
              <a:extLst>
                <a:ext uri="{FF2B5EF4-FFF2-40B4-BE49-F238E27FC236}">
                  <a16:creationId xmlns:a16="http://schemas.microsoft.com/office/drawing/2014/main" id="{7F3CE33C-4266-4E9B-8C30-8FFAF656784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 name="グループ化 266">
            <a:extLst>
              <a:ext uri="{FF2B5EF4-FFF2-40B4-BE49-F238E27FC236}">
                <a16:creationId xmlns:a16="http://schemas.microsoft.com/office/drawing/2014/main" id="{F111B1D8-8422-4129-9F96-AE3A2B57F968}"/>
              </a:ext>
            </a:extLst>
          </p:cNvPr>
          <p:cNvGrpSpPr/>
          <p:nvPr/>
        </p:nvGrpSpPr>
        <p:grpSpPr>
          <a:xfrm>
            <a:off x="3682179" y="5718513"/>
            <a:ext cx="78391" cy="78391"/>
            <a:chOff x="10179772" y="4044485"/>
            <a:chExt cx="492970" cy="492970"/>
          </a:xfrm>
        </p:grpSpPr>
        <p:cxnSp>
          <p:nvCxnSpPr>
            <p:cNvPr id="268" name="直線コネクタ 267">
              <a:extLst>
                <a:ext uri="{FF2B5EF4-FFF2-40B4-BE49-F238E27FC236}">
                  <a16:creationId xmlns:a16="http://schemas.microsoft.com/office/drawing/2014/main" id="{3E77C81A-E650-47DD-AFA9-4B8EBDECC26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直線コネクタ 268">
              <a:extLst>
                <a:ext uri="{FF2B5EF4-FFF2-40B4-BE49-F238E27FC236}">
                  <a16:creationId xmlns:a16="http://schemas.microsoft.com/office/drawing/2014/main" id="{3370724B-8BF5-49F1-87E8-E92A231A410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0" name="グループ化 269">
            <a:extLst>
              <a:ext uri="{FF2B5EF4-FFF2-40B4-BE49-F238E27FC236}">
                <a16:creationId xmlns:a16="http://schemas.microsoft.com/office/drawing/2014/main" id="{2C6BF294-0C84-4764-8A7D-4677D89BEE66}"/>
              </a:ext>
            </a:extLst>
          </p:cNvPr>
          <p:cNvGrpSpPr/>
          <p:nvPr/>
        </p:nvGrpSpPr>
        <p:grpSpPr>
          <a:xfrm>
            <a:off x="3698521" y="5713064"/>
            <a:ext cx="78391" cy="78391"/>
            <a:chOff x="10179772" y="4044485"/>
            <a:chExt cx="492970" cy="492970"/>
          </a:xfrm>
        </p:grpSpPr>
        <p:cxnSp>
          <p:nvCxnSpPr>
            <p:cNvPr id="271" name="直線コネクタ 270">
              <a:extLst>
                <a:ext uri="{FF2B5EF4-FFF2-40B4-BE49-F238E27FC236}">
                  <a16:creationId xmlns:a16="http://schemas.microsoft.com/office/drawing/2014/main" id="{C5F66E07-67E6-40E2-B4DC-A9C98CB9463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直線コネクタ 271">
              <a:extLst>
                <a:ext uri="{FF2B5EF4-FFF2-40B4-BE49-F238E27FC236}">
                  <a16:creationId xmlns:a16="http://schemas.microsoft.com/office/drawing/2014/main" id="{7E20EC68-33DA-458B-A210-8F6E49548F7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グループ化 272">
            <a:extLst>
              <a:ext uri="{FF2B5EF4-FFF2-40B4-BE49-F238E27FC236}">
                <a16:creationId xmlns:a16="http://schemas.microsoft.com/office/drawing/2014/main" id="{94DD7939-258C-4278-B144-B8E385CB40E8}"/>
              </a:ext>
            </a:extLst>
          </p:cNvPr>
          <p:cNvGrpSpPr/>
          <p:nvPr/>
        </p:nvGrpSpPr>
        <p:grpSpPr>
          <a:xfrm>
            <a:off x="3791918" y="5682265"/>
            <a:ext cx="78391" cy="78391"/>
            <a:chOff x="10179772" y="4044485"/>
            <a:chExt cx="492970" cy="492970"/>
          </a:xfrm>
        </p:grpSpPr>
        <p:cxnSp>
          <p:nvCxnSpPr>
            <p:cNvPr id="274" name="直線コネクタ 273">
              <a:extLst>
                <a:ext uri="{FF2B5EF4-FFF2-40B4-BE49-F238E27FC236}">
                  <a16:creationId xmlns:a16="http://schemas.microsoft.com/office/drawing/2014/main" id="{09CEB212-CC34-4B60-905E-FFBD50755EB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 name="直線コネクタ 274">
              <a:extLst>
                <a:ext uri="{FF2B5EF4-FFF2-40B4-BE49-F238E27FC236}">
                  <a16:creationId xmlns:a16="http://schemas.microsoft.com/office/drawing/2014/main" id="{01FEB11C-B9D4-42F0-AA1D-5844E8FF6DF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6" name="グループ化 275">
            <a:extLst>
              <a:ext uri="{FF2B5EF4-FFF2-40B4-BE49-F238E27FC236}">
                <a16:creationId xmlns:a16="http://schemas.microsoft.com/office/drawing/2014/main" id="{5470ABC6-543C-45F0-B4B7-075696D8688D}"/>
              </a:ext>
            </a:extLst>
          </p:cNvPr>
          <p:cNvGrpSpPr/>
          <p:nvPr/>
        </p:nvGrpSpPr>
        <p:grpSpPr>
          <a:xfrm>
            <a:off x="3778531" y="5691905"/>
            <a:ext cx="78391" cy="78391"/>
            <a:chOff x="10179772" y="4044485"/>
            <a:chExt cx="492970" cy="492970"/>
          </a:xfrm>
        </p:grpSpPr>
        <p:cxnSp>
          <p:nvCxnSpPr>
            <p:cNvPr id="277" name="直線コネクタ 276">
              <a:extLst>
                <a:ext uri="{FF2B5EF4-FFF2-40B4-BE49-F238E27FC236}">
                  <a16:creationId xmlns:a16="http://schemas.microsoft.com/office/drawing/2014/main" id="{9818534D-ED2D-40E9-B929-470EF256374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直線コネクタ 277">
              <a:extLst>
                <a:ext uri="{FF2B5EF4-FFF2-40B4-BE49-F238E27FC236}">
                  <a16:creationId xmlns:a16="http://schemas.microsoft.com/office/drawing/2014/main" id="{85F0B921-D1DE-4977-B81C-98745FE9E85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9" name="グループ化 278">
            <a:extLst>
              <a:ext uri="{FF2B5EF4-FFF2-40B4-BE49-F238E27FC236}">
                <a16:creationId xmlns:a16="http://schemas.microsoft.com/office/drawing/2014/main" id="{27BCD779-DDBB-44AD-A452-BB32B891DC32}"/>
              </a:ext>
            </a:extLst>
          </p:cNvPr>
          <p:cNvGrpSpPr/>
          <p:nvPr/>
        </p:nvGrpSpPr>
        <p:grpSpPr>
          <a:xfrm>
            <a:off x="3896308" y="5662207"/>
            <a:ext cx="78391" cy="78391"/>
            <a:chOff x="10179772" y="4044485"/>
            <a:chExt cx="492970" cy="492970"/>
          </a:xfrm>
        </p:grpSpPr>
        <p:cxnSp>
          <p:nvCxnSpPr>
            <p:cNvPr id="280" name="直線コネクタ 279">
              <a:extLst>
                <a:ext uri="{FF2B5EF4-FFF2-40B4-BE49-F238E27FC236}">
                  <a16:creationId xmlns:a16="http://schemas.microsoft.com/office/drawing/2014/main" id="{8A916E2F-AFD0-4808-A33C-EA5FAEB6CDD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 name="直線コネクタ 280">
              <a:extLst>
                <a:ext uri="{FF2B5EF4-FFF2-40B4-BE49-F238E27FC236}">
                  <a16:creationId xmlns:a16="http://schemas.microsoft.com/office/drawing/2014/main" id="{701255D2-C7C7-4321-9703-29D5FC4DC9B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2" name="グループ化 281">
            <a:extLst>
              <a:ext uri="{FF2B5EF4-FFF2-40B4-BE49-F238E27FC236}">
                <a16:creationId xmlns:a16="http://schemas.microsoft.com/office/drawing/2014/main" id="{29DE40C2-DCBC-4E87-9898-F7D4ED1B078A}"/>
              </a:ext>
            </a:extLst>
          </p:cNvPr>
          <p:cNvGrpSpPr/>
          <p:nvPr/>
        </p:nvGrpSpPr>
        <p:grpSpPr>
          <a:xfrm>
            <a:off x="3923120" y="5660304"/>
            <a:ext cx="78391" cy="78391"/>
            <a:chOff x="10179772" y="4044485"/>
            <a:chExt cx="492970" cy="492970"/>
          </a:xfrm>
        </p:grpSpPr>
        <p:cxnSp>
          <p:nvCxnSpPr>
            <p:cNvPr id="283" name="直線コネクタ 282">
              <a:extLst>
                <a:ext uri="{FF2B5EF4-FFF2-40B4-BE49-F238E27FC236}">
                  <a16:creationId xmlns:a16="http://schemas.microsoft.com/office/drawing/2014/main" id="{50061614-3FDA-4C92-8B26-A58932E4B40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直線コネクタ 283">
              <a:extLst>
                <a:ext uri="{FF2B5EF4-FFF2-40B4-BE49-F238E27FC236}">
                  <a16:creationId xmlns:a16="http://schemas.microsoft.com/office/drawing/2014/main" id="{74241E49-2D41-49D8-8567-3F2F33103A8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5" name="グループ化 284">
            <a:extLst>
              <a:ext uri="{FF2B5EF4-FFF2-40B4-BE49-F238E27FC236}">
                <a16:creationId xmlns:a16="http://schemas.microsoft.com/office/drawing/2014/main" id="{F878197D-08AB-44B5-AD6E-F1A3155ADC5B}"/>
              </a:ext>
            </a:extLst>
          </p:cNvPr>
          <p:cNvGrpSpPr/>
          <p:nvPr/>
        </p:nvGrpSpPr>
        <p:grpSpPr>
          <a:xfrm>
            <a:off x="4231373" y="5688792"/>
            <a:ext cx="78391" cy="78391"/>
            <a:chOff x="10179772" y="4044485"/>
            <a:chExt cx="492970" cy="492970"/>
          </a:xfrm>
        </p:grpSpPr>
        <p:cxnSp>
          <p:nvCxnSpPr>
            <p:cNvPr id="286" name="直線コネクタ 285">
              <a:extLst>
                <a:ext uri="{FF2B5EF4-FFF2-40B4-BE49-F238E27FC236}">
                  <a16:creationId xmlns:a16="http://schemas.microsoft.com/office/drawing/2014/main" id="{CB02C630-9039-4AB2-A459-EE8154FA899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直線コネクタ 286">
              <a:extLst>
                <a:ext uri="{FF2B5EF4-FFF2-40B4-BE49-F238E27FC236}">
                  <a16:creationId xmlns:a16="http://schemas.microsoft.com/office/drawing/2014/main" id="{58EF8980-BF24-4583-B249-A76DEBB2E69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8" name="グループ化 287">
            <a:extLst>
              <a:ext uri="{FF2B5EF4-FFF2-40B4-BE49-F238E27FC236}">
                <a16:creationId xmlns:a16="http://schemas.microsoft.com/office/drawing/2014/main" id="{45597C57-3B97-481F-AF51-B55B0C92A541}"/>
              </a:ext>
            </a:extLst>
          </p:cNvPr>
          <p:cNvGrpSpPr/>
          <p:nvPr/>
        </p:nvGrpSpPr>
        <p:grpSpPr>
          <a:xfrm>
            <a:off x="4249650" y="5688996"/>
            <a:ext cx="78391" cy="78391"/>
            <a:chOff x="10179772" y="4044485"/>
            <a:chExt cx="492970" cy="492970"/>
          </a:xfrm>
        </p:grpSpPr>
        <p:cxnSp>
          <p:nvCxnSpPr>
            <p:cNvPr id="289" name="直線コネクタ 288">
              <a:extLst>
                <a:ext uri="{FF2B5EF4-FFF2-40B4-BE49-F238E27FC236}">
                  <a16:creationId xmlns:a16="http://schemas.microsoft.com/office/drawing/2014/main" id="{A8C4D99D-42FF-4D96-822A-73C325AFB72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コネクタ 289">
              <a:extLst>
                <a:ext uri="{FF2B5EF4-FFF2-40B4-BE49-F238E27FC236}">
                  <a16:creationId xmlns:a16="http://schemas.microsoft.com/office/drawing/2014/main" id="{8D3A5ADA-8F3F-4A9D-ADD1-367C77C3F75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1" name="グループ化 290">
            <a:extLst>
              <a:ext uri="{FF2B5EF4-FFF2-40B4-BE49-F238E27FC236}">
                <a16:creationId xmlns:a16="http://schemas.microsoft.com/office/drawing/2014/main" id="{F6B41F9B-CE3C-42D3-A7FF-B953D5FCD9C8}"/>
              </a:ext>
            </a:extLst>
          </p:cNvPr>
          <p:cNvGrpSpPr/>
          <p:nvPr/>
        </p:nvGrpSpPr>
        <p:grpSpPr>
          <a:xfrm>
            <a:off x="4320701" y="5724248"/>
            <a:ext cx="78391" cy="78391"/>
            <a:chOff x="10179772" y="4044485"/>
            <a:chExt cx="492970" cy="492970"/>
          </a:xfrm>
        </p:grpSpPr>
        <p:cxnSp>
          <p:nvCxnSpPr>
            <p:cNvPr id="292" name="直線コネクタ 291">
              <a:extLst>
                <a:ext uri="{FF2B5EF4-FFF2-40B4-BE49-F238E27FC236}">
                  <a16:creationId xmlns:a16="http://schemas.microsoft.com/office/drawing/2014/main" id="{0DE42CB7-CC2E-4CC5-948E-91EC6EDBC8E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直線コネクタ 292">
              <a:extLst>
                <a:ext uri="{FF2B5EF4-FFF2-40B4-BE49-F238E27FC236}">
                  <a16:creationId xmlns:a16="http://schemas.microsoft.com/office/drawing/2014/main" id="{319B1A10-F83C-4D21-9E5B-0DD28B84070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5" name="グループ化 294">
            <a:extLst>
              <a:ext uri="{FF2B5EF4-FFF2-40B4-BE49-F238E27FC236}">
                <a16:creationId xmlns:a16="http://schemas.microsoft.com/office/drawing/2014/main" id="{76B0955A-11A0-40BD-8ECC-CA542B5A258F}"/>
              </a:ext>
            </a:extLst>
          </p:cNvPr>
          <p:cNvGrpSpPr/>
          <p:nvPr/>
        </p:nvGrpSpPr>
        <p:grpSpPr>
          <a:xfrm>
            <a:off x="4325386" y="5736480"/>
            <a:ext cx="78391" cy="78391"/>
            <a:chOff x="10179772" y="4044485"/>
            <a:chExt cx="492970" cy="492970"/>
          </a:xfrm>
        </p:grpSpPr>
        <p:cxnSp>
          <p:nvCxnSpPr>
            <p:cNvPr id="296" name="直線コネクタ 295">
              <a:extLst>
                <a:ext uri="{FF2B5EF4-FFF2-40B4-BE49-F238E27FC236}">
                  <a16:creationId xmlns:a16="http://schemas.microsoft.com/office/drawing/2014/main" id="{12122B58-08DB-4791-806E-6177E1D2B1A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直線コネクタ 296">
              <a:extLst>
                <a:ext uri="{FF2B5EF4-FFF2-40B4-BE49-F238E27FC236}">
                  <a16:creationId xmlns:a16="http://schemas.microsoft.com/office/drawing/2014/main" id="{E7809605-C65B-4BE3-A1E1-0E0D7643F59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8" name="グループ化 297">
            <a:extLst>
              <a:ext uri="{FF2B5EF4-FFF2-40B4-BE49-F238E27FC236}">
                <a16:creationId xmlns:a16="http://schemas.microsoft.com/office/drawing/2014/main" id="{39714E04-3B4D-43FE-B2F2-07F86A7EDB15}"/>
              </a:ext>
            </a:extLst>
          </p:cNvPr>
          <p:cNvGrpSpPr/>
          <p:nvPr/>
        </p:nvGrpSpPr>
        <p:grpSpPr>
          <a:xfrm>
            <a:off x="4329915" y="5736948"/>
            <a:ext cx="78391" cy="78391"/>
            <a:chOff x="10179772" y="4044485"/>
            <a:chExt cx="492970" cy="492970"/>
          </a:xfrm>
        </p:grpSpPr>
        <p:cxnSp>
          <p:nvCxnSpPr>
            <p:cNvPr id="299" name="直線コネクタ 298">
              <a:extLst>
                <a:ext uri="{FF2B5EF4-FFF2-40B4-BE49-F238E27FC236}">
                  <a16:creationId xmlns:a16="http://schemas.microsoft.com/office/drawing/2014/main" id="{CDC5D724-B587-4162-8086-7C9C753C854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直線コネクタ 299">
              <a:extLst>
                <a:ext uri="{FF2B5EF4-FFF2-40B4-BE49-F238E27FC236}">
                  <a16:creationId xmlns:a16="http://schemas.microsoft.com/office/drawing/2014/main" id="{57D5D560-ECC6-4EC3-AD63-35CFE3D3F6C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1" name="グループ化 300">
            <a:extLst>
              <a:ext uri="{FF2B5EF4-FFF2-40B4-BE49-F238E27FC236}">
                <a16:creationId xmlns:a16="http://schemas.microsoft.com/office/drawing/2014/main" id="{ADBAE998-E2E6-4E71-8FB0-04E3FED6050D}"/>
              </a:ext>
            </a:extLst>
          </p:cNvPr>
          <p:cNvGrpSpPr/>
          <p:nvPr/>
        </p:nvGrpSpPr>
        <p:grpSpPr>
          <a:xfrm>
            <a:off x="4342141" y="5736948"/>
            <a:ext cx="78391" cy="78391"/>
            <a:chOff x="10179772" y="4044485"/>
            <a:chExt cx="492970" cy="492970"/>
          </a:xfrm>
        </p:grpSpPr>
        <p:cxnSp>
          <p:nvCxnSpPr>
            <p:cNvPr id="302" name="直線コネクタ 301">
              <a:extLst>
                <a:ext uri="{FF2B5EF4-FFF2-40B4-BE49-F238E27FC236}">
                  <a16:creationId xmlns:a16="http://schemas.microsoft.com/office/drawing/2014/main" id="{368E42C9-92E1-4D9B-9056-1FA3C1315A4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直線コネクタ 302">
              <a:extLst>
                <a:ext uri="{FF2B5EF4-FFF2-40B4-BE49-F238E27FC236}">
                  <a16:creationId xmlns:a16="http://schemas.microsoft.com/office/drawing/2014/main" id="{405FD9E7-11CA-43FA-9142-B7AC0EA8684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4" name="グループ化 303">
            <a:extLst>
              <a:ext uri="{FF2B5EF4-FFF2-40B4-BE49-F238E27FC236}">
                <a16:creationId xmlns:a16="http://schemas.microsoft.com/office/drawing/2014/main" id="{36BE49D6-E2D7-410F-A947-B2940D25E168}"/>
              </a:ext>
            </a:extLst>
          </p:cNvPr>
          <p:cNvGrpSpPr/>
          <p:nvPr/>
        </p:nvGrpSpPr>
        <p:grpSpPr>
          <a:xfrm>
            <a:off x="4358550" y="5741937"/>
            <a:ext cx="78391" cy="78391"/>
            <a:chOff x="10179772" y="4044485"/>
            <a:chExt cx="492970" cy="492970"/>
          </a:xfrm>
        </p:grpSpPr>
        <p:cxnSp>
          <p:nvCxnSpPr>
            <p:cNvPr id="305" name="直線コネクタ 304">
              <a:extLst>
                <a:ext uri="{FF2B5EF4-FFF2-40B4-BE49-F238E27FC236}">
                  <a16:creationId xmlns:a16="http://schemas.microsoft.com/office/drawing/2014/main" id="{7A6C34CF-45FD-4F9C-91FD-81EF029C3A8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直線コネクタ 305">
              <a:extLst>
                <a:ext uri="{FF2B5EF4-FFF2-40B4-BE49-F238E27FC236}">
                  <a16:creationId xmlns:a16="http://schemas.microsoft.com/office/drawing/2014/main" id="{E64A45E7-B555-476F-8CD6-FAF2BA2A734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 name="グループ化 306">
            <a:extLst>
              <a:ext uri="{FF2B5EF4-FFF2-40B4-BE49-F238E27FC236}">
                <a16:creationId xmlns:a16="http://schemas.microsoft.com/office/drawing/2014/main" id="{8EBC33DA-F3AA-4A39-8FF9-90DE0413668D}"/>
              </a:ext>
            </a:extLst>
          </p:cNvPr>
          <p:cNvGrpSpPr/>
          <p:nvPr/>
        </p:nvGrpSpPr>
        <p:grpSpPr>
          <a:xfrm>
            <a:off x="4383345" y="5747905"/>
            <a:ext cx="77412" cy="77412"/>
            <a:chOff x="10179772" y="4044485"/>
            <a:chExt cx="492970" cy="492970"/>
          </a:xfrm>
        </p:grpSpPr>
        <p:cxnSp>
          <p:nvCxnSpPr>
            <p:cNvPr id="308" name="直線コネクタ 307">
              <a:extLst>
                <a:ext uri="{FF2B5EF4-FFF2-40B4-BE49-F238E27FC236}">
                  <a16:creationId xmlns:a16="http://schemas.microsoft.com/office/drawing/2014/main" id="{B553E518-A791-4C33-B065-DB2BCC29E294}"/>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線コネクタ 308">
              <a:extLst>
                <a:ext uri="{FF2B5EF4-FFF2-40B4-BE49-F238E27FC236}">
                  <a16:creationId xmlns:a16="http://schemas.microsoft.com/office/drawing/2014/main" id="{F1237DAC-F381-4E93-856D-79D11A138E20}"/>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3" name="グループ化 312">
            <a:extLst>
              <a:ext uri="{FF2B5EF4-FFF2-40B4-BE49-F238E27FC236}">
                <a16:creationId xmlns:a16="http://schemas.microsoft.com/office/drawing/2014/main" id="{EF5C3C78-E923-4B75-884C-093779488014}"/>
              </a:ext>
            </a:extLst>
          </p:cNvPr>
          <p:cNvGrpSpPr/>
          <p:nvPr/>
        </p:nvGrpSpPr>
        <p:grpSpPr>
          <a:xfrm>
            <a:off x="4398773" y="5741145"/>
            <a:ext cx="77412" cy="77412"/>
            <a:chOff x="10179772" y="4044485"/>
            <a:chExt cx="492970" cy="492970"/>
          </a:xfrm>
        </p:grpSpPr>
        <p:cxnSp>
          <p:nvCxnSpPr>
            <p:cNvPr id="314" name="直線コネクタ 313">
              <a:extLst>
                <a:ext uri="{FF2B5EF4-FFF2-40B4-BE49-F238E27FC236}">
                  <a16:creationId xmlns:a16="http://schemas.microsoft.com/office/drawing/2014/main" id="{4B8DE095-06F8-4689-A6AF-8E53740BD2D2}"/>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直線コネクタ 314">
              <a:extLst>
                <a:ext uri="{FF2B5EF4-FFF2-40B4-BE49-F238E27FC236}">
                  <a16:creationId xmlns:a16="http://schemas.microsoft.com/office/drawing/2014/main" id="{65DF9A74-B388-4105-A9B3-DC4E146000F4}"/>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グループ化 5">
            <a:extLst>
              <a:ext uri="{FF2B5EF4-FFF2-40B4-BE49-F238E27FC236}">
                <a16:creationId xmlns:a16="http://schemas.microsoft.com/office/drawing/2014/main" id="{5D641267-C83B-47A6-82D8-C407F184BE9B}"/>
              </a:ext>
            </a:extLst>
          </p:cNvPr>
          <p:cNvGrpSpPr/>
          <p:nvPr/>
        </p:nvGrpSpPr>
        <p:grpSpPr>
          <a:xfrm>
            <a:off x="5803335" y="1756759"/>
            <a:ext cx="3510633" cy="902891"/>
            <a:chOff x="5803335" y="1756759"/>
            <a:chExt cx="3510633" cy="902891"/>
          </a:xfrm>
        </p:grpSpPr>
        <p:grpSp>
          <p:nvGrpSpPr>
            <p:cNvPr id="5" name="グループ化 4">
              <a:extLst>
                <a:ext uri="{FF2B5EF4-FFF2-40B4-BE49-F238E27FC236}">
                  <a16:creationId xmlns:a16="http://schemas.microsoft.com/office/drawing/2014/main" id="{215943D7-1B1F-4E33-9F90-56926A5B1658}"/>
                </a:ext>
              </a:extLst>
            </p:cNvPr>
            <p:cNvGrpSpPr/>
            <p:nvPr/>
          </p:nvGrpSpPr>
          <p:grpSpPr>
            <a:xfrm>
              <a:off x="5803335" y="1756759"/>
              <a:ext cx="3510633" cy="902891"/>
              <a:chOff x="5803335" y="1756759"/>
              <a:chExt cx="3510633" cy="902891"/>
            </a:xfrm>
          </p:grpSpPr>
          <p:pic>
            <p:nvPicPr>
              <p:cNvPr id="4" name="図 3">
                <a:extLst>
                  <a:ext uri="{FF2B5EF4-FFF2-40B4-BE49-F238E27FC236}">
                    <a16:creationId xmlns:a16="http://schemas.microsoft.com/office/drawing/2014/main" id="{A74B9BF6-C77C-FDA6-DBFF-85519D816B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39436" y="1756759"/>
                <a:ext cx="3374532" cy="878809"/>
              </a:xfrm>
              <a:prstGeom prst="rect">
                <a:avLst/>
              </a:prstGeom>
            </p:spPr>
          </p:pic>
          <p:sp>
            <p:nvSpPr>
              <p:cNvPr id="3" name="正方形/長方形 2">
                <a:extLst>
                  <a:ext uri="{FF2B5EF4-FFF2-40B4-BE49-F238E27FC236}">
                    <a16:creationId xmlns:a16="http://schemas.microsoft.com/office/drawing/2014/main" id="{A9410BEB-37DB-44C0-8249-CE0E846CD573}"/>
                  </a:ext>
                </a:extLst>
              </p:cNvPr>
              <p:cNvSpPr/>
              <p:nvPr/>
            </p:nvSpPr>
            <p:spPr bwMode="auto">
              <a:xfrm>
                <a:off x="5803335" y="2498300"/>
                <a:ext cx="849764" cy="161350"/>
              </a:xfrm>
              <a:prstGeom prst="rect">
                <a:avLst/>
              </a:prstGeom>
              <a:solidFill>
                <a:schemeClr val="bg1"/>
              </a:solidFill>
              <a:ln>
                <a:noFill/>
              </a:ln>
              <a:effectLst/>
            </p:spPr>
            <p:txBody>
              <a:bodyPr rtlCol="0" anchor="ctr"/>
              <a:lstStyle/>
              <a:p>
                <a:pPr algn="ctr"/>
                <a:endParaRPr kumimoji="1" lang="ja-JP" altLang="en-US"/>
              </a:p>
            </p:txBody>
          </p:sp>
          <p:sp>
            <p:nvSpPr>
              <p:cNvPr id="254" name="正方形/長方形 253">
                <a:extLst>
                  <a:ext uri="{FF2B5EF4-FFF2-40B4-BE49-F238E27FC236}">
                    <a16:creationId xmlns:a16="http://schemas.microsoft.com/office/drawing/2014/main" id="{6976FE32-CD26-461A-B786-E2FCCE2D9630}"/>
                  </a:ext>
                </a:extLst>
              </p:cNvPr>
              <p:cNvSpPr/>
              <p:nvPr/>
            </p:nvSpPr>
            <p:spPr bwMode="auto">
              <a:xfrm>
                <a:off x="5939436" y="2400300"/>
                <a:ext cx="998487" cy="176684"/>
              </a:xfrm>
              <a:prstGeom prst="rect">
                <a:avLst/>
              </a:prstGeom>
              <a:solidFill>
                <a:schemeClr val="bg1"/>
              </a:solidFill>
              <a:ln>
                <a:noFill/>
              </a:ln>
              <a:effectLst/>
            </p:spPr>
            <p:txBody>
              <a:bodyPr rtlCol="0" anchor="ctr"/>
              <a:lstStyle/>
              <a:p>
                <a:pPr algn="ctr"/>
                <a:endParaRPr kumimoji="1" lang="ja-JP" altLang="en-US"/>
              </a:p>
            </p:txBody>
          </p:sp>
        </p:grpSp>
        <p:pic>
          <p:nvPicPr>
            <p:cNvPr id="258" name="図 257">
              <a:extLst>
                <a:ext uri="{FF2B5EF4-FFF2-40B4-BE49-F238E27FC236}">
                  <a16:creationId xmlns:a16="http://schemas.microsoft.com/office/drawing/2014/main" id="{BC0A6DAD-CEE7-44E4-9A28-AAD10A7838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62590" y="2399002"/>
              <a:ext cx="609735" cy="91900"/>
            </a:xfrm>
            <a:prstGeom prst="rect">
              <a:avLst/>
            </a:prstGeom>
          </p:spPr>
        </p:pic>
      </p:grpSp>
      <p:sp>
        <p:nvSpPr>
          <p:cNvPr id="59" name="テキスト ボックス 34">
            <a:extLst>
              <a:ext uri="{FF2B5EF4-FFF2-40B4-BE49-F238E27FC236}">
                <a16:creationId xmlns:a16="http://schemas.microsoft.com/office/drawing/2014/main" id="{BD9AECA1-7D2D-4D1F-944E-24A46FDEAEA7}"/>
              </a:ext>
            </a:extLst>
          </p:cNvPr>
          <p:cNvSpPr txBox="1">
            <a:spLocks noChangeArrowheads="1"/>
          </p:cNvSpPr>
          <p:nvPr/>
        </p:nvSpPr>
        <p:spPr bwMode="auto">
          <a:xfrm>
            <a:off x="5323556" y="1616672"/>
            <a:ext cx="1329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◇整備概要</a:t>
            </a:r>
            <a:endParaRPr lang="ja-JP" altLang="ja-JP" sz="12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9" name="テキスト ボックス 70"/>
          <p:cNvSpPr txBox="1"/>
          <p:nvPr/>
        </p:nvSpPr>
        <p:spPr>
          <a:xfrm>
            <a:off x="6333086" y="2427339"/>
            <a:ext cx="2835275" cy="2333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CN" altLang="en-US" sz="1000" dirty="0">
                <a:latin typeface="HG丸ｺﾞｼｯｸM-PRO" pitchFamily="50" charset="-128"/>
                <a:ea typeface="HG丸ｺﾞｼｯｸM-PRO" pitchFamily="50" charset="-128"/>
              </a:rPr>
              <a:t>整備断面例（</a:t>
            </a:r>
            <a:r>
              <a:rPr lang="en-US" altLang="ja-JP" sz="1000" dirty="0">
                <a:latin typeface="HG丸ｺﾞｼｯｸM-PRO" pitchFamily="50" charset="-128"/>
                <a:ea typeface="HG丸ｺﾞｼｯｸM-PRO" pitchFamily="50" charset="-128"/>
              </a:rPr>
              <a:t>1.4</a:t>
            </a:r>
            <a:r>
              <a:rPr lang="en-US" altLang="zh-CN" sz="1000" dirty="0">
                <a:latin typeface="HG丸ｺﾞｼｯｸM-PRO" pitchFamily="50" charset="-128"/>
                <a:ea typeface="HG丸ｺﾞｼｯｸM-PRO" pitchFamily="50" charset="-128"/>
              </a:rPr>
              <a:t>km</a:t>
            </a:r>
            <a:r>
              <a:rPr lang="zh-CN" altLang="en-US" sz="1000" dirty="0">
                <a:latin typeface="HG丸ｺﾞｼｯｸM-PRO" pitchFamily="50" charset="-128"/>
                <a:ea typeface="HG丸ｺﾞｼｯｸM-PRO" pitchFamily="50" charset="-128"/>
              </a:rPr>
              <a:t>地点）</a:t>
            </a:r>
            <a:endParaRPr lang="ja-JP" altLang="en-US" sz="1000" dirty="0">
              <a:latin typeface="HG丸ｺﾞｼｯｸM-PRO" pitchFamily="50" charset="-128"/>
              <a:ea typeface="HG丸ｺﾞｼｯｸM-PRO" pitchFamily="50" charset="-128"/>
            </a:endParaRPr>
          </a:p>
        </p:txBody>
      </p:sp>
      <p:sp>
        <p:nvSpPr>
          <p:cNvPr id="248" name="テキスト ボックス 247">
            <a:extLst>
              <a:ext uri="{FF2B5EF4-FFF2-40B4-BE49-F238E27FC236}">
                <a16:creationId xmlns:a16="http://schemas.microsoft.com/office/drawing/2014/main" id="{5B002A92-03A7-4030-9991-AA565107FDA0}"/>
              </a:ext>
            </a:extLst>
          </p:cNvPr>
          <p:cNvSpPr txBox="1"/>
          <p:nvPr/>
        </p:nvSpPr>
        <p:spPr>
          <a:xfrm>
            <a:off x="883254" y="6543902"/>
            <a:ext cx="1368000" cy="194925"/>
          </a:xfrm>
          <a:prstGeom prst="rect">
            <a:avLst/>
          </a:prstGeom>
          <a:solidFill>
            <a:schemeClr val="bg1"/>
          </a:solidFill>
        </p:spPr>
        <p:txBody>
          <a:bodyPr wrap="square" anchor="ctr">
            <a:spAutoFit/>
          </a:bodyPr>
          <a:lstStyle/>
          <a:p>
            <a:pPr marL="0" algn="l" defTabSz="914400" rtl="0" eaLnBrk="1" latinLnBrk="0" hangingPunct="1">
              <a:lnSpc>
                <a:spcPts val="800"/>
              </a:lnSpc>
              <a:spcAft>
                <a:spcPts val="0"/>
              </a:spcAft>
            </a:pPr>
            <a:r>
              <a:rPr kumimoji="1" lang="zh-TW" altLang="en-US" sz="800" kern="0" dirty="0">
                <a:solidFill>
                  <a:schemeClr val="tx1"/>
                </a:solidFill>
                <a:effectLst/>
                <a:latin typeface="+mn-lt"/>
                <a:ea typeface="+mn-ea"/>
                <a:cs typeface="+mn-cs"/>
              </a:rPr>
              <a:t>浸水想定面積：約</a:t>
            </a:r>
            <a:r>
              <a:rPr kumimoji="1" lang="en-US" altLang="ja-JP" sz="800" kern="0" dirty="0">
                <a:solidFill>
                  <a:schemeClr val="tx1"/>
                </a:solidFill>
                <a:effectLst/>
                <a:latin typeface="+mn-lt"/>
                <a:ea typeface="+mn-ea"/>
                <a:cs typeface="+mn-cs"/>
              </a:rPr>
              <a:t>478.5</a:t>
            </a:r>
            <a:r>
              <a:rPr kumimoji="1" lang="en-US" altLang="zh-TW" sz="800" kern="0" dirty="0">
                <a:solidFill>
                  <a:schemeClr val="tx1"/>
                </a:solidFill>
                <a:effectLst/>
                <a:latin typeface="+mn-lt"/>
                <a:ea typeface="+mn-ea"/>
                <a:cs typeface="+mn-cs"/>
              </a:rPr>
              <a:t>ha</a:t>
            </a:r>
          </a:p>
        </p:txBody>
      </p:sp>
      <p:sp>
        <p:nvSpPr>
          <p:cNvPr id="7" name="正方形/長方形 6">
            <a:extLst>
              <a:ext uri="{FF2B5EF4-FFF2-40B4-BE49-F238E27FC236}">
                <a16:creationId xmlns:a16="http://schemas.microsoft.com/office/drawing/2014/main" id="{241CEC85-59CD-4D4D-A111-8966C0EFA21F}"/>
              </a:ext>
            </a:extLst>
          </p:cNvPr>
          <p:cNvSpPr/>
          <p:nvPr/>
        </p:nvSpPr>
        <p:spPr bwMode="auto">
          <a:xfrm>
            <a:off x="246640" y="6542931"/>
            <a:ext cx="615331" cy="194925"/>
          </a:xfrm>
          <a:prstGeom prst="rect">
            <a:avLst/>
          </a:prstGeom>
          <a:solidFill>
            <a:schemeClr val="bg1"/>
          </a:solidFill>
          <a:ln>
            <a:noFill/>
          </a:ln>
          <a:effectLst/>
        </p:spPr>
        <p:txBody>
          <a:bodyPr rtlCol="0" anchor="ctr"/>
          <a:lstStyle/>
          <a:p>
            <a:pPr algn="ctr"/>
            <a:endParaRPr kumimoji="1" lang="ja-JP" altLang="en-US"/>
          </a:p>
        </p:txBody>
      </p:sp>
      <p:grpSp>
        <p:nvGrpSpPr>
          <p:cNvPr id="245" name="グループ化 244">
            <a:extLst>
              <a:ext uri="{FF2B5EF4-FFF2-40B4-BE49-F238E27FC236}">
                <a16:creationId xmlns:a16="http://schemas.microsoft.com/office/drawing/2014/main" id="{3F16E5D8-3988-40E9-AAE0-6E403243E4D1}"/>
              </a:ext>
            </a:extLst>
          </p:cNvPr>
          <p:cNvGrpSpPr/>
          <p:nvPr/>
        </p:nvGrpSpPr>
        <p:grpSpPr>
          <a:xfrm>
            <a:off x="201370" y="6578470"/>
            <a:ext cx="720000" cy="205744"/>
            <a:chOff x="4627066" y="6243190"/>
            <a:chExt cx="720000" cy="205744"/>
          </a:xfrm>
        </p:grpSpPr>
        <p:sp>
          <p:nvSpPr>
            <p:cNvPr id="246" name="テキスト ボックス 245">
              <a:extLst>
                <a:ext uri="{FF2B5EF4-FFF2-40B4-BE49-F238E27FC236}">
                  <a16:creationId xmlns:a16="http://schemas.microsoft.com/office/drawing/2014/main" id="{5DD5A4F4-46BD-4565-ACEC-C96DC6F86017}"/>
                </a:ext>
              </a:extLst>
            </p:cNvPr>
            <p:cNvSpPr txBox="1"/>
            <p:nvPr/>
          </p:nvSpPr>
          <p:spPr>
            <a:xfrm>
              <a:off x="462706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247" name="フリーフォーム: 図形 246">
              <a:extLst>
                <a:ext uri="{FF2B5EF4-FFF2-40B4-BE49-F238E27FC236}">
                  <a16:creationId xmlns:a16="http://schemas.microsoft.com/office/drawing/2014/main" id="{7AB1FC39-4F33-4AD9-806A-F25765B5BDE6}"/>
                </a:ext>
              </a:extLst>
            </p:cNvPr>
            <p:cNvSpPr/>
            <p:nvPr/>
          </p:nvSpPr>
          <p:spPr bwMode="auto">
            <a:xfrm>
              <a:off x="4808452" y="6243190"/>
              <a:ext cx="288000" cy="4718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
        <p:nvSpPr>
          <p:cNvPr id="252" name="テキスト ボックス 251">
            <a:extLst>
              <a:ext uri="{FF2B5EF4-FFF2-40B4-BE49-F238E27FC236}">
                <a16:creationId xmlns:a16="http://schemas.microsoft.com/office/drawing/2014/main" id="{BB32FE5C-807E-4650-9DDF-59B278331D16}"/>
              </a:ext>
            </a:extLst>
          </p:cNvPr>
          <p:cNvSpPr txBox="1"/>
          <p:nvPr/>
        </p:nvSpPr>
        <p:spPr>
          <a:xfrm rot="17453854">
            <a:off x="443953" y="3985752"/>
            <a:ext cx="735603" cy="246221"/>
          </a:xfrm>
          <a:prstGeom prst="rect">
            <a:avLst/>
          </a:prstGeom>
          <a:noFill/>
        </p:spPr>
        <p:txBody>
          <a:bodyPr wrap="square" rtlCol="0">
            <a:spAutoFit/>
          </a:bodyPr>
          <a:lstStyle/>
          <a:p>
            <a:pPr algn="ctr"/>
            <a:r>
              <a:rPr kumimoji="1" lang="ja-JP" altLang="en-US" sz="1000" b="1" dirty="0"/>
              <a:t>←淀川</a:t>
            </a:r>
          </a:p>
        </p:txBody>
      </p:sp>
    </p:spTree>
    <p:extLst>
      <p:ext uri="{BB962C8B-B14F-4D97-AF65-F5344CB8AC3E}">
        <p14:creationId xmlns:p14="http://schemas.microsoft.com/office/powerpoint/2010/main" val="425987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 Box 33">
            <a:extLst>
              <a:ext uri="{FF2B5EF4-FFF2-40B4-BE49-F238E27FC236}">
                <a16:creationId xmlns:a16="http://schemas.microsoft.com/office/drawing/2014/main" id="{166431C3-0E12-421C-9A78-31567745B2AD}"/>
              </a:ext>
            </a:extLst>
          </p:cNvPr>
          <p:cNvSpPr txBox="1">
            <a:spLocks noChangeArrowheads="1"/>
          </p:cNvSpPr>
          <p:nvPr/>
        </p:nvSpPr>
        <p:spPr bwMode="auto">
          <a:xfrm>
            <a:off x="5721116" y="493311"/>
            <a:ext cx="3938957" cy="6328802"/>
          </a:xfrm>
          <a:prstGeom prst="rect">
            <a:avLst/>
          </a:prstGeom>
          <a:noFill/>
          <a:ln w="9525" algn="ctr">
            <a:noFill/>
            <a:miter lim="800000"/>
            <a:headEnd/>
            <a:tailEnd/>
          </a:ln>
          <a:effectLst/>
        </p:spPr>
        <p:txBody>
          <a:bodyPr wrap="square" lIns="45720" tIns="27432" rIns="45720" bIns="27432"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dirty="0">
                <a:solidFill>
                  <a:srgbClr val="000000"/>
                </a:solidFill>
                <a:latin typeface="ＭＳ Ｐゴシック"/>
                <a:ea typeface="ＭＳ Ｐゴシック"/>
              </a:rPr>
              <a:t>馬場前橋付近</a:t>
            </a:r>
          </a:p>
        </p:txBody>
      </p:sp>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4</a:t>
            </a:r>
          </a:p>
        </p:txBody>
      </p:sp>
      <p:graphicFrame>
        <p:nvGraphicFramePr>
          <p:cNvPr id="149" name="表 148">
            <a:extLst>
              <a:ext uri="{FF2B5EF4-FFF2-40B4-BE49-F238E27FC236}">
                <a16:creationId xmlns:a16="http://schemas.microsoft.com/office/drawing/2014/main" id="{D5969160-D12C-47EF-B174-FEB5A1092C4F}"/>
              </a:ext>
            </a:extLst>
          </p:cNvPr>
          <p:cNvGraphicFramePr>
            <a:graphicFrameLocks noGrp="1"/>
          </p:cNvGraphicFramePr>
          <p:nvPr>
            <p:extLst>
              <p:ext uri="{D42A27DB-BD31-4B8C-83A1-F6EECF244321}">
                <p14:modId xmlns:p14="http://schemas.microsoft.com/office/powerpoint/2010/main" val="1446951861"/>
              </p:ext>
            </p:extLst>
          </p:nvPr>
        </p:nvGraphicFramePr>
        <p:xfrm>
          <a:off x="310576" y="1027207"/>
          <a:ext cx="5067675" cy="1311275"/>
        </p:xfrm>
        <a:graphic>
          <a:graphicData uri="http://schemas.openxmlformats.org/drawingml/2006/table">
            <a:tbl>
              <a:tblPr/>
              <a:tblGrid>
                <a:gridCol w="679084">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760576">
                  <a:extLst>
                    <a:ext uri="{9D8B030D-6E8A-4147-A177-3AD203B41FA5}">
                      <a16:colId xmlns:a16="http://schemas.microsoft.com/office/drawing/2014/main" val="20002"/>
                    </a:ext>
                  </a:extLst>
                </a:gridCol>
                <a:gridCol w="1324015">
                  <a:extLst>
                    <a:ext uri="{9D8B030D-6E8A-4147-A177-3AD203B41FA5}">
                      <a16:colId xmlns:a16="http://schemas.microsoft.com/office/drawing/2014/main" val="20003"/>
                    </a:ext>
                  </a:extLst>
                </a:gridCol>
              </a:tblGrid>
              <a:tr h="187325">
                <a:tc>
                  <a:txBody>
                    <a:bodyPr/>
                    <a:lstStyle/>
                    <a:p>
                      <a:pPr marL="0" indent="0" algn="ctr">
                        <a:spcAft>
                          <a:spcPts val="0"/>
                        </a:spcAft>
                      </a:pPr>
                      <a:r>
                        <a:rPr lang="ja-JP" sz="1000" kern="100" dirty="0">
                          <a:latin typeface="+mn-ea"/>
                          <a:ea typeface="+mn-ea"/>
                          <a:cs typeface="Times New Roman"/>
                        </a:rPr>
                        <a:t>河川名</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整備対象区間</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整備延長</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整備内容</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4650">
                <a:tc rowSpan="3">
                  <a:txBody>
                    <a:bodyPr/>
                    <a:lstStyle/>
                    <a:p>
                      <a:pPr marL="0" indent="0" algn="ctr">
                        <a:spcAft>
                          <a:spcPts val="0"/>
                        </a:spcAft>
                      </a:pPr>
                      <a:r>
                        <a:rPr lang="ja-JP" altLang="en-US" sz="1000" kern="100" dirty="0">
                          <a:latin typeface="+mn-ea"/>
                          <a:ea typeface="+mn-ea"/>
                          <a:cs typeface="Times New Roman"/>
                        </a:rPr>
                        <a:t>穂谷</a:t>
                      </a:r>
                      <a:r>
                        <a:rPr lang="ja-JP" sz="1000" kern="100" dirty="0">
                          <a:latin typeface="+mn-ea"/>
                          <a:ea typeface="+mn-ea"/>
                          <a:cs typeface="Times New Roman"/>
                        </a:rPr>
                        <a:t>川</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①馬場前</a:t>
                      </a:r>
                      <a:r>
                        <a:rPr lang="zh-TW" altLang="en-US" sz="1000" kern="100" dirty="0">
                          <a:latin typeface="+mn-ea"/>
                          <a:ea typeface="+mn-ea"/>
                          <a:cs typeface="Times New Roman"/>
                        </a:rPr>
                        <a:t>橋</a:t>
                      </a:r>
                      <a:r>
                        <a:rPr lang="ja-JP" altLang="en-US" sz="1000" kern="100" dirty="0">
                          <a:latin typeface="+mn-ea"/>
                          <a:ea typeface="+mn-ea"/>
                          <a:cs typeface="Times New Roman"/>
                        </a:rPr>
                        <a:t>上流</a:t>
                      </a:r>
                      <a:r>
                        <a:rPr lang="zh-TW" altLang="en-US" sz="1000" kern="100" dirty="0">
                          <a:latin typeface="+mn-ea"/>
                          <a:ea typeface="+mn-ea"/>
                          <a:cs typeface="Times New Roman"/>
                        </a:rPr>
                        <a:t>～</a:t>
                      </a:r>
                      <a:r>
                        <a:rPr lang="ja-JP" altLang="en-US" sz="1000" kern="100" dirty="0">
                          <a:latin typeface="+mn-ea"/>
                          <a:ea typeface="+mn-ea"/>
                          <a:cs typeface="Times New Roman"/>
                        </a:rPr>
                        <a:t>穂谷川新</a:t>
                      </a:r>
                      <a:r>
                        <a:rPr lang="zh-TW" altLang="en-US" sz="1000" kern="100" dirty="0">
                          <a:latin typeface="+mn-ea"/>
                          <a:ea typeface="+mn-ea"/>
                          <a:cs typeface="Times New Roman"/>
                        </a:rPr>
                        <a:t>橋</a:t>
                      </a:r>
                      <a:r>
                        <a:rPr lang="en-US" altLang="ja-JP" sz="1000" kern="100" dirty="0">
                          <a:latin typeface="+mn-ea"/>
                          <a:ea typeface="+mn-ea"/>
                          <a:cs typeface="Times New Roman"/>
                        </a:rPr>
                        <a:t>(</a:t>
                      </a:r>
                      <a:r>
                        <a:rPr lang="ja-JP" altLang="en-US" sz="1000" kern="100" dirty="0">
                          <a:latin typeface="+mn-ea"/>
                          <a:ea typeface="+mn-ea"/>
                          <a:cs typeface="Times New Roman"/>
                        </a:rPr>
                        <a:t>国道</a:t>
                      </a:r>
                      <a:r>
                        <a:rPr lang="en-US" altLang="ja-JP" sz="1000" kern="100" dirty="0">
                          <a:latin typeface="+mn-ea"/>
                          <a:ea typeface="+mn-ea"/>
                          <a:cs typeface="Times New Roman"/>
                        </a:rPr>
                        <a:t>1</a:t>
                      </a:r>
                      <a:r>
                        <a:rPr lang="ja-JP" altLang="en-US" sz="1000" kern="100" dirty="0">
                          <a:latin typeface="+mn-ea"/>
                          <a:ea typeface="+mn-ea"/>
                          <a:cs typeface="Times New Roman"/>
                        </a:rPr>
                        <a:t>号</a:t>
                      </a:r>
                      <a:r>
                        <a:rPr lang="en-US" altLang="ja-JP" sz="1000" kern="100" dirty="0">
                          <a:latin typeface="+mn-ea"/>
                          <a:ea typeface="+mn-ea"/>
                          <a:cs typeface="Times New Roman"/>
                        </a:rPr>
                        <a:t>)</a:t>
                      </a:r>
                      <a:endParaRPr lang="zh-TW" altLang="en-US" sz="1000" kern="100" dirty="0">
                        <a:latin typeface="+mn-ea"/>
                        <a:ea typeface="+mn-ea"/>
                        <a:cs typeface="Times New Roman"/>
                      </a:endParaRPr>
                    </a:p>
                    <a:p>
                      <a:pPr marL="0" indent="0" algn="ctr">
                        <a:spcAft>
                          <a:spcPts val="0"/>
                        </a:spcAft>
                      </a:pPr>
                      <a:r>
                        <a:rPr lang="en-US" altLang="zh-TW" sz="1000" kern="100" dirty="0">
                          <a:latin typeface="+mn-ea"/>
                          <a:ea typeface="+mn-ea"/>
                          <a:cs typeface="Times New Roman"/>
                        </a:rPr>
                        <a:t>(</a:t>
                      </a:r>
                      <a:r>
                        <a:rPr lang="en-US" altLang="ja-JP" sz="1000" kern="100" dirty="0">
                          <a:latin typeface="+mn-ea"/>
                          <a:ea typeface="+mn-ea"/>
                          <a:cs typeface="Times New Roman"/>
                        </a:rPr>
                        <a:t>1.1</a:t>
                      </a:r>
                      <a:r>
                        <a:rPr lang="en-US" altLang="zh-TW" sz="1000" kern="100" dirty="0">
                          <a:latin typeface="+mn-ea"/>
                          <a:ea typeface="+mn-ea"/>
                          <a:cs typeface="Times New Roman"/>
                        </a:rPr>
                        <a:t>k</a:t>
                      </a:r>
                      <a:r>
                        <a:rPr lang="zh-TW" altLang="en-US" sz="1000" kern="100" dirty="0">
                          <a:latin typeface="+mn-ea"/>
                          <a:ea typeface="+mn-ea"/>
                          <a:cs typeface="Times New Roman"/>
                        </a:rPr>
                        <a:t>～</a:t>
                      </a:r>
                      <a:r>
                        <a:rPr lang="en-US" altLang="ja-JP" sz="1000" kern="100" dirty="0">
                          <a:latin typeface="+mn-ea"/>
                          <a:ea typeface="+mn-ea"/>
                          <a:cs typeface="Times New Roman"/>
                        </a:rPr>
                        <a:t>3.4</a:t>
                      </a:r>
                      <a:r>
                        <a:rPr lang="en-US" altLang="zh-TW" sz="1000" kern="100" dirty="0">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約</a:t>
                      </a:r>
                      <a:r>
                        <a:rPr lang="en-US" altLang="ja-JP" sz="1000" kern="100" dirty="0">
                          <a:latin typeface="+mn-ea"/>
                          <a:ea typeface="+mn-ea"/>
                          <a:cs typeface="Times New Roman"/>
                        </a:rPr>
                        <a:t>2.3</a:t>
                      </a:r>
                      <a:r>
                        <a:rPr lang="ja-JP" altLang="en-US" sz="1000" kern="100" dirty="0">
                          <a:latin typeface="+mn-ea"/>
                          <a:ea typeface="+mn-ea"/>
                          <a:cs typeface="Times New Roman"/>
                        </a:rPr>
                        <a:t> </a:t>
                      </a:r>
                      <a:r>
                        <a:rPr lang="en-US" altLang="ja-JP" sz="1000" kern="100" dirty="0">
                          <a:latin typeface="+mn-ea"/>
                          <a:ea typeface="+mn-ea"/>
                          <a:cs typeface="Times New Roman"/>
                        </a:rPr>
                        <a:t>km</a:t>
                      </a: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a:spcAft>
                          <a:spcPts val="0"/>
                        </a:spcAft>
                      </a:pPr>
                      <a:r>
                        <a:rPr lang="ja-JP" altLang="en-US" sz="1000" kern="100" dirty="0">
                          <a:solidFill>
                            <a:schemeClr val="tx1"/>
                          </a:solidFill>
                          <a:latin typeface="+mn-ea"/>
                          <a:ea typeface="+mn-ea"/>
                          <a:cs typeface="Times New Roman"/>
                        </a:rPr>
                        <a:t>河道拡幅及び河床掘削を行う。</a:t>
                      </a: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②穂谷川新</a:t>
                      </a:r>
                      <a:r>
                        <a:rPr lang="zh-TW" altLang="en-US" sz="1000" kern="100" dirty="0">
                          <a:solidFill>
                            <a:schemeClr val="tx1"/>
                          </a:solidFill>
                          <a:latin typeface="+mn-ea"/>
                          <a:ea typeface="+mn-ea"/>
                          <a:cs typeface="Times New Roman"/>
                        </a:rPr>
                        <a:t>橋</a:t>
                      </a:r>
                      <a:r>
                        <a:rPr lang="en-US" altLang="ja-JP" sz="1000" kern="100" dirty="0">
                          <a:solidFill>
                            <a:schemeClr val="tx1"/>
                          </a:solidFill>
                          <a:latin typeface="+mn-ea"/>
                          <a:ea typeface="+mn-ea"/>
                          <a:cs typeface="Times New Roman"/>
                        </a:rPr>
                        <a:t>(</a:t>
                      </a:r>
                      <a:r>
                        <a:rPr lang="ja-JP" altLang="en-US" sz="1000" kern="100" dirty="0">
                          <a:solidFill>
                            <a:schemeClr val="tx1"/>
                          </a:solidFill>
                          <a:latin typeface="+mn-ea"/>
                          <a:ea typeface="+mn-ea"/>
                          <a:cs typeface="Times New Roman"/>
                        </a:rPr>
                        <a:t>国道</a:t>
                      </a:r>
                      <a:r>
                        <a:rPr lang="en-US" altLang="ja-JP" sz="1000" kern="100" dirty="0">
                          <a:solidFill>
                            <a:schemeClr val="tx1"/>
                          </a:solidFill>
                          <a:latin typeface="+mn-ea"/>
                          <a:ea typeface="+mn-ea"/>
                          <a:cs typeface="Times New Roman"/>
                        </a:rPr>
                        <a:t>1</a:t>
                      </a:r>
                      <a:r>
                        <a:rPr lang="ja-JP" altLang="en-US" sz="1000" kern="100" dirty="0">
                          <a:solidFill>
                            <a:schemeClr val="tx1"/>
                          </a:solidFill>
                          <a:latin typeface="+mn-ea"/>
                          <a:ea typeface="+mn-ea"/>
                          <a:cs typeface="Times New Roman"/>
                        </a:rPr>
                        <a:t>号</a:t>
                      </a:r>
                      <a:r>
                        <a:rPr lang="en-US" altLang="ja-JP" sz="1000" kern="100" dirty="0">
                          <a:solidFill>
                            <a:schemeClr val="tx1"/>
                          </a:solidFill>
                          <a:latin typeface="+mn-ea"/>
                          <a:ea typeface="+mn-ea"/>
                          <a:cs typeface="Times New Roman"/>
                        </a:rPr>
                        <a:t>)</a:t>
                      </a:r>
                      <a:r>
                        <a:rPr lang="zh-TW" altLang="en-US" sz="1000" kern="100" dirty="0">
                          <a:solidFill>
                            <a:schemeClr val="tx1"/>
                          </a:solidFill>
                          <a:latin typeface="+mn-ea"/>
                          <a:ea typeface="+mn-ea"/>
                          <a:cs typeface="Times New Roman"/>
                        </a:rPr>
                        <a:t> ～</a:t>
                      </a:r>
                      <a:r>
                        <a:rPr lang="ja-JP" altLang="en-US" sz="1000" kern="100" dirty="0">
                          <a:solidFill>
                            <a:schemeClr val="tx1"/>
                          </a:solidFill>
                          <a:latin typeface="+mn-ea"/>
                          <a:ea typeface="+mn-ea"/>
                          <a:cs typeface="Times New Roman"/>
                        </a:rPr>
                        <a:t>山田池</a:t>
                      </a:r>
                      <a:r>
                        <a:rPr lang="zh-TW" altLang="en-US" sz="1000" kern="100" dirty="0">
                          <a:solidFill>
                            <a:schemeClr val="tx1"/>
                          </a:solidFill>
                          <a:latin typeface="+mn-ea"/>
                          <a:ea typeface="+mn-ea"/>
                          <a:cs typeface="Times New Roman"/>
                        </a:rPr>
                        <a:t>橋</a:t>
                      </a: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3.4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1.0</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66367"/>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③山田池</a:t>
                      </a:r>
                      <a:r>
                        <a:rPr lang="zh-TW" altLang="en-US" sz="1000" kern="100" dirty="0">
                          <a:solidFill>
                            <a:schemeClr val="tx1"/>
                          </a:solidFill>
                          <a:latin typeface="+mn-ea"/>
                          <a:ea typeface="+mn-ea"/>
                          <a:cs typeface="Times New Roman"/>
                        </a:rPr>
                        <a:t>橋 ～</a:t>
                      </a:r>
                      <a:r>
                        <a:rPr lang="ja-JP" altLang="en-US" sz="1000" kern="100" dirty="0">
                          <a:solidFill>
                            <a:schemeClr val="tx1"/>
                          </a:solidFill>
                          <a:latin typeface="+mn-ea"/>
                          <a:ea typeface="+mn-ea"/>
                          <a:cs typeface="Times New Roman"/>
                        </a:rPr>
                        <a:t>新上渡場</a:t>
                      </a:r>
                      <a:r>
                        <a:rPr lang="zh-TW" altLang="en-US" sz="1000" kern="100" dirty="0">
                          <a:solidFill>
                            <a:schemeClr val="tx1"/>
                          </a:solidFill>
                          <a:latin typeface="+mn-ea"/>
                          <a:ea typeface="+mn-ea"/>
                          <a:cs typeface="Times New Roman"/>
                        </a:rPr>
                        <a:t>橋</a:t>
                      </a:r>
                      <a:r>
                        <a:rPr lang="ja-JP" altLang="en-US" sz="1000" kern="100" dirty="0">
                          <a:solidFill>
                            <a:schemeClr val="tx1"/>
                          </a:solidFill>
                          <a:latin typeface="+mn-ea"/>
                          <a:ea typeface="+mn-ea"/>
                          <a:cs typeface="Times New Roman"/>
                        </a:rPr>
                        <a:t>下流</a:t>
                      </a:r>
                      <a:endParaRPr lang="zh-TW" altLang="en-US" sz="1000" kern="100" dirty="0">
                        <a:solidFill>
                          <a:schemeClr val="tx1"/>
                        </a:solidFill>
                        <a:latin typeface="+mn-ea"/>
                        <a:ea typeface="+mn-ea"/>
                        <a:cs typeface="Times New Roman"/>
                      </a:endParaRP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7.7</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3.3</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zh-TW"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089642"/>
                  </a:ext>
                </a:extLst>
              </a:tr>
            </a:tbl>
          </a:graphicData>
        </a:graphic>
      </p:graphicFrame>
      <p:sp>
        <p:nvSpPr>
          <p:cNvPr id="172" name="AutoShape 6">
            <a:extLst>
              <a:ext uri="{FF2B5EF4-FFF2-40B4-BE49-F238E27FC236}">
                <a16:creationId xmlns:a16="http://schemas.microsoft.com/office/drawing/2014/main" id="{1A04EB6A-23C0-4896-B3B8-647CD3639644}"/>
              </a:ext>
            </a:extLst>
          </p:cNvPr>
          <p:cNvSpPr>
            <a:spLocks noChangeArrowheads="1"/>
          </p:cNvSpPr>
          <p:nvPr/>
        </p:nvSpPr>
        <p:spPr bwMode="auto">
          <a:xfrm>
            <a:off x="56369" y="489974"/>
            <a:ext cx="4140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latin typeface="HG丸ｺﾞｼｯｸM-PRO" panose="020F0600000000000000" pitchFamily="50" charset="-128"/>
                <a:ea typeface="HG丸ｺﾞｼｯｸM-PRO" panose="020F0600000000000000" pitchFamily="50" charset="-128"/>
              </a:rPr>
              <a:t>R1</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年度から</a:t>
            </a:r>
            <a:r>
              <a:rPr lang="en-US" altLang="ja-JP" sz="1600" b="1" dirty="0">
                <a:solidFill>
                  <a:srgbClr val="000000"/>
                </a:solidFill>
                <a:latin typeface="HG丸ｺﾞｼｯｸM-PRO" panose="020F0600000000000000" pitchFamily="50" charset="-128"/>
                <a:ea typeface="HG丸ｺﾞｼｯｸM-PRO" panose="020F0600000000000000" pitchFamily="50" charset="-128"/>
              </a:rPr>
              <a:t>R5</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年度末までの工事実施状況</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37630004-9EC9-46C8-9BC0-1977B5544429}"/>
              </a:ext>
            </a:extLst>
          </p:cNvPr>
          <p:cNvSpPr/>
          <p:nvPr/>
        </p:nvSpPr>
        <p:spPr bwMode="auto">
          <a:xfrm>
            <a:off x="1006387" y="1209150"/>
            <a:ext cx="3017450" cy="375449"/>
          </a:xfrm>
          <a:prstGeom prst="rect">
            <a:avLst/>
          </a:prstGeom>
          <a:noFill/>
          <a:ln w="254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37" name="図 36">
            <a:extLst>
              <a:ext uri="{FF2B5EF4-FFF2-40B4-BE49-F238E27FC236}">
                <a16:creationId xmlns:a16="http://schemas.microsoft.com/office/drawing/2014/main" id="{38554FCF-2505-469B-AFB1-02059AF85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999" y="2431858"/>
            <a:ext cx="2350871" cy="1763153"/>
          </a:xfrm>
          <a:prstGeom prst="rect">
            <a:avLst/>
          </a:prstGeom>
        </p:spPr>
      </p:pic>
      <p:sp>
        <p:nvSpPr>
          <p:cNvPr id="204" name="テキスト ボックス 36">
            <a:extLst>
              <a:ext uri="{FF2B5EF4-FFF2-40B4-BE49-F238E27FC236}">
                <a16:creationId xmlns:a16="http://schemas.microsoft.com/office/drawing/2014/main" id="{9298D17F-DDF3-4B34-BB52-23BAF68DD89F}"/>
              </a:ext>
            </a:extLst>
          </p:cNvPr>
          <p:cNvSpPr txBox="1">
            <a:spLocks noChangeArrowheads="1"/>
          </p:cNvSpPr>
          <p:nvPr/>
        </p:nvSpPr>
        <p:spPr bwMode="auto">
          <a:xfrm>
            <a:off x="5891476" y="2499408"/>
            <a:ext cx="2340000"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工事前</a:t>
            </a:r>
          </a:p>
        </p:txBody>
      </p:sp>
      <p:cxnSp>
        <p:nvCxnSpPr>
          <p:cNvPr id="209" name="直線矢印コネクタ 208">
            <a:extLst>
              <a:ext uri="{FF2B5EF4-FFF2-40B4-BE49-F238E27FC236}">
                <a16:creationId xmlns:a16="http://schemas.microsoft.com/office/drawing/2014/main" id="{95314D37-E64F-40E2-A56C-37DD96C3B1C1}"/>
              </a:ext>
            </a:extLst>
          </p:cNvPr>
          <p:cNvCxnSpPr/>
          <p:nvPr/>
        </p:nvCxnSpPr>
        <p:spPr bwMode="auto">
          <a:xfrm flipH="1">
            <a:off x="6567061" y="3410364"/>
            <a:ext cx="407257" cy="169454"/>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グループ化 2">
            <a:extLst>
              <a:ext uri="{FF2B5EF4-FFF2-40B4-BE49-F238E27FC236}">
                <a16:creationId xmlns:a16="http://schemas.microsoft.com/office/drawing/2014/main" id="{16DBA518-3500-4940-921B-6FDFFE4663C4}"/>
              </a:ext>
            </a:extLst>
          </p:cNvPr>
          <p:cNvGrpSpPr/>
          <p:nvPr/>
        </p:nvGrpSpPr>
        <p:grpSpPr>
          <a:xfrm>
            <a:off x="102176" y="2737654"/>
            <a:ext cx="5480784" cy="3709162"/>
            <a:chOff x="-3951" y="3067572"/>
            <a:chExt cx="5480784" cy="3709162"/>
          </a:xfrm>
        </p:grpSpPr>
        <p:sp>
          <p:nvSpPr>
            <p:cNvPr id="74" name="テキスト ボックス 34">
              <a:extLst>
                <a:ext uri="{FF2B5EF4-FFF2-40B4-BE49-F238E27FC236}">
                  <a16:creationId xmlns:a16="http://schemas.microsoft.com/office/drawing/2014/main" id="{93ADC3FC-3EA5-4F3F-8DEC-AC4AAD49E7C0}"/>
                </a:ext>
              </a:extLst>
            </p:cNvPr>
            <p:cNvSpPr txBox="1">
              <a:spLocks noChangeArrowheads="1"/>
            </p:cNvSpPr>
            <p:nvPr/>
          </p:nvSpPr>
          <p:spPr bwMode="auto">
            <a:xfrm>
              <a:off x="-3951" y="3067572"/>
              <a:ext cx="4534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◇事業着手時点リスク（</a:t>
              </a:r>
              <a:r>
                <a:rPr lang="en-US" altLang="ja-JP" sz="1200" b="1" dirty="0">
                  <a:latin typeface="HG丸ｺﾞｼｯｸM-PRO" panose="020F0600000000000000" pitchFamily="50" charset="-128"/>
                  <a:ea typeface="HG丸ｺﾞｼｯｸM-PRO" panose="020F0600000000000000" pitchFamily="50" charset="-128"/>
                </a:rPr>
                <a:t>1/100</a:t>
              </a:r>
              <a:r>
                <a:rPr lang="ja-JP" altLang="en-US" sz="1200" b="1" dirty="0">
                  <a:latin typeface="HG丸ｺﾞｼｯｸM-PRO" panose="020F0600000000000000" pitchFamily="50" charset="-128"/>
                  <a:ea typeface="HG丸ｺﾞｼｯｸM-PRO" panose="020F0600000000000000" pitchFamily="50" charset="-128"/>
                </a:rPr>
                <a:t>確率降雨）</a:t>
              </a:r>
              <a:endParaRPr lang="ja-JP" altLang="ja-JP" sz="1200" b="1" dirty="0">
                <a:latin typeface="HG丸ｺﾞｼｯｸM-PRO" panose="020F0600000000000000" pitchFamily="50" charset="-128"/>
                <a:ea typeface="HG丸ｺﾞｼｯｸM-PRO" panose="020F0600000000000000" pitchFamily="50" charset="-128"/>
              </a:endParaRPr>
            </a:p>
          </p:txBody>
        </p:sp>
        <p:grpSp>
          <p:nvGrpSpPr>
            <p:cNvPr id="75" name="グループ化 74">
              <a:extLst>
                <a:ext uri="{FF2B5EF4-FFF2-40B4-BE49-F238E27FC236}">
                  <a16:creationId xmlns:a16="http://schemas.microsoft.com/office/drawing/2014/main" id="{E09B9EAE-BAD7-493F-BE07-94B17D1B4299}"/>
                </a:ext>
              </a:extLst>
            </p:cNvPr>
            <p:cNvGrpSpPr/>
            <p:nvPr/>
          </p:nvGrpSpPr>
          <p:grpSpPr>
            <a:xfrm>
              <a:off x="227051" y="3416069"/>
              <a:ext cx="5249782" cy="3360665"/>
              <a:chOff x="227051" y="3416069"/>
              <a:chExt cx="5249782" cy="3360665"/>
            </a:xfrm>
          </p:grpSpPr>
          <p:grpSp>
            <p:nvGrpSpPr>
              <p:cNvPr id="76" name="グループ化 75">
                <a:extLst>
                  <a:ext uri="{FF2B5EF4-FFF2-40B4-BE49-F238E27FC236}">
                    <a16:creationId xmlns:a16="http://schemas.microsoft.com/office/drawing/2014/main" id="{58B24912-25F8-4D43-90FC-CD0DF39E4EDD}"/>
                  </a:ext>
                </a:extLst>
              </p:cNvPr>
              <p:cNvGrpSpPr/>
              <p:nvPr/>
            </p:nvGrpSpPr>
            <p:grpSpPr>
              <a:xfrm>
                <a:off x="227051" y="3416069"/>
                <a:ext cx="5249782" cy="3360665"/>
                <a:chOff x="227051" y="3416069"/>
                <a:chExt cx="5249782" cy="3360665"/>
              </a:xfrm>
            </p:grpSpPr>
            <p:pic>
              <p:nvPicPr>
                <p:cNvPr id="96" name="図 95">
                  <a:extLst>
                    <a:ext uri="{FF2B5EF4-FFF2-40B4-BE49-F238E27FC236}">
                      <a16:creationId xmlns:a16="http://schemas.microsoft.com/office/drawing/2014/main" id="{4FBECDB8-0B42-47B3-BE4D-48E7790CB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57" y="3416069"/>
                  <a:ext cx="5247076" cy="3360665"/>
                </a:xfrm>
                <a:prstGeom prst="rect">
                  <a:avLst/>
                </a:prstGeom>
              </p:spPr>
            </p:pic>
            <p:sp>
              <p:nvSpPr>
                <p:cNvPr id="97" name="フリーフォーム: 図形 96">
                  <a:extLst>
                    <a:ext uri="{FF2B5EF4-FFF2-40B4-BE49-F238E27FC236}">
                      <a16:creationId xmlns:a16="http://schemas.microsoft.com/office/drawing/2014/main" id="{4763E5F3-8F4F-46F6-AAD8-B8ECAA2BFD3D}"/>
                    </a:ext>
                  </a:extLst>
                </p:cNvPr>
                <p:cNvSpPr/>
                <p:nvPr/>
              </p:nvSpPr>
              <p:spPr bwMode="auto">
                <a:xfrm>
                  <a:off x="227051" y="3428895"/>
                  <a:ext cx="3448050" cy="3048000"/>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8050" h="3048000">
                      <a:moveTo>
                        <a:pt x="3448050" y="0"/>
                      </a:moveTo>
                      <a:lnTo>
                        <a:pt x="3448050" y="0"/>
                      </a:lnTo>
                      <a:lnTo>
                        <a:pt x="3352800" y="196850"/>
                      </a:lnTo>
                      <a:lnTo>
                        <a:pt x="3251200" y="431800"/>
                      </a:lnTo>
                      <a:lnTo>
                        <a:pt x="3079750" y="685800"/>
                      </a:lnTo>
                      <a:lnTo>
                        <a:pt x="2660650" y="1301750"/>
                      </a:lnTo>
                      <a:lnTo>
                        <a:pt x="2362200" y="1562100"/>
                      </a:lnTo>
                      <a:lnTo>
                        <a:pt x="1739900" y="2203450"/>
                      </a:lnTo>
                      <a:lnTo>
                        <a:pt x="1612900" y="2349500"/>
                      </a:lnTo>
                      <a:lnTo>
                        <a:pt x="1066800" y="2641600"/>
                      </a:lnTo>
                      <a:lnTo>
                        <a:pt x="342900" y="3003550"/>
                      </a:lnTo>
                      <a:lnTo>
                        <a:pt x="203200" y="3048000"/>
                      </a:lnTo>
                      <a:lnTo>
                        <a:pt x="0" y="301625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C63C9A3E-F564-449C-B321-31239A15415C}"/>
                    </a:ext>
                  </a:extLst>
                </p:cNvPr>
                <p:cNvSpPr/>
                <p:nvPr/>
              </p:nvSpPr>
              <p:spPr bwMode="auto">
                <a:xfrm>
                  <a:off x="3919538" y="5124450"/>
                  <a:ext cx="800100" cy="128587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1285875">
                      <a:moveTo>
                        <a:pt x="0" y="1285875"/>
                      </a:moveTo>
                      <a:lnTo>
                        <a:pt x="0" y="1285875"/>
                      </a:lnTo>
                      <a:lnTo>
                        <a:pt x="52387" y="1195388"/>
                      </a:lnTo>
                      <a:lnTo>
                        <a:pt x="414337" y="633413"/>
                      </a:lnTo>
                      <a:lnTo>
                        <a:pt x="457200" y="581025"/>
                      </a:lnTo>
                      <a:lnTo>
                        <a:pt x="800100" y="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99" name="フリーフォーム: 図形 98">
                  <a:extLst>
                    <a:ext uri="{FF2B5EF4-FFF2-40B4-BE49-F238E27FC236}">
                      <a16:creationId xmlns:a16="http://schemas.microsoft.com/office/drawing/2014/main" id="{9C1E2CFD-1276-419D-B19D-E29527B1E407}"/>
                    </a:ext>
                  </a:extLst>
                </p:cNvPr>
                <p:cNvSpPr/>
                <p:nvPr/>
              </p:nvSpPr>
              <p:spPr bwMode="auto">
                <a:xfrm>
                  <a:off x="1446250" y="3555894"/>
                  <a:ext cx="3086100" cy="2263775"/>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6100" h="2263775">
                      <a:moveTo>
                        <a:pt x="0" y="0"/>
                      </a:moveTo>
                      <a:lnTo>
                        <a:pt x="114300" y="95250"/>
                      </a:lnTo>
                      <a:lnTo>
                        <a:pt x="228600" y="238125"/>
                      </a:lnTo>
                      <a:lnTo>
                        <a:pt x="209550" y="419100"/>
                      </a:lnTo>
                      <a:lnTo>
                        <a:pt x="190500" y="523875"/>
                      </a:lnTo>
                      <a:lnTo>
                        <a:pt x="361950" y="600075"/>
                      </a:lnTo>
                      <a:lnTo>
                        <a:pt x="476250" y="695325"/>
                      </a:lnTo>
                      <a:lnTo>
                        <a:pt x="809625" y="847725"/>
                      </a:lnTo>
                      <a:lnTo>
                        <a:pt x="933450" y="1000125"/>
                      </a:lnTo>
                      <a:lnTo>
                        <a:pt x="1162050" y="1133475"/>
                      </a:lnTo>
                      <a:lnTo>
                        <a:pt x="1343025" y="1257300"/>
                      </a:lnTo>
                      <a:lnTo>
                        <a:pt x="1343025" y="1343025"/>
                      </a:lnTo>
                      <a:lnTo>
                        <a:pt x="1295400" y="1543050"/>
                      </a:lnTo>
                      <a:lnTo>
                        <a:pt x="1276350" y="1752600"/>
                      </a:lnTo>
                      <a:lnTo>
                        <a:pt x="1466850" y="1924050"/>
                      </a:lnTo>
                      <a:lnTo>
                        <a:pt x="1695450" y="2171700"/>
                      </a:lnTo>
                      <a:lnTo>
                        <a:pt x="2105025" y="2257425"/>
                      </a:lnTo>
                      <a:lnTo>
                        <a:pt x="2505075" y="2181225"/>
                      </a:lnTo>
                      <a:lnTo>
                        <a:pt x="2638425" y="2162175"/>
                      </a:lnTo>
                      <a:lnTo>
                        <a:pt x="2876550" y="2228850"/>
                      </a:lnTo>
                      <a:lnTo>
                        <a:pt x="2987675" y="2263775"/>
                      </a:lnTo>
                      <a:lnTo>
                        <a:pt x="3086100" y="2241550"/>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sp>
              <p:nvSpPr>
                <p:cNvPr id="100" name="フリーフォーム: 図形 99">
                  <a:extLst>
                    <a:ext uri="{FF2B5EF4-FFF2-40B4-BE49-F238E27FC236}">
                      <a16:creationId xmlns:a16="http://schemas.microsoft.com/office/drawing/2014/main" id="{C50195A8-02FE-49A7-9518-EE5A41F1D86A}"/>
                    </a:ext>
                  </a:extLst>
                </p:cNvPr>
                <p:cNvSpPr/>
                <p:nvPr/>
              </p:nvSpPr>
              <p:spPr bwMode="auto">
                <a:xfrm>
                  <a:off x="231813" y="3417783"/>
                  <a:ext cx="1728788" cy="2657475"/>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8788" h="2657475">
                      <a:moveTo>
                        <a:pt x="1728788" y="0"/>
                      </a:moveTo>
                      <a:lnTo>
                        <a:pt x="1728788" y="0"/>
                      </a:lnTo>
                      <a:lnTo>
                        <a:pt x="1704975" y="100012"/>
                      </a:lnTo>
                      <a:lnTo>
                        <a:pt x="1681163" y="133350"/>
                      </a:lnTo>
                      <a:lnTo>
                        <a:pt x="1557338" y="328612"/>
                      </a:lnTo>
                      <a:lnTo>
                        <a:pt x="1452563" y="471487"/>
                      </a:lnTo>
                      <a:lnTo>
                        <a:pt x="1357313" y="638175"/>
                      </a:lnTo>
                      <a:lnTo>
                        <a:pt x="1343025" y="681037"/>
                      </a:lnTo>
                      <a:lnTo>
                        <a:pt x="1314450" y="819150"/>
                      </a:lnTo>
                      <a:lnTo>
                        <a:pt x="1295400" y="857250"/>
                      </a:lnTo>
                      <a:lnTo>
                        <a:pt x="1219200" y="928687"/>
                      </a:lnTo>
                      <a:lnTo>
                        <a:pt x="1057275" y="1047750"/>
                      </a:lnTo>
                      <a:lnTo>
                        <a:pt x="1014413" y="1076325"/>
                      </a:lnTo>
                      <a:lnTo>
                        <a:pt x="938213" y="1171575"/>
                      </a:lnTo>
                      <a:lnTo>
                        <a:pt x="871538" y="1319212"/>
                      </a:lnTo>
                      <a:lnTo>
                        <a:pt x="728663" y="1519237"/>
                      </a:lnTo>
                      <a:lnTo>
                        <a:pt x="633413" y="1657350"/>
                      </a:lnTo>
                      <a:lnTo>
                        <a:pt x="619125" y="1728787"/>
                      </a:lnTo>
                      <a:lnTo>
                        <a:pt x="666750" y="1924050"/>
                      </a:lnTo>
                      <a:lnTo>
                        <a:pt x="619125" y="2090737"/>
                      </a:lnTo>
                      <a:lnTo>
                        <a:pt x="547688" y="2214562"/>
                      </a:lnTo>
                      <a:lnTo>
                        <a:pt x="452438" y="2276475"/>
                      </a:lnTo>
                      <a:lnTo>
                        <a:pt x="271463" y="2300287"/>
                      </a:lnTo>
                      <a:lnTo>
                        <a:pt x="180975" y="2347912"/>
                      </a:lnTo>
                      <a:lnTo>
                        <a:pt x="90488" y="2486025"/>
                      </a:lnTo>
                      <a:lnTo>
                        <a:pt x="71438" y="2524125"/>
                      </a:lnTo>
                      <a:lnTo>
                        <a:pt x="0" y="2657475"/>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01" name="フリーフォーム: 図形 100">
                  <a:extLst>
                    <a:ext uri="{FF2B5EF4-FFF2-40B4-BE49-F238E27FC236}">
                      <a16:creationId xmlns:a16="http://schemas.microsoft.com/office/drawing/2014/main" id="{BFB4B3DD-C829-4E1A-AA7C-BB5EFE16C0B2}"/>
                    </a:ext>
                  </a:extLst>
                </p:cNvPr>
                <p:cNvSpPr/>
                <p:nvPr/>
              </p:nvSpPr>
              <p:spPr bwMode="auto">
                <a:xfrm>
                  <a:off x="3222663" y="4851295"/>
                  <a:ext cx="1443038" cy="1914525"/>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38" h="1914525">
                      <a:moveTo>
                        <a:pt x="0" y="1914525"/>
                      </a:moveTo>
                      <a:lnTo>
                        <a:pt x="0" y="1914525"/>
                      </a:lnTo>
                      <a:lnTo>
                        <a:pt x="47625" y="1847850"/>
                      </a:lnTo>
                      <a:lnTo>
                        <a:pt x="157163" y="1604963"/>
                      </a:lnTo>
                      <a:lnTo>
                        <a:pt x="180975" y="1485900"/>
                      </a:lnTo>
                      <a:lnTo>
                        <a:pt x="385763" y="885825"/>
                      </a:lnTo>
                      <a:lnTo>
                        <a:pt x="404813" y="847725"/>
                      </a:lnTo>
                      <a:lnTo>
                        <a:pt x="519113" y="614363"/>
                      </a:lnTo>
                      <a:lnTo>
                        <a:pt x="676275" y="485775"/>
                      </a:lnTo>
                      <a:lnTo>
                        <a:pt x="842963" y="247650"/>
                      </a:lnTo>
                      <a:lnTo>
                        <a:pt x="928688" y="138113"/>
                      </a:lnTo>
                      <a:lnTo>
                        <a:pt x="1162050" y="47625"/>
                      </a:lnTo>
                      <a:lnTo>
                        <a:pt x="1295400" y="14288"/>
                      </a:lnTo>
                      <a:lnTo>
                        <a:pt x="1443038" y="0"/>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102" name="図 101">
                  <a:extLst>
                    <a:ext uri="{FF2B5EF4-FFF2-40B4-BE49-F238E27FC236}">
                      <a16:creationId xmlns:a16="http://schemas.microsoft.com/office/drawing/2014/main" id="{F6CA5093-9938-4892-B004-50AE4B93A4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699310" y="3494944"/>
                  <a:ext cx="681802" cy="1250869"/>
                </a:xfrm>
                <a:prstGeom prst="rect">
                  <a:avLst/>
                </a:prstGeom>
                <a:ln>
                  <a:noFill/>
                </a:ln>
                <a:extLst>
                  <a:ext uri="{53640926-AAD7-44D8-BBD7-CCE9431645EC}">
                    <a14:shadowObscured xmlns:a14="http://schemas.microsoft.com/office/drawing/2010/main"/>
                  </a:ext>
                </a:extLst>
              </p:spPr>
            </p:pic>
            <p:grpSp>
              <p:nvGrpSpPr>
                <p:cNvPr id="103" name="グループ化 102">
                  <a:extLst>
                    <a:ext uri="{FF2B5EF4-FFF2-40B4-BE49-F238E27FC236}">
                      <a16:creationId xmlns:a16="http://schemas.microsoft.com/office/drawing/2014/main" id="{3F493DF5-B6CC-40DE-87B4-F047C4670A09}"/>
                    </a:ext>
                  </a:extLst>
                </p:cNvPr>
                <p:cNvGrpSpPr/>
                <p:nvPr/>
              </p:nvGrpSpPr>
              <p:grpSpPr>
                <a:xfrm>
                  <a:off x="3829050" y="5953182"/>
                  <a:ext cx="1647783" cy="823552"/>
                  <a:chOff x="3829050" y="5953182"/>
                  <a:chExt cx="1647783" cy="823552"/>
                </a:xfrm>
              </p:grpSpPr>
              <p:sp>
                <p:nvSpPr>
                  <p:cNvPr id="108" name="正方形/長方形 107">
                    <a:extLst>
                      <a:ext uri="{FF2B5EF4-FFF2-40B4-BE49-F238E27FC236}">
                        <a16:creationId xmlns:a16="http://schemas.microsoft.com/office/drawing/2014/main" id="{F1CE9566-B8CD-47C6-90C0-33D0EDE44DCC}"/>
                      </a:ext>
                    </a:extLst>
                  </p:cNvPr>
                  <p:cNvSpPr/>
                  <p:nvPr/>
                </p:nvSpPr>
                <p:spPr bwMode="auto">
                  <a:xfrm>
                    <a:off x="3829050" y="6400800"/>
                    <a:ext cx="1647783" cy="375934"/>
                  </a:xfrm>
                  <a:prstGeom prst="rect">
                    <a:avLst/>
                  </a:prstGeom>
                  <a:solidFill>
                    <a:schemeClr val="bg1"/>
                  </a:solidFill>
                  <a:ln>
                    <a:noFill/>
                  </a:ln>
                  <a:effectLst/>
                </p:spPr>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3F0FFFBE-925E-478D-8729-2A7924BD8876}"/>
                      </a:ext>
                    </a:extLst>
                  </p:cNvPr>
                  <p:cNvSpPr/>
                  <p:nvPr/>
                </p:nvSpPr>
                <p:spPr bwMode="auto">
                  <a:xfrm>
                    <a:off x="4818815" y="5953182"/>
                    <a:ext cx="657025" cy="657736"/>
                  </a:xfrm>
                  <a:prstGeom prst="rect">
                    <a:avLst/>
                  </a:prstGeom>
                  <a:solidFill>
                    <a:schemeClr val="bg1"/>
                  </a:solidFill>
                  <a:ln>
                    <a:noFill/>
                  </a:ln>
                  <a:effectLst/>
                </p:spPr>
                <p:txBody>
                  <a:bodyPr rtlCol="0" anchor="ctr"/>
                  <a:lstStyle/>
                  <a:p>
                    <a:pPr algn="ctr"/>
                    <a:endParaRPr kumimoji="1" lang="ja-JP" altLang="en-US" dirty="0"/>
                  </a:p>
                </p:txBody>
              </p:sp>
            </p:grpSp>
            <p:sp>
              <p:nvSpPr>
                <p:cNvPr id="104" name="テキスト ボックス 103">
                  <a:extLst>
                    <a:ext uri="{FF2B5EF4-FFF2-40B4-BE49-F238E27FC236}">
                      <a16:creationId xmlns:a16="http://schemas.microsoft.com/office/drawing/2014/main" id="{91171BBF-03A9-422F-9768-9B7A28D3C9EB}"/>
                    </a:ext>
                  </a:extLst>
                </p:cNvPr>
                <p:cNvSpPr txBox="1"/>
                <p:nvPr/>
              </p:nvSpPr>
              <p:spPr>
                <a:xfrm rot="18608126">
                  <a:off x="3387733" y="5345193"/>
                  <a:ext cx="1059871" cy="215444"/>
                </a:xfrm>
                <a:prstGeom prst="rect">
                  <a:avLst/>
                </a:prstGeom>
                <a:noFill/>
              </p:spPr>
              <p:txBody>
                <a:bodyPr wrap="square" rtlCol="0">
                  <a:spAutoFit/>
                </a:bodyPr>
                <a:lstStyle/>
                <a:p>
                  <a:pPr algn="ctr"/>
                  <a:r>
                    <a:rPr lang="en-US" altLang="ja-JP" sz="800" dirty="0"/>
                    <a:t>JR</a:t>
                  </a:r>
                  <a:r>
                    <a:rPr lang="ja-JP" altLang="en-US" sz="800" dirty="0"/>
                    <a:t>学研都市線</a:t>
                  </a:r>
                  <a:endParaRPr kumimoji="1" lang="ja-JP" altLang="en-US" sz="800" dirty="0"/>
                </a:p>
              </p:txBody>
            </p:sp>
            <p:sp>
              <p:nvSpPr>
                <p:cNvPr id="105" name="テキスト ボックス 104">
                  <a:extLst>
                    <a:ext uri="{FF2B5EF4-FFF2-40B4-BE49-F238E27FC236}">
                      <a16:creationId xmlns:a16="http://schemas.microsoft.com/office/drawing/2014/main" id="{B8D3F99D-E42B-410A-BB76-811363ED219C}"/>
                    </a:ext>
                  </a:extLst>
                </p:cNvPr>
                <p:cNvSpPr txBox="1"/>
                <p:nvPr/>
              </p:nvSpPr>
              <p:spPr>
                <a:xfrm rot="18549046">
                  <a:off x="545553" y="4712340"/>
                  <a:ext cx="735603" cy="215444"/>
                </a:xfrm>
                <a:prstGeom prst="rect">
                  <a:avLst/>
                </a:prstGeom>
                <a:noFill/>
              </p:spPr>
              <p:txBody>
                <a:bodyPr wrap="square" rtlCol="0">
                  <a:spAutoFit/>
                </a:bodyPr>
                <a:lstStyle/>
                <a:p>
                  <a:pPr algn="ctr"/>
                  <a:r>
                    <a:rPr lang="ja-JP" altLang="en-US" sz="800" dirty="0"/>
                    <a:t>京阪本線</a:t>
                  </a:r>
                  <a:endParaRPr kumimoji="1" lang="ja-JP" altLang="en-US" sz="800" dirty="0"/>
                </a:p>
              </p:txBody>
            </p:sp>
            <p:sp>
              <p:nvSpPr>
                <p:cNvPr id="106" name="テキスト ボックス 105">
                  <a:extLst>
                    <a:ext uri="{FF2B5EF4-FFF2-40B4-BE49-F238E27FC236}">
                      <a16:creationId xmlns:a16="http://schemas.microsoft.com/office/drawing/2014/main" id="{9C68BAF0-A2F8-439F-A3B3-093692CFECD5}"/>
                    </a:ext>
                  </a:extLst>
                </p:cNvPr>
                <p:cNvSpPr txBox="1"/>
                <p:nvPr/>
              </p:nvSpPr>
              <p:spPr>
                <a:xfrm rot="18065506">
                  <a:off x="4153523" y="5317534"/>
                  <a:ext cx="1059871" cy="215444"/>
                </a:xfrm>
                <a:prstGeom prst="rect">
                  <a:avLst/>
                </a:prstGeom>
                <a:noFill/>
              </p:spPr>
              <p:txBody>
                <a:bodyPr wrap="square" rtlCol="0">
                  <a:spAutoFit/>
                </a:bodyPr>
                <a:lstStyle/>
                <a:p>
                  <a:pPr algn="ctr"/>
                  <a:r>
                    <a:rPr lang="ja-JP" altLang="en-US" sz="800" dirty="0"/>
                    <a:t>第二京阪道路</a:t>
                  </a:r>
                  <a:endParaRPr kumimoji="1" lang="ja-JP" altLang="en-US" sz="800" dirty="0"/>
                </a:p>
              </p:txBody>
            </p:sp>
            <p:sp>
              <p:nvSpPr>
                <p:cNvPr id="107" name="テキスト ボックス 106">
                  <a:extLst>
                    <a:ext uri="{FF2B5EF4-FFF2-40B4-BE49-F238E27FC236}">
                      <a16:creationId xmlns:a16="http://schemas.microsoft.com/office/drawing/2014/main" id="{AF5D1724-F35E-44DB-B3CE-07CA48E85CD1}"/>
                    </a:ext>
                  </a:extLst>
                </p:cNvPr>
                <p:cNvSpPr txBox="1"/>
                <p:nvPr/>
              </p:nvSpPr>
              <p:spPr>
                <a:xfrm rot="19890757">
                  <a:off x="1036682" y="5729585"/>
                  <a:ext cx="945660" cy="215444"/>
                </a:xfrm>
                <a:prstGeom prst="rect">
                  <a:avLst/>
                </a:prstGeom>
                <a:noFill/>
              </p:spPr>
              <p:txBody>
                <a:bodyPr wrap="square" rtlCol="0">
                  <a:spAutoFit/>
                </a:bodyPr>
                <a:lstStyle/>
                <a:p>
                  <a:pPr algn="ctr"/>
                  <a:r>
                    <a:rPr lang="ja-JP" altLang="en-US" sz="800" dirty="0"/>
                    <a:t>国道</a:t>
                  </a:r>
                  <a:r>
                    <a:rPr lang="en-US" altLang="ja-JP" sz="800" dirty="0"/>
                    <a:t>1</a:t>
                  </a:r>
                  <a:r>
                    <a:rPr lang="ja-JP" altLang="en-US" sz="800" dirty="0"/>
                    <a:t>号</a:t>
                  </a:r>
                  <a:endParaRPr kumimoji="1" lang="ja-JP" altLang="en-US" sz="800" dirty="0"/>
                </a:p>
              </p:txBody>
            </p:sp>
          </p:grpSp>
          <p:sp>
            <p:nvSpPr>
              <p:cNvPr id="77" name="テキスト ボックス 76">
                <a:extLst>
                  <a:ext uri="{FF2B5EF4-FFF2-40B4-BE49-F238E27FC236}">
                    <a16:creationId xmlns:a16="http://schemas.microsoft.com/office/drawing/2014/main" id="{41CE08A9-1436-450C-9736-4D3F6B2A78A0}"/>
                  </a:ext>
                </a:extLst>
              </p:cNvPr>
              <p:cNvSpPr txBox="1"/>
              <p:nvPr/>
            </p:nvSpPr>
            <p:spPr>
              <a:xfrm rot="18888630">
                <a:off x="1008709" y="4228799"/>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馬場前</a:t>
                </a:r>
                <a:r>
                  <a:rPr lang="zh-TW" altLang="en-US" sz="900" kern="100" dirty="0">
                    <a:latin typeface="+mn-ea"/>
                    <a:ea typeface="+mn-ea"/>
                    <a:cs typeface="Times New Roman"/>
                  </a:rPr>
                  <a:t>橋</a:t>
                </a:r>
                <a:endParaRPr kumimoji="1" lang="ja-JP" altLang="en-US" sz="900" dirty="0"/>
              </a:p>
            </p:txBody>
          </p:sp>
          <p:sp>
            <p:nvSpPr>
              <p:cNvPr id="78" name="テキスト ボックス 77">
                <a:extLst>
                  <a:ext uri="{FF2B5EF4-FFF2-40B4-BE49-F238E27FC236}">
                    <a16:creationId xmlns:a16="http://schemas.microsoft.com/office/drawing/2014/main" id="{BC0B6D22-1E8C-4C38-8DAC-E469628ADBD0}"/>
                  </a:ext>
                </a:extLst>
              </p:cNvPr>
              <p:cNvSpPr txBox="1"/>
              <p:nvPr/>
            </p:nvSpPr>
            <p:spPr>
              <a:xfrm rot="20789316">
                <a:off x="1915630" y="4814110"/>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穂谷川新</a:t>
                </a:r>
                <a:r>
                  <a:rPr lang="zh-TW" altLang="en-US" sz="900" kern="100" dirty="0">
                    <a:latin typeface="+mn-ea"/>
                    <a:ea typeface="+mn-ea"/>
                    <a:cs typeface="Times New Roman"/>
                  </a:rPr>
                  <a:t>橋</a:t>
                </a:r>
                <a:endParaRPr kumimoji="1" lang="ja-JP" altLang="en-US" sz="900" dirty="0"/>
              </a:p>
            </p:txBody>
          </p:sp>
          <p:sp>
            <p:nvSpPr>
              <p:cNvPr id="79" name="テキスト ボックス 78">
                <a:extLst>
                  <a:ext uri="{FF2B5EF4-FFF2-40B4-BE49-F238E27FC236}">
                    <a16:creationId xmlns:a16="http://schemas.microsoft.com/office/drawing/2014/main" id="{37C3331C-912E-4FB3-9521-B6B01F3BA6C6}"/>
                  </a:ext>
                </a:extLst>
              </p:cNvPr>
              <p:cNvSpPr txBox="1"/>
              <p:nvPr/>
            </p:nvSpPr>
            <p:spPr>
              <a:xfrm rot="20789316">
                <a:off x="2004146" y="5285252"/>
                <a:ext cx="810862" cy="230832"/>
              </a:xfrm>
              <a:prstGeom prst="rect">
                <a:avLst/>
              </a:prstGeom>
              <a:noFill/>
            </p:spPr>
            <p:txBody>
              <a:bodyPr wrap="square" rtlCol="0">
                <a:spAutoFit/>
              </a:bodyPr>
              <a:lstStyle/>
              <a:p>
                <a:pPr algn="ctr"/>
                <a:r>
                  <a:rPr lang="ja-JP" altLang="en-US" sz="900" kern="100" dirty="0">
                    <a:latin typeface="+mn-ea"/>
                    <a:ea typeface="+mn-ea"/>
                    <a:cs typeface="Times New Roman"/>
                  </a:rPr>
                  <a:t>山田池</a:t>
                </a:r>
                <a:r>
                  <a:rPr lang="zh-TW" altLang="en-US" sz="900" kern="100" dirty="0">
                    <a:latin typeface="+mn-ea"/>
                    <a:ea typeface="+mn-ea"/>
                    <a:cs typeface="Times New Roman"/>
                  </a:rPr>
                  <a:t>橋</a:t>
                </a:r>
                <a:endParaRPr kumimoji="1" lang="ja-JP" altLang="en-US" sz="900" dirty="0"/>
              </a:p>
            </p:txBody>
          </p:sp>
          <p:cxnSp>
            <p:nvCxnSpPr>
              <p:cNvPr id="81" name="直線矢印コネクタ 80">
                <a:extLst>
                  <a:ext uri="{FF2B5EF4-FFF2-40B4-BE49-F238E27FC236}">
                    <a16:creationId xmlns:a16="http://schemas.microsoft.com/office/drawing/2014/main" id="{55A540BD-0F16-4425-9A3D-27F27F8218A7}"/>
                  </a:ext>
                </a:extLst>
              </p:cNvPr>
              <p:cNvCxnSpPr/>
              <p:nvPr/>
            </p:nvCxnSpPr>
            <p:spPr bwMode="auto">
              <a:xfrm>
                <a:off x="1809255" y="3950730"/>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矢印コネクタ 81">
                <a:extLst>
                  <a:ext uri="{FF2B5EF4-FFF2-40B4-BE49-F238E27FC236}">
                    <a16:creationId xmlns:a16="http://schemas.microsoft.com/office/drawing/2014/main" id="{AD58A2FD-3437-479F-B90F-53A0A7D83886}"/>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テキスト ボックス 83">
                <a:extLst>
                  <a:ext uri="{FF2B5EF4-FFF2-40B4-BE49-F238E27FC236}">
                    <a16:creationId xmlns:a16="http://schemas.microsoft.com/office/drawing/2014/main" id="{2C0B7B96-8D88-4080-84F5-1E597B8A2C1B}"/>
                  </a:ext>
                </a:extLst>
              </p:cNvPr>
              <p:cNvSpPr txBox="1"/>
              <p:nvPr/>
            </p:nvSpPr>
            <p:spPr>
              <a:xfrm>
                <a:off x="2014292" y="3761637"/>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①整備対象区間 </a:t>
                </a:r>
                <a:r>
                  <a:rPr lang="en-US" altLang="ja-JP" sz="800" dirty="0"/>
                  <a:t>L</a:t>
                </a:r>
                <a:r>
                  <a:rPr lang="ja-JP" altLang="en-US" sz="800" dirty="0"/>
                  <a:t>＝</a:t>
                </a:r>
                <a:r>
                  <a:rPr lang="en-US" altLang="ja-JP" sz="800" dirty="0"/>
                  <a:t>2.3km</a:t>
                </a:r>
                <a:endParaRPr lang="ja-JP" altLang="en-US" sz="800" dirty="0"/>
              </a:p>
            </p:txBody>
          </p:sp>
          <p:sp>
            <p:nvSpPr>
              <p:cNvPr id="85" name="テキスト ボックス 84">
                <a:extLst>
                  <a:ext uri="{FF2B5EF4-FFF2-40B4-BE49-F238E27FC236}">
                    <a16:creationId xmlns:a16="http://schemas.microsoft.com/office/drawing/2014/main" id="{00B15253-D755-4240-AA07-FAA1A2944960}"/>
                  </a:ext>
                </a:extLst>
              </p:cNvPr>
              <p:cNvSpPr txBox="1"/>
              <p:nvPr/>
            </p:nvSpPr>
            <p:spPr>
              <a:xfrm>
                <a:off x="3105852" y="4775796"/>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②整備対象区間 </a:t>
                </a:r>
                <a:r>
                  <a:rPr lang="en-US" altLang="ja-JP" sz="800" dirty="0"/>
                  <a:t>L</a:t>
                </a:r>
                <a:r>
                  <a:rPr lang="ja-JP" altLang="en-US" sz="800" dirty="0"/>
                  <a:t>＝</a:t>
                </a:r>
                <a:r>
                  <a:rPr lang="en-US" altLang="ja-JP" sz="800" dirty="0"/>
                  <a:t>1.0km</a:t>
                </a:r>
                <a:endParaRPr lang="ja-JP" altLang="en-US" sz="800" dirty="0"/>
              </a:p>
            </p:txBody>
          </p:sp>
          <p:sp>
            <p:nvSpPr>
              <p:cNvPr id="87" name="テキスト ボックス 86">
                <a:extLst>
                  <a:ext uri="{FF2B5EF4-FFF2-40B4-BE49-F238E27FC236}">
                    <a16:creationId xmlns:a16="http://schemas.microsoft.com/office/drawing/2014/main" id="{3B5BBC03-376D-4770-A379-40E10326AA49}"/>
                  </a:ext>
                </a:extLst>
              </p:cNvPr>
              <p:cNvSpPr txBox="1"/>
              <p:nvPr/>
            </p:nvSpPr>
            <p:spPr>
              <a:xfrm>
                <a:off x="2067489" y="3953429"/>
                <a:ext cx="1564395" cy="200055"/>
              </a:xfrm>
              <a:prstGeom prst="rect">
                <a:avLst/>
              </a:prstGeom>
              <a:noFill/>
            </p:spPr>
            <p:txBody>
              <a:bodyPr wrap="square" rtlCol="0">
                <a:spAutoFit/>
              </a:bodyPr>
              <a:lstStyle/>
              <a:p>
                <a:r>
                  <a:rPr lang="ja-JP" altLang="en-US" sz="700" b="1" dirty="0">
                    <a:solidFill>
                      <a:srgbClr val="FF0000"/>
                    </a:solidFill>
                  </a:rPr>
                  <a:t>・河床掘削及び既設護岸の根継ぎ</a:t>
                </a:r>
                <a:endParaRPr lang="en-US" altLang="ja-JP" sz="700" b="1" dirty="0">
                  <a:solidFill>
                    <a:srgbClr val="FF0000"/>
                  </a:solidFill>
                </a:endParaRPr>
              </a:p>
            </p:txBody>
          </p:sp>
          <p:cxnSp>
            <p:nvCxnSpPr>
              <p:cNvPr id="90" name="直線コネクタ 89">
                <a:extLst>
                  <a:ext uri="{FF2B5EF4-FFF2-40B4-BE49-F238E27FC236}">
                    <a16:creationId xmlns:a16="http://schemas.microsoft.com/office/drawing/2014/main" id="{2F51E2B6-862B-44AF-A3B7-5143D062D157}"/>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コネクタ 90">
                <a:extLst>
                  <a:ext uri="{FF2B5EF4-FFF2-40B4-BE49-F238E27FC236}">
                    <a16:creationId xmlns:a16="http://schemas.microsoft.com/office/drawing/2014/main" id="{81A0C1F4-267A-4812-91CC-09BB5DFE727A}"/>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D844FABC-3C8B-4695-B9D0-75E31D2FB6B5}"/>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BC66E19E-8B1B-4A01-846F-2B70A1A473B8}"/>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テキスト ボックス 71">
                <a:extLst>
                  <a:ext uri="{FF2B5EF4-FFF2-40B4-BE49-F238E27FC236}">
                    <a16:creationId xmlns:a16="http://schemas.microsoft.com/office/drawing/2014/main" id="{8B458E47-F775-42BB-AC6B-CEE137247523}"/>
                  </a:ext>
                </a:extLst>
              </p:cNvPr>
              <p:cNvSpPr txBox="1"/>
              <p:nvPr/>
            </p:nvSpPr>
            <p:spPr>
              <a:xfrm rot="1708378">
                <a:off x="1203401" y="4556248"/>
                <a:ext cx="690800" cy="307777"/>
              </a:xfrm>
              <a:prstGeom prst="rect">
                <a:avLst/>
              </a:prstGeom>
              <a:noFill/>
            </p:spPr>
            <p:txBody>
              <a:bodyPr wrap="square" rtlCol="0">
                <a:spAutoFit/>
              </a:bodyPr>
              <a:lstStyle/>
              <a:p>
                <a:pPr algn="ctr"/>
                <a:r>
                  <a:rPr lang="en-US" altLang="ja-JP" sz="700" b="1" dirty="0">
                    <a:solidFill>
                      <a:srgbClr val="FF0000"/>
                    </a:solidFill>
                    <a:latin typeface="+mn-ea"/>
                    <a:ea typeface="+mn-ea"/>
                  </a:rPr>
                  <a:t>R3</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grpSp>
        <p:sp>
          <p:nvSpPr>
            <p:cNvPr id="111" name="テキスト ボックス 58">
              <a:extLst>
                <a:ext uri="{FF2B5EF4-FFF2-40B4-BE49-F238E27FC236}">
                  <a16:creationId xmlns:a16="http://schemas.microsoft.com/office/drawing/2014/main" id="{794EBB75-5EB7-4FCB-AC2C-D61FE7C05E2E}"/>
                </a:ext>
              </a:extLst>
            </p:cNvPr>
            <p:cNvSpPr txBox="1">
              <a:spLocks noChangeArrowheads="1"/>
            </p:cNvSpPr>
            <p:nvPr/>
          </p:nvSpPr>
          <p:spPr bwMode="auto">
            <a:xfrm rot="2819816">
              <a:off x="2605155" y="5272866"/>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cxnSp>
        <p:nvCxnSpPr>
          <p:cNvPr id="5" name="直線コネクタ 4">
            <a:extLst>
              <a:ext uri="{FF2B5EF4-FFF2-40B4-BE49-F238E27FC236}">
                <a16:creationId xmlns:a16="http://schemas.microsoft.com/office/drawing/2014/main" id="{6FCD30D8-8412-4F89-B1C3-4BC52FF91D27}"/>
              </a:ext>
            </a:extLst>
          </p:cNvPr>
          <p:cNvCxnSpPr/>
          <p:nvPr/>
        </p:nvCxnSpPr>
        <p:spPr bwMode="auto">
          <a:xfrm flipH="1">
            <a:off x="1668592" y="3839758"/>
            <a:ext cx="215815" cy="37021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9FE16788-34B3-4ABC-ADE3-1D8B5CFA3501}"/>
              </a:ext>
            </a:extLst>
          </p:cNvPr>
          <p:cNvCxnSpPr/>
          <p:nvPr/>
        </p:nvCxnSpPr>
        <p:spPr bwMode="auto">
          <a:xfrm flipH="1">
            <a:off x="1799471" y="3910577"/>
            <a:ext cx="215815" cy="37021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矢印コネクタ 7">
            <a:extLst>
              <a:ext uri="{FF2B5EF4-FFF2-40B4-BE49-F238E27FC236}">
                <a16:creationId xmlns:a16="http://schemas.microsoft.com/office/drawing/2014/main" id="{87F2B3B0-4F58-40A5-A0EC-9A6FFBFFED6E}"/>
              </a:ext>
            </a:extLst>
          </p:cNvPr>
          <p:cNvCxnSpPr/>
          <p:nvPr/>
        </p:nvCxnSpPr>
        <p:spPr bwMode="auto">
          <a:xfrm>
            <a:off x="1684612" y="4182177"/>
            <a:ext cx="130973" cy="71688"/>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58">
            <a:extLst>
              <a:ext uri="{FF2B5EF4-FFF2-40B4-BE49-F238E27FC236}">
                <a16:creationId xmlns:a16="http://schemas.microsoft.com/office/drawing/2014/main" id="{16718764-5D45-448D-8699-027ACF71254E}"/>
              </a:ext>
            </a:extLst>
          </p:cNvPr>
          <p:cNvSpPr txBox="1">
            <a:spLocks noChangeArrowheads="1"/>
          </p:cNvSpPr>
          <p:nvPr/>
        </p:nvSpPr>
        <p:spPr bwMode="auto">
          <a:xfrm rot="2819816">
            <a:off x="2718710" y="4938508"/>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nvGrpSpPr>
          <p:cNvPr id="66" name="グループ化 65">
            <a:extLst>
              <a:ext uri="{FF2B5EF4-FFF2-40B4-BE49-F238E27FC236}">
                <a16:creationId xmlns:a16="http://schemas.microsoft.com/office/drawing/2014/main" id="{3270747D-4997-4CD8-B5B9-04C63968470E}"/>
              </a:ext>
            </a:extLst>
          </p:cNvPr>
          <p:cNvGrpSpPr/>
          <p:nvPr/>
        </p:nvGrpSpPr>
        <p:grpSpPr>
          <a:xfrm>
            <a:off x="2033544" y="3839386"/>
            <a:ext cx="78391" cy="78391"/>
            <a:chOff x="10179772" y="4044485"/>
            <a:chExt cx="492970" cy="492970"/>
          </a:xfrm>
        </p:grpSpPr>
        <p:cxnSp>
          <p:nvCxnSpPr>
            <p:cNvPr id="67" name="直線コネクタ 66">
              <a:extLst>
                <a:ext uri="{FF2B5EF4-FFF2-40B4-BE49-F238E27FC236}">
                  <a16:creationId xmlns:a16="http://schemas.microsoft.com/office/drawing/2014/main" id="{3F2B9AB2-9188-47F3-9431-EA6FDD8B1FB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線コネクタ 69">
              <a:extLst>
                <a:ext uri="{FF2B5EF4-FFF2-40B4-BE49-F238E27FC236}">
                  <a16:creationId xmlns:a16="http://schemas.microsoft.com/office/drawing/2014/main" id="{B9E7AEE9-53F7-485B-982A-3B02E13763F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グループ化 70">
            <a:extLst>
              <a:ext uri="{FF2B5EF4-FFF2-40B4-BE49-F238E27FC236}">
                <a16:creationId xmlns:a16="http://schemas.microsoft.com/office/drawing/2014/main" id="{F3731B6A-0417-4949-9DA6-D1BB23B283C3}"/>
              </a:ext>
            </a:extLst>
          </p:cNvPr>
          <p:cNvGrpSpPr/>
          <p:nvPr/>
        </p:nvGrpSpPr>
        <p:grpSpPr>
          <a:xfrm>
            <a:off x="2137973" y="3895674"/>
            <a:ext cx="78391" cy="78391"/>
            <a:chOff x="10179772" y="4044485"/>
            <a:chExt cx="492970" cy="492970"/>
          </a:xfrm>
        </p:grpSpPr>
        <p:cxnSp>
          <p:nvCxnSpPr>
            <p:cNvPr id="109" name="直線コネクタ 108">
              <a:extLst>
                <a:ext uri="{FF2B5EF4-FFF2-40B4-BE49-F238E27FC236}">
                  <a16:creationId xmlns:a16="http://schemas.microsoft.com/office/drawing/2014/main" id="{8878DA16-9B0C-41C6-9972-9C166B77519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F8AB523A-8990-45C3-973B-94C517EF55E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グループ化 114">
            <a:extLst>
              <a:ext uri="{FF2B5EF4-FFF2-40B4-BE49-F238E27FC236}">
                <a16:creationId xmlns:a16="http://schemas.microsoft.com/office/drawing/2014/main" id="{C2F820F4-65F1-4A45-BEF3-E534554DCE7A}"/>
              </a:ext>
            </a:extLst>
          </p:cNvPr>
          <p:cNvGrpSpPr/>
          <p:nvPr/>
        </p:nvGrpSpPr>
        <p:grpSpPr>
          <a:xfrm>
            <a:off x="2735624" y="4309817"/>
            <a:ext cx="78391" cy="78391"/>
            <a:chOff x="10179772" y="4044485"/>
            <a:chExt cx="492970" cy="492970"/>
          </a:xfrm>
        </p:grpSpPr>
        <p:cxnSp>
          <p:nvCxnSpPr>
            <p:cNvPr id="116" name="直線コネクタ 115">
              <a:extLst>
                <a:ext uri="{FF2B5EF4-FFF2-40B4-BE49-F238E27FC236}">
                  <a16:creationId xmlns:a16="http://schemas.microsoft.com/office/drawing/2014/main" id="{F23B57D5-A4C4-438C-B921-13DB50F662C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コネクタ 116">
              <a:extLst>
                <a:ext uri="{FF2B5EF4-FFF2-40B4-BE49-F238E27FC236}">
                  <a16:creationId xmlns:a16="http://schemas.microsoft.com/office/drawing/2014/main" id="{C68F9689-A0F5-4905-BF7A-6CD3A29192C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8" name="グループ化 117">
            <a:extLst>
              <a:ext uri="{FF2B5EF4-FFF2-40B4-BE49-F238E27FC236}">
                <a16:creationId xmlns:a16="http://schemas.microsoft.com/office/drawing/2014/main" id="{AF4C1F00-B0C9-4C15-8C52-32532F7BB368}"/>
              </a:ext>
            </a:extLst>
          </p:cNvPr>
          <p:cNvGrpSpPr/>
          <p:nvPr/>
        </p:nvGrpSpPr>
        <p:grpSpPr>
          <a:xfrm>
            <a:off x="2768829" y="4327552"/>
            <a:ext cx="78391" cy="78391"/>
            <a:chOff x="10179772" y="4044485"/>
            <a:chExt cx="492970" cy="492970"/>
          </a:xfrm>
        </p:grpSpPr>
        <p:cxnSp>
          <p:nvCxnSpPr>
            <p:cNvPr id="119" name="直線コネクタ 118">
              <a:extLst>
                <a:ext uri="{FF2B5EF4-FFF2-40B4-BE49-F238E27FC236}">
                  <a16:creationId xmlns:a16="http://schemas.microsoft.com/office/drawing/2014/main" id="{CEF2CCA9-C22C-4093-A425-77890575E6D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06046BB4-3DA9-4BE9-98BC-88CB1F0000B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グループ化 120">
            <a:extLst>
              <a:ext uri="{FF2B5EF4-FFF2-40B4-BE49-F238E27FC236}">
                <a16:creationId xmlns:a16="http://schemas.microsoft.com/office/drawing/2014/main" id="{534A0E42-CBBD-4D80-A9F7-4AB98F4172C4}"/>
              </a:ext>
            </a:extLst>
          </p:cNvPr>
          <p:cNvGrpSpPr/>
          <p:nvPr/>
        </p:nvGrpSpPr>
        <p:grpSpPr>
          <a:xfrm>
            <a:off x="2834542" y="4503617"/>
            <a:ext cx="78391" cy="78391"/>
            <a:chOff x="10179772" y="4044485"/>
            <a:chExt cx="492970" cy="492970"/>
          </a:xfrm>
        </p:grpSpPr>
        <p:cxnSp>
          <p:nvCxnSpPr>
            <p:cNvPr id="122" name="直線コネクタ 121">
              <a:extLst>
                <a:ext uri="{FF2B5EF4-FFF2-40B4-BE49-F238E27FC236}">
                  <a16:creationId xmlns:a16="http://schemas.microsoft.com/office/drawing/2014/main" id="{AF7A4C39-66B5-46E4-8BF5-52A994C0F26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コネクタ 122">
              <a:extLst>
                <a:ext uri="{FF2B5EF4-FFF2-40B4-BE49-F238E27FC236}">
                  <a16:creationId xmlns:a16="http://schemas.microsoft.com/office/drawing/2014/main" id="{09E933AC-FF1C-4520-9628-FEE74AEAC16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グループ化 123">
            <a:extLst>
              <a:ext uri="{FF2B5EF4-FFF2-40B4-BE49-F238E27FC236}">
                <a16:creationId xmlns:a16="http://schemas.microsoft.com/office/drawing/2014/main" id="{E3307E45-072D-490F-9976-A786ACC77E23}"/>
              </a:ext>
            </a:extLst>
          </p:cNvPr>
          <p:cNvGrpSpPr/>
          <p:nvPr/>
        </p:nvGrpSpPr>
        <p:grpSpPr>
          <a:xfrm>
            <a:off x="2826843" y="4570822"/>
            <a:ext cx="78391" cy="78391"/>
            <a:chOff x="10179772" y="4044485"/>
            <a:chExt cx="492970" cy="492970"/>
          </a:xfrm>
        </p:grpSpPr>
        <p:cxnSp>
          <p:nvCxnSpPr>
            <p:cNvPr id="125" name="直線コネクタ 124">
              <a:extLst>
                <a:ext uri="{FF2B5EF4-FFF2-40B4-BE49-F238E27FC236}">
                  <a16:creationId xmlns:a16="http://schemas.microsoft.com/office/drawing/2014/main" id="{DB3E7D81-D6E8-4884-BAD1-2419B4560DF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コネクタ 125">
              <a:extLst>
                <a:ext uri="{FF2B5EF4-FFF2-40B4-BE49-F238E27FC236}">
                  <a16:creationId xmlns:a16="http://schemas.microsoft.com/office/drawing/2014/main" id="{8BF1A025-32EA-4294-BF3B-4864A1D434E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グループ化 126">
            <a:extLst>
              <a:ext uri="{FF2B5EF4-FFF2-40B4-BE49-F238E27FC236}">
                <a16:creationId xmlns:a16="http://schemas.microsoft.com/office/drawing/2014/main" id="{8FDEA9BF-76A6-4286-98BC-F42743DB70F9}"/>
              </a:ext>
            </a:extLst>
          </p:cNvPr>
          <p:cNvGrpSpPr/>
          <p:nvPr/>
        </p:nvGrpSpPr>
        <p:grpSpPr>
          <a:xfrm>
            <a:off x="2821779" y="4586873"/>
            <a:ext cx="78391" cy="78391"/>
            <a:chOff x="10179772" y="4044485"/>
            <a:chExt cx="492970" cy="492970"/>
          </a:xfrm>
        </p:grpSpPr>
        <p:cxnSp>
          <p:nvCxnSpPr>
            <p:cNvPr id="128" name="直線コネクタ 127">
              <a:extLst>
                <a:ext uri="{FF2B5EF4-FFF2-40B4-BE49-F238E27FC236}">
                  <a16:creationId xmlns:a16="http://schemas.microsoft.com/office/drawing/2014/main" id="{CF467900-2699-49A7-A08E-280FB7D5269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a:extLst>
                <a:ext uri="{FF2B5EF4-FFF2-40B4-BE49-F238E27FC236}">
                  <a16:creationId xmlns:a16="http://schemas.microsoft.com/office/drawing/2014/main" id="{93D77FF4-A2BB-4D7F-826E-8433DC7F441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0" name="グループ化 129">
            <a:extLst>
              <a:ext uri="{FF2B5EF4-FFF2-40B4-BE49-F238E27FC236}">
                <a16:creationId xmlns:a16="http://schemas.microsoft.com/office/drawing/2014/main" id="{2B687974-D333-4C68-9002-095151F414A0}"/>
              </a:ext>
            </a:extLst>
          </p:cNvPr>
          <p:cNvGrpSpPr/>
          <p:nvPr/>
        </p:nvGrpSpPr>
        <p:grpSpPr>
          <a:xfrm>
            <a:off x="2813581" y="4612681"/>
            <a:ext cx="78391" cy="78391"/>
            <a:chOff x="10179772" y="4044485"/>
            <a:chExt cx="492970" cy="492970"/>
          </a:xfrm>
        </p:grpSpPr>
        <p:cxnSp>
          <p:nvCxnSpPr>
            <p:cNvPr id="131" name="直線コネクタ 130">
              <a:extLst>
                <a:ext uri="{FF2B5EF4-FFF2-40B4-BE49-F238E27FC236}">
                  <a16:creationId xmlns:a16="http://schemas.microsoft.com/office/drawing/2014/main" id="{EAE6F8B4-8F69-4FEA-BF4E-15F1D421DAC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a:extLst>
                <a:ext uri="{FF2B5EF4-FFF2-40B4-BE49-F238E27FC236}">
                  <a16:creationId xmlns:a16="http://schemas.microsoft.com/office/drawing/2014/main" id="{1A4990F0-FE67-4D9F-9C8F-94874310E63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グループ化 132">
            <a:extLst>
              <a:ext uri="{FF2B5EF4-FFF2-40B4-BE49-F238E27FC236}">
                <a16:creationId xmlns:a16="http://schemas.microsoft.com/office/drawing/2014/main" id="{8A93E5EE-3BD7-49ED-86E0-C77A591550CC}"/>
              </a:ext>
            </a:extLst>
          </p:cNvPr>
          <p:cNvGrpSpPr/>
          <p:nvPr/>
        </p:nvGrpSpPr>
        <p:grpSpPr>
          <a:xfrm>
            <a:off x="2787307" y="4731130"/>
            <a:ext cx="78391" cy="78391"/>
            <a:chOff x="10179772" y="4044485"/>
            <a:chExt cx="492970" cy="492970"/>
          </a:xfrm>
        </p:grpSpPr>
        <p:cxnSp>
          <p:nvCxnSpPr>
            <p:cNvPr id="134" name="直線コネクタ 133">
              <a:extLst>
                <a:ext uri="{FF2B5EF4-FFF2-40B4-BE49-F238E27FC236}">
                  <a16:creationId xmlns:a16="http://schemas.microsoft.com/office/drawing/2014/main" id="{097138E8-4F2D-4D81-A5B4-0F1F4EE1E9F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線コネクタ 134">
              <a:extLst>
                <a:ext uri="{FF2B5EF4-FFF2-40B4-BE49-F238E27FC236}">
                  <a16:creationId xmlns:a16="http://schemas.microsoft.com/office/drawing/2014/main" id="{A6AFF3FF-167D-4FD0-B1A0-4DDA0C25B22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グループ化 135">
            <a:extLst>
              <a:ext uri="{FF2B5EF4-FFF2-40B4-BE49-F238E27FC236}">
                <a16:creationId xmlns:a16="http://schemas.microsoft.com/office/drawing/2014/main" id="{CF13B1F0-239F-40EF-BBA0-F22396631365}"/>
              </a:ext>
            </a:extLst>
          </p:cNvPr>
          <p:cNvGrpSpPr/>
          <p:nvPr/>
        </p:nvGrpSpPr>
        <p:grpSpPr>
          <a:xfrm>
            <a:off x="2777544" y="4779671"/>
            <a:ext cx="78391" cy="78391"/>
            <a:chOff x="10179772" y="4044485"/>
            <a:chExt cx="492970" cy="492970"/>
          </a:xfrm>
        </p:grpSpPr>
        <p:cxnSp>
          <p:nvCxnSpPr>
            <p:cNvPr id="137" name="直線コネクタ 136">
              <a:extLst>
                <a:ext uri="{FF2B5EF4-FFF2-40B4-BE49-F238E27FC236}">
                  <a16:creationId xmlns:a16="http://schemas.microsoft.com/office/drawing/2014/main" id="{572A8DCD-A754-4C10-8685-C3FBC25195F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コネクタ 137">
              <a:extLst>
                <a:ext uri="{FF2B5EF4-FFF2-40B4-BE49-F238E27FC236}">
                  <a16:creationId xmlns:a16="http://schemas.microsoft.com/office/drawing/2014/main" id="{B19582F8-FADE-4411-8BE4-399FFD0C138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9" name="グループ化 138">
            <a:extLst>
              <a:ext uri="{FF2B5EF4-FFF2-40B4-BE49-F238E27FC236}">
                <a16:creationId xmlns:a16="http://schemas.microsoft.com/office/drawing/2014/main" id="{F38FC4B0-3A25-41B4-ADA0-980C7FE4405E}"/>
              </a:ext>
            </a:extLst>
          </p:cNvPr>
          <p:cNvGrpSpPr/>
          <p:nvPr/>
        </p:nvGrpSpPr>
        <p:grpSpPr>
          <a:xfrm>
            <a:off x="2769617" y="4806305"/>
            <a:ext cx="78391" cy="78391"/>
            <a:chOff x="10179772" y="4044485"/>
            <a:chExt cx="492970" cy="492970"/>
          </a:xfrm>
        </p:grpSpPr>
        <p:cxnSp>
          <p:nvCxnSpPr>
            <p:cNvPr id="140" name="直線コネクタ 139">
              <a:extLst>
                <a:ext uri="{FF2B5EF4-FFF2-40B4-BE49-F238E27FC236}">
                  <a16:creationId xmlns:a16="http://schemas.microsoft.com/office/drawing/2014/main" id="{2ADFBF8E-DD79-4E0E-9AB5-79D20F0E6E8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コネクタ 140">
              <a:extLst>
                <a:ext uri="{FF2B5EF4-FFF2-40B4-BE49-F238E27FC236}">
                  <a16:creationId xmlns:a16="http://schemas.microsoft.com/office/drawing/2014/main" id="{271EB349-B98B-4F11-A766-3661A008905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2" name="グループ化 141">
            <a:extLst>
              <a:ext uri="{FF2B5EF4-FFF2-40B4-BE49-F238E27FC236}">
                <a16:creationId xmlns:a16="http://schemas.microsoft.com/office/drawing/2014/main" id="{1D9B800A-C960-4316-BAF2-0FF234141DC1}"/>
              </a:ext>
            </a:extLst>
          </p:cNvPr>
          <p:cNvGrpSpPr/>
          <p:nvPr/>
        </p:nvGrpSpPr>
        <p:grpSpPr>
          <a:xfrm>
            <a:off x="2769725" y="4825770"/>
            <a:ext cx="78391" cy="78391"/>
            <a:chOff x="10179772" y="4044485"/>
            <a:chExt cx="492970" cy="492970"/>
          </a:xfrm>
        </p:grpSpPr>
        <p:cxnSp>
          <p:nvCxnSpPr>
            <p:cNvPr id="143" name="直線コネクタ 142">
              <a:extLst>
                <a:ext uri="{FF2B5EF4-FFF2-40B4-BE49-F238E27FC236}">
                  <a16:creationId xmlns:a16="http://schemas.microsoft.com/office/drawing/2014/main" id="{86E72259-6CBD-4F28-8B05-68DF8D5D5EF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コネクタ 143">
              <a:extLst>
                <a:ext uri="{FF2B5EF4-FFF2-40B4-BE49-F238E27FC236}">
                  <a16:creationId xmlns:a16="http://schemas.microsoft.com/office/drawing/2014/main" id="{81F9C70F-6AB6-4F3C-A32D-402C4B6BD82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グループ化 144">
            <a:extLst>
              <a:ext uri="{FF2B5EF4-FFF2-40B4-BE49-F238E27FC236}">
                <a16:creationId xmlns:a16="http://schemas.microsoft.com/office/drawing/2014/main" id="{A35AB7FE-3A95-48BA-812B-6F40785AEDF7}"/>
              </a:ext>
            </a:extLst>
          </p:cNvPr>
          <p:cNvGrpSpPr/>
          <p:nvPr/>
        </p:nvGrpSpPr>
        <p:grpSpPr>
          <a:xfrm>
            <a:off x="2758596" y="4857920"/>
            <a:ext cx="78391" cy="78391"/>
            <a:chOff x="10179772" y="4044485"/>
            <a:chExt cx="492970" cy="492970"/>
          </a:xfrm>
        </p:grpSpPr>
        <p:cxnSp>
          <p:nvCxnSpPr>
            <p:cNvPr id="147" name="直線コネクタ 146">
              <a:extLst>
                <a:ext uri="{FF2B5EF4-FFF2-40B4-BE49-F238E27FC236}">
                  <a16:creationId xmlns:a16="http://schemas.microsoft.com/office/drawing/2014/main" id="{20586B3D-2BF8-4BA5-8BEF-DD5F18C7C9C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コネクタ 147">
              <a:extLst>
                <a:ext uri="{FF2B5EF4-FFF2-40B4-BE49-F238E27FC236}">
                  <a16:creationId xmlns:a16="http://schemas.microsoft.com/office/drawing/2014/main" id="{CAA5BFB2-83E0-4D9A-90B7-6F467AE47E5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グループ化 149">
            <a:extLst>
              <a:ext uri="{FF2B5EF4-FFF2-40B4-BE49-F238E27FC236}">
                <a16:creationId xmlns:a16="http://schemas.microsoft.com/office/drawing/2014/main" id="{B40B3707-67DB-435D-AF1F-2EEC5C8CB5A4}"/>
              </a:ext>
            </a:extLst>
          </p:cNvPr>
          <p:cNvGrpSpPr/>
          <p:nvPr/>
        </p:nvGrpSpPr>
        <p:grpSpPr>
          <a:xfrm>
            <a:off x="2758351" y="4883419"/>
            <a:ext cx="78391" cy="78391"/>
            <a:chOff x="10179772" y="4044485"/>
            <a:chExt cx="492970" cy="492970"/>
          </a:xfrm>
        </p:grpSpPr>
        <p:cxnSp>
          <p:nvCxnSpPr>
            <p:cNvPr id="151" name="直線コネクタ 150">
              <a:extLst>
                <a:ext uri="{FF2B5EF4-FFF2-40B4-BE49-F238E27FC236}">
                  <a16:creationId xmlns:a16="http://schemas.microsoft.com/office/drawing/2014/main" id="{51312D13-0550-4E4D-B41F-DE758BFB777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コネクタ 151">
              <a:extLst>
                <a:ext uri="{FF2B5EF4-FFF2-40B4-BE49-F238E27FC236}">
                  <a16:creationId xmlns:a16="http://schemas.microsoft.com/office/drawing/2014/main" id="{7EDDD94D-E8F9-4FBB-B60C-721B9DCC91B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グループ化 152">
            <a:extLst>
              <a:ext uri="{FF2B5EF4-FFF2-40B4-BE49-F238E27FC236}">
                <a16:creationId xmlns:a16="http://schemas.microsoft.com/office/drawing/2014/main" id="{08D33AF8-5A68-4B0C-8D4D-378F676F1BAE}"/>
              </a:ext>
            </a:extLst>
          </p:cNvPr>
          <p:cNvGrpSpPr/>
          <p:nvPr/>
        </p:nvGrpSpPr>
        <p:grpSpPr>
          <a:xfrm>
            <a:off x="2758595" y="4914277"/>
            <a:ext cx="78391" cy="78391"/>
            <a:chOff x="10179772" y="4044485"/>
            <a:chExt cx="492970" cy="492970"/>
          </a:xfrm>
        </p:grpSpPr>
        <p:cxnSp>
          <p:nvCxnSpPr>
            <p:cNvPr id="154" name="直線コネクタ 153">
              <a:extLst>
                <a:ext uri="{FF2B5EF4-FFF2-40B4-BE49-F238E27FC236}">
                  <a16:creationId xmlns:a16="http://schemas.microsoft.com/office/drawing/2014/main" id="{FDACEBEB-7E99-4D23-A5AF-3B4046ED664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コネクタ 154">
              <a:extLst>
                <a:ext uri="{FF2B5EF4-FFF2-40B4-BE49-F238E27FC236}">
                  <a16:creationId xmlns:a16="http://schemas.microsoft.com/office/drawing/2014/main" id="{1BF3694F-162B-49CF-B96C-8B57A715563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6" name="グループ化 155">
            <a:extLst>
              <a:ext uri="{FF2B5EF4-FFF2-40B4-BE49-F238E27FC236}">
                <a16:creationId xmlns:a16="http://schemas.microsoft.com/office/drawing/2014/main" id="{95088BC2-9329-46D3-AF9E-36870D56E3DA}"/>
              </a:ext>
            </a:extLst>
          </p:cNvPr>
          <p:cNvGrpSpPr/>
          <p:nvPr/>
        </p:nvGrpSpPr>
        <p:grpSpPr>
          <a:xfrm>
            <a:off x="2774385" y="4949786"/>
            <a:ext cx="78391" cy="78391"/>
            <a:chOff x="10179772" y="4044485"/>
            <a:chExt cx="492970" cy="492970"/>
          </a:xfrm>
        </p:grpSpPr>
        <p:cxnSp>
          <p:nvCxnSpPr>
            <p:cNvPr id="157" name="直線コネクタ 156">
              <a:extLst>
                <a:ext uri="{FF2B5EF4-FFF2-40B4-BE49-F238E27FC236}">
                  <a16:creationId xmlns:a16="http://schemas.microsoft.com/office/drawing/2014/main" id="{F49775CD-6C4A-42CD-9337-606A3180752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コネクタ 157">
              <a:extLst>
                <a:ext uri="{FF2B5EF4-FFF2-40B4-BE49-F238E27FC236}">
                  <a16:creationId xmlns:a16="http://schemas.microsoft.com/office/drawing/2014/main" id="{90F1D96D-3FA7-46A8-B7FE-EF4160B008F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9" name="グループ化 158">
            <a:extLst>
              <a:ext uri="{FF2B5EF4-FFF2-40B4-BE49-F238E27FC236}">
                <a16:creationId xmlns:a16="http://schemas.microsoft.com/office/drawing/2014/main" id="{18E073EA-3BF8-4B98-843F-9815A6B657A1}"/>
              </a:ext>
            </a:extLst>
          </p:cNvPr>
          <p:cNvGrpSpPr/>
          <p:nvPr/>
        </p:nvGrpSpPr>
        <p:grpSpPr>
          <a:xfrm>
            <a:off x="2798805" y="4966298"/>
            <a:ext cx="78391" cy="78391"/>
            <a:chOff x="10179772" y="4044485"/>
            <a:chExt cx="492970" cy="492970"/>
          </a:xfrm>
        </p:grpSpPr>
        <p:cxnSp>
          <p:nvCxnSpPr>
            <p:cNvPr id="160" name="直線コネクタ 159">
              <a:extLst>
                <a:ext uri="{FF2B5EF4-FFF2-40B4-BE49-F238E27FC236}">
                  <a16:creationId xmlns:a16="http://schemas.microsoft.com/office/drawing/2014/main" id="{D8FD0670-DE20-4667-8F27-BBDC45408BB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コネクタ 160">
              <a:extLst>
                <a:ext uri="{FF2B5EF4-FFF2-40B4-BE49-F238E27FC236}">
                  <a16:creationId xmlns:a16="http://schemas.microsoft.com/office/drawing/2014/main" id="{C3686751-A685-4CE9-A5D4-CE1C9E71BBC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2" name="グループ化 161">
            <a:extLst>
              <a:ext uri="{FF2B5EF4-FFF2-40B4-BE49-F238E27FC236}">
                <a16:creationId xmlns:a16="http://schemas.microsoft.com/office/drawing/2014/main" id="{63AC3303-3C5B-4350-8687-468F077F9F80}"/>
              </a:ext>
            </a:extLst>
          </p:cNvPr>
          <p:cNvGrpSpPr/>
          <p:nvPr/>
        </p:nvGrpSpPr>
        <p:grpSpPr>
          <a:xfrm>
            <a:off x="2810820" y="4981088"/>
            <a:ext cx="78391" cy="78391"/>
            <a:chOff x="10179772" y="4044485"/>
            <a:chExt cx="492970" cy="492970"/>
          </a:xfrm>
        </p:grpSpPr>
        <p:cxnSp>
          <p:nvCxnSpPr>
            <p:cNvPr id="163" name="直線コネクタ 162">
              <a:extLst>
                <a:ext uri="{FF2B5EF4-FFF2-40B4-BE49-F238E27FC236}">
                  <a16:creationId xmlns:a16="http://schemas.microsoft.com/office/drawing/2014/main" id="{2ED3CE41-37DE-4790-B3DD-0C2FE971813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コネクタ 163">
              <a:extLst>
                <a:ext uri="{FF2B5EF4-FFF2-40B4-BE49-F238E27FC236}">
                  <a16:creationId xmlns:a16="http://schemas.microsoft.com/office/drawing/2014/main" id="{57E75F80-66CE-46F6-8DFB-488DA129171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5" name="グループ化 164">
            <a:extLst>
              <a:ext uri="{FF2B5EF4-FFF2-40B4-BE49-F238E27FC236}">
                <a16:creationId xmlns:a16="http://schemas.microsoft.com/office/drawing/2014/main" id="{8A9B5CAD-AE2A-4C60-AD6B-DF0BC0925186}"/>
              </a:ext>
            </a:extLst>
          </p:cNvPr>
          <p:cNvGrpSpPr/>
          <p:nvPr/>
        </p:nvGrpSpPr>
        <p:grpSpPr>
          <a:xfrm>
            <a:off x="2825208" y="4991746"/>
            <a:ext cx="78391" cy="78391"/>
            <a:chOff x="10179772" y="4044485"/>
            <a:chExt cx="492970" cy="492970"/>
          </a:xfrm>
        </p:grpSpPr>
        <p:cxnSp>
          <p:nvCxnSpPr>
            <p:cNvPr id="166" name="直線コネクタ 165">
              <a:extLst>
                <a:ext uri="{FF2B5EF4-FFF2-40B4-BE49-F238E27FC236}">
                  <a16:creationId xmlns:a16="http://schemas.microsoft.com/office/drawing/2014/main" id="{DBF1605B-6F34-4B29-83D6-C6B17D6A9CB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コネクタ 166">
              <a:extLst>
                <a:ext uri="{FF2B5EF4-FFF2-40B4-BE49-F238E27FC236}">
                  <a16:creationId xmlns:a16="http://schemas.microsoft.com/office/drawing/2014/main" id="{9E85E8FC-DF63-4AE3-9165-7D3D4A0FFED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8" name="グループ化 167">
            <a:extLst>
              <a:ext uri="{FF2B5EF4-FFF2-40B4-BE49-F238E27FC236}">
                <a16:creationId xmlns:a16="http://schemas.microsoft.com/office/drawing/2014/main" id="{E46B2720-0B2F-4E3F-82D3-C56231DEE167}"/>
              </a:ext>
            </a:extLst>
          </p:cNvPr>
          <p:cNvGrpSpPr/>
          <p:nvPr/>
        </p:nvGrpSpPr>
        <p:grpSpPr>
          <a:xfrm>
            <a:off x="2850655" y="4802173"/>
            <a:ext cx="78391" cy="78391"/>
            <a:chOff x="10179772" y="4044485"/>
            <a:chExt cx="492970" cy="492970"/>
          </a:xfrm>
        </p:grpSpPr>
        <p:cxnSp>
          <p:nvCxnSpPr>
            <p:cNvPr id="169" name="直線コネクタ 168">
              <a:extLst>
                <a:ext uri="{FF2B5EF4-FFF2-40B4-BE49-F238E27FC236}">
                  <a16:creationId xmlns:a16="http://schemas.microsoft.com/office/drawing/2014/main" id="{D22CCD45-4447-4CDF-A7DE-087FCE2A728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線コネクタ 169">
              <a:extLst>
                <a:ext uri="{FF2B5EF4-FFF2-40B4-BE49-F238E27FC236}">
                  <a16:creationId xmlns:a16="http://schemas.microsoft.com/office/drawing/2014/main" id="{A8183E0A-EBDB-4F02-B53C-10CE69B83AE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グループ化 170">
            <a:extLst>
              <a:ext uri="{FF2B5EF4-FFF2-40B4-BE49-F238E27FC236}">
                <a16:creationId xmlns:a16="http://schemas.microsoft.com/office/drawing/2014/main" id="{38BF8FB9-E5F0-4E0B-954C-5834925C5C12}"/>
              </a:ext>
            </a:extLst>
          </p:cNvPr>
          <p:cNvGrpSpPr/>
          <p:nvPr/>
        </p:nvGrpSpPr>
        <p:grpSpPr>
          <a:xfrm>
            <a:off x="2850417" y="4818893"/>
            <a:ext cx="78391" cy="78391"/>
            <a:chOff x="10179772" y="4044485"/>
            <a:chExt cx="492970" cy="492970"/>
          </a:xfrm>
        </p:grpSpPr>
        <p:cxnSp>
          <p:nvCxnSpPr>
            <p:cNvPr id="173" name="直線コネクタ 172">
              <a:extLst>
                <a:ext uri="{FF2B5EF4-FFF2-40B4-BE49-F238E27FC236}">
                  <a16:creationId xmlns:a16="http://schemas.microsoft.com/office/drawing/2014/main" id="{2881B396-EDE6-4CBE-8F6B-266BF4A0D8B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コネクタ 173">
              <a:extLst>
                <a:ext uri="{FF2B5EF4-FFF2-40B4-BE49-F238E27FC236}">
                  <a16:creationId xmlns:a16="http://schemas.microsoft.com/office/drawing/2014/main" id="{34C66A60-D6ED-4C50-9DE0-C65031691F9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5" name="グループ化 174">
            <a:extLst>
              <a:ext uri="{FF2B5EF4-FFF2-40B4-BE49-F238E27FC236}">
                <a16:creationId xmlns:a16="http://schemas.microsoft.com/office/drawing/2014/main" id="{B74F32B1-FE00-43DD-881E-50C04FFB1931}"/>
              </a:ext>
            </a:extLst>
          </p:cNvPr>
          <p:cNvGrpSpPr/>
          <p:nvPr/>
        </p:nvGrpSpPr>
        <p:grpSpPr>
          <a:xfrm>
            <a:off x="2850417" y="4830688"/>
            <a:ext cx="78391" cy="78391"/>
            <a:chOff x="10179772" y="4044485"/>
            <a:chExt cx="492970" cy="492970"/>
          </a:xfrm>
        </p:grpSpPr>
        <p:cxnSp>
          <p:nvCxnSpPr>
            <p:cNvPr id="176" name="直線コネクタ 175">
              <a:extLst>
                <a:ext uri="{FF2B5EF4-FFF2-40B4-BE49-F238E27FC236}">
                  <a16:creationId xmlns:a16="http://schemas.microsoft.com/office/drawing/2014/main" id="{2F2430AD-10A9-4DFA-8A0A-4792E29BD40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線コネクタ 176">
              <a:extLst>
                <a:ext uri="{FF2B5EF4-FFF2-40B4-BE49-F238E27FC236}">
                  <a16:creationId xmlns:a16="http://schemas.microsoft.com/office/drawing/2014/main" id="{5D44B685-A1A1-417E-811F-CC7476B4A0C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グループ化 177">
            <a:extLst>
              <a:ext uri="{FF2B5EF4-FFF2-40B4-BE49-F238E27FC236}">
                <a16:creationId xmlns:a16="http://schemas.microsoft.com/office/drawing/2014/main" id="{09F7B43E-2298-4999-969E-9E8BA84C6485}"/>
              </a:ext>
            </a:extLst>
          </p:cNvPr>
          <p:cNvGrpSpPr/>
          <p:nvPr/>
        </p:nvGrpSpPr>
        <p:grpSpPr>
          <a:xfrm>
            <a:off x="2850107" y="4842889"/>
            <a:ext cx="78391" cy="78391"/>
            <a:chOff x="10179772" y="4044485"/>
            <a:chExt cx="492970" cy="492970"/>
          </a:xfrm>
        </p:grpSpPr>
        <p:cxnSp>
          <p:nvCxnSpPr>
            <p:cNvPr id="179" name="直線コネクタ 178">
              <a:extLst>
                <a:ext uri="{FF2B5EF4-FFF2-40B4-BE49-F238E27FC236}">
                  <a16:creationId xmlns:a16="http://schemas.microsoft.com/office/drawing/2014/main" id="{2B736444-CD5D-4CB3-A2DF-E2EF8488F09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コネクタ 179">
              <a:extLst>
                <a:ext uri="{FF2B5EF4-FFF2-40B4-BE49-F238E27FC236}">
                  <a16:creationId xmlns:a16="http://schemas.microsoft.com/office/drawing/2014/main" id="{64233184-C441-475F-8D16-70CBE75BE6F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1" name="グループ化 180">
            <a:extLst>
              <a:ext uri="{FF2B5EF4-FFF2-40B4-BE49-F238E27FC236}">
                <a16:creationId xmlns:a16="http://schemas.microsoft.com/office/drawing/2014/main" id="{5522D9D4-5889-4DB1-9A00-8F297C13229A}"/>
              </a:ext>
            </a:extLst>
          </p:cNvPr>
          <p:cNvGrpSpPr/>
          <p:nvPr/>
        </p:nvGrpSpPr>
        <p:grpSpPr>
          <a:xfrm>
            <a:off x="2851904" y="4873526"/>
            <a:ext cx="78391" cy="78391"/>
            <a:chOff x="10179772" y="4044485"/>
            <a:chExt cx="492970" cy="492970"/>
          </a:xfrm>
        </p:grpSpPr>
        <p:cxnSp>
          <p:nvCxnSpPr>
            <p:cNvPr id="182" name="直線コネクタ 181">
              <a:extLst>
                <a:ext uri="{FF2B5EF4-FFF2-40B4-BE49-F238E27FC236}">
                  <a16:creationId xmlns:a16="http://schemas.microsoft.com/office/drawing/2014/main" id="{2451BBF3-4729-434F-A25E-EABB7B73497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線コネクタ 182">
              <a:extLst>
                <a:ext uri="{FF2B5EF4-FFF2-40B4-BE49-F238E27FC236}">
                  <a16:creationId xmlns:a16="http://schemas.microsoft.com/office/drawing/2014/main" id="{B7828927-E613-4F26-B728-8B6AA4176E5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 name="グループ化 183">
            <a:extLst>
              <a:ext uri="{FF2B5EF4-FFF2-40B4-BE49-F238E27FC236}">
                <a16:creationId xmlns:a16="http://schemas.microsoft.com/office/drawing/2014/main" id="{F5B0DFB5-A364-4402-964A-CD6E6FFE2124}"/>
              </a:ext>
            </a:extLst>
          </p:cNvPr>
          <p:cNvGrpSpPr/>
          <p:nvPr/>
        </p:nvGrpSpPr>
        <p:grpSpPr>
          <a:xfrm>
            <a:off x="3211553" y="5304983"/>
            <a:ext cx="78391" cy="78391"/>
            <a:chOff x="10179772" y="4044485"/>
            <a:chExt cx="492970" cy="492970"/>
          </a:xfrm>
        </p:grpSpPr>
        <p:cxnSp>
          <p:nvCxnSpPr>
            <p:cNvPr id="185" name="直線コネクタ 184">
              <a:extLst>
                <a:ext uri="{FF2B5EF4-FFF2-40B4-BE49-F238E27FC236}">
                  <a16:creationId xmlns:a16="http://schemas.microsoft.com/office/drawing/2014/main" id="{6CF9B980-4F85-4536-98F8-FE3E0C3A543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コネクタ 185">
              <a:extLst>
                <a:ext uri="{FF2B5EF4-FFF2-40B4-BE49-F238E27FC236}">
                  <a16:creationId xmlns:a16="http://schemas.microsoft.com/office/drawing/2014/main" id="{C79B67DC-9CBF-4021-A6DB-65B8B2FFD38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7" name="グループ化 186">
            <a:extLst>
              <a:ext uri="{FF2B5EF4-FFF2-40B4-BE49-F238E27FC236}">
                <a16:creationId xmlns:a16="http://schemas.microsoft.com/office/drawing/2014/main" id="{774106C0-EAD7-485F-9DBE-914B3EDAD119}"/>
              </a:ext>
            </a:extLst>
          </p:cNvPr>
          <p:cNvGrpSpPr/>
          <p:nvPr/>
        </p:nvGrpSpPr>
        <p:grpSpPr>
          <a:xfrm>
            <a:off x="3233131" y="5318352"/>
            <a:ext cx="78391" cy="78391"/>
            <a:chOff x="10179772" y="4044485"/>
            <a:chExt cx="492970" cy="492970"/>
          </a:xfrm>
        </p:grpSpPr>
        <p:cxnSp>
          <p:nvCxnSpPr>
            <p:cNvPr id="188" name="直線コネクタ 187">
              <a:extLst>
                <a:ext uri="{FF2B5EF4-FFF2-40B4-BE49-F238E27FC236}">
                  <a16:creationId xmlns:a16="http://schemas.microsoft.com/office/drawing/2014/main" id="{912DF301-947F-469D-AFE9-A4F29E20A3D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線コネクタ 188">
              <a:extLst>
                <a:ext uri="{FF2B5EF4-FFF2-40B4-BE49-F238E27FC236}">
                  <a16:creationId xmlns:a16="http://schemas.microsoft.com/office/drawing/2014/main" id="{C5B2A316-55FD-4679-A44E-538CB7AE1A0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 name="グループ化 189">
            <a:extLst>
              <a:ext uri="{FF2B5EF4-FFF2-40B4-BE49-F238E27FC236}">
                <a16:creationId xmlns:a16="http://schemas.microsoft.com/office/drawing/2014/main" id="{C4A4E69B-00BA-438C-8D8C-D23B3A9E1E74}"/>
              </a:ext>
            </a:extLst>
          </p:cNvPr>
          <p:cNvGrpSpPr/>
          <p:nvPr/>
        </p:nvGrpSpPr>
        <p:grpSpPr>
          <a:xfrm>
            <a:off x="3256116" y="5325946"/>
            <a:ext cx="78391" cy="78391"/>
            <a:chOff x="10179772" y="4044485"/>
            <a:chExt cx="492970" cy="492970"/>
          </a:xfrm>
        </p:grpSpPr>
        <p:cxnSp>
          <p:nvCxnSpPr>
            <p:cNvPr id="191" name="直線コネクタ 190">
              <a:extLst>
                <a:ext uri="{FF2B5EF4-FFF2-40B4-BE49-F238E27FC236}">
                  <a16:creationId xmlns:a16="http://schemas.microsoft.com/office/drawing/2014/main" id="{4910F72F-07BC-4537-B79B-2D9C040FB99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線コネクタ 191">
              <a:extLst>
                <a:ext uri="{FF2B5EF4-FFF2-40B4-BE49-F238E27FC236}">
                  <a16:creationId xmlns:a16="http://schemas.microsoft.com/office/drawing/2014/main" id="{9A0925EC-21BC-43A6-8BFD-7D9CEF2B771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グループ化 192">
            <a:extLst>
              <a:ext uri="{FF2B5EF4-FFF2-40B4-BE49-F238E27FC236}">
                <a16:creationId xmlns:a16="http://schemas.microsoft.com/office/drawing/2014/main" id="{474311E1-F1E2-497C-AB87-044270287DF6}"/>
              </a:ext>
            </a:extLst>
          </p:cNvPr>
          <p:cNvGrpSpPr/>
          <p:nvPr/>
        </p:nvGrpSpPr>
        <p:grpSpPr>
          <a:xfrm>
            <a:off x="3273146" y="5328406"/>
            <a:ext cx="78391" cy="78391"/>
            <a:chOff x="10179772" y="4044485"/>
            <a:chExt cx="492970" cy="492970"/>
          </a:xfrm>
        </p:grpSpPr>
        <p:cxnSp>
          <p:nvCxnSpPr>
            <p:cNvPr id="194" name="直線コネクタ 193">
              <a:extLst>
                <a:ext uri="{FF2B5EF4-FFF2-40B4-BE49-F238E27FC236}">
                  <a16:creationId xmlns:a16="http://schemas.microsoft.com/office/drawing/2014/main" id="{6D4BE5CC-D56C-415E-852D-769E7E1DF98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194">
              <a:extLst>
                <a:ext uri="{FF2B5EF4-FFF2-40B4-BE49-F238E27FC236}">
                  <a16:creationId xmlns:a16="http://schemas.microsoft.com/office/drawing/2014/main" id="{A01A6FFF-155E-41CB-A4A1-5F6FB47B352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6" name="グループ化 195">
            <a:extLst>
              <a:ext uri="{FF2B5EF4-FFF2-40B4-BE49-F238E27FC236}">
                <a16:creationId xmlns:a16="http://schemas.microsoft.com/office/drawing/2014/main" id="{672E0353-AA2B-46EA-B6A3-9AA33CAAAE25}"/>
              </a:ext>
            </a:extLst>
          </p:cNvPr>
          <p:cNvGrpSpPr/>
          <p:nvPr/>
        </p:nvGrpSpPr>
        <p:grpSpPr>
          <a:xfrm>
            <a:off x="3171137" y="5347190"/>
            <a:ext cx="78391" cy="78391"/>
            <a:chOff x="10179772" y="4044485"/>
            <a:chExt cx="492970" cy="492970"/>
          </a:xfrm>
        </p:grpSpPr>
        <p:cxnSp>
          <p:nvCxnSpPr>
            <p:cNvPr id="197" name="直線コネクタ 196">
              <a:extLst>
                <a:ext uri="{FF2B5EF4-FFF2-40B4-BE49-F238E27FC236}">
                  <a16:creationId xmlns:a16="http://schemas.microsoft.com/office/drawing/2014/main" id="{2C6EBA36-D44E-4C9C-9CB5-B2091C58877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コネクタ 197">
              <a:extLst>
                <a:ext uri="{FF2B5EF4-FFF2-40B4-BE49-F238E27FC236}">
                  <a16:creationId xmlns:a16="http://schemas.microsoft.com/office/drawing/2014/main" id="{8FC9C96F-8FE6-4DB9-BD15-1D9E5456075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グループ化 198">
            <a:extLst>
              <a:ext uri="{FF2B5EF4-FFF2-40B4-BE49-F238E27FC236}">
                <a16:creationId xmlns:a16="http://schemas.microsoft.com/office/drawing/2014/main" id="{D83B9EC2-085E-42AF-8293-AC553DAF81C0}"/>
              </a:ext>
            </a:extLst>
          </p:cNvPr>
          <p:cNvGrpSpPr/>
          <p:nvPr/>
        </p:nvGrpSpPr>
        <p:grpSpPr>
          <a:xfrm>
            <a:off x="3184706" y="5363961"/>
            <a:ext cx="78391" cy="78391"/>
            <a:chOff x="10179772" y="4044485"/>
            <a:chExt cx="492970" cy="492970"/>
          </a:xfrm>
        </p:grpSpPr>
        <p:cxnSp>
          <p:nvCxnSpPr>
            <p:cNvPr id="200" name="直線コネクタ 199">
              <a:extLst>
                <a:ext uri="{FF2B5EF4-FFF2-40B4-BE49-F238E27FC236}">
                  <a16:creationId xmlns:a16="http://schemas.microsoft.com/office/drawing/2014/main" id="{A9C8A893-2E22-421A-8FDF-78FA84E3F3A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コネクタ 200">
              <a:extLst>
                <a:ext uri="{FF2B5EF4-FFF2-40B4-BE49-F238E27FC236}">
                  <a16:creationId xmlns:a16="http://schemas.microsoft.com/office/drawing/2014/main" id="{E4809009-C421-4FE2-87AC-0C72965EC97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3" name="グループ化 202">
            <a:extLst>
              <a:ext uri="{FF2B5EF4-FFF2-40B4-BE49-F238E27FC236}">
                <a16:creationId xmlns:a16="http://schemas.microsoft.com/office/drawing/2014/main" id="{36443E91-0EC4-4613-AF8B-BA511161CB62}"/>
              </a:ext>
            </a:extLst>
          </p:cNvPr>
          <p:cNvGrpSpPr/>
          <p:nvPr/>
        </p:nvGrpSpPr>
        <p:grpSpPr>
          <a:xfrm>
            <a:off x="3204083" y="5368087"/>
            <a:ext cx="78391" cy="78391"/>
            <a:chOff x="10179772" y="4044485"/>
            <a:chExt cx="492970" cy="492970"/>
          </a:xfrm>
        </p:grpSpPr>
        <p:cxnSp>
          <p:nvCxnSpPr>
            <p:cNvPr id="207" name="直線コネクタ 206">
              <a:extLst>
                <a:ext uri="{FF2B5EF4-FFF2-40B4-BE49-F238E27FC236}">
                  <a16:creationId xmlns:a16="http://schemas.microsoft.com/office/drawing/2014/main" id="{C515F78A-D601-40AC-A77B-FBD9823FBC2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直線コネクタ 207">
              <a:extLst>
                <a:ext uri="{FF2B5EF4-FFF2-40B4-BE49-F238E27FC236}">
                  <a16:creationId xmlns:a16="http://schemas.microsoft.com/office/drawing/2014/main" id="{16AFC12F-9EE3-4BD7-B72B-C12A0C0A5E3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グループ化 210">
            <a:extLst>
              <a:ext uri="{FF2B5EF4-FFF2-40B4-BE49-F238E27FC236}">
                <a16:creationId xmlns:a16="http://schemas.microsoft.com/office/drawing/2014/main" id="{C7847667-BEFC-4EA5-8526-8CFB9CB769A5}"/>
              </a:ext>
            </a:extLst>
          </p:cNvPr>
          <p:cNvGrpSpPr/>
          <p:nvPr/>
        </p:nvGrpSpPr>
        <p:grpSpPr>
          <a:xfrm>
            <a:off x="3221131" y="5367887"/>
            <a:ext cx="78391" cy="78391"/>
            <a:chOff x="10179772" y="4044485"/>
            <a:chExt cx="492970" cy="492970"/>
          </a:xfrm>
        </p:grpSpPr>
        <p:cxnSp>
          <p:nvCxnSpPr>
            <p:cNvPr id="213" name="直線コネクタ 212">
              <a:extLst>
                <a:ext uri="{FF2B5EF4-FFF2-40B4-BE49-F238E27FC236}">
                  <a16:creationId xmlns:a16="http://schemas.microsoft.com/office/drawing/2014/main" id="{487207C3-B699-42F9-AAA2-B3AAA5ECF2A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直線コネクタ 213">
              <a:extLst>
                <a:ext uri="{FF2B5EF4-FFF2-40B4-BE49-F238E27FC236}">
                  <a16:creationId xmlns:a16="http://schemas.microsoft.com/office/drawing/2014/main" id="{80EEE461-5594-42C7-BFD5-E083B5D6ED1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5" name="グループ化 214">
            <a:extLst>
              <a:ext uri="{FF2B5EF4-FFF2-40B4-BE49-F238E27FC236}">
                <a16:creationId xmlns:a16="http://schemas.microsoft.com/office/drawing/2014/main" id="{F8B82544-037D-4D66-8A3A-1CF1DE088B56}"/>
              </a:ext>
            </a:extLst>
          </p:cNvPr>
          <p:cNvGrpSpPr/>
          <p:nvPr/>
        </p:nvGrpSpPr>
        <p:grpSpPr>
          <a:xfrm>
            <a:off x="3486944" y="5442091"/>
            <a:ext cx="78391" cy="78391"/>
            <a:chOff x="10179772" y="4044485"/>
            <a:chExt cx="492970" cy="492970"/>
          </a:xfrm>
        </p:grpSpPr>
        <p:cxnSp>
          <p:nvCxnSpPr>
            <p:cNvPr id="216" name="直線コネクタ 215">
              <a:extLst>
                <a:ext uri="{FF2B5EF4-FFF2-40B4-BE49-F238E27FC236}">
                  <a16:creationId xmlns:a16="http://schemas.microsoft.com/office/drawing/2014/main" id="{C314B311-5D2C-4EBB-9A83-1EF99C4A522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直線コネクタ 216">
              <a:extLst>
                <a:ext uri="{FF2B5EF4-FFF2-40B4-BE49-F238E27FC236}">
                  <a16:creationId xmlns:a16="http://schemas.microsoft.com/office/drawing/2014/main" id="{80290AC7-1773-4AC2-B0B1-CB8A0C29758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8" name="グループ化 217">
            <a:extLst>
              <a:ext uri="{FF2B5EF4-FFF2-40B4-BE49-F238E27FC236}">
                <a16:creationId xmlns:a16="http://schemas.microsoft.com/office/drawing/2014/main" id="{324BC101-3332-4BAA-9998-0C0AB1651F9B}"/>
              </a:ext>
            </a:extLst>
          </p:cNvPr>
          <p:cNvGrpSpPr/>
          <p:nvPr/>
        </p:nvGrpSpPr>
        <p:grpSpPr>
          <a:xfrm>
            <a:off x="3517400" y="5443406"/>
            <a:ext cx="78391" cy="78391"/>
            <a:chOff x="10179772" y="4044485"/>
            <a:chExt cx="492970" cy="492970"/>
          </a:xfrm>
        </p:grpSpPr>
        <p:cxnSp>
          <p:nvCxnSpPr>
            <p:cNvPr id="219" name="直線コネクタ 218">
              <a:extLst>
                <a:ext uri="{FF2B5EF4-FFF2-40B4-BE49-F238E27FC236}">
                  <a16:creationId xmlns:a16="http://schemas.microsoft.com/office/drawing/2014/main" id="{BD71CAC2-DD79-4A14-B8F6-7B636E4F600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219">
              <a:extLst>
                <a:ext uri="{FF2B5EF4-FFF2-40B4-BE49-F238E27FC236}">
                  <a16:creationId xmlns:a16="http://schemas.microsoft.com/office/drawing/2014/main" id="{4C09FBDB-E3C9-47C4-9871-C4DB2E4E4AC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1" name="グループ化 220">
            <a:extLst>
              <a:ext uri="{FF2B5EF4-FFF2-40B4-BE49-F238E27FC236}">
                <a16:creationId xmlns:a16="http://schemas.microsoft.com/office/drawing/2014/main" id="{DD85EB9D-8360-4DB7-9C61-453982A08578}"/>
              </a:ext>
            </a:extLst>
          </p:cNvPr>
          <p:cNvGrpSpPr/>
          <p:nvPr/>
        </p:nvGrpSpPr>
        <p:grpSpPr>
          <a:xfrm>
            <a:off x="3503626" y="5380117"/>
            <a:ext cx="78391" cy="78391"/>
            <a:chOff x="10179772" y="4044485"/>
            <a:chExt cx="492970" cy="492970"/>
          </a:xfrm>
        </p:grpSpPr>
        <p:cxnSp>
          <p:nvCxnSpPr>
            <p:cNvPr id="222" name="直線コネクタ 221">
              <a:extLst>
                <a:ext uri="{FF2B5EF4-FFF2-40B4-BE49-F238E27FC236}">
                  <a16:creationId xmlns:a16="http://schemas.microsoft.com/office/drawing/2014/main" id="{231DDAC6-0A7C-4704-9957-ACAE4F08B82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直線コネクタ 222">
              <a:extLst>
                <a:ext uri="{FF2B5EF4-FFF2-40B4-BE49-F238E27FC236}">
                  <a16:creationId xmlns:a16="http://schemas.microsoft.com/office/drawing/2014/main" id="{D15C9D4C-B201-4D03-8750-35A523B170D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4" name="グループ化 223">
            <a:extLst>
              <a:ext uri="{FF2B5EF4-FFF2-40B4-BE49-F238E27FC236}">
                <a16:creationId xmlns:a16="http://schemas.microsoft.com/office/drawing/2014/main" id="{2E29EFE0-1BAC-454D-B4DF-0FD9CCDF042B}"/>
              </a:ext>
            </a:extLst>
          </p:cNvPr>
          <p:cNvGrpSpPr/>
          <p:nvPr/>
        </p:nvGrpSpPr>
        <p:grpSpPr>
          <a:xfrm>
            <a:off x="3536728" y="5386385"/>
            <a:ext cx="78391" cy="78391"/>
            <a:chOff x="10179772" y="4044485"/>
            <a:chExt cx="492970" cy="492970"/>
          </a:xfrm>
        </p:grpSpPr>
        <p:cxnSp>
          <p:nvCxnSpPr>
            <p:cNvPr id="225" name="直線コネクタ 224">
              <a:extLst>
                <a:ext uri="{FF2B5EF4-FFF2-40B4-BE49-F238E27FC236}">
                  <a16:creationId xmlns:a16="http://schemas.microsoft.com/office/drawing/2014/main" id="{C9EDB691-33D0-42E0-9F54-9EE765ABAB2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直線コネクタ 225">
              <a:extLst>
                <a:ext uri="{FF2B5EF4-FFF2-40B4-BE49-F238E27FC236}">
                  <a16:creationId xmlns:a16="http://schemas.microsoft.com/office/drawing/2014/main" id="{89D88DCF-10E9-40A3-8E14-BFA5E2B7EFF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7" name="グループ化 226">
            <a:extLst>
              <a:ext uri="{FF2B5EF4-FFF2-40B4-BE49-F238E27FC236}">
                <a16:creationId xmlns:a16="http://schemas.microsoft.com/office/drawing/2014/main" id="{4E7904FD-A8EA-47A6-8E00-DDCEBD958BD7}"/>
              </a:ext>
            </a:extLst>
          </p:cNvPr>
          <p:cNvGrpSpPr/>
          <p:nvPr/>
        </p:nvGrpSpPr>
        <p:grpSpPr>
          <a:xfrm>
            <a:off x="3587501" y="5453331"/>
            <a:ext cx="78391" cy="78391"/>
            <a:chOff x="10179772" y="4044485"/>
            <a:chExt cx="492970" cy="492970"/>
          </a:xfrm>
        </p:grpSpPr>
        <p:cxnSp>
          <p:nvCxnSpPr>
            <p:cNvPr id="228" name="直線コネクタ 227">
              <a:extLst>
                <a:ext uri="{FF2B5EF4-FFF2-40B4-BE49-F238E27FC236}">
                  <a16:creationId xmlns:a16="http://schemas.microsoft.com/office/drawing/2014/main" id="{F78EA1D1-71B5-4228-9D42-1A7C1E3C33C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直線コネクタ 228">
              <a:extLst>
                <a:ext uri="{FF2B5EF4-FFF2-40B4-BE49-F238E27FC236}">
                  <a16:creationId xmlns:a16="http://schemas.microsoft.com/office/drawing/2014/main" id="{577B545E-1CEA-4157-838E-2EB6EABB2D7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0" name="グループ化 229">
            <a:extLst>
              <a:ext uri="{FF2B5EF4-FFF2-40B4-BE49-F238E27FC236}">
                <a16:creationId xmlns:a16="http://schemas.microsoft.com/office/drawing/2014/main" id="{7A056411-829E-4132-9C39-C907D50FE9AB}"/>
              </a:ext>
            </a:extLst>
          </p:cNvPr>
          <p:cNvGrpSpPr/>
          <p:nvPr/>
        </p:nvGrpSpPr>
        <p:grpSpPr>
          <a:xfrm>
            <a:off x="3612683" y="5454288"/>
            <a:ext cx="78391" cy="78391"/>
            <a:chOff x="10179772" y="4044485"/>
            <a:chExt cx="492970" cy="492970"/>
          </a:xfrm>
        </p:grpSpPr>
        <p:cxnSp>
          <p:nvCxnSpPr>
            <p:cNvPr id="231" name="直線コネクタ 230">
              <a:extLst>
                <a:ext uri="{FF2B5EF4-FFF2-40B4-BE49-F238E27FC236}">
                  <a16:creationId xmlns:a16="http://schemas.microsoft.com/office/drawing/2014/main" id="{785FC366-7593-4CA5-8FCB-8C8A33A217D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直線コネクタ 231">
              <a:extLst>
                <a:ext uri="{FF2B5EF4-FFF2-40B4-BE49-F238E27FC236}">
                  <a16:creationId xmlns:a16="http://schemas.microsoft.com/office/drawing/2014/main" id="{FC2BA3EA-0E8E-4017-8477-CF4ED98E7DF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3" name="グループ化 232">
            <a:extLst>
              <a:ext uri="{FF2B5EF4-FFF2-40B4-BE49-F238E27FC236}">
                <a16:creationId xmlns:a16="http://schemas.microsoft.com/office/drawing/2014/main" id="{A75D2ECC-0D5C-4A29-9BB8-36DDB99086CA}"/>
              </a:ext>
            </a:extLst>
          </p:cNvPr>
          <p:cNvGrpSpPr/>
          <p:nvPr/>
        </p:nvGrpSpPr>
        <p:grpSpPr>
          <a:xfrm>
            <a:off x="3682153" y="5453567"/>
            <a:ext cx="78391" cy="78391"/>
            <a:chOff x="10179772" y="4044485"/>
            <a:chExt cx="492970" cy="492970"/>
          </a:xfrm>
        </p:grpSpPr>
        <p:cxnSp>
          <p:nvCxnSpPr>
            <p:cNvPr id="234" name="直線コネクタ 233">
              <a:extLst>
                <a:ext uri="{FF2B5EF4-FFF2-40B4-BE49-F238E27FC236}">
                  <a16:creationId xmlns:a16="http://schemas.microsoft.com/office/drawing/2014/main" id="{70F0C077-0ECA-4ADF-87EE-12A7D12C9E7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234">
              <a:extLst>
                <a:ext uri="{FF2B5EF4-FFF2-40B4-BE49-F238E27FC236}">
                  <a16:creationId xmlns:a16="http://schemas.microsoft.com/office/drawing/2014/main" id="{A2C36B9E-D0D3-472B-BE68-98670B715D2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6" name="グループ化 235">
            <a:extLst>
              <a:ext uri="{FF2B5EF4-FFF2-40B4-BE49-F238E27FC236}">
                <a16:creationId xmlns:a16="http://schemas.microsoft.com/office/drawing/2014/main" id="{542CE3D6-563F-48A9-9689-0B41C771A147}"/>
              </a:ext>
            </a:extLst>
          </p:cNvPr>
          <p:cNvGrpSpPr/>
          <p:nvPr/>
        </p:nvGrpSpPr>
        <p:grpSpPr>
          <a:xfrm>
            <a:off x="3752956" y="5445799"/>
            <a:ext cx="78391" cy="78391"/>
            <a:chOff x="10179772" y="4044485"/>
            <a:chExt cx="492970" cy="492970"/>
          </a:xfrm>
        </p:grpSpPr>
        <p:cxnSp>
          <p:nvCxnSpPr>
            <p:cNvPr id="237" name="直線コネクタ 236">
              <a:extLst>
                <a:ext uri="{FF2B5EF4-FFF2-40B4-BE49-F238E27FC236}">
                  <a16:creationId xmlns:a16="http://schemas.microsoft.com/office/drawing/2014/main" id="{72E513B6-5EA4-422E-96B4-A86578EDCC6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直線コネクタ 237">
              <a:extLst>
                <a:ext uri="{FF2B5EF4-FFF2-40B4-BE49-F238E27FC236}">
                  <a16:creationId xmlns:a16="http://schemas.microsoft.com/office/drawing/2014/main" id="{C5852701-8798-4B0F-89F5-26F3E2C6ABC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9" name="グループ化 238">
            <a:extLst>
              <a:ext uri="{FF2B5EF4-FFF2-40B4-BE49-F238E27FC236}">
                <a16:creationId xmlns:a16="http://schemas.microsoft.com/office/drawing/2014/main" id="{CF538AD2-646F-4E6E-B1C4-640FC1E65954}"/>
              </a:ext>
            </a:extLst>
          </p:cNvPr>
          <p:cNvGrpSpPr/>
          <p:nvPr/>
        </p:nvGrpSpPr>
        <p:grpSpPr>
          <a:xfrm>
            <a:off x="3776878" y="5441786"/>
            <a:ext cx="78391" cy="78391"/>
            <a:chOff x="10179772" y="4044485"/>
            <a:chExt cx="492970" cy="492970"/>
          </a:xfrm>
        </p:grpSpPr>
        <p:cxnSp>
          <p:nvCxnSpPr>
            <p:cNvPr id="240" name="直線コネクタ 239">
              <a:extLst>
                <a:ext uri="{FF2B5EF4-FFF2-40B4-BE49-F238E27FC236}">
                  <a16:creationId xmlns:a16="http://schemas.microsoft.com/office/drawing/2014/main" id="{A62B3A38-53E0-4BD7-BD3D-3D1A2A0FFE5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240">
              <a:extLst>
                <a:ext uri="{FF2B5EF4-FFF2-40B4-BE49-F238E27FC236}">
                  <a16:creationId xmlns:a16="http://schemas.microsoft.com/office/drawing/2014/main" id="{01BD4669-D2CD-42EB-9AF5-7F0FDD95C6F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2" name="グループ化 241">
            <a:extLst>
              <a:ext uri="{FF2B5EF4-FFF2-40B4-BE49-F238E27FC236}">
                <a16:creationId xmlns:a16="http://schemas.microsoft.com/office/drawing/2014/main" id="{ACE178D5-B298-4292-BB08-63540781430F}"/>
              </a:ext>
            </a:extLst>
          </p:cNvPr>
          <p:cNvGrpSpPr/>
          <p:nvPr/>
        </p:nvGrpSpPr>
        <p:grpSpPr>
          <a:xfrm>
            <a:off x="3776805" y="5386384"/>
            <a:ext cx="78391" cy="78391"/>
            <a:chOff x="10179772" y="4044485"/>
            <a:chExt cx="492970" cy="492970"/>
          </a:xfrm>
        </p:grpSpPr>
        <p:cxnSp>
          <p:nvCxnSpPr>
            <p:cNvPr id="243" name="直線コネクタ 242">
              <a:extLst>
                <a:ext uri="{FF2B5EF4-FFF2-40B4-BE49-F238E27FC236}">
                  <a16:creationId xmlns:a16="http://schemas.microsoft.com/office/drawing/2014/main" id="{040C8407-CAA2-429E-804A-B914FBA25F7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線コネクタ 243">
              <a:extLst>
                <a:ext uri="{FF2B5EF4-FFF2-40B4-BE49-F238E27FC236}">
                  <a16:creationId xmlns:a16="http://schemas.microsoft.com/office/drawing/2014/main" id="{A6280366-4A4C-4781-AB90-84B97D7700F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5" name="グループ化 244">
            <a:extLst>
              <a:ext uri="{FF2B5EF4-FFF2-40B4-BE49-F238E27FC236}">
                <a16:creationId xmlns:a16="http://schemas.microsoft.com/office/drawing/2014/main" id="{2D5F50F1-5138-40F0-829E-CDD1190DFE6B}"/>
              </a:ext>
            </a:extLst>
          </p:cNvPr>
          <p:cNvGrpSpPr/>
          <p:nvPr/>
        </p:nvGrpSpPr>
        <p:grpSpPr>
          <a:xfrm>
            <a:off x="3795734" y="5384155"/>
            <a:ext cx="78391" cy="78391"/>
            <a:chOff x="10179772" y="4044485"/>
            <a:chExt cx="492970" cy="492970"/>
          </a:xfrm>
        </p:grpSpPr>
        <p:cxnSp>
          <p:nvCxnSpPr>
            <p:cNvPr id="246" name="直線コネクタ 245">
              <a:extLst>
                <a:ext uri="{FF2B5EF4-FFF2-40B4-BE49-F238E27FC236}">
                  <a16:creationId xmlns:a16="http://schemas.microsoft.com/office/drawing/2014/main" id="{DF6BA72D-B101-40B4-9F55-3EB6C042FB7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線コネクタ 246">
              <a:extLst>
                <a:ext uri="{FF2B5EF4-FFF2-40B4-BE49-F238E27FC236}">
                  <a16:creationId xmlns:a16="http://schemas.microsoft.com/office/drawing/2014/main" id="{9C6419BA-4571-45E4-91EF-A275C36A15E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8" name="グループ化 247">
            <a:extLst>
              <a:ext uri="{FF2B5EF4-FFF2-40B4-BE49-F238E27FC236}">
                <a16:creationId xmlns:a16="http://schemas.microsoft.com/office/drawing/2014/main" id="{FEB5479B-4959-4078-8B6D-A003252C2FDF}"/>
              </a:ext>
            </a:extLst>
          </p:cNvPr>
          <p:cNvGrpSpPr/>
          <p:nvPr/>
        </p:nvGrpSpPr>
        <p:grpSpPr>
          <a:xfrm>
            <a:off x="3812076" y="5378706"/>
            <a:ext cx="78391" cy="78391"/>
            <a:chOff x="10179772" y="4044485"/>
            <a:chExt cx="492970" cy="492970"/>
          </a:xfrm>
        </p:grpSpPr>
        <p:cxnSp>
          <p:nvCxnSpPr>
            <p:cNvPr id="249" name="直線コネクタ 248">
              <a:extLst>
                <a:ext uri="{FF2B5EF4-FFF2-40B4-BE49-F238E27FC236}">
                  <a16:creationId xmlns:a16="http://schemas.microsoft.com/office/drawing/2014/main" id="{4912DFCF-CBBF-4F14-92C5-F41DD091A6A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線コネクタ 249">
              <a:extLst>
                <a:ext uri="{FF2B5EF4-FFF2-40B4-BE49-F238E27FC236}">
                  <a16:creationId xmlns:a16="http://schemas.microsoft.com/office/drawing/2014/main" id="{3D8EEAA0-20E6-42C8-9474-B02D5DF6F30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1" name="グループ化 250">
            <a:extLst>
              <a:ext uri="{FF2B5EF4-FFF2-40B4-BE49-F238E27FC236}">
                <a16:creationId xmlns:a16="http://schemas.microsoft.com/office/drawing/2014/main" id="{528E5479-03AD-4FD3-9011-EC29F5DD26B4}"/>
              </a:ext>
            </a:extLst>
          </p:cNvPr>
          <p:cNvGrpSpPr/>
          <p:nvPr/>
        </p:nvGrpSpPr>
        <p:grpSpPr>
          <a:xfrm>
            <a:off x="3905473" y="5347907"/>
            <a:ext cx="78391" cy="78391"/>
            <a:chOff x="10179772" y="4044485"/>
            <a:chExt cx="492970" cy="492970"/>
          </a:xfrm>
        </p:grpSpPr>
        <p:cxnSp>
          <p:nvCxnSpPr>
            <p:cNvPr id="252" name="直線コネクタ 251">
              <a:extLst>
                <a:ext uri="{FF2B5EF4-FFF2-40B4-BE49-F238E27FC236}">
                  <a16:creationId xmlns:a16="http://schemas.microsoft.com/office/drawing/2014/main" id="{42A9D3AB-E84D-4A7A-A1D5-F69A4163DF0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直線コネクタ 252">
              <a:extLst>
                <a:ext uri="{FF2B5EF4-FFF2-40B4-BE49-F238E27FC236}">
                  <a16:creationId xmlns:a16="http://schemas.microsoft.com/office/drawing/2014/main" id="{68764D06-D62D-4D32-8D5A-40B6B1E1A3C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4" name="グループ化 253">
            <a:extLst>
              <a:ext uri="{FF2B5EF4-FFF2-40B4-BE49-F238E27FC236}">
                <a16:creationId xmlns:a16="http://schemas.microsoft.com/office/drawing/2014/main" id="{7B9B4209-173B-4FEF-8959-94C573A3C189}"/>
              </a:ext>
            </a:extLst>
          </p:cNvPr>
          <p:cNvGrpSpPr/>
          <p:nvPr/>
        </p:nvGrpSpPr>
        <p:grpSpPr>
          <a:xfrm>
            <a:off x="3892086" y="5357547"/>
            <a:ext cx="78391" cy="78391"/>
            <a:chOff x="10179772" y="4044485"/>
            <a:chExt cx="492970" cy="492970"/>
          </a:xfrm>
        </p:grpSpPr>
        <p:cxnSp>
          <p:nvCxnSpPr>
            <p:cNvPr id="255" name="直線コネクタ 254">
              <a:extLst>
                <a:ext uri="{FF2B5EF4-FFF2-40B4-BE49-F238E27FC236}">
                  <a16:creationId xmlns:a16="http://schemas.microsoft.com/office/drawing/2014/main" id="{51A0AF18-28E6-4E63-9B27-ECF09F68012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直線コネクタ 255">
              <a:extLst>
                <a:ext uri="{FF2B5EF4-FFF2-40B4-BE49-F238E27FC236}">
                  <a16:creationId xmlns:a16="http://schemas.microsoft.com/office/drawing/2014/main" id="{6147BE7A-8937-484B-B1AB-5A7D4189C3F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7" name="グループ化 256">
            <a:extLst>
              <a:ext uri="{FF2B5EF4-FFF2-40B4-BE49-F238E27FC236}">
                <a16:creationId xmlns:a16="http://schemas.microsoft.com/office/drawing/2014/main" id="{107D8EEC-33C4-4C95-A564-57EA161FE1FA}"/>
              </a:ext>
            </a:extLst>
          </p:cNvPr>
          <p:cNvGrpSpPr/>
          <p:nvPr/>
        </p:nvGrpSpPr>
        <p:grpSpPr>
          <a:xfrm>
            <a:off x="4009863" y="5327849"/>
            <a:ext cx="78391" cy="78391"/>
            <a:chOff x="10179772" y="4044485"/>
            <a:chExt cx="492970" cy="492970"/>
          </a:xfrm>
        </p:grpSpPr>
        <p:cxnSp>
          <p:nvCxnSpPr>
            <p:cNvPr id="258" name="直線コネクタ 257">
              <a:extLst>
                <a:ext uri="{FF2B5EF4-FFF2-40B4-BE49-F238E27FC236}">
                  <a16:creationId xmlns:a16="http://schemas.microsoft.com/office/drawing/2014/main" id="{47BD284E-F8D2-4E68-84C7-85D68194BF0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直線コネクタ 258">
              <a:extLst>
                <a:ext uri="{FF2B5EF4-FFF2-40B4-BE49-F238E27FC236}">
                  <a16:creationId xmlns:a16="http://schemas.microsoft.com/office/drawing/2014/main" id="{AB8F024E-352E-4CC7-B425-907279D0BC9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0" name="グループ化 259">
            <a:extLst>
              <a:ext uri="{FF2B5EF4-FFF2-40B4-BE49-F238E27FC236}">
                <a16:creationId xmlns:a16="http://schemas.microsoft.com/office/drawing/2014/main" id="{E38C30F1-1564-4AC2-96E0-1A1770099CAF}"/>
              </a:ext>
            </a:extLst>
          </p:cNvPr>
          <p:cNvGrpSpPr/>
          <p:nvPr/>
        </p:nvGrpSpPr>
        <p:grpSpPr>
          <a:xfrm>
            <a:off x="4036675" y="5325946"/>
            <a:ext cx="78391" cy="78391"/>
            <a:chOff x="10179772" y="4044485"/>
            <a:chExt cx="492970" cy="492970"/>
          </a:xfrm>
        </p:grpSpPr>
        <p:cxnSp>
          <p:nvCxnSpPr>
            <p:cNvPr id="261" name="直線コネクタ 260">
              <a:extLst>
                <a:ext uri="{FF2B5EF4-FFF2-40B4-BE49-F238E27FC236}">
                  <a16:creationId xmlns:a16="http://schemas.microsoft.com/office/drawing/2014/main" id="{4126B9C1-C002-4A7D-B5EE-ACF0D6885A4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直線コネクタ 261">
              <a:extLst>
                <a:ext uri="{FF2B5EF4-FFF2-40B4-BE49-F238E27FC236}">
                  <a16:creationId xmlns:a16="http://schemas.microsoft.com/office/drawing/2014/main" id="{B84CEAAA-5A09-4897-B615-223D11E2540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3" name="グループ化 262">
            <a:extLst>
              <a:ext uri="{FF2B5EF4-FFF2-40B4-BE49-F238E27FC236}">
                <a16:creationId xmlns:a16="http://schemas.microsoft.com/office/drawing/2014/main" id="{9A439166-5921-439F-89DF-FF6DAFF599A9}"/>
              </a:ext>
            </a:extLst>
          </p:cNvPr>
          <p:cNvGrpSpPr/>
          <p:nvPr/>
        </p:nvGrpSpPr>
        <p:grpSpPr>
          <a:xfrm>
            <a:off x="4344928" y="5354434"/>
            <a:ext cx="78391" cy="78391"/>
            <a:chOff x="10179772" y="4044485"/>
            <a:chExt cx="492970" cy="492970"/>
          </a:xfrm>
        </p:grpSpPr>
        <p:cxnSp>
          <p:nvCxnSpPr>
            <p:cNvPr id="264" name="直線コネクタ 263">
              <a:extLst>
                <a:ext uri="{FF2B5EF4-FFF2-40B4-BE49-F238E27FC236}">
                  <a16:creationId xmlns:a16="http://schemas.microsoft.com/office/drawing/2014/main" id="{E1A4C2CE-3D21-4771-9D92-BB44F7A5FBA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直線コネクタ 264">
              <a:extLst>
                <a:ext uri="{FF2B5EF4-FFF2-40B4-BE49-F238E27FC236}">
                  <a16:creationId xmlns:a16="http://schemas.microsoft.com/office/drawing/2014/main" id="{9CBA65CF-D676-456F-B6DE-9C22E8C17D2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6" name="グループ化 265">
            <a:extLst>
              <a:ext uri="{FF2B5EF4-FFF2-40B4-BE49-F238E27FC236}">
                <a16:creationId xmlns:a16="http://schemas.microsoft.com/office/drawing/2014/main" id="{5CF42549-9C76-4FFF-9239-6AA2EA3F3E19}"/>
              </a:ext>
            </a:extLst>
          </p:cNvPr>
          <p:cNvGrpSpPr/>
          <p:nvPr/>
        </p:nvGrpSpPr>
        <p:grpSpPr>
          <a:xfrm>
            <a:off x="4363205" y="5354638"/>
            <a:ext cx="78391" cy="78391"/>
            <a:chOff x="10179772" y="4044485"/>
            <a:chExt cx="492970" cy="492970"/>
          </a:xfrm>
        </p:grpSpPr>
        <p:cxnSp>
          <p:nvCxnSpPr>
            <p:cNvPr id="267" name="直線コネクタ 266">
              <a:extLst>
                <a:ext uri="{FF2B5EF4-FFF2-40B4-BE49-F238E27FC236}">
                  <a16:creationId xmlns:a16="http://schemas.microsoft.com/office/drawing/2014/main" id="{D8BF2BFC-C959-40C8-9DC5-0231DA8FEC3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直線コネクタ 267">
              <a:extLst>
                <a:ext uri="{FF2B5EF4-FFF2-40B4-BE49-F238E27FC236}">
                  <a16:creationId xmlns:a16="http://schemas.microsoft.com/office/drawing/2014/main" id="{FA48D33C-5D35-47BE-ACC7-3E854EEB22B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9" name="グループ化 268">
            <a:extLst>
              <a:ext uri="{FF2B5EF4-FFF2-40B4-BE49-F238E27FC236}">
                <a16:creationId xmlns:a16="http://schemas.microsoft.com/office/drawing/2014/main" id="{E967A3C3-0671-404C-8DEC-1F4E27BF2DB0}"/>
              </a:ext>
            </a:extLst>
          </p:cNvPr>
          <p:cNvGrpSpPr/>
          <p:nvPr/>
        </p:nvGrpSpPr>
        <p:grpSpPr>
          <a:xfrm>
            <a:off x="4434256" y="5389890"/>
            <a:ext cx="78391" cy="78391"/>
            <a:chOff x="10179772" y="4044485"/>
            <a:chExt cx="492970" cy="492970"/>
          </a:xfrm>
        </p:grpSpPr>
        <p:cxnSp>
          <p:nvCxnSpPr>
            <p:cNvPr id="270" name="直線コネクタ 269">
              <a:extLst>
                <a:ext uri="{FF2B5EF4-FFF2-40B4-BE49-F238E27FC236}">
                  <a16:creationId xmlns:a16="http://schemas.microsoft.com/office/drawing/2014/main" id="{8873CCD5-B020-4131-87A3-FD562E4A8A8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直線コネクタ 270">
              <a:extLst>
                <a:ext uri="{FF2B5EF4-FFF2-40B4-BE49-F238E27FC236}">
                  <a16:creationId xmlns:a16="http://schemas.microsoft.com/office/drawing/2014/main" id="{DC8D6E65-A17A-4D15-AB97-74CECB8E2F3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2" name="グループ化 271">
            <a:extLst>
              <a:ext uri="{FF2B5EF4-FFF2-40B4-BE49-F238E27FC236}">
                <a16:creationId xmlns:a16="http://schemas.microsoft.com/office/drawing/2014/main" id="{1D9E383F-6FD7-4800-827F-5172C7B9ECF6}"/>
              </a:ext>
            </a:extLst>
          </p:cNvPr>
          <p:cNvGrpSpPr/>
          <p:nvPr/>
        </p:nvGrpSpPr>
        <p:grpSpPr>
          <a:xfrm>
            <a:off x="4438941" y="5402122"/>
            <a:ext cx="78391" cy="78391"/>
            <a:chOff x="10179772" y="4044485"/>
            <a:chExt cx="492970" cy="492970"/>
          </a:xfrm>
        </p:grpSpPr>
        <p:cxnSp>
          <p:nvCxnSpPr>
            <p:cNvPr id="273" name="直線コネクタ 272">
              <a:extLst>
                <a:ext uri="{FF2B5EF4-FFF2-40B4-BE49-F238E27FC236}">
                  <a16:creationId xmlns:a16="http://schemas.microsoft.com/office/drawing/2014/main" id="{7E444DC5-162A-4A27-959F-3F852369E96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 name="直線コネクタ 273">
              <a:extLst>
                <a:ext uri="{FF2B5EF4-FFF2-40B4-BE49-F238E27FC236}">
                  <a16:creationId xmlns:a16="http://schemas.microsoft.com/office/drawing/2014/main" id="{35F94D92-1D06-42A3-BA7F-C39D9335B2E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5" name="グループ化 274">
            <a:extLst>
              <a:ext uri="{FF2B5EF4-FFF2-40B4-BE49-F238E27FC236}">
                <a16:creationId xmlns:a16="http://schemas.microsoft.com/office/drawing/2014/main" id="{51B24607-E275-44F1-B1A3-DA2970391743}"/>
              </a:ext>
            </a:extLst>
          </p:cNvPr>
          <p:cNvGrpSpPr/>
          <p:nvPr/>
        </p:nvGrpSpPr>
        <p:grpSpPr>
          <a:xfrm>
            <a:off x="4443470" y="5402590"/>
            <a:ext cx="78391" cy="78391"/>
            <a:chOff x="10179772" y="4044485"/>
            <a:chExt cx="492970" cy="492970"/>
          </a:xfrm>
        </p:grpSpPr>
        <p:cxnSp>
          <p:nvCxnSpPr>
            <p:cNvPr id="276" name="直線コネクタ 275">
              <a:extLst>
                <a:ext uri="{FF2B5EF4-FFF2-40B4-BE49-F238E27FC236}">
                  <a16:creationId xmlns:a16="http://schemas.microsoft.com/office/drawing/2014/main" id="{2A85B479-A4DF-4DD3-B018-F1A364CC58D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直線コネクタ 276">
              <a:extLst>
                <a:ext uri="{FF2B5EF4-FFF2-40B4-BE49-F238E27FC236}">
                  <a16:creationId xmlns:a16="http://schemas.microsoft.com/office/drawing/2014/main" id="{8D234206-EE73-475C-A7B7-47A32BC7718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8" name="グループ化 277">
            <a:extLst>
              <a:ext uri="{FF2B5EF4-FFF2-40B4-BE49-F238E27FC236}">
                <a16:creationId xmlns:a16="http://schemas.microsoft.com/office/drawing/2014/main" id="{38DCE886-A0AF-4A63-BF37-271311CC97CB}"/>
              </a:ext>
            </a:extLst>
          </p:cNvPr>
          <p:cNvGrpSpPr/>
          <p:nvPr/>
        </p:nvGrpSpPr>
        <p:grpSpPr>
          <a:xfrm>
            <a:off x="4455696" y="5402590"/>
            <a:ext cx="78391" cy="78391"/>
            <a:chOff x="10179772" y="4044485"/>
            <a:chExt cx="492970" cy="492970"/>
          </a:xfrm>
        </p:grpSpPr>
        <p:cxnSp>
          <p:nvCxnSpPr>
            <p:cNvPr id="279" name="直線コネクタ 278">
              <a:extLst>
                <a:ext uri="{FF2B5EF4-FFF2-40B4-BE49-F238E27FC236}">
                  <a16:creationId xmlns:a16="http://schemas.microsoft.com/office/drawing/2014/main" id="{48C62349-921C-4FB4-AE30-FB602F5B405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直線コネクタ 279">
              <a:extLst>
                <a:ext uri="{FF2B5EF4-FFF2-40B4-BE49-F238E27FC236}">
                  <a16:creationId xmlns:a16="http://schemas.microsoft.com/office/drawing/2014/main" id="{A8C13996-1B0B-4DAC-AB87-468320629CA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1" name="グループ化 280">
            <a:extLst>
              <a:ext uri="{FF2B5EF4-FFF2-40B4-BE49-F238E27FC236}">
                <a16:creationId xmlns:a16="http://schemas.microsoft.com/office/drawing/2014/main" id="{83C1923B-42D9-4EA0-8D6D-F46CAAEC8D91}"/>
              </a:ext>
            </a:extLst>
          </p:cNvPr>
          <p:cNvGrpSpPr/>
          <p:nvPr/>
        </p:nvGrpSpPr>
        <p:grpSpPr>
          <a:xfrm>
            <a:off x="4472105" y="5407579"/>
            <a:ext cx="78391" cy="78391"/>
            <a:chOff x="10179772" y="4044485"/>
            <a:chExt cx="492970" cy="492970"/>
          </a:xfrm>
        </p:grpSpPr>
        <p:cxnSp>
          <p:nvCxnSpPr>
            <p:cNvPr id="282" name="直線コネクタ 281">
              <a:extLst>
                <a:ext uri="{FF2B5EF4-FFF2-40B4-BE49-F238E27FC236}">
                  <a16:creationId xmlns:a16="http://schemas.microsoft.com/office/drawing/2014/main" id="{8A6BEBCF-6CFC-4B8B-A104-84AF4F7EDC9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直線コネクタ 282">
              <a:extLst>
                <a:ext uri="{FF2B5EF4-FFF2-40B4-BE49-F238E27FC236}">
                  <a16:creationId xmlns:a16="http://schemas.microsoft.com/office/drawing/2014/main" id="{3C20274C-26F8-4BF0-AF61-A85C3475BA1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4" name="グループ化 283">
            <a:extLst>
              <a:ext uri="{FF2B5EF4-FFF2-40B4-BE49-F238E27FC236}">
                <a16:creationId xmlns:a16="http://schemas.microsoft.com/office/drawing/2014/main" id="{8F748CE0-4BBD-4C8F-AEF6-1FEEF512412C}"/>
              </a:ext>
            </a:extLst>
          </p:cNvPr>
          <p:cNvGrpSpPr/>
          <p:nvPr/>
        </p:nvGrpSpPr>
        <p:grpSpPr>
          <a:xfrm>
            <a:off x="4496900" y="5413547"/>
            <a:ext cx="77412" cy="77412"/>
            <a:chOff x="10179772" y="4044485"/>
            <a:chExt cx="492970" cy="492970"/>
          </a:xfrm>
        </p:grpSpPr>
        <p:cxnSp>
          <p:nvCxnSpPr>
            <p:cNvPr id="285" name="直線コネクタ 284">
              <a:extLst>
                <a:ext uri="{FF2B5EF4-FFF2-40B4-BE49-F238E27FC236}">
                  <a16:creationId xmlns:a16="http://schemas.microsoft.com/office/drawing/2014/main" id="{B480C81F-D854-4B35-B512-B40261FCAEFC}"/>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直線コネクタ 285">
              <a:extLst>
                <a:ext uri="{FF2B5EF4-FFF2-40B4-BE49-F238E27FC236}">
                  <a16:creationId xmlns:a16="http://schemas.microsoft.com/office/drawing/2014/main" id="{5053643D-0547-4811-9E05-EDEB3729ADF0}"/>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7" name="グループ化 286">
            <a:extLst>
              <a:ext uri="{FF2B5EF4-FFF2-40B4-BE49-F238E27FC236}">
                <a16:creationId xmlns:a16="http://schemas.microsoft.com/office/drawing/2014/main" id="{6D064349-AD45-404B-AC1D-D49E981A8D08}"/>
              </a:ext>
            </a:extLst>
          </p:cNvPr>
          <p:cNvGrpSpPr/>
          <p:nvPr/>
        </p:nvGrpSpPr>
        <p:grpSpPr>
          <a:xfrm>
            <a:off x="4512328" y="5406787"/>
            <a:ext cx="77412" cy="77412"/>
            <a:chOff x="10179772" y="4044485"/>
            <a:chExt cx="492970" cy="492970"/>
          </a:xfrm>
        </p:grpSpPr>
        <p:cxnSp>
          <p:nvCxnSpPr>
            <p:cNvPr id="288" name="直線コネクタ 287">
              <a:extLst>
                <a:ext uri="{FF2B5EF4-FFF2-40B4-BE49-F238E27FC236}">
                  <a16:creationId xmlns:a16="http://schemas.microsoft.com/office/drawing/2014/main" id="{BEBDA07E-A622-4720-AB84-7BAD0BBE954C}"/>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直線コネクタ 288">
              <a:extLst>
                <a:ext uri="{FF2B5EF4-FFF2-40B4-BE49-F238E27FC236}">
                  <a16:creationId xmlns:a16="http://schemas.microsoft.com/office/drawing/2014/main" id="{E33C52D5-D1B1-4244-A8F2-F7DC9705FAB6}"/>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8" name="テキスト ボックス 70">
            <a:extLst>
              <a:ext uri="{FF2B5EF4-FFF2-40B4-BE49-F238E27FC236}">
                <a16:creationId xmlns:a16="http://schemas.microsoft.com/office/drawing/2014/main" id="{74761848-7862-4359-A733-52F639C9DBA2}"/>
              </a:ext>
            </a:extLst>
          </p:cNvPr>
          <p:cNvSpPr txBox="1"/>
          <p:nvPr/>
        </p:nvSpPr>
        <p:spPr>
          <a:xfrm>
            <a:off x="4956976" y="4359173"/>
            <a:ext cx="555297" cy="2068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破堤地点</a:t>
            </a:r>
          </a:p>
        </p:txBody>
      </p:sp>
      <p:grpSp>
        <p:nvGrpSpPr>
          <p:cNvPr id="299" name="グループ化 298">
            <a:extLst>
              <a:ext uri="{FF2B5EF4-FFF2-40B4-BE49-F238E27FC236}">
                <a16:creationId xmlns:a16="http://schemas.microsoft.com/office/drawing/2014/main" id="{DB246445-1B7F-4EAB-B627-4747A1DAA350}"/>
              </a:ext>
            </a:extLst>
          </p:cNvPr>
          <p:cNvGrpSpPr/>
          <p:nvPr/>
        </p:nvGrpSpPr>
        <p:grpSpPr>
          <a:xfrm>
            <a:off x="4902798" y="4404270"/>
            <a:ext cx="75785" cy="75785"/>
            <a:chOff x="10179772" y="4044485"/>
            <a:chExt cx="492970" cy="492970"/>
          </a:xfrm>
        </p:grpSpPr>
        <p:cxnSp>
          <p:nvCxnSpPr>
            <p:cNvPr id="300" name="直線コネクタ 299">
              <a:extLst>
                <a:ext uri="{FF2B5EF4-FFF2-40B4-BE49-F238E27FC236}">
                  <a16:creationId xmlns:a16="http://schemas.microsoft.com/office/drawing/2014/main" id="{961905E8-6FBD-4BBF-8394-EC579319CE8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直線コネクタ 300">
              <a:extLst>
                <a:ext uri="{FF2B5EF4-FFF2-40B4-BE49-F238E27FC236}">
                  <a16:creationId xmlns:a16="http://schemas.microsoft.com/office/drawing/2014/main" id="{D7D868EB-EDEC-4065-972D-9DD659FD45B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2" name="グループ化 301">
            <a:extLst>
              <a:ext uri="{FF2B5EF4-FFF2-40B4-BE49-F238E27FC236}">
                <a16:creationId xmlns:a16="http://schemas.microsoft.com/office/drawing/2014/main" id="{1B2C783D-B631-4050-80E3-AF748C74958B}"/>
              </a:ext>
            </a:extLst>
          </p:cNvPr>
          <p:cNvGrpSpPr/>
          <p:nvPr/>
        </p:nvGrpSpPr>
        <p:grpSpPr>
          <a:xfrm>
            <a:off x="4903124" y="4528127"/>
            <a:ext cx="75785" cy="75785"/>
            <a:chOff x="10179772" y="4044485"/>
            <a:chExt cx="492970" cy="492970"/>
          </a:xfrm>
        </p:grpSpPr>
        <p:cxnSp>
          <p:nvCxnSpPr>
            <p:cNvPr id="303" name="直線コネクタ 302">
              <a:extLst>
                <a:ext uri="{FF2B5EF4-FFF2-40B4-BE49-F238E27FC236}">
                  <a16:creationId xmlns:a16="http://schemas.microsoft.com/office/drawing/2014/main" id="{A3CA11AF-DE5B-4655-85A2-6CB80D3406C3}"/>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直線コネクタ 303">
              <a:extLst>
                <a:ext uri="{FF2B5EF4-FFF2-40B4-BE49-F238E27FC236}">
                  <a16:creationId xmlns:a16="http://schemas.microsoft.com/office/drawing/2014/main" id="{4E99338C-6EB7-4989-8DF6-D8A5BF890D2E}"/>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5" name="テキスト ボックス 70">
            <a:extLst>
              <a:ext uri="{FF2B5EF4-FFF2-40B4-BE49-F238E27FC236}">
                <a16:creationId xmlns:a16="http://schemas.microsoft.com/office/drawing/2014/main" id="{28B21DA8-D1B2-454E-BB5E-E0D190DCCD66}"/>
              </a:ext>
            </a:extLst>
          </p:cNvPr>
          <p:cNvSpPr txBox="1"/>
          <p:nvPr/>
        </p:nvSpPr>
        <p:spPr>
          <a:xfrm>
            <a:off x="4957233" y="4475005"/>
            <a:ext cx="499977" cy="1689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溢水地点</a:t>
            </a:r>
          </a:p>
        </p:txBody>
      </p:sp>
      <p:sp>
        <p:nvSpPr>
          <p:cNvPr id="306" name="テキスト ボックス 305">
            <a:extLst>
              <a:ext uri="{FF2B5EF4-FFF2-40B4-BE49-F238E27FC236}">
                <a16:creationId xmlns:a16="http://schemas.microsoft.com/office/drawing/2014/main" id="{FB681068-6514-4000-8080-9F06660349BD}"/>
              </a:ext>
            </a:extLst>
          </p:cNvPr>
          <p:cNvSpPr txBox="1"/>
          <p:nvPr/>
        </p:nvSpPr>
        <p:spPr>
          <a:xfrm rot="16862387">
            <a:off x="3986841" y="5699177"/>
            <a:ext cx="1139212" cy="230832"/>
          </a:xfrm>
          <a:prstGeom prst="rect">
            <a:avLst/>
          </a:prstGeom>
          <a:noFill/>
        </p:spPr>
        <p:txBody>
          <a:bodyPr wrap="square" rtlCol="0">
            <a:spAutoFit/>
          </a:bodyPr>
          <a:lstStyle/>
          <a:p>
            <a:pPr algn="ctr"/>
            <a:r>
              <a:rPr lang="ja-JP" altLang="en-US" sz="900" kern="100" dirty="0">
                <a:latin typeface="+mn-ea"/>
                <a:ea typeface="+mn-ea"/>
                <a:cs typeface="Times New Roman"/>
              </a:rPr>
              <a:t>新上渡場橋</a:t>
            </a:r>
            <a:endParaRPr kumimoji="1" lang="ja-JP" altLang="en-US" sz="900" dirty="0"/>
          </a:p>
        </p:txBody>
      </p:sp>
      <p:cxnSp>
        <p:nvCxnSpPr>
          <p:cNvPr id="307" name="直線矢印コネクタ 306">
            <a:extLst>
              <a:ext uri="{FF2B5EF4-FFF2-40B4-BE49-F238E27FC236}">
                <a16:creationId xmlns:a16="http://schemas.microsoft.com/office/drawing/2014/main" id="{CFAA8C2F-A2FD-4EEC-9721-589DCC8A82BF}"/>
              </a:ext>
            </a:extLst>
          </p:cNvPr>
          <p:cNvCxnSpPr/>
          <p:nvPr/>
        </p:nvCxnSpPr>
        <p:spPr bwMode="auto">
          <a:xfrm>
            <a:off x="2755611" y="5578934"/>
            <a:ext cx="1701352" cy="27771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直線コネクタ 307">
            <a:extLst>
              <a:ext uri="{FF2B5EF4-FFF2-40B4-BE49-F238E27FC236}">
                <a16:creationId xmlns:a16="http://schemas.microsoft.com/office/drawing/2014/main" id="{0B5F5985-AFAF-4C0A-9E84-8EDD9D16262D}"/>
              </a:ext>
            </a:extLst>
          </p:cNvPr>
          <p:cNvCxnSpPr/>
          <p:nvPr/>
        </p:nvCxnSpPr>
        <p:spPr bwMode="auto">
          <a:xfrm flipV="1">
            <a:off x="2737191" y="5042344"/>
            <a:ext cx="107675" cy="605076"/>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線コネクタ 308">
            <a:extLst>
              <a:ext uri="{FF2B5EF4-FFF2-40B4-BE49-F238E27FC236}">
                <a16:creationId xmlns:a16="http://schemas.microsoft.com/office/drawing/2014/main" id="{2ACCFA03-6DFD-43E0-9FB2-1EC7DACA1457}"/>
              </a:ext>
            </a:extLst>
          </p:cNvPr>
          <p:cNvCxnSpPr/>
          <p:nvPr/>
        </p:nvCxnSpPr>
        <p:spPr bwMode="auto">
          <a:xfrm flipV="1">
            <a:off x="4455575" y="5507848"/>
            <a:ext cx="76353" cy="417453"/>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 name="テキスト ボックス 309">
            <a:extLst>
              <a:ext uri="{FF2B5EF4-FFF2-40B4-BE49-F238E27FC236}">
                <a16:creationId xmlns:a16="http://schemas.microsoft.com/office/drawing/2014/main" id="{664166C9-31D3-494E-AB2A-429B25AE9CAA}"/>
              </a:ext>
            </a:extLst>
          </p:cNvPr>
          <p:cNvSpPr txBox="1"/>
          <p:nvPr/>
        </p:nvSpPr>
        <p:spPr>
          <a:xfrm>
            <a:off x="2716410" y="5691992"/>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③整備対象区間 </a:t>
            </a:r>
            <a:r>
              <a:rPr lang="en-US" altLang="ja-JP" sz="800" dirty="0"/>
              <a:t>L</a:t>
            </a:r>
            <a:r>
              <a:rPr lang="ja-JP" altLang="en-US" sz="800" dirty="0"/>
              <a:t>＝</a:t>
            </a:r>
            <a:r>
              <a:rPr lang="en-US" altLang="ja-JP" sz="800" dirty="0"/>
              <a:t>3.3km</a:t>
            </a:r>
            <a:endParaRPr lang="ja-JP" altLang="en-US" sz="800" dirty="0"/>
          </a:p>
        </p:txBody>
      </p:sp>
      <p:pic>
        <p:nvPicPr>
          <p:cNvPr id="9" name="図 8">
            <a:extLst>
              <a:ext uri="{FF2B5EF4-FFF2-40B4-BE49-F238E27FC236}">
                <a16:creationId xmlns:a16="http://schemas.microsoft.com/office/drawing/2014/main" id="{9A619751-E673-4AE1-A1E3-F7986653C6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9288" y="5005235"/>
            <a:ext cx="2399561" cy="1799671"/>
          </a:xfrm>
          <a:prstGeom prst="rect">
            <a:avLst/>
          </a:prstGeom>
        </p:spPr>
      </p:pic>
      <p:sp>
        <p:nvSpPr>
          <p:cNvPr id="290" name="テキスト ボックス 36">
            <a:extLst>
              <a:ext uri="{FF2B5EF4-FFF2-40B4-BE49-F238E27FC236}">
                <a16:creationId xmlns:a16="http://schemas.microsoft.com/office/drawing/2014/main" id="{273D9C78-69AF-4AD2-A2ED-E434B1419796}"/>
              </a:ext>
            </a:extLst>
          </p:cNvPr>
          <p:cNvSpPr txBox="1">
            <a:spLocks noChangeArrowheads="1"/>
          </p:cNvSpPr>
          <p:nvPr/>
        </p:nvSpPr>
        <p:spPr bwMode="auto">
          <a:xfrm>
            <a:off x="5889131" y="4992367"/>
            <a:ext cx="2365552"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完成</a:t>
            </a:r>
          </a:p>
        </p:txBody>
      </p:sp>
      <p:cxnSp>
        <p:nvCxnSpPr>
          <p:cNvPr id="291" name="直線矢印コネクタ 290">
            <a:extLst>
              <a:ext uri="{FF2B5EF4-FFF2-40B4-BE49-F238E27FC236}">
                <a16:creationId xmlns:a16="http://schemas.microsoft.com/office/drawing/2014/main" id="{2A161F34-1982-4889-8433-D7AAB826F725}"/>
              </a:ext>
            </a:extLst>
          </p:cNvPr>
          <p:cNvCxnSpPr/>
          <p:nvPr/>
        </p:nvCxnSpPr>
        <p:spPr bwMode="auto">
          <a:xfrm flipH="1" flipV="1">
            <a:off x="7229857" y="5849134"/>
            <a:ext cx="410760" cy="200668"/>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6" name="図 145">
            <a:extLst>
              <a:ext uri="{FF2B5EF4-FFF2-40B4-BE49-F238E27FC236}">
                <a16:creationId xmlns:a16="http://schemas.microsoft.com/office/drawing/2014/main" id="{BC6C9718-81CB-4A1B-8CDA-CB0A3F215B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6657" y="3943274"/>
            <a:ext cx="2052607" cy="1539456"/>
          </a:xfrm>
          <a:prstGeom prst="rect">
            <a:avLst/>
          </a:prstGeom>
        </p:spPr>
      </p:pic>
      <p:sp>
        <p:nvSpPr>
          <p:cNvPr id="205" name="テキスト ボックス 36">
            <a:extLst>
              <a:ext uri="{FF2B5EF4-FFF2-40B4-BE49-F238E27FC236}">
                <a16:creationId xmlns:a16="http://schemas.microsoft.com/office/drawing/2014/main" id="{5C59D42C-7510-490E-8D0C-31C2BB580128}"/>
              </a:ext>
            </a:extLst>
          </p:cNvPr>
          <p:cNvSpPr txBox="1">
            <a:spLocks noChangeArrowheads="1"/>
          </p:cNvSpPr>
          <p:nvPr/>
        </p:nvSpPr>
        <p:spPr bwMode="auto">
          <a:xfrm>
            <a:off x="7769048" y="3937640"/>
            <a:ext cx="2052000"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施工中</a:t>
            </a:r>
          </a:p>
        </p:txBody>
      </p:sp>
      <p:cxnSp>
        <p:nvCxnSpPr>
          <p:cNvPr id="210" name="直線矢印コネクタ 209">
            <a:extLst>
              <a:ext uri="{FF2B5EF4-FFF2-40B4-BE49-F238E27FC236}">
                <a16:creationId xmlns:a16="http://schemas.microsoft.com/office/drawing/2014/main" id="{D82C42A8-F4CF-429B-AFFA-8B970236B62B}"/>
              </a:ext>
            </a:extLst>
          </p:cNvPr>
          <p:cNvCxnSpPr/>
          <p:nvPr/>
        </p:nvCxnSpPr>
        <p:spPr bwMode="auto">
          <a:xfrm flipH="1">
            <a:off x="8490450" y="4844091"/>
            <a:ext cx="220013" cy="287105"/>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グループ化 10">
            <a:extLst>
              <a:ext uri="{FF2B5EF4-FFF2-40B4-BE49-F238E27FC236}">
                <a16:creationId xmlns:a16="http://schemas.microsoft.com/office/drawing/2014/main" id="{0112DF16-3EF4-472B-A0A0-A883AAC25115}"/>
              </a:ext>
            </a:extLst>
          </p:cNvPr>
          <p:cNvGrpSpPr/>
          <p:nvPr/>
        </p:nvGrpSpPr>
        <p:grpSpPr>
          <a:xfrm>
            <a:off x="5720675" y="776288"/>
            <a:ext cx="3839885" cy="1662615"/>
            <a:chOff x="5720675" y="776288"/>
            <a:chExt cx="3839885" cy="1662615"/>
          </a:xfrm>
        </p:grpSpPr>
        <p:cxnSp>
          <p:nvCxnSpPr>
            <p:cNvPr id="10" name="直線コネクタ 9">
              <a:extLst>
                <a:ext uri="{FF2B5EF4-FFF2-40B4-BE49-F238E27FC236}">
                  <a16:creationId xmlns:a16="http://schemas.microsoft.com/office/drawing/2014/main" id="{5EA78F8A-879A-4D12-95AE-E9D94C4DD4DA}"/>
                </a:ext>
              </a:extLst>
            </p:cNvPr>
            <p:cNvCxnSpPr/>
            <p:nvPr/>
          </p:nvCxnSpPr>
          <p:spPr bwMode="auto">
            <a:xfrm>
              <a:off x="6913024" y="1662104"/>
              <a:ext cx="1401967" cy="0"/>
            </a:xfrm>
            <a:prstGeom prst="line">
              <a:avLst/>
            </a:prstGeom>
            <a:solidFill>
              <a:schemeClr val="bg1"/>
            </a:solidFill>
            <a:ln w="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3" name="図 72">
              <a:extLst>
                <a:ext uri="{FF2B5EF4-FFF2-40B4-BE49-F238E27FC236}">
                  <a16:creationId xmlns:a16="http://schemas.microsoft.com/office/drawing/2014/main" id="{F11C95A9-326A-480D-9E72-4241A9D5A81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20675" y="776288"/>
              <a:ext cx="3839885" cy="1647828"/>
            </a:xfrm>
            <a:prstGeom prst="rect">
              <a:avLst/>
            </a:prstGeom>
          </p:spPr>
        </p:pic>
        <p:sp>
          <p:nvSpPr>
            <p:cNvPr id="13" name="フリーフォーム: 図形 12">
              <a:extLst>
                <a:ext uri="{FF2B5EF4-FFF2-40B4-BE49-F238E27FC236}">
                  <a16:creationId xmlns:a16="http://schemas.microsoft.com/office/drawing/2014/main" id="{DDF3B3D8-6706-47A6-867F-837AE6FC223B}"/>
                </a:ext>
              </a:extLst>
            </p:cNvPr>
            <p:cNvSpPr/>
            <p:nvPr/>
          </p:nvSpPr>
          <p:spPr bwMode="auto">
            <a:xfrm>
              <a:off x="6915150" y="1661160"/>
              <a:ext cx="1388745" cy="29236"/>
            </a:xfrm>
            <a:custGeom>
              <a:avLst/>
              <a:gdLst>
                <a:gd name="connsiteX0" fmla="*/ 0 w 1388745"/>
                <a:gd name="connsiteY0" fmla="*/ 0 h 26670"/>
                <a:gd name="connsiteX1" fmla="*/ 1388745 w 1388745"/>
                <a:gd name="connsiteY1" fmla="*/ 0 h 26670"/>
                <a:gd name="connsiteX2" fmla="*/ 1360170 w 1388745"/>
                <a:gd name="connsiteY2" fmla="*/ 26670 h 26670"/>
                <a:gd name="connsiteX3" fmla="*/ 0 w 1388745"/>
                <a:gd name="connsiteY3" fmla="*/ 0 h 26670"/>
                <a:gd name="connsiteX0" fmla="*/ 0 w 1388745"/>
                <a:gd name="connsiteY0" fmla="*/ 0 h 29236"/>
                <a:gd name="connsiteX1" fmla="*/ 1388745 w 1388745"/>
                <a:gd name="connsiteY1" fmla="*/ 0 h 29236"/>
                <a:gd name="connsiteX2" fmla="*/ 1360170 w 1388745"/>
                <a:gd name="connsiteY2" fmla="*/ 26670 h 29236"/>
                <a:gd name="connsiteX3" fmla="*/ 22860 w 1388745"/>
                <a:gd name="connsiteY3" fmla="*/ 26670 h 29236"/>
                <a:gd name="connsiteX4" fmla="*/ 0 w 1388745"/>
                <a:gd name="connsiteY4" fmla="*/ 0 h 2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45" h="29236">
                  <a:moveTo>
                    <a:pt x="0" y="0"/>
                  </a:moveTo>
                  <a:lnTo>
                    <a:pt x="1388745" y="0"/>
                  </a:lnTo>
                  <a:lnTo>
                    <a:pt x="1360170" y="26670"/>
                  </a:lnTo>
                  <a:cubicBezTo>
                    <a:pt x="929005" y="17780"/>
                    <a:pt x="454025" y="35560"/>
                    <a:pt x="22860" y="26670"/>
                  </a:cubicBezTo>
                  <a:lnTo>
                    <a:pt x="0" y="0"/>
                  </a:lnTo>
                  <a:close/>
                </a:path>
              </a:pathLst>
            </a:custGeom>
            <a:solidFill>
              <a:srgbClr val="FF0000">
                <a:alpha val="50000"/>
              </a:srgbClr>
            </a:solidFill>
            <a:ln>
              <a:solidFill>
                <a:srgbClr val="FF0000"/>
              </a:solidFill>
            </a:ln>
            <a:effectLst/>
          </p:spPr>
          <p:txBody>
            <a:bodyPr rtlCol="0" anchor="ctr"/>
            <a:lstStyle/>
            <a:p>
              <a:pPr algn="ctr"/>
              <a:endParaRPr kumimoji="1" lang="ja-JP" altLang="en-US"/>
            </a:p>
          </p:txBody>
        </p:sp>
        <p:sp>
          <p:nvSpPr>
            <p:cNvPr id="89" name="フリーフォーム: 図形 88">
              <a:extLst>
                <a:ext uri="{FF2B5EF4-FFF2-40B4-BE49-F238E27FC236}">
                  <a16:creationId xmlns:a16="http://schemas.microsoft.com/office/drawing/2014/main" id="{FD4157B0-C90F-4CA6-8A71-8F2303AAE4B2}"/>
                </a:ext>
              </a:extLst>
            </p:cNvPr>
            <p:cNvSpPr/>
            <p:nvPr/>
          </p:nvSpPr>
          <p:spPr bwMode="auto">
            <a:xfrm>
              <a:off x="6943391" y="1694489"/>
              <a:ext cx="152400" cy="598170"/>
            </a:xfrm>
            <a:custGeom>
              <a:avLst/>
              <a:gdLst>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0 w 152400"/>
                <a:gd name="connsiteY9" fmla="*/ 0 h 598170"/>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20955 w 152400"/>
                <a:gd name="connsiteY9" fmla="*/ 24765 h 598170"/>
                <a:gd name="connsiteX10" fmla="*/ 0 w 152400"/>
                <a:gd name="connsiteY10" fmla="*/ 0 h 598170"/>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20955 w 152400"/>
                <a:gd name="connsiteY9" fmla="*/ 22860 h 598170"/>
                <a:gd name="connsiteX10" fmla="*/ 0 w 152400"/>
                <a:gd name="connsiteY10" fmla="*/ 0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598170">
                  <a:moveTo>
                    <a:pt x="0" y="0"/>
                  </a:moveTo>
                  <a:lnTo>
                    <a:pt x="152400" y="0"/>
                  </a:lnTo>
                  <a:lnTo>
                    <a:pt x="152400" y="106680"/>
                  </a:lnTo>
                  <a:lnTo>
                    <a:pt x="139065" y="106680"/>
                  </a:lnTo>
                  <a:lnTo>
                    <a:pt x="139065" y="598170"/>
                  </a:lnTo>
                  <a:lnTo>
                    <a:pt x="104775" y="598170"/>
                  </a:lnTo>
                  <a:lnTo>
                    <a:pt x="104775" y="49530"/>
                  </a:lnTo>
                  <a:lnTo>
                    <a:pt x="78105" y="49530"/>
                  </a:lnTo>
                  <a:lnTo>
                    <a:pt x="78105" y="26670"/>
                  </a:lnTo>
                  <a:cubicBezTo>
                    <a:pt x="59690" y="20955"/>
                    <a:pt x="39370" y="28575"/>
                    <a:pt x="20955" y="22860"/>
                  </a:cubicBezTo>
                  <a:lnTo>
                    <a:pt x="0" y="0"/>
                  </a:lnTo>
                  <a:close/>
                </a:path>
              </a:pathLst>
            </a:custGeom>
            <a:solidFill>
              <a:srgbClr val="FF0000">
                <a:alpha val="50000"/>
              </a:srgbClr>
            </a:solidFill>
            <a:ln>
              <a:solidFill>
                <a:srgbClr val="FF0000"/>
              </a:solidFill>
            </a:ln>
            <a:effectLst/>
          </p:spPr>
          <p:txBody>
            <a:bodyPr rtlCol="0" anchor="ctr"/>
            <a:lstStyle/>
            <a:p>
              <a:pPr algn="ctr"/>
              <a:endParaRPr kumimoji="1" lang="ja-JP" altLang="en-US" dirty="0"/>
            </a:p>
          </p:txBody>
        </p:sp>
        <p:sp>
          <p:nvSpPr>
            <p:cNvPr id="113" name="フリーフォーム: 図形 112">
              <a:extLst>
                <a:ext uri="{FF2B5EF4-FFF2-40B4-BE49-F238E27FC236}">
                  <a16:creationId xmlns:a16="http://schemas.microsoft.com/office/drawing/2014/main" id="{669AF0C9-3FA8-4B18-A9B1-F7C2075F4EE2}"/>
                </a:ext>
              </a:extLst>
            </p:cNvPr>
            <p:cNvSpPr/>
            <p:nvPr/>
          </p:nvSpPr>
          <p:spPr bwMode="auto">
            <a:xfrm flipH="1">
              <a:off x="8097819" y="1688594"/>
              <a:ext cx="171451" cy="598170"/>
            </a:xfrm>
            <a:custGeom>
              <a:avLst/>
              <a:gdLst>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0 w 152400"/>
                <a:gd name="connsiteY9" fmla="*/ 0 h 598170"/>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20955 w 152400"/>
                <a:gd name="connsiteY9" fmla="*/ 24765 h 598170"/>
                <a:gd name="connsiteX10" fmla="*/ 0 w 152400"/>
                <a:gd name="connsiteY10" fmla="*/ 0 h 598170"/>
                <a:gd name="connsiteX0" fmla="*/ 0 w 152400"/>
                <a:gd name="connsiteY0" fmla="*/ 0 h 598170"/>
                <a:gd name="connsiteX1" fmla="*/ 152400 w 152400"/>
                <a:gd name="connsiteY1" fmla="*/ 0 h 598170"/>
                <a:gd name="connsiteX2" fmla="*/ 152400 w 152400"/>
                <a:gd name="connsiteY2" fmla="*/ 106680 h 598170"/>
                <a:gd name="connsiteX3" fmla="*/ 139065 w 152400"/>
                <a:gd name="connsiteY3" fmla="*/ 106680 h 598170"/>
                <a:gd name="connsiteX4" fmla="*/ 139065 w 152400"/>
                <a:gd name="connsiteY4" fmla="*/ 598170 h 598170"/>
                <a:gd name="connsiteX5" fmla="*/ 104775 w 152400"/>
                <a:gd name="connsiteY5" fmla="*/ 598170 h 598170"/>
                <a:gd name="connsiteX6" fmla="*/ 104775 w 152400"/>
                <a:gd name="connsiteY6" fmla="*/ 49530 h 598170"/>
                <a:gd name="connsiteX7" fmla="*/ 78105 w 152400"/>
                <a:gd name="connsiteY7" fmla="*/ 49530 h 598170"/>
                <a:gd name="connsiteX8" fmla="*/ 78105 w 152400"/>
                <a:gd name="connsiteY8" fmla="*/ 26670 h 598170"/>
                <a:gd name="connsiteX9" fmla="*/ 20955 w 152400"/>
                <a:gd name="connsiteY9" fmla="*/ 22860 h 598170"/>
                <a:gd name="connsiteX10" fmla="*/ 0 w 152400"/>
                <a:gd name="connsiteY10" fmla="*/ 0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598170">
                  <a:moveTo>
                    <a:pt x="0" y="0"/>
                  </a:moveTo>
                  <a:lnTo>
                    <a:pt x="152400" y="0"/>
                  </a:lnTo>
                  <a:lnTo>
                    <a:pt x="152400" y="106680"/>
                  </a:lnTo>
                  <a:lnTo>
                    <a:pt x="139065" y="106680"/>
                  </a:lnTo>
                  <a:lnTo>
                    <a:pt x="139065" y="598170"/>
                  </a:lnTo>
                  <a:lnTo>
                    <a:pt x="104775" y="598170"/>
                  </a:lnTo>
                  <a:lnTo>
                    <a:pt x="104775" y="49530"/>
                  </a:lnTo>
                  <a:lnTo>
                    <a:pt x="78105" y="49530"/>
                  </a:lnTo>
                  <a:lnTo>
                    <a:pt x="78105" y="26670"/>
                  </a:lnTo>
                  <a:cubicBezTo>
                    <a:pt x="59690" y="20955"/>
                    <a:pt x="39370" y="28575"/>
                    <a:pt x="20955" y="22860"/>
                  </a:cubicBezTo>
                  <a:lnTo>
                    <a:pt x="0" y="0"/>
                  </a:lnTo>
                  <a:close/>
                </a:path>
              </a:pathLst>
            </a:custGeom>
            <a:solidFill>
              <a:srgbClr val="FF0000">
                <a:alpha val="50000"/>
              </a:srgbClr>
            </a:solidFill>
            <a:ln>
              <a:solidFill>
                <a:srgbClr val="FF0000"/>
              </a:solidFill>
            </a:ln>
            <a:effectLst/>
          </p:spPr>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FB7CAEEA-E649-4079-AFC7-8E4E3DB96A6F}"/>
                </a:ext>
              </a:extLst>
            </p:cNvPr>
            <p:cNvSpPr/>
            <p:nvPr/>
          </p:nvSpPr>
          <p:spPr bwMode="auto">
            <a:xfrm>
              <a:off x="6461760" y="1962785"/>
              <a:ext cx="170180" cy="45720"/>
            </a:xfrm>
            <a:prstGeom prst="rect">
              <a:avLst/>
            </a:prstGeom>
            <a:solidFill>
              <a:schemeClr val="bg1"/>
            </a:solidFill>
            <a:ln>
              <a:noFill/>
            </a:ln>
            <a:effectLst/>
          </p:spPr>
          <p:txBody>
            <a:bodyPr rtlCol="0" anchor="ctr"/>
            <a:lstStyle/>
            <a:p>
              <a:pPr algn="ctr"/>
              <a:endParaRPr kumimoji="1" lang="ja-JP" altLang="en-US"/>
            </a:p>
          </p:txBody>
        </p:sp>
        <p:sp>
          <p:nvSpPr>
            <p:cNvPr id="295" name="正方形/長方形 294">
              <a:extLst>
                <a:ext uri="{FF2B5EF4-FFF2-40B4-BE49-F238E27FC236}">
                  <a16:creationId xmlns:a16="http://schemas.microsoft.com/office/drawing/2014/main" id="{B7B79C3B-8762-47C9-B1FB-9CFD55567680}"/>
                </a:ext>
              </a:extLst>
            </p:cNvPr>
            <p:cNvSpPr/>
            <p:nvPr/>
          </p:nvSpPr>
          <p:spPr bwMode="auto">
            <a:xfrm>
              <a:off x="6600508" y="2384460"/>
              <a:ext cx="260031" cy="45719"/>
            </a:xfrm>
            <a:prstGeom prst="rect">
              <a:avLst/>
            </a:prstGeom>
            <a:solidFill>
              <a:schemeClr val="bg1"/>
            </a:solidFill>
            <a:ln>
              <a:noFill/>
            </a:ln>
            <a:effectLst/>
          </p:spPr>
          <p:txBody>
            <a:bodyPr rtlCol="0" anchor="ctr"/>
            <a:lstStyle/>
            <a:p>
              <a:pPr algn="ctr"/>
              <a:endParaRPr kumimoji="1" lang="ja-JP" altLang="en-US"/>
            </a:p>
          </p:txBody>
        </p:sp>
        <p:sp>
          <p:nvSpPr>
            <p:cNvPr id="296" name="正方形/長方形 295">
              <a:extLst>
                <a:ext uri="{FF2B5EF4-FFF2-40B4-BE49-F238E27FC236}">
                  <a16:creationId xmlns:a16="http://schemas.microsoft.com/office/drawing/2014/main" id="{EB740D35-7182-4D34-A26C-579F1612AE75}"/>
                </a:ext>
              </a:extLst>
            </p:cNvPr>
            <p:cNvSpPr/>
            <p:nvPr/>
          </p:nvSpPr>
          <p:spPr bwMode="auto">
            <a:xfrm>
              <a:off x="8434405" y="2393184"/>
              <a:ext cx="260031" cy="45719"/>
            </a:xfrm>
            <a:prstGeom prst="rect">
              <a:avLst/>
            </a:prstGeom>
            <a:solidFill>
              <a:schemeClr val="bg1"/>
            </a:solidFill>
            <a:ln>
              <a:noFill/>
            </a:ln>
            <a:effectLst/>
          </p:spPr>
          <p:txBody>
            <a:bodyPr rtlCol="0" anchor="ctr"/>
            <a:lstStyle/>
            <a:p>
              <a:pPr algn="ctr"/>
              <a:endParaRPr kumimoji="1" lang="ja-JP" altLang="en-US"/>
            </a:p>
          </p:txBody>
        </p:sp>
        <p:sp>
          <p:nvSpPr>
            <p:cNvPr id="297" name="正方形/長方形 296">
              <a:extLst>
                <a:ext uri="{FF2B5EF4-FFF2-40B4-BE49-F238E27FC236}">
                  <a16:creationId xmlns:a16="http://schemas.microsoft.com/office/drawing/2014/main" id="{D0855E87-AA91-45B8-B76F-6CCF4325A983}"/>
                </a:ext>
              </a:extLst>
            </p:cNvPr>
            <p:cNvSpPr/>
            <p:nvPr/>
          </p:nvSpPr>
          <p:spPr bwMode="auto">
            <a:xfrm>
              <a:off x="8547692" y="1960880"/>
              <a:ext cx="260031" cy="45719"/>
            </a:xfrm>
            <a:prstGeom prst="rect">
              <a:avLst/>
            </a:prstGeom>
            <a:solidFill>
              <a:schemeClr val="bg1"/>
            </a:solidFill>
            <a:ln>
              <a:noFill/>
            </a:ln>
            <a:effectLst/>
          </p:spPr>
          <p:txBody>
            <a:bodyPr rtlCol="0" anchor="ctr"/>
            <a:lstStyle/>
            <a:p>
              <a:pPr algn="ctr"/>
              <a:endParaRPr kumimoji="1" lang="ja-JP" altLang="en-US"/>
            </a:p>
          </p:txBody>
        </p:sp>
        <p:sp>
          <p:nvSpPr>
            <p:cNvPr id="311" name="正方形/長方形 310">
              <a:extLst>
                <a:ext uri="{FF2B5EF4-FFF2-40B4-BE49-F238E27FC236}">
                  <a16:creationId xmlns:a16="http://schemas.microsoft.com/office/drawing/2014/main" id="{5B07936C-6E74-4F71-8C3E-664516F8DAB7}"/>
                </a:ext>
              </a:extLst>
            </p:cNvPr>
            <p:cNvSpPr/>
            <p:nvPr/>
          </p:nvSpPr>
          <p:spPr bwMode="auto">
            <a:xfrm>
              <a:off x="7120002" y="1700121"/>
              <a:ext cx="170180" cy="108000"/>
            </a:xfrm>
            <a:prstGeom prst="rect">
              <a:avLst/>
            </a:prstGeom>
            <a:solidFill>
              <a:schemeClr val="bg1"/>
            </a:solidFill>
            <a:ln>
              <a:noFill/>
            </a:ln>
            <a:effectLst/>
          </p:spPr>
          <p:txBody>
            <a:bodyPr rtlCol="0" anchor="ctr"/>
            <a:lstStyle/>
            <a:p>
              <a:pPr algn="ctr"/>
              <a:endParaRPr kumimoji="1" lang="ja-JP" altLang="en-US"/>
            </a:p>
          </p:txBody>
        </p:sp>
        <p:sp>
          <p:nvSpPr>
            <p:cNvPr id="312" name="正方形/長方形 311">
              <a:extLst>
                <a:ext uri="{FF2B5EF4-FFF2-40B4-BE49-F238E27FC236}">
                  <a16:creationId xmlns:a16="http://schemas.microsoft.com/office/drawing/2014/main" id="{F681D1EE-1792-4240-8F51-2112A92FCD2D}"/>
                </a:ext>
              </a:extLst>
            </p:cNvPr>
            <p:cNvSpPr/>
            <p:nvPr/>
          </p:nvSpPr>
          <p:spPr bwMode="auto">
            <a:xfrm>
              <a:off x="7914387" y="1696311"/>
              <a:ext cx="170180" cy="108000"/>
            </a:xfrm>
            <a:prstGeom prst="rect">
              <a:avLst/>
            </a:prstGeom>
            <a:solidFill>
              <a:schemeClr val="bg1"/>
            </a:solidFill>
            <a:ln>
              <a:noFill/>
            </a:ln>
            <a:effectLst/>
          </p:spPr>
          <p:txBody>
            <a:bodyPr rtlCol="0" anchor="ctr"/>
            <a:lstStyle/>
            <a:p>
              <a:pPr algn="ctr"/>
              <a:endParaRPr kumimoji="1" lang="ja-JP" altLang="en-US"/>
            </a:p>
          </p:txBody>
        </p:sp>
      </p:grpSp>
      <p:sp>
        <p:nvSpPr>
          <p:cNvPr id="114" name="Text Box 33">
            <a:extLst>
              <a:ext uri="{FF2B5EF4-FFF2-40B4-BE49-F238E27FC236}">
                <a16:creationId xmlns:a16="http://schemas.microsoft.com/office/drawing/2014/main" id="{4ED24EBA-C701-4214-B840-803785022625}"/>
              </a:ext>
            </a:extLst>
          </p:cNvPr>
          <p:cNvSpPr txBox="1">
            <a:spLocks noChangeArrowheads="1"/>
          </p:cNvSpPr>
          <p:nvPr/>
        </p:nvSpPr>
        <p:spPr bwMode="auto">
          <a:xfrm>
            <a:off x="6763867" y="791528"/>
            <a:ext cx="1822913" cy="242059"/>
          </a:xfrm>
          <a:prstGeom prst="rect">
            <a:avLst/>
          </a:prstGeom>
          <a:solidFill>
            <a:schemeClr val="bg1"/>
          </a:solidFill>
          <a:ln w="9525" algn="ctr">
            <a:noFill/>
            <a:miter lim="800000"/>
            <a:headEnd/>
            <a:tailEnd/>
          </a:ln>
          <a:effectLst/>
        </p:spPr>
        <p:txBody>
          <a:bodyPr wrap="square" lIns="45720" tIns="27432" rIns="4572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200" dirty="0">
                <a:solidFill>
                  <a:srgbClr val="000000"/>
                </a:solidFill>
                <a:latin typeface="ＭＳ Ｐゴシック"/>
                <a:ea typeface="ＭＳ Ｐゴシック"/>
              </a:rPr>
              <a:t>標準横断図</a:t>
            </a:r>
          </a:p>
        </p:txBody>
      </p:sp>
      <p:sp>
        <p:nvSpPr>
          <p:cNvPr id="316" name="テキスト ボックス 315">
            <a:extLst>
              <a:ext uri="{FF2B5EF4-FFF2-40B4-BE49-F238E27FC236}">
                <a16:creationId xmlns:a16="http://schemas.microsoft.com/office/drawing/2014/main" id="{156333AD-5E34-4AED-AB89-752AC1430E2C}"/>
              </a:ext>
            </a:extLst>
          </p:cNvPr>
          <p:cNvSpPr txBox="1"/>
          <p:nvPr/>
        </p:nvSpPr>
        <p:spPr>
          <a:xfrm>
            <a:off x="1022970" y="6219843"/>
            <a:ext cx="1368000" cy="194925"/>
          </a:xfrm>
          <a:prstGeom prst="rect">
            <a:avLst/>
          </a:prstGeom>
          <a:solidFill>
            <a:schemeClr val="bg1"/>
          </a:solidFill>
        </p:spPr>
        <p:txBody>
          <a:bodyPr wrap="square" anchor="ctr">
            <a:spAutoFit/>
          </a:bodyPr>
          <a:lstStyle/>
          <a:p>
            <a:pPr marL="0" algn="l" defTabSz="914400" rtl="0" eaLnBrk="1" latinLnBrk="0" hangingPunct="1">
              <a:lnSpc>
                <a:spcPts val="800"/>
              </a:lnSpc>
              <a:spcAft>
                <a:spcPts val="0"/>
              </a:spcAft>
            </a:pPr>
            <a:r>
              <a:rPr kumimoji="1" lang="zh-TW" altLang="en-US" sz="800" kern="0" dirty="0">
                <a:solidFill>
                  <a:schemeClr val="tx1"/>
                </a:solidFill>
                <a:effectLst/>
                <a:latin typeface="+mn-lt"/>
                <a:ea typeface="+mn-ea"/>
                <a:cs typeface="+mn-cs"/>
              </a:rPr>
              <a:t>浸水想定面積：約</a:t>
            </a:r>
            <a:r>
              <a:rPr kumimoji="1" lang="en-US" altLang="ja-JP" sz="800" kern="0" dirty="0">
                <a:solidFill>
                  <a:schemeClr val="tx1"/>
                </a:solidFill>
                <a:effectLst/>
                <a:latin typeface="+mn-lt"/>
                <a:ea typeface="+mn-ea"/>
                <a:cs typeface="+mn-cs"/>
              </a:rPr>
              <a:t>478.5</a:t>
            </a:r>
            <a:r>
              <a:rPr kumimoji="1" lang="en-US" altLang="zh-TW" sz="800" kern="0" dirty="0">
                <a:solidFill>
                  <a:schemeClr val="tx1"/>
                </a:solidFill>
                <a:effectLst/>
                <a:latin typeface="+mn-lt"/>
                <a:ea typeface="+mn-ea"/>
                <a:cs typeface="+mn-cs"/>
              </a:rPr>
              <a:t>ha</a:t>
            </a:r>
          </a:p>
        </p:txBody>
      </p:sp>
      <p:sp>
        <p:nvSpPr>
          <p:cNvPr id="318" name="正方形/長方形 317">
            <a:extLst>
              <a:ext uri="{FF2B5EF4-FFF2-40B4-BE49-F238E27FC236}">
                <a16:creationId xmlns:a16="http://schemas.microsoft.com/office/drawing/2014/main" id="{B0FD95DF-A7CC-4A14-B766-0A0BF55255FD}"/>
              </a:ext>
            </a:extLst>
          </p:cNvPr>
          <p:cNvSpPr/>
          <p:nvPr/>
        </p:nvSpPr>
        <p:spPr bwMode="auto">
          <a:xfrm>
            <a:off x="362464" y="6219843"/>
            <a:ext cx="615331" cy="194925"/>
          </a:xfrm>
          <a:prstGeom prst="rect">
            <a:avLst/>
          </a:prstGeom>
          <a:solidFill>
            <a:schemeClr val="bg1"/>
          </a:solidFill>
          <a:ln>
            <a:noFill/>
          </a:ln>
          <a:effectLst/>
        </p:spPr>
        <p:txBody>
          <a:bodyPr rtlCol="0" anchor="ctr"/>
          <a:lstStyle/>
          <a:p>
            <a:pPr algn="ctr"/>
            <a:endParaRPr kumimoji="1" lang="ja-JP" altLang="en-US"/>
          </a:p>
        </p:txBody>
      </p:sp>
      <p:grpSp>
        <p:nvGrpSpPr>
          <p:cNvPr id="313" name="グループ化 312">
            <a:extLst>
              <a:ext uri="{FF2B5EF4-FFF2-40B4-BE49-F238E27FC236}">
                <a16:creationId xmlns:a16="http://schemas.microsoft.com/office/drawing/2014/main" id="{BD96A790-1E80-4234-B31F-7D1320E0C3E1}"/>
              </a:ext>
            </a:extLst>
          </p:cNvPr>
          <p:cNvGrpSpPr/>
          <p:nvPr/>
        </p:nvGrpSpPr>
        <p:grpSpPr>
          <a:xfrm>
            <a:off x="302970" y="6253350"/>
            <a:ext cx="720000" cy="205744"/>
            <a:chOff x="4627066" y="6243190"/>
            <a:chExt cx="720000" cy="205744"/>
          </a:xfrm>
        </p:grpSpPr>
        <p:sp>
          <p:nvSpPr>
            <p:cNvPr id="314" name="テキスト ボックス 313">
              <a:extLst>
                <a:ext uri="{FF2B5EF4-FFF2-40B4-BE49-F238E27FC236}">
                  <a16:creationId xmlns:a16="http://schemas.microsoft.com/office/drawing/2014/main" id="{9A4DAE81-436C-4EBD-8174-D26C0B20CD8E}"/>
                </a:ext>
              </a:extLst>
            </p:cNvPr>
            <p:cNvSpPr txBox="1"/>
            <p:nvPr/>
          </p:nvSpPr>
          <p:spPr>
            <a:xfrm>
              <a:off x="462706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315" name="フリーフォーム: 図形 314">
              <a:extLst>
                <a:ext uri="{FF2B5EF4-FFF2-40B4-BE49-F238E27FC236}">
                  <a16:creationId xmlns:a16="http://schemas.microsoft.com/office/drawing/2014/main" id="{04D21559-68E7-4171-8634-697DFF06C241}"/>
                </a:ext>
              </a:extLst>
            </p:cNvPr>
            <p:cNvSpPr/>
            <p:nvPr/>
          </p:nvSpPr>
          <p:spPr bwMode="auto">
            <a:xfrm>
              <a:off x="4808452" y="6243190"/>
              <a:ext cx="288000" cy="4718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
        <p:nvSpPr>
          <p:cNvPr id="319" name="テキスト ボックス 318">
            <a:extLst>
              <a:ext uri="{FF2B5EF4-FFF2-40B4-BE49-F238E27FC236}">
                <a16:creationId xmlns:a16="http://schemas.microsoft.com/office/drawing/2014/main" id="{D3E7742B-5E8C-403B-AA3B-2C7ABB3C5EC5}"/>
              </a:ext>
            </a:extLst>
          </p:cNvPr>
          <p:cNvSpPr txBox="1"/>
          <p:nvPr/>
        </p:nvSpPr>
        <p:spPr>
          <a:xfrm rot="17453854">
            <a:off x="443953" y="3985752"/>
            <a:ext cx="735603" cy="246221"/>
          </a:xfrm>
          <a:prstGeom prst="rect">
            <a:avLst/>
          </a:prstGeom>
          <a:noFill/>
        </p:spPr>
        <p:txBody>
          <a:bodyPr wrap="square" rtlCol="0">
            <a:spAutoFit/>
          </a:bodyPr>
          <a:lstStyle/>
          <a:p>
            <a:pPr algn="ctr"/>
            <a:r>
              <a:rPr kumimoji="1" lang="ja-JP" altLang="en-US" sz="1000" b="1" dirty="0"/>
              <a:t>←淀川</a:t>
            </a:r>
          </a:p>
        </p:txBody>
      </p:sp>
    </p:spTree>
    <p:extLst>
      <p:ext uri="{BB962C8B-B14F-4D97-AF65-F5344CB8AC3E}">
        <p14:creationId xmlns:p14="http://schemas.microsoft.com/office/powerpoint/2010/main" val="228606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004501B-3D9C-49C0-B4F0-AB54FC8D91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7956" y="4897538"/>
            <a:ext cx="2688430" cy="1816593"/>
          </a:xfrm>
          <a:prstGeom prst="rect">
            <a:avLst/>
          </a:prstGeom>
        </p:spPr>
      </p:pic>
      <p:sp>
        <p:nvSpPr>
          <p:cNvPr id="68" name="Text Box 33">
            <a:extLst>
              <a:ext uri="{FF2B5EF4-FFF2-40B4-BE49-F238E27FC236}">
                <a16:creationId xmlns:a16="http://schemas.microsoft.com/office/drawing/2014/main" id="{022AC8F6-8381-4804-A8AE-2D6AB5BC8BB2}"/>
              </a:ext>
            </a:extLst>
          </p:cNvPr>
          <p:cNvSpPr txBox="1">
            <a:spLocks noChangeArrowheads="1"/>
          </p:cNvSpPr>
          <p:nvPr/>
        </p:nvSpPr>
        <p:spPr bwMode="auto">
          <a:xfrm>
            <a:off x="5689237" y="494473"/>
            <a:ext cx="3938957" cy="6076453"/>
          </a:xfrm>
          <a:prstGeom prst="rect">
            <a:avLst/>
          </a:prstGeom>
          <a:noFill/>
          <a:ln w="9525" algn="ctr">
            <a:noFill/>
            <a:miter lim="800000"/>
            <a:headEnd/>
            <a:tailEnd/>
          </a:ln>
          <a:effectLst/>
        </p:spPr>
        <p:txBody>
          <a:bodyPr wrap="square" lIns="45720" tIns="27432" rIns="45720" bIns="27432"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dirty="0">
                <a:solidFill>
                  <a:srgbClr val="000000"/>
                </a:solidFill>
                <a:latin typeface="ＭＳ Ｐゴシック"/>
                <a:ea typeface="ＭＳ Ｐゴシック"/>
              </a:rPr>
              <a:t>穂谷川新橋付近</a:t>
            </a:r>
          </a:p>
        </p:txBody>
      </p:sp>
      <p:pic>
        <p:nvPicPr>
          <p:cNvPr id="482" name="図 481">
            <a:extLst>
              <a:ext uri="{FF2B5EF4-FFF2-40B4-BE49-F238E27FC236}">
                <a16:creationId xmlns:a16="http://schemas.microsoft.com/office/drawing/2014/main" id="{F4F52772-F61D-4DFC-B86E-7B271AB0D8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71515" y="781338"/>
            <a:ext cx="3856679" cy="1156478"/>
          </a:xfrm>
          <a:prstGeom prst="rect">
            <a:avLst/>
          </a:prstGeom>
        </p:spPr>
      </p:pic>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5</a:t>
            </a:r>
          </a:p>
        </p:txBody>
      </p:sp>
      <p:graphicFrame>
        <p:nvGraphicFramePr>
          <p:cNvPr id="149" name="表 148">
            <a:extLst>
              <a:ext uri="{FF2B5EF4-FFF2-40B4-BE49-F238E27FC236}">
                <a16:creationId xmlns:a16="http://schemas.microsoft.com/office/drawing/2014/main" id="{D5969160-D12C-47EF-B174-FEB5A1092C4F}"/>
              </a:ext>
            </a:extLst>
          </p:cNvPr>
          <p:cNvGraphicFramePr>
            <a:graphicFrameLocks noGrp="1"/>
          </p:cNvGraphicFramePr>
          <p:nvPr/>
        </p:nvGraphicFramePr>
        <p:xfrm>
          <a:off x="310576" y="1027207"/>
          <a:ext cx="5067675" cy="1311275"/>
        </p:xfrm>
        <a:graphic>
          <a:graphicData uri="http://schemas.openxmlformats.org/drawingml/2006/table">
            <a:tbl>
              <a:tblPr/>
              <a:tblGrid>
                <a:gridCol w="679084">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760576">
                  <a:extLst>
                    <a:ext uri="{9D8B030D-6E8A-4147-A177-3AD203B41FA5}">
                      <a16:colId xmlns:a16="http://schemas.microsoft.com/office/drawing/2014/main" val="20002"/>
                    </a:ext>
                  </a:extLst>
                </a:gridCol>
                <a:gridCol w="1324015">
                  <a:extLst>
                    <a:ext uri="{9D8B030D-6E8A-4147-A177-3AD203B41FA5}">
                      <a16:colId xmlns:a16="http://schemas.microsoft.com/office/drawing/2014/main" val="20003"/>
                    </a:ext>
                  </a:extLst>
                </a:gridCol>
              </a:tblGrid>
              <a:tr h="187325">
                <a:tc>
                  <a:txBody>
                    <a:bodyPr/>
                    <a:lstStyle/>
                    <a:p>
                      <a:pPr marL="0" indent="0" algn="ctr">
                        <a:spcAft>
                          <a:spcPts val="0"/>
                        </a:spcAft>
                      </a:pPr>
                      <a:r>
                        <a:rPr lang="ja-JP" sz="1000" kern="100" dirty="0">
                          <a:latin typeface="+mn-ea"/>
                          <a:ea typeface="+mn-ea"/>
                          <a:cs typeface="Times New Roman"/>
                        </a:rPr>
                        <a:t>河川名</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整備対象区間</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整備延長</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整備内容</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4650">
                <a:tc rowSpan="3">
                  <a:txBody>
                    <a:bodyPr/>
                    <a:lstStyle/>
                    <a:p>
                      <a:pPr marL="0" indent="0" algn="ctr">
                        <a:spcAft>
                          <a:spcPts val="0"/>
                        </a:spcAft>
                      </a:pPr>
                      <a:r>
                        <a:rPr lang="ja-JP" altLang="en-US" sz="1000" kern="100" dirty="0">
                          <a:latin typeface="+mn-ea"/>
                          <a:ea typeface="+mn-ea"/>
                          <a:cs typeface="Times New Roman"/>
                        </a:rPr>
                        <a:t>穂谷</a:t>
                      </a:r>
                      <a:r>
                        <a:rPr lang="ja-JP" sz="1000" kern="100" dirty="0">
                          <a:latin typeface="+mn-ea"/>
                          <a:ea typeface="+mn-ea"/>
                          <a:cs typeface="Times New Roman"/>
                        </a:rPr>
                        <a:t>川</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①馬場前</a:t>
                      </a:r>
                      <a:r>
                        <a:rPr lang="zh-TW" altLang="en-US" sz="1000" kern="100" dirty="0">
                          <a:latin typeface="+mn-ea"/>
                          <a:ea typeface="+mn-ea"/>
                          <a:cs typeface="Times New Roman"/>
                        </a:rPr>
                        <a:t>橋</a:t>
                      </a:r>
                      <a:r>
                        <a:rPr lang="ja-JP" altLang="en-US" sz="1000" kern="100" dirty="0">
                          <a:latin typeface="+mn-ea"/>
                          <a:ea typeface="+mn-ea"/>
                          <a:cs typeface="Times New Roman"/>
                        </a:rPr>
                        <a:t>上流</a:t>
                      </a:r>
                      <a:r>
                        <a:rPr lang="zh-TW" altLang="en-US" sz="1000" kern="100" dirty="0">
                          <a:latin typeface="+mn-ea"/>
                          <a:ea typeface="+mn-ea"/>
                          <a:cs typeface="Times New Roman"/>
                        </a:rPr>
                        <a:t>～</a:t>
                      </a:r>
                      <a:r>
                        <a:rPr lang="ja-JP" altLang="en-US" sz="1000" kern="100" dirty="0">
                          <a:latin typeface="+mn-ea"/>
                          <a:ea typeface="+mn-ea"/>
                          <a:cs typeface="Times New Roman"/>
                        </a:rPr>
                        <a:t>穂谷川新</a:t>
                      </a:r>
                      <a:r>
                        <a:rPr lang="zh-TW" altLang="en-US" sz="1000" kern="100" dirty="0">
                          <a:latin typeface="+mn-ea"/>
                          <a:ea typeface="+mn-ea"/>
                          <a:cs typeface="Times New Roman"/>
                        </a:rPr>
                        <a:t>橋</a:t>
                      </a:r>
                      <a:r>
                        <a:rPr lang="en-US" altLang="ja-JP" sz="1000" kern="100" dirty="0">
                          <a:latin typeface="+mn-ea"/>
                          <a:ea typeface="+mn-ea"/>
                          <a:cs typeface="Times New Roman"/>
                        </a:rPr>
                        <a:t>(</a:t>
                      </a:r>
                      <a:r>
                        <a:rPr lang="ja-JP" altLang="en-US" sz="1000" kern="100" dirty="0">
                          <a:latin typeface="+mn-ea"/>
                          <a:ea typeface="+mn-ea"/>
                          <a:cs typeface="Times New Roman"/>
                        </a:rPr>
                        <a:t>国道</a:t>
                      </a:r>
                      <a:r>
                        <a:rPr lang="en-US" altLang="ja-JP" sz="1000" kern="100" dirty="0">
                          <a:latin typeface="+mn-ea"/>
                          <a:ea typeface="+mn-ea"/>
                          <a:cs typeface="Times New Roman"/>
                        </a:rPr>
                        <a:t>1</a:t>
                      </a:r>
                      <a:r>
                        <a:rPr lang="ja-JP" altLang="en-US" sz="1000" kern="100" dirty="0">
                          <a:latin typeface="+mn-ea"/>
                          <a:ea typeface="+mn-ea"/>
                          <a:cs typeface="Times New Roman"/>
                        </a:rPr>
                        <a:t>号</a:t>
                      </a:r>
                      <a:r>
                        <a:rPr lang="en-US" altLang="ja-JP" sz="1000" kern="100" dirty="0">
                          <a:latin typeface="+mn-ea"/>
                          <a:ea typeface="+mn-ea"/>
                          <a:cs typeface="Times New Roman"/>
                        </a:rPr>
                        <a:t>)</a:t>
                      </a:r>
                      <a:endParaRPr lang="zh-TW" altLang="en-US" sz="1000" kern="100" dirty="0">
                        <a:latin typeface="+mn-ea"/>
                        <a:ea typeface="+mn-ea"/>
                        <a:cs typeface="Times New Roman"/>
                      </a:endParaRPr>
                    </a:p>
                    <a:p>
                      <a:pPr marL="0" indent="0" algn="ctr">
                        <a:spcAft>
                          <a:spcPts val="0"/>
                        </a:spcAft>
                      </a:pPr>
                      <a:r>
                        <a:rPr lang="en-US" altLang="zh-TW" sz="1000" kern="100" dirty="0">
                          <a:latin typeface="+mn-ea"/>
                          <a:ea typeface="+mn-ea"/>
                          <a:cs typeface="Times New Roman"/>
                        </a:rPr>
                        <a:t>(</a:t>
                      </a:r>
                      <a:r>
                        <a:rPr lang="en-US" altLang="ja-JP" sz="1000" kern="100" dirty="0">
                          <a:latin typeface="+mn-ea"/>
                          <a:ea typeface="+mn-ea"/>
                          <a:cs typeface="Times New Roman"/>
                        </a:rPr>
                        <a:t>1.1</a:t>
                      </a:r>
                      <a:r>
                        <a:rPr lang="en-US" altLang="zh-TW" sz="1000" kern="100" dirty="0">
                          <a:latin typeface="+mn-ea"/>
                          <a:ea typeface="+mn-ea"/>
                          <a:cs typeface="Times New Roman"/>
                        </a:rPr>
                        <a:t>k</a:t>
                      </a:r>
                      <a:r>
                        <a:rPr lang="zh-TW" altLang="en-US" sz="1000" kern="100" dirty="0">
                          <a:latin typeface="+mn-ea"/>
                          <a:ea typeface="+mn-ea"/>
                          <a:cs typeface="Times New Roman"/>
                        </a:rPr>
                        <a:t>～</a:t>
                      </a:r>
                      <a:r>
                        <a:rPr lang="en-US" altLang="ja-JP" sz="1000" kern="100" dirty="0">
                          <a:latin typeface="+mn-ea"/>
                          <a:ea typeface="+mn-ea"/>
                          <a:cs typeface="Times New Roman"/>
                        </a:rPr>
                        <a:t>3.4</a:t>
                      </a:r>
                      <a:r>
                        <a:rPr lang="en-US" altLang="zh-TW" sz="1000" kern="100" dirty="0">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約</a:t>
                      </a:r>
                      <a:r>
                        <a:rPr lang="en-US" altLang="ja-JP" sz="1000" kern="100" dirty="0">
                          <a:latin typeface="+mn-ea"/>
                          <a:ea typeface="+mn-ea"/>
                          <a:cs typeface="Times New Roman"/>
                        </a:rPr>
                        <a:t>2.3</a:t>
                      </a:r>
                      <a:r>
                        <a:rPr lang="ja-JP" altLang="en-US" sz="1000" kern="100" dirty="0">
                          <a:latin typeface="+mn-ea"/>
                          <a:ea typeface="+mn-ea"/>
                          <a:cs typeface="Times New Roman"/>
                        </a:rPr>
                        <a:t> </a:t>
                      </a:r>
                      <a:r>
                        <a:rPr lang="en-US" altLang="ja-JP" sz="1000" kern="100" dirty="0">
                          <a:latin typeface="+mn-ea"/>
                          <a:ea typeface="+mn-ea"/>
                          <a:cs typeface="Times New Roman"/>
                        </a:rPr>
                        <a:t>km</a:t>
                      </a: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a:spcAft>
                          <a:spcPts val="0"/>
                        </a:spcAft>
                      </a:pPr>
                      <a:r>
                        <a:rPr lang="ja-JP" altLang="en-US" sz="1000" kern="100" dirty="0">
                          <a:solidFill>
                            <a:schemeClr val="tx1"/>
                          </a:solidFill>
                          <a:latin typeface="+mn-ea"/>
                          <a:ea typeface="+mn-ea"/>
                          <a:cs typeface="Times New Roman"/>
                        </a:rPr>
                        <a:t>河道拡幅及び河床掘削を行う。</a:t>
                      </a: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②穂谷川新</a:t>
                      </a:r>
                      <a:r>
                        <a:rPr lang="zh-TW" altLang="en-US" sz="1000" kern="100" dirty="0">
                          <a:solidFill>
                            <a:schemeClr val="tx1"/>
                          </a:solidFill>
                          <a:latin typeface="+mn-ea"/>
                          <a:ea typeface="+mn-ea"/>
                          <a:cs typeface="Times New Roman"/>
                        </a:rPr>
                        <a:t>橋</a:t>
                      </a:r>
                      <a:r>
                        <a:rPr lang="en-US" altLang="ja-JP" sz="1000" kern="100" dirty="0">
                          <a:solidFill>
                            <a:schemeClr val="tx1"/>
                          </a:solidFill>
                          <a:latin typeface="+mn-ea"/>
                          <a:ea typeface="+mn-ea"/>
                          <a:cs typeface="Times New Roman"/>
                        </a:rPr>
                        <a:t>(</a:t>
                      </a:r>
                      <a:r>
                        <a:rPr lang="ja-JP" altLang="en-US" sz="1000" kern="100" dirty="0">
                          <a:solidFill>
                            <a:schemeClr val="tx1"/>
                          </a:solidFill>
                          <a:latin typeface="+mn-ea"/>
                          <a:ea typeface="+mn-ea"/>
                          <a:cs typeface="Times New Roman"/>
                        </a:rPr>
                        <a:t>国道</a:t>
                      </a:r>
                      <a:r>
                        <a:rPr lang="en-US" altLang="ja-JP" sz="1000" kern="100" dirty="0">
                          <a:solidFill>
                            <a:schemeClr val="tx1"/>
                          </a:solidFill>
                          <a:latin typeface="+mn-ea"/>
                          <a:ea typeface="+mn-ea"/>
                          <a:cs typeface="Times New Roman"/>
                        </a:rPr>
                        <a:t>1</a:t>
                      </a:r>
                      <a:r>
                        <a:rPr lang="ja-JP" altLang="en-US" sz="1000" kern="100" dirty="0">
                          <a:solidFill>
                            <a:schemeClr val="tx1"/>
                          </a:solidFill>
                          <a:latin typeface="+mn-ea"/>
                          <a:ea typeface="+mn-ea"/>
                          <a:cs typeface="Times New Roman"/>
                        </a:rPr>
                        <a:t>号</a:t>
                      </a:r>
                      <a:r>
                        <a:rPr lang="en-US" altLang="ja-JP" sz="1000" kern="100" dirty="0">
                          <a:solidFill>
                            <a:schemeClr val="tx1"/>
                          </a:solidFill>
                          <a:latin typeface="+mn-ea"/>
                          <a:ea typeface="+mn-ea"/>
                          <a:cs typeface="Times New Roman"/>
                        </a:rPr>
                        <a:t>)</a:t>
                      </a:r>
                      <a:r>
                        <a:rPr lang="zh-TW" altLang="en-US" sz="1000" kern="100" dirty="0">
                          <a:solidFill>
                            <a:schemeClr val="tx1"/>
                          </a:solidFill>
                          <a:latin typeface="+mn-ea"/>
                          <a:ea typeface="+mn-ea"/>
                          <a:cs typeface="Times New Roman"/>
                        </a:rPr>
                        <a:t> ～</a:t>
                      </a:r>
                      <a:r>
                        <a:rPr lang="ja-JP" altLang="en-US" sz="1000" kern="100" dirty="0">
                          <a:solidFill>
                            <a:schemeClr val="tx1"/>
                          </a:solidFill>
                          <a:latin typeface="+mn-ea"/>
                          <a:ea typeface="+mn-ea"/>
                          <a:cs typeface="Times New Roman"/>
                        </a:rPr>
                        <a:t>山田池</a:t>
                      </a:r>
                      <a:r>
                        <a:rPr lang="zh-TW" altLang="en-US" sz="1000" kern="100" dirty="0">
                          <a:solidFill>
                            <a:schemeClr val="tx1"/>
                          </a:solidFill>
                          <a:latin typeface="+mn-ea"/>
                          <a:ea typeface="+mn-ea"/>
                          <a:cs typeface="Times New Roman"/>
                        </a:rPr>
                        <a:t>橋</a:t>
                      </a: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3.4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1.0</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66367"/>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③山田池</a:t>
                      </a:r>
                      <a:r>
                        <a:rPr lang="zh-TW" altLang="en-US" sz="1000" kern="100" dirty="0">
                          <a:solidFill>
                            <a:schemeClr val="tx1"/>
                          </a:solidFill>
                          <a:latin typeface="+mn-ea"/>
                          <a:ea typeface="+mn-ea"/>
                          <a:cs typeface="Times New Roman"/>
                        </a:rPr>
                        <a:t>橋 ～</a:t>
                      </a:r>
                      <a:r>
                        <a:rPr lang="ja-JP" altLang="en-US" sz="1000" kern="100" dirty="0">
                          <a:solidFill>
                            <a:schemeClr val="tx1"/>
                          </a:solidFill>
                          <a:latin typeface="+mn-ea"/>
                          <a:ea typeface="+mn-ea"/>
                          <a:cs typeface="Times New Roman"/>
                        </a:rPr>
                        <a:t>新上渡場</a:t>
                      </a:r>
                      <a:r>
                        <a:rPr lang="zh-TW" altLang="en-US" sz="1000" kern="100" dirty="0">
                          <a:solidFill>
                            <a:schemeClr val="tx1"/>
                          </a:solidFill>
                          <a:latin typeface="+mn-ea"/>
                          <a:ea typeface="+mn-ea"/>
                          <a:cs typeface="Times New Roman"/>
                        </a:rPr>
                        <a:t>橋</a:t>
                      </a:r>
                      <a:r>
                        <a:rPr lang="ja-JP" altLang="en-US" sz="1000" kern="100" dirty="0">
                          <a:solidFill>
                            <a:schemeClr val="tx1"/>
                          </a:solidFill>
                          <a:latin typeface="+mn-ea"/>
                          <a:ea typeface="+mn-ea"/>
                          <a:cs typeface="Times New Roman"/>
                        </a:rPr>
                        <a:t>下流</a:t>
                      </a:r>
                      <a:endParaRPr lang="zh-TW" altLang="en-US" sz="1000" kern="100" dirty="0">
                        <a:solidFill>
                          <a:schemeClr val="tx1"/>
                        </a:solidFill>
                        <a:latin typeface="+mn-ea"/>
                        <a:ea typeface="+mn-ea"/>
                        <a:cs typeface="Times New Roman"/>
                      </a:endParaRP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7.7</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3.3</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zh-TW"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089642"/>
                  </a:ext>
                </a:extLst>
              </a:tr>
            </a:tbl>
          </a:graphicData>
        </a:graphic>
      </p:graphicFrame>
      <p:sp>
        <p:nvSpPr>
          <p:cNvPr id="2" name="正方形/長方形 1">
            <a:extLst>
              <a:ext uri="{FF2B5EF4-FFF2-40B4-BE49-F238E27FC236}">
                <a16:creationId xmlns:a16="http://schemas.microsoft.com/office/drawing/2014/main" id="{37630004-9EC9-46C8-9BC0-1977B5544429}"/>
              </a:ext>
            </a:extLst>
          </p:cNvPr>
          <p:cNvSpPr/>
          <p:nvPr/>
        </p:nvSpPr>
        <p:spPr bwMode="auto">
          <a:xfrm>
            <a:off x="1006387" y="1585070"/>
            <a:ext cx="3017450" cy="375449"/>
          </a:xfrm>
          <a:prstGeom prst="rect">
            <a:avLst/>
          </a:prstGeom>
          <a:noFill/>
          <a:ln w="254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34D50C7E-02FE-4E1F-AA99-061D84991972}"/>
              </a:ext>
            </a:extLst>
          </p:cNvPr>
          <p:cNvGrpSpPr/>
          <p:nvPr/>
        </p:nvGrpSpPr>
        <p:grpSpPr>
          <a:xfrm>
            <a:off x="6744433" y="784298"/>
            <a:ext cx="1991655" cy="1216993"/>
            <a:chOff x="6953581" y="1064114"/>
            <a:chExt cx="1991655" cy="1216993"/>
          </a:xfrm>
        </p:grpSpPr>
        <p:sp>
          <p:nvSpPr>
            <p:cNvPr id="40" name="フリーフォーム 87">
              <a:extLst>
                <a:ext uri="{FF2B5EF4-FFF2-40B4-BE49-F238E27FC236}">
                  <a16:creationId xmlns:a16="http://schemas.microsoft.com/office/drawing/2014/main" id="{1937AE83-C4BE-40E1-BAE7-ABBDB66B63FB}"/>
                </a:ext>
              </a:extLst>
            </p:cNvPr>
            <p:cNvSpPr>
              <a:spLocks/>
            </p:cNvSpPr>
            <p:nvPr/>
          </p:nvSpPr>
          <p:spPr bwMode="auto">
            <a:xfrm>
              <a:off x="8436277" y="2047805"/>
              <a:ext cx="508959" cy="233302"/>
            </a:xfrm>
            <a:custGeom>
              <a:avLst/>
              <a:gdLst>
                <a:gd name="T0" fmla="*/ 0 w 886240"/>
                <a:gd name="T1" fmla="*/ 0 h 422413"/>
                <a:gd name="T2" fmla="*/ 48766 w 886240"/>
                <a:gd name="T3" fmla="*/ 309331 h 422413"/>
                <a:gd name="T4" fmla="*/ 869623 w 886240"/>
                <a:gd name="T5" fmla="*/ 315521 h 422413"/>
                <a:gd name="T6" fmla="*/ 869623 w 886240"/>
                <a:gd name="T7" fmla="*/ 315521 h 422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6240" h="422413">
                  <a:moveTo>
                    <a:pt x="0" y="0"/>
                  </a:moveTo>
                  <a:lnTo>
                    <a:pt x="49696" y="414131"/>
                  </a:lnTo>
                  <a:lnTo>
                    <a:pt x="886240" y="422413"/>
                  </a:lnTo>
                </a:path>
              </a:pathLst>
            </a:custGeom>
            <a:no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0" name="Text Box 33">
              <a:extLst>
                <a:ext uri="{FF2B5EF4-FFF2-40B4-BE49-F238E27FC236}">
                  <a16:creationId xmlns:a16="http://schemas.microsoft.com/office/drawing/2014/main" id="{F2A76DB3-F6C1-463D-89E6-950778E88544}"/>
                </a:ext>
              </a:extLst>
            </p:cNvPr>
            <p:cNvSpPr txBox="1">
              <a:spLocks noChangeArrowheads="1"/>
            </p:cNvSpPr>
            <p:nvPr/>
          </p:nvSpPr>
          <p:spPr bwMode="auto">
            <a:xfrm>
              <a:off x="6953581" y="1064114"/>
              <a:ext cx="1822913" cy="288000"/>
            </a:xfrm>
            <a:prstGeom prst="rect">
              <a:avLst/>
            </a:prstGeom>
            <a:solidFill>
              <a:schemeClr val="bg1"/>
            </a:solidFill>
            <a:ln w="9525" algn="ctr">
              <a:noFill/>
              <a:miter lim="800000"/>
              <a:headEnd/>
              <a:tailEnd/>
            </a:ln>
            <a:effectLst/>
          </p:spPr>
          <p:txBody>
            <a:bodyPr wrap="square" lIns="45720" tIns="27432" rIns="4572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200" dirty="0">
                  <a:solidFill>
                    <a:srgbClr val="000000"/>
                  </a:solidFill>
                  <a:latin typeface="ＭＳ Ｐゴシック"/>
                  <a:ea typeface="ＭＳ Ｐゴシック"/>
                </a:rPr>
                <a:t>標準横断図</a:t>
              </a:r>
            </a:p>
          </p:txBody>
        </p:sp>
      </p:grpSp>
      <p:pic>
        <p:nvPicPr>
          <p:cNvPr id="72" name="図 71">
            <a:extLst>
              <a:ext uri="{FF2B5EF4-FFF2-40B4-BE49-F238E27FC236}">
                <a16:creationId xmlns:a16="http://schemas.microsoft.com/office/drawing/2014/main" id="{69C19991-B69C-4004-9735-34C26202AF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28531" y="2110802"/>
            <a:ext cx="2677855" cy="1993837"/>
          </a:xfrm>
          <a:prstGeom prst="rect">
            <a:avLst/>
          </a:prstGeom>
        </p:spPr>
      </p:pic>
      <p:sp>
        <p:nvSpPr>
          <p:cNvPr id="75" name="テキスト ボックス 36">
            <a:extLst>
              <a:ext uri="{FF2B5EF4-FFF2-40B4-BE49-F238E27FC236}">
                <a16:creationId xmlns:a16="http://schemas.microsoft.com/office/drawing/2014/main" id="{FB4AFA64-4784-49F9-B9E9-33979CF29A74}"/>
              </a:ext>
            </a:extLst>
          </p:cNvPr>
          <p:cNvSpPr txBox="1">
            <a:spLocks noChangeArrowheads="1"/>
          </p:cNvSpPr>
          <p:nvPr/>
        </p:nvSpPr>
        <p:spPr bwMode="auto">
          <a:xfrm>
            <a:off x="5843390" y="2128614"/>
            <a:ext cx="2664000"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工事前</a:t>
            </a:r>
          </a:p>
        </p:txBody>
      </p:sp>
      <p:sp>
        <p:nvSpPr>
          <p:cNvPr id="76" name="テキスト ボックス 36">
            <a:extLst>
              <a:ext uri="{FF2B5EF4-FFF2-40B4-BE49-F238E27FC236}">
                <a16:creationId xmlns:a16="http://schemas.microsoft.com/office/drawing/2014/main" id="{96A0B4CC-DBC8-4587-9D0C-F40D1853BCC9}"/>
              </a:ext>
            </a:extLst>
          </p:cNvPr>
          <p:cNvSpPr txBox="1">
            <a:spLocks noChangeArrowheads="1"/>
          </p:cNvSpPr>
          <p:nvPr/>
        </p:nvSpPr>
        <p:spPr bwMode="auto">
          <a:xfrm>
            <a:off x="5832546" y="4892827"/>
            <a:ext cx="2663679"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完成</a:t>
            </a:r>
          </a:p>
        </p:txBody>
      </p:sp>
      <p:cxnSp>
        <p:nvCxnSpPr>
          <p:cNvPr id="77" name="直線矢印コネクタ 76">
            <a:extLst>
              <a:ext uri="{FF2B5EF4-FFF2-40B4-BE49-F238E27FC236}">
                <a16:creationId xmlns:a16="http://schemas.microsoft.com/office/drawing/2014/main" id="{9A71DDC2-759F-44E1-B4E7-90F4BDA3887F}"/>
              </a:ext>
            </a:extLst>
          </p:cNvPr>
          <p:cNvCxnSpPr/>
          <p:nvPr/>
        </p:nvCxnSpPr>
        <p:spPr bwMode="auto">
          <a:xfrm flipV="1">
            <a:off x="7280616" y="3585411"/>
            <a:ext cx="49939" cy="387558"/>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a:extLst>
              <a:ext uri="{FF2B5EF4-FFF2-40B4-BE49-F238E27FC236}">
                <a16:creationId xmlns:a16="http://schemas.microsoft.com/office/drawing/2014/main" id="{D9E01A2E-A90C-4CB8-B2F0-B1EF2E1A1890}"/>
              </a:ext>
            </a:extLst>
          </p:cNvPr>
          <p:cNvCxnSpPr/>
          <p:nvPr/>
        </p:nvCxnSpPr>
        <p:spPr bwMode="auto">
          <a:xfrm flipH="1" flipV="1">
            <a:off x="7088790" y="6315726"/>
            <a:ext cx="92225" cy="25520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グループ化 2">
            <a:extLst>
              <a:ext uri="{FF2B5EF4-FFF2-40B4-BE49-F238E27FC236}">
                <a16:creationId xmlns:a16="http://schemas.microsoft.com/office/drawing/2014/main" id="{3834716B-00E0-401A-8BBD-9F3161C72C23}"/>
              </a:ext>
            </a:extLst>
          </p:cNvPr>
          <p:cNvGrpSpPr/>
          <p:nvPr/>
        </p:nvGrpSpPr>
        <p:grpSpPr>
          <a:xfrm>
            <a:off x="148824" y="2702014"/>
            <a:ext cx="5480784" cy="3709162"/>
            <a:chOff x="-3951" y="3067572"/>
            <a:chExt cx="5480784" cy="3709162"/>
          </a:xfrm>
        </p:grpSpPr>
        <p:sp>
          <p:nvSpPr>
            <p:cNvPr id="107" name="テキスト ボックス 34">
              <a:extLst>
                <a:ext uri="{FF2B5EF4-FFF2-40B4-BE49-F238E27FC236}">
                  <a16:creationId xmlns:a16="http://schemas.microsoft.com/office/drawing/2014/main" id="{E29ACFC3-80CA-4D26-9D80-9873E994813B}"/>
                </a:ext>
              </a:extLst>
            </p:cNvPr>
            <p:cNvSpPr txBox="1">
              <a:spLocks noChangeArrowheads="1"/>
            </p:cNvSpPr>
            <p:nvPr/>
          </p:nvSpPr>
          <p:spPr bwMode="auto">
            <a:xfrm>
              <a:off x="-3951" y="3067572"/>
              <a:ext cx="4534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◇事業着手時点リスク（</a:t>
              </a:r>
              <a:r>
                <a:rPr lang="en-US" altLang="ja-JP" sz="1200" b="1" dirty="0">
                  <a:latin typeface="HG丸ｺﾞｼｯｸM-PRO" panose="020F0600000000000000" pitchFamily="50" charset="-128"/>
                  <a:ea typeface="HG丸ｺﾞｼｯｸM-PRO" panose="020F0600000000000000" pitchFamily="50" charset="-128"/>
                </a:rPr>
                <a:t>1/100</a:t>
              </a:r>
              <a:r>
                <a:rPr lang="ja-JP" altLang="en-US" sz="1200" b="1" dirty="0">
                  <a:latin typeface="HG丸ｺﾞｼｯｸM-PRO" panose="020F0600000000000000" pitchFamily="50" charset="-128"/>
                  <a:ea typeface="HG丸ｺﾞｼｯｸM-PRO" panose="020F0600000000000000" pitchFamily="50" charset="-128"/>
                </a:rPr>
                <a:t>確率降雨）</a:t>
              </a:r>
              <a:endParaRPr lang="ja-JP" altLang="ja-JP" sz="1200" b="1" dirty="0">
                <a:latin typeface="HG丸ｺﾞｼｯｸM-PRO" panose="020F0600000000000000" pitchFamily="50" charset="-128"/>
                <a:ea typeface="HG丸ｺﾞｼｯｸM-PRO" panose="020F0600000000000000" pitchFamily="50" charset="-128"/>
              </a:endParaRPr>
            </a:p>
          </p:txBody>
        </p:sp>
        <p:grpSp>
          <p:nvGrpSpPr>
            <p:cNvPr id="108" name="グループ化 107">
              <a:extLst>
                <a:ext uri="{FF2B5EF4-FFF2-40B4-BE49-F238E27FC236}">
                  <a16:creationId xmlns:a16="http://schemas.microsoft.com/office/drawing/2014/main" id="{F3133790-00C0-4325-95E8-D7BE76BD00CE}"/>
                </a:ext>
              </a:extLst>
            </p:cNvPr>
            <p:cNvGrpSpPr/>
            <p:nvPr/>
          </p:nvGrpSpPr>
          <p:grpSpPr>
            <a:xfrm>
              <a:off x="227051" y="3416069"/>
              <a:ext cx="5249782" cy="3360665"/>
              <a:chOff x="227051" y="3416069"/>
              <a:chExt cx="5249782" cy="3360665"/>
            </a:xfrm>
          </p:grpSpPr>
          <p:grpSp>
            <p:nvGrpSpPr>
              <p:cNvPr id="109" name="グループ化 108">
                <a:extLst>
                  <a:ext uri="{FF2B5EF4-FFF2-40B4-BE49-F238E27FC236}">
                    <a16:creationId xmlns:a16="http://schemas.microsoft.com/office/drawing/2014/main" id="{F53B2980-8AC6-4EB3-8753-A64CB0469583}"/>
                  </a:ext>
                </a:extLst>
              </p:cNvPr>
              <p:cNvGrpSpPr/>
              <p:nvPr/>
            </p:nvGrpSpPr>
            <p:grpSpPr>
              <a:xfrm>
                <a:off x="227051" y="3416069"/>
                <a:ext cx="5249782" cy="3360665"/>
                <a:chOff x="227051" y="3416069"/>
                <a:chExt cx="5249782" cy="3360665"/>
              </a:xfrm>
            </p:grpSpPr>
            <p:pic>
              <p:nvPicPr>
                <p:cNvPr id="129" name="図 128">
                  <a:extLst>
                    <a:ext uri="{FF2B5EF4-FFF2-40B4-BE49-F238E27FC236}">
                      <a16:creationId xmlns:a16="http://schemas.microsoft.com/office/drawing/2014/main" id="{BCA17C5A-A256-4A5F-B0EF-2810B89100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757" y="3416069"/>
                  <a:ext cx="5247076" cy="3360665"/>
                </a:xfrm>
                <a:prstGeom prst="rect">
                  <a:avLst/>
                </a:prstGeom>
              </p:spPr>
            </p:pic>
            <p:sp>
              <p:nvSpPr>
                <p:cNvPr id="130" name="フリーフォーム: 図形 129">
                  <a:extLst>
                    <a:ext uri="{FF2B5EF4-FFF2-40B4-BE49-F238E27FC236}">
                      <a16:creationId xmlns:a16="http://schemas.microsoft.com/office/drawing/2014/main" id="{29A29CE8-BC5C-4750-AB7F-5A139EB21AA7}"/>
                    </a:ext>
                  </a:extLst>
                </p:cNvPr>
                <p:cNvSpPr/>
                <p:nvPr/>
              </p:nvSpPr>
              <p:spPr bwMode="auto">
                <a:xfrm>
                  <a:off x="227051" y="3428895"/>
                  <a:ext cx="3448050" cy="3048000"/>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8050" h="3048000">
                      <a:moveTo>
                        <a:pt x="3448050" y="0"/>
                      </a:moveTo>
                      <a:lnTo>
                        <a:pt x="3448050" y="0"/>
                      </a:lnTo>
                      <a:lnTo>
                        <a:pt x="3352800" y="196850"/>
                      </a:lnTo>
                      <a:lnTo>
                        <a:pt x="3251200" y="431800"/>
                      </a:lnTo>
                      <a:lnTo>
                        <a:pt x="3079750" y="685800"/>
                      </a:lnTo>
                      <a:lnTo>
                        <a:pt x="2660650" y="1301750"/>
                      </a:lnTo>
                      <a:lnTo>
                        <a:pt x="2362200" y="1562100"/>
                      </a:lnTo>
                      <a:lnTo>
                        <a:pt x="1739900" y="2203450"/>
                      </a:lnTo>
                      <a:lnTo>
                        <a:pt x="1612900" y="2349500"/>
                      </a:lnTo>
                      <a:lnTo>
                        <a:pt x="1066800" y="2641600"/>
                      </a:lnTo>
                      <a:lnTo>
                        <a:pt x="342900" y="3003550"/>
                      </a:lnTo>
                      <a:lnTo>
                        <a:pt x="203200" y="3048000"/>
                      </a:lnTo>
                      <a:lnTo>
                        <a:pt x="0" y="301625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1409BC56-C590-4214-ADAD-A507E5734092}"/>
                    </a:ext>
                  </a:extLst>
                </p:cNvPr>
                <p:cNvSpPr/>
                <p:nvPr/>
              </p:nvSpPr>
              <p:spPr bwMode="auto">
                <a:xfrm>
                  <a:off x="3919538" y="5124450"/>
                  <a:ext cx="800100" cy="128587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1285875">
                      <a:moveTo>
                        <a:pt x="0" y="1285875"/>
                      </a:moveTo>
                      <a:lnTo>
                        <a:pt x="0" y="1285875"/>
                      </a:lnTo>
                      <a:lnTo>
                        <a:pt x="52387" y="1195388"/>
                      </a:lnTo>
                      <a:lnTo>
                        <a:pt x="414337" y="633413"/>
                      </a:lnTo>
                      <a:lnTo>
                        <a:pt x="457200" y="581025"/>
                      </a:lnTo>
                      <a:lnTo>
                        <a:pt x="800100" y="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32" name="フリーフォーム: 図形 131">
                  <a:extLst>
                    <a:ext uri="{FF2B5EF4-FFF2-40B4-BE49-F238E27FC236}">
                      <a16:creationId xmlns:a16="http://schemas.microsoft.com/office/drawing/2014/main" id="{EAC44883-3BAD-462B-8843-2D568A987A43}"/>
                    </a:ext>
                  </a:extLst>
                </p:cNvPr>
                <p:cNvSpPr/>
                <p:nvPr/>
              </p:nvSpPr>
              <p:spPr bwMode="auto">
                <a:xfrm>
                  <a:off x="1446250" y="3555894"/>
                  <a:ext cx="3086100" cy="2263775"/>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6100" h="2263775">
                      <a:moveTo>
                        <a:pt x="0" y="0"/>
                      </a:moveTo>
                      <a:lnTo>
                        <a:pt x="114300" y="95250"/>
                      </a:lnTo>
                      <a:lnTo>
                        <a:pt x="228600" y="238125"/>
                      </a:lnTo>
                      <a:lnTo>
                        <a:pt x="209550" y="419100"/>
                      </a:lnTo>
                      <a:lnTo>
                        <a:pt x="190500" y="523875"/>
                      </a:lnTo>
                      <a:lnTo>
                        <a:pt x="361950" y="600075"/>
                      </a:lnTo>
                      <a:lnTo>
                        <a:pt x="476250" y="695325"/>
                      </a:lnTo>
                      <a:lnTo>
                        <a:pt x="809625" y="847725"/>
                      </a:lnTo>
                      <a:lnTo>
                        <a:pt x="933450" y="1000125"/>
                      </a:lnTo>
                      <a:lnTo>
                        <a:pt x="1162050" y="1133475"/>
                      </a:lnTo>
                      <a:lnTo>
                        <a:pt x="1343025" y="1257300"/>
                      </a:lnTo>
                      <a:lnTo>
                        <a:pt x="1343025" y="1343025"/>
                      </a:lnTo>
                      <a:lnTo>
                        <a:pt x="1295400" y="1543050"/>
                      </a:lnTo>
                      <a:lnTo>
                        <a:pt x="1276350" y="1752600"/>
                      </a:lnTo>
                      <a:lnTo>
                        <a:pt x="1466850" y="1924050"/>
                      </a:lnTo>
                      <a:lnTo>
                        <a:pt x="1695450" y="2171700"/>
                      </a:lnTo>
                      <a:lnTo>
                        <a:pt x="2105025" y="2257425"/>
                      </a:lnTo>
                      <a:lnTo>
                        <a:pt x="2505075" y="2181225"/>
                      </a:lnTo>
                      <a:lnTo>
                        <a:pt x="2638425" y="2162175"/>
                      </a:lnTo>
                      <a:lnTo>
                        <a:pt x="2876550" y="2228850"/>
                      </a:lnTo>
                      <a:lnTo>
                        <a:pt x="2987675" y="2263775"/>
                      </a:lnTo>
                      <a:lnTo>
                        <a:pt x="3086100" y="2241550"/>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sp>
              <p:nvSpPr>
                <p:cNvPr id="133" name="フリーフォーム: 図形 132">
                  <a:extLst>
                    <a:ext uri="{FF2B5EF4-FFF2-40B4-BE49-F238E27FC236}">
                      <a16:creationId xmlns:a16="http://schemas.microsoft.com/office/drawing/2014/main" id="{2FDBBC2E-417E-4A7D-89A4-7FF6EBACE87D}"/>
                    </a:ext>
                  </a:extLst>
                </p:cNvPr>
                <p:cNvSpPr/>
                <p:nvPr/>
              </p:nvSpPr>
              <p:spPr bwMode="auto">
                <a:xfrm>
                  <a:off x="231813" y="3417783"/>
                  <a:ext cx="1728788" cy="2657475"/>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8788" h="2657475">
                      <a:moveTo>
                        <a:pt x="1728788" y="0"/>
                      </a:moveTo>
                      <a:lnTo>
                        <a:pt x="1728788" y="0"/>
                      </a:lnTo>
                      <a:lnTo>
                        <a:pt x="1704975" y="100012"/>
                      </a:lnTo>
                      <a:lnTo>
                        <a:pt x="1681163" y="133350"/>
                      </a:lnTo>
                      <a:lnTo>
                        <a:pt x="1557338" y="328612"/>
                      </a:lnTo>
                      <a:lnTo>
                        <a:pt x="1452563" y="471487"/>
                      </a:lnTo>
                      <a:lnTo>
                        <a:pt x="1357313" y="638175"/>
                      </a:lnTo>
                      <a:lnTo>
                        <a:pt x="1343025" y="681037"/>
                      </a:lnTo>
                      <a:lnTo>
                        <a:pt x="1314450" y="819150"/>
                      </a:lnTo>
                      <a:lnTo>
                        <a:pt x="1295400" y="857250"/>
                      </a:lnTo>
                      <a:lnTo>
                        <a:pt x="1219200" y="928687"/>
                      </a:lnTo>
                      <a:lnTo>
                        <a:pt x="1057275" y="1047750"/>
                      </a:lnTo>
                      <a:lnTo>
                        <a:pt x="1014413" y="1076325"/>
                      </a:lnTo>
                      <a:lnTo>
                        <a:pt x="938213" y="1171575"/>
                      </a:lnTo>
                      <a:lnTo>
                        <a:pt x="871538" y="1319212"/>
                      </a:lnTo>
                      <a:lnTo>
                        <a:pt x="728663" y="1519237"/>
                      </a:lnTo>
                      <a:lnTo>
                        <a:pt x="633413" y="1657350"/>
                      </a:lnTo>
                      <a:lnTo>
                        <a:pt x="619125" y="1728787"/>
                      </a:lnTo>
                      <a:lnTo>
                        <a:pt x="666750" y="1924050"/>
                      </a:lnTo>
                      <a:lnTo>
                        <a:pt x="619125" y="2090737"/>
                      </a:lnTo>
                      <a:lnTo>
                        <a:pt x="547688" y="2214562"/>
                      </a:lnTo>
                      <a:lnTo>
                        <a:pt x="452438" y="2276475"/>
                      </a:lnTo>
                      <a:lnTo>
                        <a:pt x="271463" y="2300287"/>
                      </a:lnTo>
                      <a:lnTo>
                        <a:pt x="180975" y="2347912"/>
                      </a:lnTo>
                      <a:lnTo>
                        <a:pt x="90488" y="2486025"/>
                      </a:lnTo>
                      <a:lnTo>
                        <a:pt x="71438" y="2524125"/>
                      </a:lnTo>
                      <a:lnTo>
                        <a:pt x="0" y="2657475"/>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E73E6FDA-2C2C-45E8-8AAF-D780CD389FE9}"/>
                    </a:ext>
                  </a:extLst>
                </p:cNvPr>
                <p:cNvSpPr/>
                <p:nvPr/>
              </p:nvSpPr>
              <p:spPr bwMode="auto">
                <a:xfrm>
                  <a:off x="3222663" y="4851295"/>
                  <a:ext cx="1443038" cy="1914525"/>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38" h="1914525">
                      <a:moveTo>
                        <a:pt x="0" y="1914525"/>
                      </a:moveTo>
                      <a:lnTo>
                        <a:pt x="0" y="1914525"/>
                      </a:lnTo>
                      <a:lnTo>
                        <a:pt x="47625" y="1847850"/>
                      </a:lnTo>
                      <a:lnTo>
                        <a:pt x="157163" y="1604963"/>
                      </a:lnTo>
                      <a:lnTo>
                        <a:pt x="180975" y="1485900"/>
                      </a:lnTo>
                      <a:lnTo>
                        <a:pt x="385763" y="885825"/>
                      </a:lnTo>
                      <a:lnTo>
                        <a:pt x="404813" y="847725"/>
                      </a:lnTo>
                      <a:lnTo>
                        <a:pt x="519113" y="614363"/>
                      </a:lnTo>
                      <a:lnTo>
                        <a:pt x="676275" y="485775"/>
                      </a:lnTo>
                      <a:lnTo>
                        <a:pt x="842963" y="247650"/>
                      </a:lnTo>
                      <a:lnTo>
                        <a:pt x="928688" y="138113"/>
                      </a:lnTo>
                      <a:lnTo>
                        <a:pt x="1162050" y="47625"/>
                      </a:lnTo>
                      <a:lnTo>
                        <a:pt x="1295400" y="14288"/>
                      </a:lnTo>
                      <a:lnTo>
                        <a:pt x="1443038" y="0"/>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135" name="図 134">
                  <a:extLst>
                    <a:ext uri="{FF2B5EF4-FFF2-40B4-BE49-F238E27FC236}">
                      <a16:creationId xmlns:a16="http://schemas.microsoft.com/office/drawing/2014/main" id="{91597CC6-BB8E-437C-B6B2-A012453E27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699310" y="3494944"/>
                  <a:ext cx="681802" cy="1250869"/>
                </a:xfrm>
                <a:prstGeom prst="rect">
                  <a:avLst/>
                </a:prstGeom>
                <a:ln>
                  <a:noFill/>
                </a:ln>
                <a:extLst>
                  <a:ext uri="{53640926-AAD7-44D8-BBD7-CCE9431645EC}">
                    <a14:shadowObscured xmlns:a14="http://schemas.microsoft.com/office/drawing/2010/main"/>
                  </a:ext>
                </a:extLst>
              </p:spPr>
            </p:pic>
            <p:grpSp>
              <p:nvGrpSpPr>
                <p:cNvPr id="136" name="グループ化 135">
                  <a:extLst>
                    <a:ext uri="{FF2B5EF4-FFF2-40B4-BE49-F238E27FC236}">
                      <a16:creationId xmlns:a16="http://schemas.microsoft.com/office/drawing/2014/main" id="{36F8E9AF-AF35-4252-B20A-4BC86E11819C}"/>
                    </a:ext>
                  </a:extLst>
                </p:cNvPr>
                <p:cNvGrpSpPr/>
                <p:nvPr/>
              </p:nvGrpSpPr>
              <p:grpSpPr>
                <a:xfrm>
                  <a:off x="3829050" y="5953182"/>
                  <a:ext cx="1647783" cy="823552"/>
                  <a:chOff x="3829050" y="5953182"/>
                  <a:chExt cx="1647783" cy="823552"/>
                </a:xfrm>
              </p:grpSpPr>
              <p:sp>
                <p:nvSpPr>
                  <p:cNvPr id="141" name="正方形/長方形 140">
                    <a:extLst>
                      <a:ext uri="{FF2B5EF4-FFF2-40B4-BE49-F238E27FC236}">
                        <a16:creationId xmlns:a16="http://schemas.microsoft.com/office/drawing/2014/main" id="{9B1A87EF-F107-45AF-84A9-34D7677ABAB3}"/>
                      </a:ext>
                    </a:extLst>
                  </p:cNvPr>
                  <p:cNvSpPr/>
                  <p:nvPr/>
                </p:nvSpPr>
                <p:spPr bwMode="auto">
                  <a:xfrm>
                    <a:off x="3829050" y="6400800"/>
                    <a:ext cx="1647783" cy="375934"/>
                  </a:xfrm>
                  <a:prstGeom prst="rect">
                    <a:avLst/>
                  </a:prstGeom>
                  <a:solidFill>
                    <a:schemeClr val="bg1"/>
                  </a:solidFill>
                  <a:ln>
                    <a:noFill/>
                  </a:ln>
                  <a:effectLst/>
                </p:spPr>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D0244E79-262D-49C4-A76B-56146F2F7C49}"/>
                      </a:ext>
                    </a:extLst>
                  </p:cNvPr>
                  <p:cNvSpPr/>
                  <p:nvPr/>
                </p:nvSpPr>
                <p:spPr bwMode="auto">
                  <a:xfrm>
                    <a:off x="4818815" y="5953182"/>
                    <a:ext cx="657025" cy="657736"/>
                  </a:xfrm>
                  <a:prstGeom prst="rect">
                    <a:avLst/>
                  </a:prstGeom>
                  <a:solidFill>
                    <a:schemeClr val="bg1"/>
                  </a:solidFill>
                  <a:ln>
                    <a:noFill/>
                  </a:ln>
                  <a:effectLst/>
                </p:spPr>
                <p:txBody>
                  <a:bodyPr rtlCol="0" anchor="ctr"/>
                  <a:lstStyle/>
                  <a:p>
                    <a:pPr algn="ctr"/>
                    <a:endParaRPr kumimoji="1" lang="ja-JP" altLang="en-US" dirty="0"/>
                  </a:p>
                </p:txBody>
              </p:sp>
            </p:grpSp>
            <p:sp>
              <p:nvSpPr>
                <p:cNvPr id="137" name="テキスト ボックス 136">
                  <a:extLst>
                    <a:ext uri="{FF2B5EF4-FFF2-40B4-BE49-F238E27FC236}">
                      <a16:creationId xmlns:a16="http://schemas.microsoft.com/office/drawing/2014/main" id="{8C592AFE-410B-4C08-8DF0-7F6EFD067617}"/>
                    </a:ext>
                  </a:extLst>
                </p:cNvPr>
                <p:cNvSpPr txBox="1"/>
                <p:nvPr/>
              </p:nvSpPr>
              <p:spPr>
                <a:xfrm rot="18608126">
                  <a:off x="3387733" y="5345193"/>
                  <a:ext cx="1059871" cy="215444"/>
                </a:xfrm>
                <a:prstGeom prst="rect">
                  <a:avLst/>
                </a:prstGeom>
                <a:noFill/>
              </p:spPr>
              <p:txBody>
                <a:bodyPr wrap="square" rtlCol="0">
                  <a:spAutoFit/>
                </a:bodyPr>
                <a:lstStyle/>
                <a:p>
                  <a:pPr algn="ctr"/>
                  <a:r>
                    <a:rPr lang="en-US" altLang="ja-JP" sz="800" dirty="0"/>
                    <a:t>JR</a:t>
                  </a:r>
                  <a:r>
                    <a:rPr lang="ja-JP" altLang="en-US" sz="800" dirty="0"/>
                    <a:t>学研都市線</a:t>
                  </a:r>
                  <a:endParaRPr kumimoji="1" lang="ja-JP" altLang="en-US" sz="800" dirty="0"/>
                </a:p>
              </p:txBody>
            </p:sp>
            <p:sp>
              <p:nvSpPr>
                <p:cNvPr id="138" name="テキスト ボックス 137">
                  <a:extLst>
                    <a:ext uri="{FF2B5EF4-FFF2-40B4-BE49-F238E27FC236}">
                      <a16:creationId xmlns:a16="http://schemas.microsoft.com/office/drawing/2014/main" id="{0350DED9-112B-4661-944B-46B450492EC6}"/>
                    </a:ext>
                  </a:extLst>
                </p:cNvPr>
                <p:cNvSpPr txBox="1"/>
                <p:nvPr/>
              </p:nvSpPr>
              <p:spPr>
                <a:xfrm rot="18549046">
                  <a:off x="545553" y="4712340"/>
                  <a:ext cx="735603" cy="215444"/>
                </a:xfrm>
                <a:prstGeom prst="rect">
                  <a:avLst/>
                </a:prstGeom>
                <a:noFill/>
              </p:spPr>
              <p:txBody>
                <a:bodyPr wrap="square" rtlCol="0">
                  <a:spAutoFit/>
                </a:bodyPr>
                <a:lstStyle/>
                <a:p>
                  <a:pPr algn="ctr"/>
                  <a:r>
                    <a:rPr lang="ja-JP" altLang="en-US" sz="800" dirty="0"/>
                    <a:t>京阪本線</a:t>
                  </a:r>
                  <a:endParaRPr kumimoji="1" lang="ja-JP" altLang="en-US" sz="800" dirty="0"/>
                </a:p>
              </p:txBody>
            </p:sp>
            <p:sp>
              <p:nvSpPr>
                <p:cNvPr id="139" name="テキスト ボックス 138">
                  <a:extLst>
                    <a:ext uri="{FF2B5EF4-FFF2-40B4-BE49-F238E27FC236}">
                      <a16:creationId xmlns:a16="http://schemas.microsoft.com/office/drawing/2014/main" id="{4D9691C5-78DE-4D76-8DF7-3F8D5E81C6DC}"/>
                    </a:ext>
                  </a:extLst>
                </p:cNvPr>
                <p:cNvSpPr txBox="1"/>
                <p:nvPr/>
              </p:nvSpPr>
              <p:spPr>
                <a:xfrm rot="18065506">
                  <a:off x="4153523" y="5317534"/>
                  <a:ext cx="1059871" cy="215444"/>
                </a:xfrm>
                <a:prstGeom prst="rect">
                  <a:avLst/>
                </a:prstGeom>
                <a:noFill/>
              </p:spPr>
              <p:txBody>
                <a:bodyPr wrap="square" rtlCol="0">
                  <a:spAutoFit/>
                </a:bodyPr>
                <a:lstStyle/>
                <a:p>
                  <a:pPr algn="ctr"/>
                  <a:r>
                    <a:rPr lang="ja-JP" altLang="en-US" sz="800" dirty="0"/>
                    <a:t>第二京阪道路</a:t>
                  </a:r>
                  <a:endParaRPr kumimoji="1" lang="ja-JP" altLang="en-US" sz="800" dirty="0"/>
                </a:p>
              </p:txBody>
            </p:sp>
            <p:sp>
              <p:nvSpPr>
                <p:cNvPr id="140" name="テキスト ボックス 139">
                  <a:extLst>
                    <a:ext uri="{FF2B5EF4-FFF2-40B4-BE49-F238E27FC236}">
                      <a16:creationId xmlns:a16="http://schemas.microsoft.com/office/drawing/2014/main" id="{22738A7B-AD12-44AE-8567-7A3064AFCE65}"/>
                    </a:ext>
                  </a:extLst>
                </p:cNvPr>
                <p:cNvSpPr txBox="1"/>
                <p:nvPr/>
              </p:nvSpPr>
              <p:spPr>
                <a:xfrm rot="19890757">
                  <a:off x="1036682" y="5729585"/>
                  <a:ext cx="945660" cy="215444"/>
                </a:xfrm>
                <a:prstGeom prst="rect">
                  <a:avLst/>
                </a:prstGeom>
                <a:noFill/>
              </p:spPr>
              <p:txBody>
                <a:bodyPr wrap="square" rtlCol="0">
                  <a:spAutoFit/>
                </a:bodyPr>
                <a:lstStyle/>
                <a:p>
                  <a:pPr algn="ctr"/>
                  <a:r>
                    <a:rPr lang="ja-JP" altLang="en-US" sz="800" dirty="0"/>
                    <a:t>国道</a:t>
                  </a:r>
                  <a:r>
                    <a:rPr lang="en-US" altLang="ja-JP" sz="800" dirty="0"/>
                    <a:t>1</a:t>
                  </a:r>
                  <a:r>
                    <a:rPr lang="ja-JP" altLang="en-US" sz="800" dirty="0"/>
                    <a:t>号</a:t>
                  </a:r>
                  <a:endParaRPr kumimoji="1" lang="ja-JP" altLang="en-US" sz="800" dirty="0"/>
                </a:p>
              </p:txBody>
            </p:sp>
          </p:grpSp>
          <p:sp>
            <p:nvSpPr>
              <p:cNvPr id="110" name="テキスト ボックス 109">
                <a:extLst>
                  <a:ext uri="{FF2B5EF4-FFF2-40B4-BE49-F238E27FC236}">
                    <a16:creationId xmlns:a16="http://schemas.microsoft.com/office/drawing/2014/main" id="{6E868D22-32BF-43E4-B437-FC7356823498}"/>
                  </a:ext>
                </a:extLst>
              </p:cNvPr>
              <p:cNvSpPr txBox="1"/>
              <p:nvPr/>
            </p:nvSpPr>
            <p:spPr>
              <a:xfrm rot="18888630">
                <a:off x="1008709" y="4228799"/>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馬場前</a:t>
                </a:r>
                <a:r>
                  <a:rPr lang="zh-TW" altLang="en-US" sz="900" kern="100" dirty="0">
                    <a:latin typeface="+mn-ea"/>
                    <a:ea typeface="+mn-ea"/>
                    <a:cs typeface="Times New Roman"/>
                  </a:rPr>
                  <a:t>橋</a:t>
                </a:r>
                <a:endParaRPr kumimoji="1" lang="ja-JP" altLang="en-US" sz="900" dirty="0"/>
              </a:p>
            </p:txBody>
          </p:sp>
          <p:sp>
            <p:nvSpPr>
              <p:cNvPr id="111" name="テキスト ボックス 110">
                <a:extLst>
                  <a:ext uri="{FF2B5EF4-FFF2-40B4-BE49-F238E27FC236}">
                    <a16:creationId xmlns:a16="http://schemas.microsoft.com/office/drawing/2014/main" id="{428DFABF-B7F1-4D70-AE36-6554AFECED20}"/>
                  </a:ext>
                </a:extLst>
              </p:cNvPr>
              <p:cNvSpPr txBox="1"/>
              <p:nvPr/>
            </p:nvSpPr>
            <p:spPr>
              <a:xfrm rot="20789316">
                <a:off x="1915630" y="4814110"/>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穂谷川新</a:t>
                </a:r>
                <a:r>
                  <a:rPr lang="zh-TW" altLang="en-US" sz="900" kern="100" dirty="0">
                    <a:latin typeface="+mn-ea"/>
                    <a:ea typeface="+mn-ea"/>
                    <a:cs typeface="Times New Roman"/>
                  </a:rPr>
                  <a:t>橋</a:t>
                </a:r>
                <a:endParaRPr kumimoji="1" lang="ja-JP" altLang="en-US" sz="900" dirty="0"/>
              </a:p>
            </p:txBody>
          </p:sp>
          <p:sp>
            <p:nvSpPr>
              <p:cNvPr id="112" name="テキスト ボックス 111">
                <a:extLst>
                  <a:ext uri="{FF2B5EF4-FFF2-40B4-BE49-F238E27FC236}">
                    <a16:creationId xmlns:a16="http://schemas.microsoft.com/office/drawing/2014/main" id="{01B4CDA6-202D-4B92-846E-BFCCF50B2E43}"/>
                  </a:ext>
                </a:extLst>
              </p:cNvPr>
              <p:cNvSpPr txBox="1"/>
              <p:nvPr/>
            </p:nvSpPr>
            <p:spPr>
              <a:xfrm rot="20789316">
                <a:off x="2004146" y="5285252"/>
                <a:ext cx="810862" cy="230832"/>
              </a:xfrm>
              <a:prstGeom prst="rect">
                <a:avLst/>
              </a:prstGeom>
              <a:noFill/>
            </p:spPr>
            <p:txBody>
              <a:bodyPr wrap="square" rtlCol="0">
                <a:spAutoFit/>
              </a:bodyPr>
              <a:lstStyle/>
              <a:p>
                <a:pPr algn="ctr"/>
                <a:r>
                  <a:rPr lang="ja-JP" altLang="en-US" sz="900" kern="100" dirty="0">
                    <a:latin typeface="+mn-ea"/>
                    <a:ea typeface="+mn-ea"/>
                    <a:cs typeface="Times New Roman"/>
                  </a:rPr>
                  <a:t>山田池</a:t>
                </a:r>
                <a:r>
                  <a:rPr lang="zh-TW" altLang="en-US" sz="900" kern="100" dirty="0">
                    <a:latin typeface="+mn-ea"/>
                    <a:ea typeface="+mn-ea"/>
                    <a:cs typeface="Times New Roman"/>
                  </a:rPr>
                  <a:t>橋</a:t>
                </a:r>
                <a:endParaRPr kumimoji="1" lang="ja-JP" altLang="en-US" sz="900" dirty="0"/>
              </a:p>
            </p:txBody>
          </p:sp>
          <p:cxnSp>
            <p:nvCxnSpPr>
              <p:cNvPr id="114" name="直線矢印コネクタ 113">
                <a:extLst>
                  <a:ext uri="{FF2B5EF4-FFF2-40B4-BE49-F238E27FC236}">
                    <a16:creationId xmlns:a16="http://schemas.microsoft.com/office/drawing/2014/main" id="{C78DACD2-534D-44E0-A82F-DC792E2D3E9B}"/>
                  </a:ext>
                </a:extLst>
              </p:cNvPr>
              <p:cNvCxnSpPr/>
              <p:nvPr/>
            </p:nvCxnSpPr>
            <p:spPr bwMode="auto">
              <a:xfrm>
                <a:off x="1809255" y="3950730"/>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a:extLst>
                  <a:ext uri="{FF2B5EF4-FFF2-40B4-BE49-F238E27FC236}">
                    <a16:creationId xmlns:a16="http://schemas.microsoft.com/office/drawing/2014/main" id="{623B635A-2850-401C-B272-6D2E2833BC70}"/>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テキスト ボックス 116">
                <a:extLst>
                  <a:ext uri="{FF2B5EF4-FFF2-40B4-BE49-F238E27FC236}">
                    <a16:creationId xmlns:a16="http://schemas.microsoft.com/office/drawing/2014/main" id="{EBB4AC46-8C28-49D2-9196-26BE34C28CB9}"/>
                  </a:ext>
                </a:extLst>
              </p:cNvPr>
              <p:cNvSpPr txBox="1"/>
              <p:nvPr/>
            </p:nvSpPr>
            <p:spPr>
              <a:xfrm>
                <a:off x="2014292" y="3761637"/>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①整備対象区間 </a:t>
                </a:r>
                <a:r>
                  <a:rPr lang="en-US" altLang="ja-JP" sz="800" dirty="0"/>
                  <a:t>L</a:t>
                </a:r>
                <a:r>
                  <a:rPr lang="ja-JP" altLang="en-US" sz="800" dirty="0"/>
                  <a:t>＝</a:t>
                </a:r>
                <a:r>
                  <a:rPr lang="en-US" altLang="ja-JP" sz="800" dirty="0"/>
                  <a:t>2.3km</a:t>
                </a:r>
                <a:endParaRPr lang="ja-JP" altLang="en-US" sz="800" dirty="0"/>
              </a:p>
            </p:txBody>
          </p:sp>
          <p:sp>
            <p:nvSpPr>
              <p:cNvPr id="118" name="テキスト ボックス 117">
                <a:extLst>
                  <a:ext uri="{FF2B5EF4-FFF2-40B4-BE49-F238E27FC236}">
                    <a16:creationId xmlns:a16="http://schemas.microsoft.com/office/drawing/2014/main" id="{86BFB474-C08B-4D8B-8A4D-0C2ED2197EA0}"/>
                  </a:ext>
                </a:extLst>
              </p:cNvPr>
              <p:cNvSpPr txBox="1"/>
              <p:nvPr/>
            </p:nvSpPr>
            <p:spPr>
              <a:xfrm>
                <a:off x="3105852" y="4775796"/>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②整備対象区間 </a:t>
                </a:r>
                <a:r>
                  <a:rPr lang="en-US" altLang="ja-JP" sz="800" dirty="0"/>
                  <a:t>L</a:t>
                </a:r>
                <a:r>
                  <a:rPr lang="ja-JP" altLang="en-US" sz="800" dirty="0"/>
                  <a:t>＝</a:t>
                </a:r>
                <a:r>
                  <a:rPr lang="en-US" altLang="ja-JP" sz="800" dirty="0"/>
                  <a:t>1.0km</a:t>
                </a:r>
                <a:endParaRPr lang="ja-JP" altLang="en-US" sz="800" dirty="0"/>
              </a:p>
            </p:txBody>
          </p:sp>
          <p:sp>
            <p:nvSpPr>
              <p:cNvPr id="121" name="テキスト ボックス 120">
                <a:extLst>
                  <a:ext uri="{FF2B5EF4-FFF2-40B4-BE49-F238E27FC236}">
                    <a16:creationId xmlns:a16="http://schemas.microsoft.com/office/drawing/2014/main" id="{C692FB10-0BC7-4FCD-95F7-F0B490FEFF15}"/>
                  </a:ext>
                </a:extLst>
              </p:cNvPr>
              <p:cNvSpPr txBox="1"/>
              <p:nvPr/>
            </p:nvSpPr>
            <p:spPr>
              <a:xfrm>
                <a:off x="3165891" y="4979275"/>
                <a:ext cx="1337972" cy="200055"/>
              </a:xfrm>
              <a:prstGeom prst="rect">
                <a:avLst/>
              </a:prstGeom>
              <a:noFill/>
            </p:spPr>
            <p:txBody>
              <a:bodyPr wrap="square" rtlCol="0">
                <a:spAutoFit/>
              </a:bodyPr>
              <a:lstStyle/>
              <a:p>
                <a:r>
                  <a:rPr lang="ja-JP" altLang="en-US" sz="700" b="1" dirty="0">
                    <a:solidFill>
                      <a:srgbClr val="FF0000"/>
                    </a:solidFill>
                  </a:rPr>
                  <a:t>・河道拡幅及び河床掘削</a:t>
                </a:r>
              </a:p>
            </p:txBody>
          </p:sp>
          <p:cxnSp>
            <p:nvCxnSpPr>
              <p:cNvPr id="123" name="直線コネクタ 122">
                <a:extLst>
                  <a:ext uri="{FF2B5EF4-FFF2-40B4-BE49-F238E27FC236}">
                    <a16:creationId xmlns:a16="http://schemas.microsoft.com/office/drawing/2014/main" id="{0C291614-09F2-41F1-BD2C-F613A388F4F3}"/>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123">
                <a:extLst>
                  <a:ext uri="{FF2B5EF4-FFF2-40B4-BE49-F238E27FC236}">
                    <a16:creationId xmlns:a16="http://schemas.microsoft.com/office/drawing/2014/main" id="{09FDC9D1-0091-44AF-85C2-8C8A2F7AC18D}"/>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B51F7BF-BF00-4CD9-82F5-5B2A39A252E8}"/>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コネクタ 125">
                <a:extLst>
                  <a:ext uri="{FF2B5EF4-FFF2-40B4-BE49-F238E27FC236}">
                    <a16:creationId xmlns:a16="http://schemas.microsoft.com/office/drawing/2014/main" id="{A220004E-F9EC-4E74-8955-523A2A55A8E6}"/>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テキスト ボックス 58">
              <a:extLst>
                <a:ext uri="{FF2B5EF4-FFF2-40B4-BE49-F238E27FC236}">
                  <a16:creationId xmlns:a16="http://schemas.microsoft.com/office/drawing/2014/main" id="{685EEDF3-E43C-465E-ABAF-76FBC468DE96}"/>
                </a:ext>
              </a:extLst>
            </p:cNvPr>
            <p:cNvSpPr txBox="1">
              <a:spLocks noChangeArrowheads="1"/>
            </p:cNvSpPr>
            <p:nvPr/>
          </p:nvSpPr>
          <p:spPr bwMode="auto">
            <a:xfrm rot="2819816">
              <a:off x="2605155" y="5272866"/>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sp>
        <p:nvSpPr>
          <p:cNvPr id="122" name="AutoShape 6">
            <a:extLst>
              <a:ext uri="{FF2B5EF4-FFF2-40B4-BE49-F238E27FC236}">
                <a16:creationId xmlns:a16="http://schemas.microsoft.com/office/drawing/2014/main" id="{1A43583F-1B1B-4960-B211-7013C5DB0205}"/>
              </a:ext>
            </a:extLst>
          </p:cNvPr>
          <p:cNvSpPr>
            <a:spLocks noChangeArrowheads="1"/>
          </p:cNvSpPr>
          <p:nvPr/>
        </p:nvSpPr>
        <p:spPr bwMode="auto">
          <a:xfrm>
            <a:off x="56369" y="489974"/>
            <a:ext cx="4140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latin typeface="HG丸ｺﾞｼｯｸM-PRO" panose="020F0600000000000000" pitchFamily="50" charset="-128"/>
                <a:ea typeface="HG丸ｺﾞｼｯｸM-PRO" panose="020F0600000000000000" pitchFamily="50" charset="-128"/>
              </a:rPr>
              <a:t>R1</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年度から</a:t>
            </a:r>
            <a:r>
              <a:rPr lang="en-US" altLang="ja-JP" sz="1600" b="1" dirty="0">
                <a:solidFill>
                  <a:srgbClr val="000000"/>
                </a:solidFill>
                <a:latin typeface="HG丸ｺﾞｼｯｸM-PRO" panose="020F0600000000000000" pitchFamily="50" charset="-128"/>
                <a:ea typeface="HG丸ｺﾞｼｯｸM-PRO" panose="020F0600000000000000" pitchFamily="50" charset="-128"/>
              </a:rPr>
              <a:t>R5</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年度末までの工事実施状況</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64" name="直線コネクタ 63">
            <a:extLst>
              <a:ext uri="{FF2B5EF4-FFF2-40B4-BE49-F238E27FC236}">
                <a16:creationId xmlns:a16="http://schemas.microsoft.com/office/drawing/2014/main" id="{BEC37933-4054-45E9-A9B4-92C7CAD448DB}"/>
              </a:ext>
            </a:extLst>
          </p:cNvPr>
          <p:cNvCxnSpPr/>
          <p:nvPr/>
        </p:nvCxnSpPr>
        <p:spPr bwMode="auto">
          <a:xfrm flipH="1">
            <a:off x="2193834" y="4508836"/>
            <a:ext cx="726209" cy="29873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コネクタ 68">
            <a:extLst>
              <a:ext uri="{FF2B5EF4-FFF2-40B4-BE49-F238E27FC236}">
                <a16:creationId xmlns:a16="http://schemas.microsoft.com/office/drawing/2014/main" id="{39A4005A-B193-4CBD-B756-265C8A353F0A}"/>
              </a:ext>
            </a:extLst>
          </p:cNvPr>
          <p:cNvCxnSpPr/>
          <p:nvPr/>
        </p:nvCxnSpPr>
        <p:spPr bwMode="auto">
          <a:xfrm flipH="1">
            <a:off x="2213223" y="4543537"/>
            <a:ext cx="702411" cy="28894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矢印コネクタ 70">
            <a:extLst>
              <a:ext uri="{FF2B5EF4-FFF2-40B4-BE49-F238E27FC236}">
                <a16:creationId xmlns:a16="http://schemas.microsoft.com/office/drawing/2014/main" id="{CC2A8F75-6877-46D7-BCD7-7B89C368656E}"/>
              </a:ext>
            </a:extLst>
          </p:cNvPr>
          <p:cNvCxnSpPr/>
          <p:nvPr/>
        </p:nvCxnSpPr>
        <p:spPr bwMode="auto">
          <a:xfrm>
            <a:off x="2169178" y="4667607"/>
            <a:ext cx="59467" cy="124219"/>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矢印コネクタ 77">
            <a:extLst>
              <a:ext uri="{FF2B5EF4-FFF2-40B4-BE49-F238E27FC236}">
                <a16:creationId xmlns:a16="http://schemas.microsoft.com/office/drawing/2014/main" id="{F8792183-3D71-4F1D-BEFE-C5F5A3A03F5E}"/>
              </a:ext>
            </a:extLst>
          </p:cNvPr>
          <p:cNvCxnSpPr/>
          <p:nvPr/>
        </p:nvCxnSpPr>
        <p:spPr bwMode="auto">
          <a:xfrm flipH="1" flipV="1">
            <a:off x="2238673" y="4818134"/>
            <a:ext cx="54441" cy="113722"/>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テキスト ボックス 79">
            <a:extLst>
              <a:ext uri="{FF2B5EF4-FFF2-40B4-BE49-F238E27FC236}">
                <a16:creationId xmlns:a16="http://schemas.microsoft.com/office/drawing/2014/main" id="{6D249508-1095-4BCA-B3AD-6F9016B00674}"/>
              </a:ext>
            </a:extLst>
          </p:cNvPr>
          <p:cNvSpPr txBox="1"/>
          <p:nvPr/>
        </p:nvSpPr>
        <p:spPr>
          <a:xfrm rot="3809073">
            <a:off x="1735178" y="4739437"/>
            <a:ext cx="690800" cy="307777"/>
          </a:xfrm>
          <a:prstGeom prst="rect">
            <a:avLst/>
          </a:prstGeom>
          <a:noFill/>
        </p:spPr>
        <p:txBody>
          <a:bodyPr wrap="square" rtlCol="0">
            <a:spAutoFit/>
          </a:bodyPr>
          <a:lstStyle/>
          <a:p>
            <a:pPr algn="ctr"/>
            <a:r>
              <a:rPr lang="en-US" altLang="ja-JP" sz="700" b="1" dirty="0">
                <a:solidFill>
                  <a:srgbClr val="FF0000"/>
                </a:solidFill>
                <a:latin typeface="+mn-ea"/>
                <a:ea typeface="+mn-ea"/>
              </a:rPr>
              <a:t>R1</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sp>
        <p:nvSpPr>
          <p:cNvPr id="294" name="テキスト ボックス 58">
            <a:extLst>
              <a:ext uri="{FF2B5EF4-FFF2-40B4-BE49-F238E27FC236}">
                <a16:creationId xmlns:a16="http://schemas.microsoft.com/office/drawing/2014/main" id="{C3DCC9EB-545E-4C4A-87AA-BA67A37BDB41}"/>
              </a:ext>
            </a:extLst>
          </p:cNvPr>
          <p:cNvSpPr txBox="1">
            <a:spLocks noChangeArrowheads="1"/>
          </p:cNvSpPr>
          <p:nvPr/>
        </p:nvSpPr>
        <p:spPr bwMode="auto">
          <a:xfrm rot="2819816">
            <a:off x="2763517" y="4904911"/>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nvGrpSpPr>
          <p:cNvPr id="295" name="グループ化 294">
            <a:extLst>
              <a:ext uri="{FF2B5EF4-FFF2-40B4-BE49-F238E27FC236}">
                <a16:creationId xmlns:a16="http://schemas.microsoft.com/office/drawing/2014/main" id="{17E2E754-FD22-4D66-B5F2-3FE1CCE9A20E}"/>
              </a:ext>
            </a:extLst>
          </p:cNvPr>
          <p:cNvGrpSpPr/>
          <p:nvPr/>
        </p:nvGrpSpPr>
        <p:grpSpPr>
          <a:xfrm>
            <a:off x="2078351" y="3805789"/>
            <a:ext cx="78391" cy="78391"/>
            <a:chOff x="10179772" y="4044485"/>
            <a:chExt cx="492970" cy="492970"/>
          </a:xfrm>
        </p:grpSpPr>
        <p:cxnSp>
          <p:nvCxnSpPr>
            <p:cNvPr id="296" name="直線コネクタ 295">
              <a:extLst>
                <a:ext uri="{FF2B5EF4-FFF2-40B4-BE49-F238E27FC236}">
                  <a16:creationId xmlns:a16="http://schemas.microsoft.com/office/drawing/2014/main" id="{1AB24238-5F20-4E50-9AAE-CB4146C25CC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直線コネクタ 296">
              <a:extLst>
                <a:ext uri="{FF2B5EF4-FFF2-40B4-BE49-F238E27FC236}">
                  <a16:creationId xmlns:a16="http://schemas.microsoft.com/office/drawing/2014/main" id="{1D4C9236-5F1A-44AB-B465-AE6B92ED67B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8" name="グループ化 297">
            <a:extLst>
              <a:ext uri="{FF2B5EF4-FFF2-40B4-BE49-F238E27FC236}">
                <a16:creationId xmlns:a16="http://schemas.microsoft.com/office/drawing/2014/main" id="{F346E10E-9063-44B3-AD8B-8605F57F7A01}"/>
              </a:ext>
            </a:extLst>
          </p:cNvPr>
          <p:cNvGrpSpPr/>
          <p:nvPr/>
        </p:nvGrpSpPr>
        <p:grpSpPr>
          <a:xfrm>
            <a:off x="2182780" y="3862077"/>
            <a:ext cx="78391" cy="78391"/>
            <a:chOff x="10179772" y="4044485"/>
            <a:chExt cx="492970" cy="492970"/>
          </a:xfrm>
        </p:grpSpPr>
        <p:cxnSp>
          <p:nvCxnSpPr>
            <p:cNvPr id="299" name="直線コネクタ 298">
              <a:extLst>
                <a:ext uri="{FF2B5EF4-FFF2-40B4-BE49-F238E27FC236}">
                  <a16:creationId xmlns:a16="http://schemas.microsoft.com/office/drawing/2014/main" id="{47F60CE0-E89B-4F86-ACBA-BFFB7AAC512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直線コネクタ 299">
              <a:extLst>
                <a:ext uri="{FF2B5EF4-FFF2-40B4-BE49-F238E27FC236}">
                  <a16:creationId xmlns:a16="http://schemas.microsoft.com/office/drawing/2014/main" id="{2C4FE95A-8676-4426-A495-4F4D0FECFBF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1" name="グループ化 300">
            <a:extLst>
              <a:ext uri="{FF2B5EF4-FFF2-40B4-BE49-F238E27FC236}">
                <a16:creationId xmlns:a16="http://schemas.microsoft.com/office/drawing/2014/main" id="{34AF5505-3FA8-41DE-A02D-6BD710DCC179}"/>
              </a:ext>
            </a:extLst>
          </p:cNvPr>
          <p:cNvGrpSpPr/>
          <p:nvPr/>
        </p:nvGrpSpPr>
        <p:grpSpPr>
          <a:xfrm>
            <a:off x="2780431" y="4276220"/>
            <a:ext cx="78391" cy="78391"/>
            <a:chOff x="10179772" y="4044485"/>
            <a:chExt cx="492970" cy="492970"/>
          </a:xfrm>
        </p:grpSpPr>
        <p:cxnSp>
          <p:nvCxnSpPr>
            <p:cNvPr id="302" name="直線コネクタ 301">
              <a:extLst>
                <a:ext uri="{FF2B5EF4-FFF2-40B4-BE49-F238E27FC236}">
                  <a16:creationId xmlns:a16="http://schemas.microsoft.com/office/drawing/2014/main" id="{8A20F2C2-ED51-4E7A-B648-6BE2081E6EE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直線コネクタ 302">
              <a:extLst>
                <a:ext uri="{FF2B5EF4-FFF2-40B4-BE49-F238E27FC236}">
                  <a16:creationId xmlns:a16="http://schemas.microsoft.com/office/drawing/2014/main" id="{9B0DDBC0-039F-40E6-822C-0B0303B540C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4" name="グループ化 303">
            <a:extLst>
              <a:ext uri="{FF2B5EF4-FFF2-40B4-BE49-F238E27FC236}">
                <a16:creationId xmlns:a16="http://schemas.microsoft.com/office/drawing/2014/main" id="{84516F05-F8F8-46EE-968A-A43DD3A57135}"/>
              </a:ext>
            </a:extLst>
          </p:cNvPr>
          <p:cNvGrpSpPr/>
          <p:nvPr/>
        </p:nvGrpSpPr>
        <p:grpSpPr>
          <a:xfrm>
            <a:off x="2813636" y="4293955"/>
            <a:ext cx="78391" cy="78391"/>
            <a:chOff x="10179772" y="4044485"/>
            <a:chExt cx="492970" cy="492970"/>
          </a:xfrm>
        </p:grpSpPr>
        <p:cxnSp>
          <p:nvCxnSpPr>
            <p:cNvPr id="305" name="直線コネクタ 304">
              <a:extLst>
                <a:ext uri="{FF2B5EF4-FFF2-40B4-BE49-F238E27FC236}">
                  <a16:creationId xmlns:a16="http://schemas.microsoft.com/office/drawing/2014/main" id="{0659C9E4-9832-4C64-B21D-0D4CE5AA2A5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直線コネクタ 305">
              <a:extLst>
                <a:ext uri="{FF2B5EF4-FFF2-40B4-BE49-F238E27FC236}">
                  <a16:creationId xmlns:a16="http://schemas.microsoft.com/office/drawing/2014/main" id="{DAC27F1B-FD27-4440-9145-4980BBA3AB7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 name="グループ化 306">
            <a:extLst>
              <a:ext uri="{FF2B5EF4-FFF2-40B4-BE49-F238E27FC236}">
                <a16:creationId xmlns:a16="http://schemas.microsoft.com/office/drawing/2014/main" id="{C9ADE303-F75B-4DFE-8FA6-0477ABCF48AE}"/>
              </a:ext>
            </a:extLst>
          </p:cNvPr>
          <p:cNvGrpSpPr/>
          <p:nvPr/>
        </p:nvGrpSpPr>
        <p:grpSpPr>
          <a:xfrm>
            <a:off x="2879349" y="4470020"/>
            <a:ext cx="78391" cy="78391"/>
            <a:chOff x="10179772" y="4044485"/>
            <a:chExt cx="492970" cy="492970"/>
          </a:xfrm>
        </p:grpSpPr>
        <p:cxnSp>
          <p:nvCxnSpPr>
            <p:cNvPr id="308" name="直線コネクタ 307">
              <a:extLst>
                <a:ext uri="{FF2B5EF4-FFF2-40B4-BE49-F238E27FC236}">
                  <a16:creationId xmlns:a16="http://schemas.microsoft.com/office/drawing/2014/main" id="{9D87F4DF-204F-4D9A-BAAE-0BE939F9AC3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線コネクタ 308">
              <a:extLst>
                <a:ext uri="{FF2B5EF4-FFF2-40B4-BE49-F238E27FC236}">
                  <a16:creationId xmlns:a16="http://schemas.microsoft.com/office/drawing/2014/main" id="{5D4BC525-BB32-44A1-9727-133AE086B17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0" name="グループ化 309">
            <a:extLst>
              <a:ext uri="{FF2B5EF4-FFF2-40B4-BE49-F238E27FC236}">
                <a16:creationId xmlns:a16="http://schemas.microsoft.com/office/drawing/2014/main" id="{8CB40B8F-F725-41E8-A066-512922CCE113}"/>
              </a:ext>
            </a:extLst>
          </p:cNvPr>
          <p:cNvGrpSpPr/>
          <p:nvPr/>
        </p:nvGrpSpPr>
        <p:grpSpPr>
          <a:xfrm>
            <a:off x="2871650" y="4537225"/>
            <a:ext cx="78391" cy="78391"/>
            <a:chOff x="10179772" y="4044485"/>
            <a:chExt cx="492970" cy="492970"/>
          </a:xfrm>
        </p:grpSpPr>
        <p:cxnSp>
          <p:nvCxnSpPr>
            <p:cNvPr id="311" name="直線コネクタ 310">
              <a:extLst>
                <a:ext uri="{FF2B5EF4-FFF2-40B4-BE49-F238E27FC236}">
                  <a16:creationId xmlns:a16="http://schemas.microsoft.com/office/drawing/2014/main" id="{399B28D7-07FF-4BAF-8992-1B1829140B3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直線コネクタ 311">
              <a:extLst>
                <a:ext uri="{FF2B5EF4-FFF2-40B4-BE49-F238E27FC236}">
                  <a16:creationId xmlns:a16="http://schemas.microsoft.com/office/drawing/2014/main" id="{950F7352-89A1-419D-9110-2F9C631511D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3" name="グループ化 312">
            <a:extLst>
              <a:ext uri="{FF2B5EF4-FFF2-40B4-BE49-F238E27FC236}">
                <a16:creationId xmlns:a16="http://schemas.microsoft.com/office/drawing/2014/main" id="{929DA95C-1559-4817-AB8C-7983C22B0EB7}"/>
              </a:ext>
            </a:extLst>
          </p:cNvPr>
          <p:cNvGrpSpPr/>
          <p:nvPr/>
        </p:nvGrpSpPr>
        <p:grpSpPr>
          <a:xfrm>
            <a:off x="2866586" y="4553276"/>
            <a:ext cx="78391" cy="78391"/>
            <a:chOff x="10179772" y="4044485"/>
            <a:chExt cx="492970" cy="492970"/>
          </a:xfrm>
        </p:grpSpPr>
        <p:cxnSp>
          <p:nvCxnSpPr>
            <p:cNvPr id="314" name="直線コネクタ 313">
              <a:extLst>
                <a:ext uri="{FF2B5EF4-FFF2-40B4-BE49-F238E27FC236}">
                  <a16:creationId xmlns:a16="http://schemas.microsoft.com/office/drawing/2014/main" id="{CFA7AFCF-058D-48FD-9F27-19041898058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直線コネクタ 314">
              <a:extLst>
                <a:ext uri="{FF2B5EF4-FFF2-40B4-BE49-F238E27FC236}">
                  <a16:creationId xmlns:a16="http://schemas.microsoft.com/office/drawing/2014/main" id="{3D5B2E91-B0B0-4B1A-A52C-9DA8A2C6F44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6" name="グループ化 315">
            <a:extLst>
              <a:ext uri="{FF2B5EF4-FFF2-40B4-BE49-F238E27FC236}">
                <a16:creationId xmlns:a16="http://schemas.microsoft.com/office/drawing/2014/main" id="{327BDC91-7630-4432-9F05-F7A139325892}"/>
              </a:ext>
            </a:extLst>
          </p:cNvPr>
          <p:cNvGrpSpPr/>
          <p:nvPr/>
        </p:nvGrpSpPr>
        <p:grpSpPr>
          <a:xfrm>
            <a:off x="2858388" y="4579084"/>
            <a:ext cx="78391" cy="78391"/>
            <a:chOff x="10179772" y="4044485"/>
            <a:chExt cx="492970" cy="492970"/>
          </a:xfrm>
        </p:grpSpPr>
        <p:cxnSp>
          <p:nvCxnSpPr>
            <p:cNvPr id="317" name="直線コネクタ 316">
              <a:extLst>
                <a:ext uri="{FF2B5EF4-FFF2-40B4-BE49-F238E27FC236}">
                  <a16:creationId xmlns:a16="http://schemas.microsoft.com/office/drawing/2014/main" id="{95D7ED76-594F-449A-BDED-B0AB97FEC1F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直線コネクタ 317">
              <a:extLst>
                <a:ext uri="{FF2B5EF4-FFF2-40B4-BE49-F238E27FC236}">
                  <a16:creationId xmlns:a16="http://schemas.microsoft.com/office/drawing/2014/main" id="{6F2DBEFC-E57B-40E2-A290-27F3E8CF0FB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9" name="グループ化 318">
            <a:extLst>
              <a:ext uri="{FF2B5EF4-FFF2-40B4-BE49-F238E27FC236}">
                <a16:creationId xmlns:a16="http://schemas.microsoft.com/office/drawing/2014/main" id="{757C602B-D7BB-4179-A36C-FFAAB17470FF}"/>
              </a:ext>
            </a:extLst>
          </p:cNvPr>
          <p:cNvGrpSpPr/>
          <p:nvPr/>
        </p:nvGrpSpPr>
        <p:grpSpPr>
          <a:xfrm>
            <a:off x="2832114" y="4697533"/>
            <a:ext cx="78391" cy="78391"/>
            <a:chOff x="10179772" y="4044485"/>
            <a:chExt cx="492970" cy="492970"/>
          </a:xfrm>
        </p:grpSpPr>
        <p:cxnSp>
          <p:nvCxnSpPr>
            <p:cNvPr id="320" name="直線コネクタ 319">
              <a:extLst>
                <a:ext uri="{FF2B5EF4-FFF2-40B4-BE49-F238E27FC236}">
                  <a16:creationId xmlns:a16="http://schemas.microsoft.com/office/drawing/2014/main" id="{948CB9A1-113D-4458-AE4C-667BFA39285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直線コネクタ 320">
              <a:extLst>
                <a:ext uri="{FF2B5EF4-FFF2-40B4-BE49-F238E27FC236}">
                  <a16:creationId xmlns:a16="http://schemas.microsoft.com/office/drawing/2014/main" id="{CF37C4D2-B097-4C3B-8607-118195F544E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2" name="グループ化 321">
            <a:extLst>
              <a:ext uri="{FF2B5EF4-FFF2-40B4-BE49-F238E27FC236}">
                <a16:creationId xmlns:a16="http://schemas.microsoft.com/office/drawing/2014/main" id="{DD7F5388-5D40-4EEA-A59D-DE77D863A171}"/>
              </a:ext>
            </a:extLst>
          </p:cNvPr>
          <p:cNvGrpSpPr/>
          <p:nvPr/>
        </p:nvGrpSpPr>
        <p:grpSpPr>
          <a:xfrm>
            <a:off x="2822351" y="4746074"/>
            <a:ext cx="78391" cy="78391"/>
            <a:chOff x="10179772" y="4044485"/>
            <a:chExt cx="492970" cy="492970"/>
          </a:xfrm>
        </p:grpSpPr>
        <p:cxnSp>
          <p:nvCxnSpPr>
            <p:cNvPr id="323" name="直線コネクタ 322">
              <a:extLst>
                <a:ext uri="{FF2B5EF4-FFF2-40B4-BE49-F238E27FC236}">
                  <a16:creationId xmlns:a16="http://schemas.microsoft.com/office/drawing/2014/main" id="{4BDAAA06-8721-4B65-9E7A-05670BE67D8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直線コネクタ 323">
              <a:extLst>
                <a:ext uri="{FF2B5EF4-FFF2-40B4-BE49-F238E27FC236}">
                  <a16:creationId xmlns:a16="http://schemas.microsoft.com/office/drawing/2014/main" id="{A0A7F525-0BB7-4583-8EBE-1F9C2BB7D4D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5" name="グループ化 324">
            <a:extLst>
              <a:ext uri="{FF2B5EF4-FFF2-40B4-BE49-F238E27FC236}">
                <a16:creationId xmlns:a16="http://schemas.microsoft.com/office/drawing/2014/main" id="{C4FE482E-1DAE-4BC7-A35E-210AC66159DE}"/>
              </a:ext>
            </a:extLst>
          </p:cNvPr>
          <p:cNvGrpSpPr/>
          <p:nvPr/>
        </p:nvGrpSpPr>
        <p:grpSpPr>
          <a:xfrm>
            <a:off x="2814424" y="4772708"/>
            <a:ext cx="78391" cy="78391"/>
            <a:chOff x="10179772" y="4044485"/>
            <a:chExt cx="492970" cy="492970"/>
          </a:xfrm>
        </p:grpSpPr>
        <p:cxnSp>
          <p:nvCxnSpPr>
            <p:cNvPr id="326" name="直線コネクタ 325">
              <a:extLst>
                <a:ext uri="{FF2B5EF4-FFF2-40B4-BE49-F238E27FC236}">
                  <a16:creationId xmlns:a16="http://schemas.microsoft.com/office/drawing/2014/main" id="{3EAE7384-5915-4F71-8ACB-7E39719FC87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 name="直線コネクタ 326">
              <a:extLst>
                <a:ext uri="{FF2B5EF4-FFF2-40B4-BE49-F238E27FC236}">
                  <a16:creationId xmlns:a16="http://schemas.microsoft.com/office/drawing/2014/main" id="{789DF41F-6138-42B8-B464-EBF883716FE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8" name="グループ化 327">
            <a:extLst>
              <a:ext uri="{FF2B5EF4-FFF2-40B4-BE49-F238E27FC236}">
                <a16:creationId xmlns:a16="http://schemas.microsoft.com/office/drawing/2014/main" id="{4E879340-95D6-40F8-A345-4D1DE640A0B4}"/>
              </a:ext>
            </a:extLst>
          </p:cNvPr>
          <p:cNvGrpSpPr/>
          <p:nvPr/>
        </p:nvGrpSpPr>
        <p:grpSpPr>
          <a:xfrm>
            <a:off x="2814532" y="4792173"/>
            <a:ext cx="78391" cy="78391"/>
            <a:chOff x="10179772" y="4044485"/>
            <a:chExt cx="492970" cy="492970"/>
          </a:xfrm>
        </p:grpSpPr>
        <p:cxnSp>
          <p:nvCxnSpPr>
            <p:cNvPr id="329" name="直線コネクタ 328">
              <a:extLst>
                <a:ext uri="{FF2B5EF4-FFF2-40B4-BE49-F238E27FC236}">
                  <a16:creationId xmlns:a16="http://schemas.microsoft.com/office/drawing/2014/main" id="{E2E00F6A-E285-46E2-B013-8F9B714C11C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直線コネクタ 329">
              <a:extLst>
                <a:ext uri="{FF2B5EF4-FFF2-40B4-BE49-F238E27FC236}">
                  <a16:creationId xmlns:a16="http://schemas.microsoft.com/office/drawing/2014/main" id="{1713E9BA-FF67-4BA8-8B58-3A45E7EE7C9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1" name="グループ化 330">
            <a:extLst>
              <a:ext uri="{FF2B5EF4-FFF2-40B4-BE49-F238E27FC236}">
                <a16:creationId xmlns:a16="http://schemas.microsoft.com/office/drawing/2014/main" id="{9E025661-394B-4233-A6BD-BF669A8AD017}"/>
              </a:ext>
            </a:extLst>
          </p:cNvPr>
          <p:cNvGrpSpPr/>
          <p:nvPr/>
        </p:nvGrpSpPr>
        <p:grpSpPr>
          <a:xfrm>
            <a:off x="2803403" y="4824323"/>
            <a:ext cx="78391" cy="78391"/>
            <a:chOff x="10179772" y="4044485"/>
            <a:chExt cx="492970" cy="492970"/>
          </a:xfrm>
        </p:grpSpPr>
        <p:cxnSp>
          <p:nvCxnSpPr>
            <p:cNvPr id="332" name="直線コネクタ 331">
              <a:extLst>
                <a:ext uri="{FF2B5EF4-FFF2-40B4-BE49-F238E27FC236}">
                  <a16:creationId xmlns:a16="http://schemas.microsoft.com/office/drawing/2014/main" id="{E9D82773-1772-4B74-AD58-E22CCF39F7D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直線コネクタ 332">
              <a:extLst>
                <a:ext uri="{FF2B5EF4-FFF2-40B4-BE49-F238E27FC236}">
                  <a16:creationId xmlns:a16="http://schemas.microsoft.com/office/drawing/2014/main" id="{6B80177C-134E-4653-AA6B-B42649B8FE0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4" name="グループ化 333">
            <a:extLst>
              <a:ext uri="{FF2B5EF4-FFF2-40B4-BE49-F238E27FC236}">
                <a16:creationId xmlns:a16="http://schemas.microsoft.com/office/drawing/2014/main" id="{7CEBB8B2-0FB8-4525-AAA6-2C451DE4B1E1}"/>
              </a:ext>
            </a:extLst>
          </p:cNvPr>
          <p:cNvGrpSpPr/>
          <p:nvPr/>
        </p:nvGrpSpPr>
        <p:grpSpPr>
          <a:xfrm>
            <a:off x="2803158" y="4849822"/>
            <a:ext cx="78391" cy="78391"/>
            <a:chOff x="10179772" y="4044485"/>
            <a:chExt cx="492970" cy="492970"/>
          </a:xfrm>
        </p:grpSpPr>
        <p:cxnSp>
          <p:nvCxnSpPr>
            <p:cNvPr id="335" name="直線コネクタ 334">
              <a:extLst>
                <a:ext uri="{FF2B5EF4-FFF2-40B4-BE49-F238E27FC236}">
                  <a16:creationId xmlns:a16="http://schemas.microsoft.com/office/drawing/2014/main" id="{82F763FB-FE75-44E9-A559-5E8002850E9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6" name="直線コネクタ 335">
              <a:extLst>
                <a:ext uri="{FF2B5EF4-FFF2-40B4-BE49-F238E27FC236}">
                  <a16:creationId xmlns:a16="http://schemas.microsoft.com/office/drawing/2014/main" id="{40E823F7-941E-47EF-B05C-C06944816DD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7" name="グループ化 336">
            <a:extLst>
              <a:ext uri="{FF2B5EF4-FFF2-40B4-BE49-F238E27FC236}">
                <a16:creationId xmlns:a16="http://schemas.microsoft.com/office/drawing/2014/main" id="{A7991A3C-9CBA-45CD-B69E-5C9718DC972E}"/>
              </a:ext>
            </a:extLst>
          </p:cNvPr>
          <p:cNvGrpSpPr/>
          <p:nvPr/>
        </p:nvGrpSpPr>
        <p:grpSpPr>
          <a:xfrm>
            <a:off x="2803402" y="4880680"/>
            <a:ext cx="78391" cy="78391"/>
            <a:chOff x="10179772" y="4044485"/>
            <a:chExt cx="492970" cy="492970"/>
          </a:xfrm>
        </p:grpSpPr>
        <p:cxnSp>
          <p:nvCxnSpPr>
            <p:cNvPr id="338" name="直線コネクタ 337">
              <a:extLst>
                <a:ext uri="{FF2B5EF4-FFF2-40B4-BE49-F238E27FC236}">
                  <a16:creationId xmlns:a16="http://schemas.microsoft.com/office/drawing/2014/main" id="{EF6F7857-CF26-429F-B90A-357995DAA8F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直線コネクタ 338">
              <a:extLst>
                <a:ext uri="{FF2B5EF4-FFF2-40B4-BE49-F238E27FC236}">
                  <a16:creationId xmlns:a16="http://schemas.microsoft.com/office/drawing/2014/main" id="{1E0ED215-868E-45B7-A412-3A1326972D8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0" name="グループ化 339">
            <a:extLst>
              <a:ext uri="{FF2B5EF4-FFF2-40B4-BE49-F238E27FC236}">
                <a16:creationId xmlns:a16="http://schemas.microsoft.com/office/drawing/2014/main" id="{767B137A-69B3-4074-89C6-25D0C8F2C183}"/>
              </a:ext>
            </a:extLst>
          </p:cNvPr>
          <p:cNvGrpSpPr/>
          <p:nvPr/>
        </p:nvGrpSpPr>
        <p:grpSpPr>
          <a:xfrm>
            <a:off x="2819192" y="4916189"/>
            <a:ext cx="78391" cy="78391"/>
            <a:chOff x="10179772" y="4044485"/>
            <a:chExt cx="492970" cy="492970"/>
          </a:xfrm>
        </p:grpSpPr>
        <p:cxnSp>
          <p:nvCxnSpPr>
            <p:cNvPr id="341" name="直線コネクタ 340">
              <a:extLst>
                <a:ext uri="{FF2B5EF4-FFF2-40B4-BE49-F238E27FC236}">
                  <a16:creationId xmlns:a16="http://schemas.microsoft.com/office/drawing/2014/main" id="{DD041997-BDA6-4628-88ED-CEBB0D54345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直線コネクタ 341">
              <a:extLst>
                <a:ext uri="{FF2B5EF4-FFF2-40B4-BE49-F238E27FC236}">
                  <a16:creationId xmlns:a16="http://schemas.microsoft.com/office/drawing/2014/main" id="{8346ECE1-CA4A-4EB0-876E-4E96F19F54C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3" name="グループ化 342">
            <a:extLst>
              <a:ext uri="{FF2B5EF4-FFF2-40B4-BE49-F238E27FC236}">
                <a16:creationId xmlns:a16="http://schemas.microsoft.com/office/drawing/2014/main" id="{A05E8354-DF8F-4CC2-953B-8F3992BABF87}"/>
              </a:ext>
            </a:extLst>
          </p:cNvPr>
          <p:cNvGrpSpPr/>
          <p:nvPr/>
        </p:nvGrpSpPr>
        <p:grpSpPr>
          <a:xfrm>
            <a:off x="2843612" y="4932701"/>
            <a:ext cx="78391" cy="78391"/>
            <a:chOff x="10179772" y="4044485"/>
            <a:chExt cx="492970" cy="492970"/>
          </a:xfrm>
        </p:grpSpPr>
        <p:cxnSp>
          <p:nvCxnSpPr>
            <p:cNvPr id="344" name="直線コネクタ 343">
              <a:extLst>
                <a:ext uri="{FF2B5EF4-FFF2-40B4-BE49-F238E27FC236}">
                  <a16:creationId xmlns:a16="http://schemas.microsoft.com/office/drawing/2014/main" id="{42C07A6B-DEEE-440D-9A93-772AEA40B32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直線コネクタ 344">
              <a:extLst>
                <a:ext uri="{FF2B5EF4-FFF2-40B4-BE49-F238E27FC236}">
                  <a16:creationId xmlns:a16="http://schemas.microsoft.com/office/drawing/2014/main" id="{BEEFD0E2-1BE7-4190-A97F-1300F6A7829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6" name="グループ化 345">
            <a:extLst>
              <a:ext uri="{FF2B5EF4-FFF2-40B4-BE49-F238E27FC236}">
                <a16:creationId xmlns:a16="http://schemas.microsoft.com/office/drawing/2014/main" id="{E9285540-4421-41D8-A5CE-EBF09AF88C7B}"/>
              </a:ext>
            </a:extLst>
          </p:cNvPr>
          <p:cNvGrpSpPr/>
          <p:nvPr/>
        </p:nvGrpSpPr>
        <p:grpSpPr>
          <a:xfrm>
            <a:off x="2855627" y="4947491"/>
            <a:ext cx="78391" cy="78391"/>
            <a:chOff x="10179772" y="4044485"/>
            <a:chExt cx="492970" cy="492970"/>
          </a:xfrm>
        </p:grpSpPr>
        <p:cxnSp>
          <p:nvCxnSpPr>
            <p:cNvPr id="347" name="直線コネクタ 346">
              <a:extLst>
                <a:ext uri="{FF2B5EF4-FFF2-40B4-BE49-F238E27FC236}">
                  <a16:creationId xmlns:a16="http://schemas.microsoft.com/office/drawing/2014/main" id="{7D4CA7AB-0707-4BE6-9E08-684C2C8D570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 name="直線コネクタ 347">
              <a:extLst>
                <a:ext uri="{FF2B5EF4-FFF2-40B4-BE49-F238E27FC236}">
                  <a16:creationId xmlns:a16="http://schemas.microsoft.com/office/drawing/2014/main" id="{52B420F7-64F9-45AD-ABC4-13DAB555228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9" name="グループ化 348">
            <a:extLst>
              <a:ext uri="{FF2B5EF4-FFF2-40B4-BE49-F238E27FC236}">
                <a16:creationId xmlns:a16="http://schemas.microsoft.com/office/drawing/2014/main" id="{1DA49535-3669-4EBA-A46E-A986C7707244}"/>
              </a:ext>
            </a:extLst>
          </p:cNvPr>
          <p:cNvGrpSpPr/>
          <p:nvPr/>
        </p:nvGrpSpPr>
        <p:grpSpPr>
          <a:xfrm>
            <a:off x="2870015" y="4958149"/>
            <a:ext cx="78391" cy="78391"/>
            <a:chOff x="10179772" y="4044485"/>
            <a:chExt cx="492970" cy="492970"/>
          </a:xfrm>
        </p:grpSpPr>
        <p:cxnSp>
          <p:nvCxnSpPr>
            <p:cNvPr id="350" name="直線コネクタ 349">
              <a:extLst>
                <a:ext uri="{FF2B5EF4-FFF2-40B4-BE49-F238E27FC236}">
                  <a16:creationId xmlns:a16="http://schemas.microsoft.com/office/drawing/2014/main" id="{01D023BC-64DA-4181-ACED-C7A1F147B3A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1" name="直線コネクタ 350">
              <a:extLst>
                <a:ext uri="{FF2B5EF4-FFF2-40B4-BE49-F238E27FC236}">
                  <a16:creationId xmlns:a16="http://schemas.microsoft.com/office/drawing/2014/main" id="{1DF8198F-9FE0-4861-ABA7-38E4BF5DF85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2" name="グループ化 351">
            <a:extLst>
              <a:ext uri="{FF2B5EF4-FFF2-40B4-BE49-F238E27FC236}">
                <a16:creationId xmlns:a16="http://schemas.microsoft.com/office/drawing/2014/main" id="{F92D40BE-38A1-4CE6-A748-C009AA364F67}"/>
              </a:ext>
            </a:extLst>
          </p:cNvPr>
          <p:cNvGrpSpPr/>
          <p:nvPr/>
        </p:nvGrpSpPr>
        <p:grpSpPr>
          <a:xfrm>
            <a:off x="2895462" y="4768576"/>
            <a:ext cx="78391" cy="78391"/>
            <a:chOff x="10179772" y="4044485"/>
            <a:chExt cx="492970" cy="492970"/>
          </a:xfrm>
        </p:grpSpPr>
        <p:cxnSp>
          <p:nvCxnSpPr>
            <p:cNvPr id="353" name="直線コネクタ 352">
              <a:extLst>
                <a:ext uri="{FF2B5EF4-FFF2-40B4-BE49-F238E27FC236}">
                  <a16:creationId xmlns:a16="http://schemas.microsoft.com/office/drawing/2014/main" id="{9AA7EBAC-9D92-420C-B742-66F9C63AABD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4" name="直線コネクタ 353">
              <a:extLst>
                <a:ext uri="{FF2B5EF4-FFF2-40B4-BE49-F238E27FC236}">
                  <a16:creationId xmlns:a16="http://schemas.microsoft.com/office/drawing/2014/main" id="{4A04F0A7-49EE-4CF8-AD75-B38F3B3913A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5" name="グループ化 354">
            <a:extLst>
              <a:ext uri="{FF2B5EF4-FFF2-40B4-BE49-F238E27FC236}">
                <a16:creationId xmlns:a16="http://schemas.microsoft.com/office/drawing/2014/main" id="{F63EB8BC-4821-45BE-8EC5-9BF66BB12F49}"/>
              </a:ext>
            </a:extLst>
          </p:cNvPr>
          <p:cNvGrpSpPr/>
          <p:nvPr/>
        </p:nvGrpSpPr>
        <p:grpSpPr>
          <a:xfrm>
            <a:off x="2895224" y="4785296"/>
            <a:ext cx="78391" cy="78391"/>
            <a:chOff x="10179772" y="4044485"/>
            <a:chExt cx="492970" cy="492970"/>
          </a:xfrm>
        </p:grpSpPr>
        <p:cxnSp>
          <p:nvCxnSpPr>
            <p:cNvPr id="356" name="直線コネクタ 355">
              <a:extLst>
                <a:ext uri="{FF2B5EF4-FFF2-40B4-BE49-F238E27FC236}">
                  <a16:creationId xmlns:a16="http://schemas.microsoft.com/office/drawing/2014/main" id="{CBA1D7F3-8140-45B8-8F58-50FBDE35E69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7" name="直線コネクタ 356">
              <a:extLst>
                <a:ext uri="{FF2B5EF4-FFF2-40B4-BE49-F238E27FC236}">
                  <a16:creationId xmlns:a16="http://schemas.microsoft.com/office/drawing/2014/main" id="{8419CF3B-8CE6-4D97-BB4A-804A6C74692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8" name="グループ化 357">
            <a:extLst>
              <a:ext uri="{FF2B5EF4-FFF2-40B4-BE49-F238E27FC236}">
                <a16:creationId xmlns:a16="http://schemas.microsoft.com/office/drawing/2014/main" id="{1CFC9483-303B-4DD7-B62A-F31F82E4B862}"/>
              </a:ext>
            </a:extLst>
          </p:cNvPr>
          <p:cNvGrpSpPr/>
          <p:nvPr/>
        </p:nvGrpSpPr>
        <p:grpSpPr>
          <a:xfrm>
            <a:off x="2895224" y="4797091"/>
            <a:ext cx="78391" cy="78391"/>
            <a:chOff x="10179772" y="4044485"/>
            <a:chExt cx="492970" cy="492970"/>
          </a:xfrm>
        </p:grpSpPr>
        <p:cxnSp>
          <p:nvCxnSpPr>
            <p:cNvPr id="359" name="直線コネクタ 358">
              <a:extLst>
                <a:ext uri="{FF2B5EF4-FFF2-40B4-BE49-F238E27FC236}">
                  <a16:creationId xmlns:a16="http://schemas.microsoft.com/office/drawing/2014/main" id="{F839E61A-5246-4508-90EB-0B010136E05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線コネクタ 359">
              <a:extLst>
                <a:ext uri="{FF2B5EF4-FFF2-40B4-BE49-F238E27FC236}">
                  <a16:creationId xmlns:a16="http://schemas.microsoft.com/office/drawing/2014/main" id="{37AB8053-15C7-4FA4-84C4-62557BDEB41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1" name="グループ化 360">
            <a:extLst>
              <a:ext uri="{FF2B5EF4-FFF2-40B4-BE49-F238E27FC236}">
                <a16:creationId xmlns:a16="http://schemas.microsoft.com/office/drawing/2014/main" id="{3376BDA2-4932-4693-B133-3913279563B9}"/>
              </a:ext>
            </a:extLst>
          </p:cNvPr>
          <p:cNvGrpSpPr/>
          <p:nvPr/>
        </p:nvGrpSpPr>
        <p:grpSpPr>
          <a:xfrm>
            <a:off x="2894914" y="4809292"/>
            <a:ext cx="78391" cy="78391"/>
            <a:chOff x="10179772" y="4044485"/>
            <a:chExt cx="492970" cy="492970"/>
          </a:xfrm>
        </p:grpSpPr>
        <p:cxnSp>
          <p:nvCxnSpPr>
            <p:cNvPr id="362" name="直線コネクタ 361">
              <a:extLst>
                <a:ext uri="{FF2B5EF4-FFF2-40B4-BE49-F238E27FC236}">
                  <a16:creationId xmlns:a16="http://schemas.microsoft.com/office/drawing/2014/main" id="{F0E871EE-A676-4662-A89A-8B1025F14CE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直線コネクタ 362">
              <a:extLst>
                <a:ext uri="{FF2B5EF4-FFF2-40B4-BE49-F238E27FC236}">
                  <a16:creationId xmlns:a16="http://schemas.microsoft.com/office/drawing/2014/main" id="{29CFF46D-BE79-4BE8-B3E7-554588B40C9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4" name="グループ化 363">
            <a:extLst>
              <a:ext uri="{FF2B5EF4-FFF2-40B4-BE49-F238E27FC236}">
                <a16:creationId xmlns:a16="http://schemas.microsoft.com/office/drawing/2014/main" id="{419522D3-881A-480A-94ED-9C2AA04A19ED}"/>
              </a:ext>
            </a:extLst>
          </p:cNvPr>
          <p:cNvGrpSpPr/>
          <p:nvPr/>
        </p:nvGrpSpPr>
        <p:grpSpPr>
          <a:xfrm>
            <a:off x="2896711" y="4839929"/>
            <a:ext cx="78391" cy="78391"/>
            <a:chOff x="10179772" y="4044485"/>
            <a:chExt cx="492970" cy="492970"/>
          </a:xfrm>
        </p:grpSpPr>
        <p:cxnSp>
          <p:nvCxnSpPr>
            <p:cNvPr id="365" name="直線コネクタ 364">
              <a:extLst>
                <a:ext uri="{FF2B5EF4-FFF2-40B4-BE49-F238E27FC236}">
                  <a16:creationId xmlns:a16="http://schemas.microsoft.com/office/drawing/2014/main" id="{CF788FF2-F511-4DA7-A734-FCD18143E93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直線コネクタ 365">
              <a:extLst>
                <a:ext uri="{FF2B5EF4-FFF2-40B4-BE49-F238E27FC236}">
                  <a16:creationId xmlns:a16="http://schemas.microsoft.com/office/drawing/2014/main" id="{4C3A4CB8-BB07-4FFB-95C9-021C9A525B3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7" name="グループ化 366">
            <a:extLst>
              <a:ext uri="{FF2B5EF4-FFF2-40B4-BE49-F238E27FC236}">
                <a16:creationId xmlns:a16="http://schemas.microsoft.com/office/drawing/2014/main" id="{77F4B0BD-810D-4CDC-B891-FA13C65327EE}"/>
              </a:ext>
            </a:extLst>
          </p:cNvPr>
          <p:cNvGrpSpPr/>
          <p:nvPr/>
        </p:nvGrpSpPr>
        <p:grpSpPr>
          <a:xfrm>
            <a:off x="3256360" y="5271386"/>
            <a:ext cx="78391" cy="78391"/>
            <a:chOff x="10179772" y="4044485"/>
            <a:chExt cx="492970" cy="492970"/>
          </a:xfrm>
        </p:grpSpPr>
        <p:cxnSp>
          <p:nvCxnSpPr>
            <p:cNvPr id="368" name="直線コネクタ 367">
              <a:extLst>
                <a:ext uri="{FF2B5EF4-FFF2-40B4-BE49-F238E27FC236}">
                  <a16:creationId xmlns:a16="http://schemas.microsoft.com/office/drawing/2014/main" id="{C47C9D6C-9B48-4BA4-A339-11730D84DA4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 name="直線コネクタ 368">
              <a:extLst>
                <a:ext uri="{FF2B5EF4-FFF2-40B4-BE49-F238E27FC236}">
                  <a16:creationId xmlns:a16="http://schemas.microsoft.com/office/drawing/2014/main" id="{D8720F0D-2EB0-4C3F-836B-3F6D80C2793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0" name="グループ化 369">
            <a:extLst>
              <a:ext uri="{FF2B5EF4-FFF2-40B4-BE49-F238E27FC236}">
                <a16:creationId xmlns:a16="http://schemas.microsoft.com/office/drawing/2014/main" id="{84A77C84-8AF1-41C9-840C-5C4A368444F7}"/>
              </a:ext>
            </a:extLst>
          </p:cNvPr>
          <p:cNvGrpSpPr/>
          <p:nvPr/>
        </p:nvGrpSpPr>
        <p:grpSpPr>
          <a:xfrm>
            <a:off x="3277938" y="5284755"/>
            <a:ext cx="78391" cy="78391"/>
            <a:chOff x="10179772" y="4044485"/>
            <a:chExt cx="492970" cy="492970"/>
          </a:xfrm>
        </p:grpSpPr>
        <p:cxnSp>
          <p:nvCxnSpPr>
            <p:cNvPr id="371" name="直線コネクタ 370">
              <a:extLst>
                <a:ext uri="{FF2B5EF4-FFF2-40B4-BE49-F238E27FC236}">
                  <a16:creationId xmlns:a16="http://schemas.microsoft.com/office/drawing/2014/main" id="{8D004C86-1FA5-45DE-814A-BD88084A250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2" name="直線コネクタ 371">
              <a:extLst>
                <a:ext uri="{FF2B5EF4-FFF2-40B4-BE49-F238E27FC236}">
                  <a16:creationId xmlns:a16="http://schemas.microsoft.com/office/drawing/2014/main" id="{6F6D3185-AF29-47CF-BF25-A35299BC4D0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3" name="グループ化 372">
            <a:extLst>
              <a:ext uri="{FF2B5EF4-FFF2-40B4-BE49-F238E27FC236}">
                <a16:creationId xmlns:a16="http://schemas.microsoft.com/office/drawing/2014/main" id="{E5CB3784-2DE3-494E-AA21-B5E7524E97C3}"/>
              </a:ext>
            </a:extLst>
          </p:cNvPr>
          <p:cNvGrpSpPr/>
          <p:nvPr/>
        </p:nvGrpSpPr>
        <p:grpSpPr>
          <a:xfrm>
            <a:off x="3300923" y="5292349"/>
            <a:ext cx="78391" cy="78391"/>
            <a:chOff x="10179772" y="4044485"/>
            <a:chExt cx="492970" cy="492970"/>
          </a:xfrm>
        </p:grpSpPr>
        <p:cxnSp>
          <p:nvCxnSpPr>
            <p:cNvPr id="374" name="直線コネクタ 373">
              <a:extLst>
                <a:ext uri="{FF2B5EF4-FFF2-40B4-BE49-F238E27FC236}">
                  <a16:creationId xmlns:a16="http://schemas.microsoft.com/office/drawing/2014/main" id="{17632DFF-9E8D-4945-BB8F-492603B23D7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5" name="直線コネクタ 374">
              <a:extLst>
                <a:ext uri="{FF2B5EF4-FFF2-40B4-BE49-F238E27FC236}">
                  <a16:creationId xmlns:a16="http://schemas.microsoft.com/office/drawing/2014/main" id="{37F63C3F-8D40-4221-8366-292B7979534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6" name="グループ化 375">
            <a:extLst>
              <a:ext uri="{FF2B5EF4-FFF2-40B4-BE49-F238E27FC236}">
                <a16:creationId xmlns:a16="http://schemas.microsoft.com/office/drawing/2014/main" id="{03C062F3-E7AC-4647-AC85-ECB2C459103C}"/>
              </a:ext>
            </a:extLst>
          </p:cNvPr>
          <p:cNvGrpSpPr/>
          <p:nvPr/>
        </p:nvGrpSpPr>
        <p:grpSpPr>
          <a:xfrm>
            <a:off x="3317953" y="5294809"/>
            <a:ext cx="78391" cy="78391"/>
            <a:chOff x="10179772" y="4044485"/>
            <a:chExt cx="492970" cy="492970"/>
          </a:xfrm>
        </p:grpSpPr>
        <p:cxnSp>
          <p:nvCxnSpPr>
            <p:cNvPr id="377" name="直線コネクタ 376">
              <a:extLst>
                <a:ext uri="{FF2B5EF4-FFF2-40B4-BE49-F238E27FC236}">
                  <a16:creationId xmlns:a16="http://schemas.microsoft.com/office/drawing/2014/main" id="{5477C789-64CB-42DE-B8E5-B44863CBD00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 name="直線コネクタ 377">
              <a:extLst>
                <a:ext uri="{FF2B5EF4-FFF2-40B4-BE49-F238E27FC236}">
                  <a16:creationId xmlns:a16="http://schemas.microsoft.com/office/drawing/2014/main" id="{18FF0342-1D07-440A-A838-8C1249D6052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9" name="グループ化 378">
            <a:extLst>
              <a:ext uri="{FF2B5EF4-FFF2-40B4-BE49-F238E27FC236}">
                <a16:creationId xmlns:a16="http://schemas.microsoft.com/office/drawing/2014/main" id="{5820A1C6-ECC4-417B-A3E6-89F9727B67BC}"/>
              </a:ext>
            </a:extLst>
          </p:cNvPr>
          <p:cNvGrpSpPr/>
          <p:nvPr/>
        </p:nvGrpSpPr>
        <p:grpSpPr>
          <a:xfrm>
            <a:off x="3215944" y="5313593"/>
            <a:ext cx="78391" cy="78391"/>
            <a:chOff x="10179772" y="4044485"/>
            <a:chExt cx="492970" cy="492970"/>
          </a:xfrm>
        </p:grpSpPr>
        <p:cxnSp>
          <p:nvCxnSpPr>
            <p:cNvPr id="380" name="直線コネクタ 379">
              <a:extLst>
                <a:ext uri="{FF2B5EF4-FFF2-40B4-BE49-F238E27FC236}">
                  <a16:creationId xmlns:a16="http://schemas.microsoft.com/office/drawing/2014/main" id="{829EFBC1-5840-4C93-ABBB-768DC860685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1" name="直線コネクタ 380">
              <a:extLst>
                <a:ext uri="{FF2B5EF4-FFF2-40B4-BE49-F238E27FC236}">
                  <a16:creationId xmlns:a16="http://schemas.microsoft.com/office/drawing/2014/main" id="{27EACBDA-CADA-4975-AE3C-F08341E3E99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2" name="グループ化 381">
            <a:extLst>
              <a:ext uri="{FF2B5EF4-FFF2-40B4-BE49-F238E27FC236}">
                <a16:creationId xmlns:a16="http://schemas.microsoft.com/office/drawing/2014/main" id="{CDB9DFCE-709F-4406-BFFE-CA511259B8BB}"/>
              </a:ext>
            </a:extLst>
          </p:cNvPr>
          <p:cNvGrpSpPr/>
          <p:nvPr/>
        </p:nvGrpSpPr>
        <p:grpSpPr>
          <a:xfrm>
            <a:off x="3229513" y="5330364"/>
            <a:ext cx="78391" cy="78391"/>
            <a:chOff x="10179772" y="4044485"/>
            <a:chExt cx="492970" cy="492970"/>
          </a:xfrm>
        </p:grpSpPr>
        <p:cxnSp>
          <p:nvCxnSpPr>
            <p:cNvPr id="383" name="直線コネクタ 382">
              <a:extLst>
                <a:ext uri="{FF2B5EF4-FFF2-40B4-BE49-F238E27FC236}">
                  <a16:creationId xmlns:a16="http://schemas.microsoft.com/office/drawing/2014/main" id="{CCD58455-2A8C-4CD0-857D-FF490AE2ADE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直線コネクタ 383">
              <a:extLst>
                <a:ext uri="{FF2B5EF4-FFF2-40B4-BE49-F238E27FC236}">
                  <a16:creationId xmlns:a16="http://schemas.microsoft.com/office/drawing/2014/main" id="{F621AC17-E85B-43FD-98E6-DD08B4B2EE9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 name="グループ化 384">
            <a:extLst>
              <a:ext uri="{FF2B5EF4-FFF2-40B4-BE49-F238E27FC236}">
                <a16:creationId xmlns:a16="http://schemas.microsoft.com/office/drawing/2014/main" id="{320DF049-A0C7-46D7-A90D-E51947ECCC7E}"/>
              </a:ext>
            </a:extLst>
          </p:cNvPr>
          <p:cNvGrpSpPr/>
          <p:nvPr/>
        </p:nvGrpSpPr>
        <p:grpSpPr>
          <a:xfrm>
            <a:off x="3248890" y="5334490"/>
            <a:ext cx="78391" cy="78391"/>
            <a:chOff x="10179772" y="4044485"/>
            <a:chExt cx="492970" cy="492970"/>
          </a:xfrm>
        </p:grpSpPr>
        <p:cxnSp>
          <p:nvCxnSpPr>
            <p:cNvPr id="386" name="直線コネクタ 385">
              <a:extLst>
                <a:ext uri="{FF2B5EF4-FFF2-40B4-BE49-F238E27FC236}">
                  <a16:creationId xmlns:a16="http://schemas.microsoft.com/office/drawing/2014/main" id="{729F185B-6584-4E29-9A6D-E160C8716FA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7" name="直線コネクタ 386">
              <a:extLst>
                <a:ext uri="{FF2B5EF4-FFF2-40B4-BE49-F238E27FC236}">
                  <a16:creationId xmlns:a16="http://schemas.microsoft.com/office/drawing/2014/main" id="{6ABBAFDC-8B16-4C7E-A2C0-1A1049ECCFF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8" name="グループ化 387">
            <a:extLst>
              <a:ext uri="{FF2B5EF4-FFF2-40B4-BE49-F238E27FC236}">
                <a16:creationId xmlns:a16="http://schemas.microsoft.com/office/drawing/2014/main" id="{78F001CA-C098-43E9-9050-949B078D5042}"/>
              </a:ext>
            </a:extLst>
          </p:cNvPr>
          <p:cNvGrpSpPr/>
          <p:nvPr/>
        </p:nvGrpSpPr>
        <p:grpSpPr>
          <a:xfrm>
            <a:off x="3265938" y="5334290"/>
            <a:ext cx="78391" cy="78391"/>
            <a:chOff x="10179772" y="4044485"/>
            <a:chExt cx="492970" cy="492970"/>
          </a:xfrm>
        </p:grpSpPr>
        <p:cxnSp>
          <p:nvCxnSpPr>
            <p:cNvPr id="389" name="直線コネクタ 388">
              <a:extLst>
                <a:ext uri="{FF2B5EF4-FFF2-40B4-BE49-F238E27FC236}">
                  <a16:creationId xmlns:a16="http://schemas.microsoft.com/office/drawing/2014/main" id="{AF748A0E-CF3E-474B-A876-78202D39356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直線コネクタ 389">
              <a:extLst>
                <a:ext uri="{FF2B5EF4-FFF2-40B4-BE49-F238E27FC236}">
                  <a16:creationId xmlns:a16="http://schemas.microsoft.com/office/drawing/2014/main" id="{69F76D2C-1E51-4853-B548-67B74867978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1" name="グループ化 390">
            <a:extLst>
              <a:ext uri="{FF2B5EF4-FFF2-40B4-BE49-F238E27FC236}">
                <a16:creationId xmlns:a16="http://schemas.microsoft.com/office/drawing/2014/main" id="{470E9682-FABB-4D95-B220-404EC9F53AB5}"/>
              </a:ext>
            </a:extLst>
          </p:cNvPr>
          <p:cNvGrpSpPr/>
          <p:nvPr/>
        </p:nvGrpSpPr>
        <p:grpSpPr>
          <a:xfrm>
            <a:off x="3531751" y="5408494"/>
            <a:ext cx="78391" cy="78391"/>
            <a:chOff x="10179772" y="4044485"/>
            <a:chExt cx="492970" cy="492970"/>
          </a:xfrm>
        </p:grpSpPr>
        <p:cxnSp>
          <p:nvCxnSpPr>
            <p:cNvPr id="392" name="直線コネクタ 391">
              <a:extLst>
                <a:ext uri="{FF2B5EF4-FFF2-40B4-BE49-F238E27FC236}">
                  <a16:creationId xmlns:a16="http://schemas.microsoft.com/office/drawing/2014/main" id="{0A244B97-1B19-4E57-8601-2153441F12B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直線コネクタ 392">
              <a:extLst>
                <a:ext uri="{FF2B5EF4-FFF2-40B4-BE49-F238E27FC236}">
                  <a16:creationId xmlns:a16="http://schemas.microsoft.com/office/drawing/2014/main" id="{60428547-FE4E-41D6-A4FA-C8158D29BC5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4" name="グループ化 393">
            <a:extLst>
              <a:ext uri="{FF2B5EF4-FFF2-40B4-BE49-F238E27FC236}">
                <a16:creationId xmlns:a16="http://schemas.microsoft.com/office/drawing/2014/main" id="{EF7E0111-9C30-401D-BF9B-BDB116E43826}"/>
              </a:ext>
            </a:extLst>
          </p:cNvPr>
          <p:cNvGrpSpPr/>
          <p:nvPr/>
        </p:nvGrpSpPr>
        <p:grpSpPr>
          <a:xfrm>
            <a:off x="3562207" y="5409809"/>
            <a:ext cx="78391" cy="78391"/>
            <a:chOff x="10179772" y="4044485"/>
            <a:chExt cx="492970" cy="492970"/>
          </a:xfrm>
        </p:grpSpPr>
        <p:cxnSp>
          <p:nvCxnSpPr>
            <p:cNvPr id="395" name="直線コネクタ 394">
              <a:extLst>
                <a:ext uri="{FF2B5EF4-FFF2-40B4-BE49-F238E27FC236}">
                  <a16:creationId xmlns:a16="http://schemas.microsoft.com/office/drawing/2014/main" id="{C8104CC7-9956-4EDD-8C56-ADDE24D1FCE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線コネクタ 395">
              <a:extLst>
                <a:ext uri="{FF2B5EF4-FFF2-40B4-BE49-F238E27FC236}">
                  <a16:creationId xmlns:a16="http://schemas.microsoft.com/office/drawing/2014/main" id="{C517B6B6-F103-4813-9072-162BA57C951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7" name="グループ化 396">
            <a:extLst>
              <a:ext uri="{FF2B5EF4-FFF2-40B4-BE49-F238E27FC236}">
                <a16:creationId xmlns:a16="http://schemas.microsoft.com/office/drawing/2014/main" id="{B205AA48-DE1E-44A8-BA44-3EDAA19ACD42}"/>
              </a:ext>
            </a:extLst>
          </p:cNvPr>
          <p:cNvGrpSpPr/>
          <p:nvPr/>
        </p:nvGrpSpPr>
        <p:grpSpPr>
          <a:xfrm>
            <a:off x="3548433" y="5346520"/>
            <a:ext cx="78391" cy="78391"/>
            <a:chOff x="10179772" y="4044485"/>
            <a:chExt cx="492970" cy="492970"/>
          </a:xfrm>
        </p:grpSpPr>
        <p:cxnSp>
          <p:nvCxnSpPr>
            <p:cNvPr id="398" name="直線コネクタ 397">
              <a:extLst>
                <a:ext uri="{FF2B5EF4-FFF2-40B4-BE49-F238E27FC236}">
                  <a16:creationId xmlns:a16="http://schemas.microsoft.com/office/drawing/2014/main" id="{00AB10A2-3BBE-46FC-9FA4-00AB73EAF79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線コネクタ 398">
              <a:extLst>
                <a:ext uri="{FF2B5EF4-FFF2-40B4-BE49-F238E27FC236}">
                  <a16:creationId xmlns:a16="http://schemas.microsoft.com/office/drawing/2014/main" id="{9E9E2B5C-5FB6-4CE2-8A51-71E52FA641D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0" name="グループ化 399">
            <a:extLst>
              <a:ext uri="{FF2B5EF4-FFF2-40B4-BE49-F238E27FC236}">
                <a16:creationId xmlns:a16="http://schemas.microsoft.com/office/drawing/2014/main" id="{CDD55B22-F47D-44CA-87F0-59E33A2EA2BD}"/>
              </a:ext>
            </a:extLst>
          </p:cNvPr>
          <p:cNvGrpSpPr/>
          <p:nvPr/>
        </p:nvGrpSpPr>
        <p:grpSpPr>
          <a:xfrm>
            <a:off x="3581535" y="5352788"/>
            <a:ext cx="78391" cy="78391"/>
            <a:chOff x="10179772" y="4044485"/>
            <a:chExt cx="492970" cy="492970"/>
          </a:xfrm>
        </p:grpSpPr>
        <p:cxnSp>
          <p:nvCxnSpPr>
            <p:cNvPr id="401" name="直線コネクタ 400">
              <a:extLst>
                <a:ext uri="{FF2B5EF4-FFF2-40B4-BE49-F238E27FC236}">
                  <a16:creationId xmlns:a16="http://schemas.microsoft.com/office/drawing/2014/main" id="{63234B2B-2575-41EF-8C9E-A7647FB79E5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直線コネクタ 401">
              <a:extLst>
                <a:ext uri="{FF2B5EF4-FFF2-40B4-BE49-F238E27FC236}">
                  <a16:creationId xmlns:a16="http://schemas.microsoft.com/office/drawing/2014/main" id="{8EBEA4F0-E6BA-4A04-8511-40730AC6834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3" name="グループ化 402">
            <a:extLst>
              <a:ext uri="{FF2B5EF4-FFF2-40B4-BE49-F238E27FC236}">
                <a16:creationId xmlns:a16="http://schemas.microsoft.com/office/drawing/2014/main" id="{C73B38B4-9B87-46B1-9623-7F9CF7CB01D5}"/>
              </a:ext>
            </a:extLst>
          </p:cNvPr>
          <p:cNvGrpSpPr/>
          <p:nvPr/>
        </p:nvGrpSpPr>
        <p:grpSpPr>
          <a:xfrm>
            <a:off x="3632308" y="5419734"/>
            <a:ext cx="78391" cy="78391"/>
            <a:chOff x="10179772" y="4044485"/>
            <a:chExt cx="492970" cy="492970"/>
          </a:xfrm>
        </p:grpSpPr>
        <p:cxnSp>
          <p:nvCxnSpPr>
            <p:cNvPr id="404" name="直線コネクタ 403">
              <a:extLst>
                <a:ext uri="{FF2B5EF4-FFF2-40B4-BE49-F238E27FC236}">
                  <a16:creationId xmlns:a16="http://schemas.microsoft.com/office/drawing/2014/main" id="{E43FF4FE-244A-4EC0-A0FE-359CCD3CFDE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直線コネクタ 404">
              <a:extLst>
                <a:ext uri="{FF2B5EF4-FFF2-40B4-BE49-F238E27FC236}">
                  <a16:creationId xmlns:a16="http://schemas.microsoft.com/office/drawing/2014/main" id="{61F5E576-60EC-44B3-A0C1-85AB1B7E38C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6" name="グループ化 405">
            <a:extLst>
              <a:ext uri="{FF2B5EF4-FFF2-40B4-BE49-F238E27FC236}">
                <a16:creationId xmlns:a16="http://schemas.microsoft.com/office/drawing/2014/main" id="{702B0403-B261-4D6A-84CA-F19808691764}"/>
              </a:ext>
            </a:extLst>
          </p:cNvPr>
          <p:cNvGrpSpPr/>
          <p:nvPr/>
        </p:nvGrpSpPr>
        <p:grpSpPr>
          <a:xfrm>
            <a:off x="3657490" y="5420691"/>
            <a:ext cx="78391" cy="78391"/>
            <a:chOff x="10179772" y="4044485"/>
            <a:chExt cx="492970" cy="492970"/>
          </a:xfrm>
        </p:grpSpPr>
        <p:cxnSp>
          <p:nvCxnSpPr>
            <p:cNvPr id="407" name="直線コネクタ 406">
              <a:extLst>
                <a:ext uri="{FF2B5EF4-FFF2-40B4-BE49-F238E27FC236}">
                  <a16:creationId xmlns:a16="http://schemas.microsoft.com/office/drawing/2014/main" id="{C7AED3F6-9D76-4314-8BF2-4353671796C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8" name="直線コネクタ 407">
              <a:extLst>
                <a:ext uri="{FF2B5EF4-FFF2-40B4-BE49-F238E27FC236}">
                  <a16:creationId xmlns:a16="http://schemas.microsoft.com/office/drawing/2014/main" id="{13B819C7-38DB-43A3-BBD5-47ECA3E13C6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9" name="グループ化 408">
            <a:extLst>
              <a:ext uri="{FF2B5EF4-FFF2-40B4-BE49-F238E27FC236}">
                <a16:creationId xmlns:a16="http://schemas.microsoft.com/office/drawing/2014/main" id="{C2634891-F489-4B68-958F-FB9125B05249}"/>
              </a:ext>
            </a:extLst>
          </p:cNvPr>
          <p:cNvGrpSpPr/>
          <p:nvPr/>
        </p:nvGrpSpPr>
        <p:grpSpPr>
          <a:xfrm>
            <a:off x="3726960" y="5419970"/>
            <a:ext cx="78391" cy="78391"/>
            <a:chOff x="10179772" y="4044485"/>
            <a:chExt cx="492970" cy="492970"/>
          </a:xfrm>
        </p:grpSpPr>
        <p:cxnSp>
          <p:nvCxnSpPr>
            <p:cNvPr id="410" name="直線コネクタ 409">
              <a:extLst>
                <a:ext uri="{FF2B5EF4-FFF2-40B4-BE49-F238E27FC236}">
                  <a16:creationId xmlns:a16="http://schemas.microsoft.com/office/drawing/2014/main" id="{48D6321B-99AE-405D-98DD-B54EEA16A9D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 name="直線コネクタ 410">
              <a:extLst>
                <a:ext uri="{FF2B5EF4-FFF2-40B4-BE49-F238E27FC236}">
                  <a16:creationId xmlns:a16="http://schemas.microsoft.com/office/drawing/2014/main" id="{154CBC42-5F26-421A-A655-FDECD16AF49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2" name="グループ化 411">
            <a:extLst>
              <a:ext uri="{FF2B5EF4-FFF2-40B4-BE49-F238E27FC236}">
                <a16:creationId xmlns:a16="http://schemas.microsoft.com/office/drawing/2014/main" id="{7E2719AC-3534-4BCA-9803-CC7AA2B23198}"/>
              </a:ext>
            </a:extLst>
          </p:cNvPr>
          <p:cNvGrpSpPr/>
          <p:nvPr/>
        </p:nvGrpSpPr>
        <p:grpSpPr>
          <a:xfrm>
            <a:off x="3797763" y="5412202"/>
            <a:ext cx="78391" cy="78391"/>
            <a:chOff x="10179772" y="4044485"/>
            <a:chExt cx="492970" cy="492970"/>
          </a:xfrm>
        </p:grpSpPr>
        <p:cxnSp>
          <p:nvCxnSpPr>
            <p:cNvPr id="413" name="直線コネクタ 412">
              <a:extLst>
                <a:ext uri="{FF2B5EF4-FFF2-40B4-BE49-F238E27FC236}">
                  <a16:creationId xmlns:a16="http://schemas.microsoft.com/office/drawing/2014/main" id="{E00F37DD-9561-4BE0-817C-E1B704D4258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4" name="直線コネクタ 413">
              <a:extLst>
                <a:ext uri="{FF2B5EF4-FFF2-40B4-BE49-F238E27FC236}">
                  <a16:creationId xmlns:a16="http://schemas.microsoft.com/office/drawing/2014/main" id="{59BB35B0-2F13-4BAC-889E-AC86912A103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5" name="グループ化 414">
            <a:extLst>
              <a:ext uri="{FF2B5EF4-FFF2-40B4-BE49-F238E27FC236}">
                <a16:creationId xmlns:a16="http://schemas.microsoft.com/office/drawing/2014/main" id="{A3441A43-CF33-435E-ACED-0BC51CAA9FD0}"/>
              </a:ext>
            </a:extLst>
          </p:cNvPr>
          <p:cNvGrpSpPr/>
          <p:nvPr/>
        </p:nvGrpSpPr>
        <p:grpSpPr>
          <a:xfrm>
            <a:off x="3821685" y="5408189"/>
            <a:ext cx="78391" cy="78391"/>
            <a:chOff x="10179772" y="4044485"/>
            <a:chExt cx="492970" cy="492970"/>
          </a:xfrm>
        </p:grpSpPr>
        <p:cxnSp>
          <p:nvCxnSpPr>
            <p:cNvPr id="416" name="直線コネクタ 415">
              <a:extLst>
                <a:ext uri="{FF2B5EF4-FFF2-40B4-BE49-F238E27FC236}">
                  <a16:creationId xmlns:a16="http://schemas.microsoft.com/office/drawing/2014/main" id="{56C8A80B-FC2C-47DC-90D0-BC958CE6CA6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 name="直線コネクタ 416">
              <a:extLst>
                <a:ext uri="{FF2B5EF4-FFF2-40B4-BE49-F238E27FC236}">
                  <a16:creationId xmlns:a16="http://schemas.microsoft.com/office/drawing/2014/main" id="{8AD91E51-230D-4CDB-9C5B-7DF6EB01932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8" name="グループ化 417">
            <a:extLst>
              <a:ext uri="{FF2B5EF4-FFF2-40B4-BE49-F238E27FC236}">
                <a16:creationId xmlns:a16="http://schemas.microsoft.com/office/drawing/2014/main" id="{655B3307-B868-4318-A628-3EC044085F8A}"/>
              </a:ext>
            </a:extLst>
          </p:cNvPr>
          <p:cNvGrpSpPr/>
          <p:nvPr/>
        </p:nvGrpSpPr>
        <p:grpSpPr>
          <a:xfrm>
            <a:off x="3821612" y="5352787"/>
            <a:ext cx="78391" cy="78391"/>
            <a:chOff x="10179772" y="4044485"/>
            <a:chExt cx="492970" cy="492970"/>
          </a:xfrm>
        </p:grpSpPr>
        <p:cxnSp>
          <p:nvCxnSpPr>
            <p:cNvPr id="419" name="直線コネクタ 418">
              <a:extLst>
                <a:ext uri="{FF2B5EF4-FFF2-40B4-BE49-F238E27FC236}">
                  <a16:creationId xmlns:a16="http://schemas.microsoft.com/office/drawing/2014/main" id="{08B9AE1D-3945-44AD-886E-041986F2537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 name="直線コネクタ 419">
              <a:extLst>
                <a:ext uri="{FF2B5EF4-FFF2-40B4-BE49-F238E27FC236}">
                  <a16:creationId xmlns:a16="http://schemas.microsoft.com/office/drawing/2014/main" id="{D7DEE243-51D0-431B-8FC7-DE1BC1A46B6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1" name="グループ化 420">
            <a:extLst>
              <a:ext uri="{FF2B5EF4-FFF2-40B4-BE49-F238E27FC236}">
                <a16:creationId xmlns:a16="http://schemas.microsoft.com/office/drawing/2014/main" id="{BAAA0107-5BC5-4BB2-8186-1D5F79B20147}"/>
              </a:ext>
            </a:extLst>
          </p:cNvPr>
          <p:cNvGrpSpPr/>
          <p:nvPr/>
        </p:nvGrpSpPr>
        <p:grpSpPr>
          <a:xfrm>
            <a:off x="3840541" y="5350558"/>
            <a:ext cx="78391" cy="78391"/>
            <a:chOff x="10179772" y="4044485"/>
            <a:chExt cx="492970" cy="492970"/>
          </a:xfrm>
        </p:grpSpPr>
        <p:cxnSp>
          <p:nvCxnSpPr>
            <p:cNvPr id="422" name="直線コネクタ 421">
              <a:extLst>
                <a:ext uri="{FF2B5EF4-FFF2-40B4-BE49-F238E27FC236}">
                  <a16:creationId xmlns:a16="http://schemas.microsoft.com/office/drawing/2014/main" id="{6ABEE673-0914-4A15-B988-AFBEF4EE780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3" name="直線コネクタ 422">
              <a:extLst>
                <a:ext uri="{FF2B5EF4-FFF2-40B4-BE49-F238E27FC236}">
                  <a16:creationId xmlns:a16="http://schemas.microsoft.com/office/drawing/2014/main" id="{AA0C16C3-CAD3-4A40-8467-C3674644AC6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4" name="グループ化 423">
            <a:extLst>
              <a:ext uri="{FF2B5EF4-FFF2-40B4-BE49-F238E27FC236}">
                <a16:creationId xmlns:a16="http://schemas.microsoft.com/office/drawing/2014/main" id="{24076AF4-8FF4-432A-9D25-5602B99DE6AD}"/>
              </a:ext>
            </a:extLst>
          </p:cNvPr>
          <p:cNvGrpSpPr/>
          <p:nvPr/>
        </p:nvGrpSpPr>
        <p:grpSpPr>
          <a:xfrm>
            <a:off x="3856883" y="5345109"/>
            <a:ext cx="78391" cy="78391"/>
            <a:chOff x="10179772" y="4044485"/>
            <a:chExt cx="492970" cy="492970"/>
          </a:xfrm>
        </p:grpSpPr>
        <p:cxnSp>
          <p:nvCxnSpPr>
            <p:cNvPr id="425" name="直線コネクタ 424">
              <a:extLst>
                <a:ext uri="{FF2B5EF4-FFF2-40B4-BE49-F238E27FC236}">
                  <a16:creationId xmlns:a16="http://schemas.microsoft.com/office/drawing/2014/main" id="{3A12D58A-1002-4744-9C1B-F28A0FB40D3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直線コネクタ 425">
              <a:extLst>
                <a:ext uri="{FF2B5EF4-FFF2-40B4-BE49-F238E27FC236}">
                  <a16:creationId xmlns:a16="http://schemas.microsoft.com/office/drawing/2014/main" id="{5B4C32CF-F2DE-434A-8083-F086386A63B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7" name="グループ化 426">
            <a:extLst>
              <a:ext uri="{FF2B5EF4-FFF2-40B4-BE49-F238E27FC236}">
                <a16:creationId xmlns:a16="http://schemas.microsoft.com/office/drawing/2014/main" id="{15A5D54D-25AF-4671-A067-065EA2A8E588}"/>
              </a:ext>
            </a:extLst>
          </p:cNvPr>
          <p:cNvGrpSpPr/>
          <p:nvPr/>
        </p:nvGrpSpPr>
        <p:grpSpPr>
          <a:xfrm>
            <a:off x="3950280" y="5314310"/>
            <a:ext cx="78391" cy="78391"/>
            <a:chOff x="10179772" y="4044485"/>
            <a:chExt cx="492970" cy="492970"/>
          </a:xfrm>
        </p:grpSpPr>
        <p:cxnSp>
          <p:nvCxnSpPr>
            <p:cNvPr id="428" name="直線コネクタ 427">
              <a:extLst>
                <a:ext uri="{FF2B5EF4-FFF2-40B4-BE49-F238E27FC236}">
                  <a16:creationId xmlns:a16="http://schemas.microsoft.com/office/drawing/2014/main" id="{2A2ECB3D-A33A-48FB-9784-0E02B6A4BF9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直線コネクタ 428">
              <a:extLst>
                <a:ext uri="{FF2B5EF4-FFF2-40B4-BE49-F238E27FC236}">
                  <a16:creationId xmlns:a16="http://schemas.microsoft.com/office/drawing/2014/main" id="{078F34AB-4982-4234-AA52-2B2FA0C650DC}"/>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0" name="グループ化 429">
            <a:extLst>
              <a:ext uri="{FF2B5EF4-FFF2-40B4-BE49-F238E27FC236}">
                <a16:creationId xmlns:a16="http://schemas.microsoft.com/office/drawing/2014/main" id="{800CE98C-5113-4695-9B66-C011BD7CA789}"/>
              </a:ext>
            </a:extLst>
          </p:cNvPr>
          <p:cNvGrpSpPr/>
          <p:nvPr/>
        </p:nvGrpSpPr>
        <p:grpSpPr>
          <a:xfrm>
            <a:off x="3936893" y="5323950"/>
            <a:ext cx="78391" cy="78391"/>
            <a:chOff x="10179772" y="4044485"/>
            <a:chExt cx="492970" cy="492970"/>
          </a:xfrm>
        </p:grpSpPr>
        <p:cxnSp>
          <p:nvCxnSpPr>
            <p:cNvPr id="431" name="直線コネクタ 430">
              <a:extLst>
                <a:ext uri="{FF2B5EF4-FFF2-40B4-BE49-F238E27FC236}">
                  <a16:creationId xmlns:a16="http://schemas.microsoft.com/office/drawing/2014/main" id="{15F0D526-64F6-4E77-A2BA-2F4685D2094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直線コネクタ 431">
              <a:extLst>
                <a:ext uri="{FF2B5EF4-FFF2-40B4-BE49-F238E27FC236}">
                  <a16:creationId xmlns:a16="http://schemas.microsoft.com/office/drawing/2014/main" id="{8E873BD2-9021-44BC-A640-2D3B4B96A94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3" name="グループ化 432">
            <a:extLst>
              <a:ext uri="{FF2B5EF4-FFF2-40B4-BE49-F238E27FC236}">
                <a16:creationId xmlns:a16="http://schemas.microsoft.com/office/drawing/2014/main" id="{F4018814-85C9-4190-AC3E-150B63E3A561}"/>
              </a:ext>
            </a:extLst>
          </p:cNvPr>
          <p:cNvGrpSpPr/>
          <p:nvPr/>
        </p:nvGrpSpPr>
        <p:grpSpPr>
          <a:xfrm>
            <a:off x="4054670" y="5294252"/>
            <a:ext cx="78391" cy="78391"/>
            <a:chOff x="10179772" y="4044485"/>
            <a:chExt cx="492970" cy="492970"/>
          </a:xfrm>
        </p:grpSpPr>
        <p:cxnSp>
          <p:nvCxnSpPr>
            <p:cNvPr id="434" name="直線コネクタ 433">
              <a:extLst>
                <a:ext uri="{FF2B5EF4-FFF2-40B4-BE49-F238E27FC236}">
                  <a16:creationId xmlns:a16="http://schemas.microsoft.com/office/drawing/2014/main" id="{DD730EEA-74B8-4E4A-BC58-98936D6BC11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5" name="直線コネクタ 434">
              <a:extLst>
                <a:ext uri="{FF2B5EF4-FFF2-40B4-BE49-F238E27FC236}">
                  <a16:creationId xmlns:a16="http://schemas.microsoft.com/office/drawing/2014/main" id="{2355B275-3FD8-4B96-B76A-2AD2DE0571A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6" name="グループ化 435">
            <a:extLst>
              <a:ext uri="{FF2B5EF4-FFF2-40B4-BE49-F238E27FC236}">
                <a16:creationId xmlns:a16="http://schemas.microsoft.com/office/drawing/2014/main" id="{4D243324-7357-4A38-A44A-0319A960283D}"/>
              </a:ext>
            </a:extLst>
          </p:cNvPr>
          <p:cNvGrpSpPr/>
          <p:nvPr/>
        </p:nvGrpSpPr>
        <p:grpSpPr>
          <a:xfrm>
            <a:off x="4081482" y="5292349"/>
            <a:ext cx="78391" cy="78391"/>
            <a:chOff x="10179772" y="4044485"/>
            <a:chExt cx="492970" cy="492970"/>
          </a:xfrm>
        </p:grpSpPr>
        <p:cxnSp>
          <p:nvCxnSpPr>
            <p:cNvPr id="437" name="直線コネクタ 436">
              <a:extLst>
                <a:ext uri="{FF2B5EF4-FFF2-40B4-BE49-F238E27FC236}">
                  <a16:creationId xmlns:a16="http://schemas.microsoft.com/office/drawing/2014/main" id="{991DA98F-8741-4864-8BCB-EA8C68238A1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 name="直線コネクタ 437">
              <a:extLst>
                <a:ext uri="{FF2B5EF4-FFF2-40B4-BE49-F238E27FC236}">
                  <a16:creationId xmlns:a16="http://schemas.microsoft.com/office/drawing/2014/main" id="{FA259CC4-2917-4AC7-B1C6-64C48BE3536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9" name="グループ化 438">
            <a:extLst>
              <a:ext uri="{FF2B5EF4-FFF2-40B4-BE49-F238E27FC236}">
                <a16:creationId xmlns:a16="http://schemas.microsoft.com/office/drawing/2014/main" id="{50D70A58-4655-43DC-AF94-2F196E84D830}"/>
              </a:ext>
            </a:extLst>
          </p:cNvPr>
          <p:cNvGrpSpPr/>
          <p:nvPr/>
        </p:nvGrpSpPr>
        <p:grpSpPr>
          <a:xfrm>
            <a:off x="4389735" y="5320837"/>
            <a:ext cx="78391" cy="78391"/>
            <a:chOff x="10179772" y="4044485"/>
            <a:chExt cx="492970" cy="492970"/>
          </a:xfrm>
        </p:grpSpPr>
        <p:cxnSp>
          <p:nvCxnSpPr>
            <p:cNvPr id="440" name="直線コネクタ 439">
              <a:extLst>
                <a:ext uri="{FF2B5EF4-FFF2-40B4-BE49-F238E27FC236}">
                  <a16:creationId xmlns:a16="http://schemas.microsoft.com/office/drawing/2014/main" id="{331FFFF1-5C6F-42DF-9EE2-171FC288654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直線コネクタ 440">
              <a:extLst>
                <a:ext uri="{FF2B5EF4-FFF2-40B4-BE49-F238E27FC236}">
                  <a16:creationId xmlns:a16="http://schemas.microsoft.com/office/drawing/2014/main" id="{C158B7ED-7CB7-4DC6-8D8F-19D48F83871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2" name="グループ化 441">
            <a:extLst>
              <a:ext uri="{FF2B5EF4-FFF2-40B4-BE49-F238E27FC236}">
                <a16:creationId xmlns:a16="http://schemas.microsoft.com/office/drawing/2014/main" id="{5C2B9DD9-6BF0-4ADC-BDA1-EE4148420776}"/>
              </a:ext>
            </a:extLst>
          </p:cNvPr>
          <p:cNvGrpSpPr/>
          <p:nvPr/>
        </p:nvGrpSpPr>
        <p:grpSpPr>
          <a:xfrm>
            <a:off x="4408012" y="5321041"/>
            <a:ext cx="78391" cy="78391"/>
            <a:chOff x="10179772" y="4044485"/>
            <a:chExt cx="492970" cy="492970"/>
          </a:xfrm>
        </p:grpSpPr>
        <p:cxnSp>
          <p:nvCxnSpPr>
            <p:cNvPr id="443" name="直線コネクタ 442">
              <a:extLst>
                <a:ext uri="{FF2B5EF4-FFF2-40B4-BE49-F238E27FC236}">
                  <a16:creationId xmlns:a16="http://schemas.microsoft.com/office/drawing/2014/main" id="{518EEB3F-1AFD-4597-AF31-C08914B9E62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直線コネクタ 443">
              <a:extLst>
                <a:ext uri="{FF2B5EF4-FFF2-40B4-BE49-F238E27FC236}">
                  <a16:creationId xmlns:a16="http://schemas.microsoft.com/office/drawing/2014/main" id="{0B9C911A-067C-4C3A-BBF1-DE3905D2E45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5" name="グループ化 444">
            <a:extLst>
              <a:ext uri="{FF2B5EF4-FFF2-40B4-BE49-F238E27FC236}">
                <a16:creationId xmlns:a16="http://schemas.microsoft.com/office/drawing/2014/main" id="{27022082-2C9F-4F67-A5B6-A5EB33AAED7F}"/>
              </a:ext>
            </a:extLst>
          </p:cNvPr>
          <p:cNvGrpSpPr/>
          <p:nvPr/>
        </p:nvGrpSpPr>
        <p:grpSpPr>
          <a:xfrm>
            <a:off x="4479063" y="5356293"/>
            <a:ext cx="78391" cy="78391"/>
            <a:chOff x="10179772" y="4044485"/>
            <a:chExt cx="492970" cy="492970"/>
          </a:xfrm>
        </p:grpSpPr>
        <p:cxnSp>
          <p:nvCxnSpPr>
            <p:cNvPr id="446" name="直線コネクタ 445">
              <a:extLst>
                <a:ext uri="{FF2B5EF4-FFF2-40B4-BE49-F238E27FC236}">
                  <a16:creationId xmlns:a16="http://schemas.microsoft.com/office/drawing/2014/main" id="{7F371E54-4943-4154-AEFB-7B3BB825FBB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直線コネクタ 446">
              <a:extLst>
                <a:ext uri="{FF2B5EF4-FFF2-40B4-BE49-F238E27FC236}">
                  <a16:creationId xmlns:a16="http://schemas.microsoft.com/office/drawing/2014/main" id="{4BC89C85-3A98-46B7-B5FC-B3E64A74E1C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8" name="グループ化 447">
            <a:extLst>
              <a:ext uri="{FF2B5EF4-FFF2-40B4-BE49-F238E27FC236}">
                <a16:creationId xmlns:a16="http://schemas.microsoft.com/office/drawing/2014/main" id="{F89D7EFC-ED6A-40B3-9973-24ED511E622D}"/>
              </a:ext>
            </a:extLst>
          </p:cNvPr>
          <p:cNvGrpSpPr/>
          <p:nvPr/>
        </p:nvGrpSpPr>
        <p:grpSpPr>
          <a:xfrm>
            <a:off x="4483748" y="5368525"/>
            <a:ext cx="78391" cy="78391"/>
            <a:chOff x="10179772" y="4044485"/>
            <a:chExt cx="492970" cy="492970"/>
          </a:xfrm>
        </p:grpSpPr>
        <p:cxnSp>
          <p:nvCxnSpPr>
            <p:cNvPr id="449" name="直線コネクタ 448">
              <a:extLst>
                <a:ext uri="{FF2B5EF4-FFF2-40B4-BE49-F238E27FC236}">
                  <a16:creationId xmlns:a16="http://schemas.microsoft.com/office/drawing/2014/main" id="{93DC2464-DB64-4157-B1DC-D4F57461D0D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 name="直線コネクタ 449">
              <a:extLst>
                <a:ext uri="{FF2B5EF4-FFF2-40B4-BE49-F238E27FC236}">
                  <a16:creationId xmlns:a16="http://schemas.microsoft.com/office/drawing/2014/main" id="{98CAE369-7C07-4A03-A384-E078E02C91B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1" name="グループ化 450">
            <a:extLst>
              <a:ext uri="{FF2B5EF4-FFF2-40B4-BE49-F238E27FC236}">
                <a16:creationId xmlns:a16="http://schemas.microsoft.com/office/drawing/2014/main" id="{A6F77A95-C6E3-4333-9D1C-38FFC2F5BDC2}"/>
              </a:ext>
            </a:extLst>
          </p:cNvPr>
          <p:cNvGrpSpPr/>
          <p:nvPr/>
        </p:nvGrpSpPr>
        <p:grpSpPr>
          <a:xfrm>
            <a:off x="4488277" y="5368993"/>
            <a:ext cx="78391" cy="78391"/>
            <a:chOff x="10179772" y="4044485"/>
            <a:chExt cx="492970" cy="492970"/>
          </a:xfrm>
        </p:grpSpPr>
        <p:cxnSp>
          <p:nvCxnSpPr>
            <p:cNvPr id="452" name="直線コネクタ 451">
              <a:extLst>
                <a:ext uri="{FF2B5EF4-FFF2-40B4-BE49-F238E27FC236}">
                  <a16:creationId xmlns:a16="http://schemas.microsoft.com/office/drawing/2014/main" id="{BBA7CFFB-4728-455E-AD61-B3C833794A4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直線コネクタ 452">
              <a:extLst>
                <a:ext uri="{FF2B5EF4-FFF2-40B4-BE49-F238E27FC236}">
                  <a16:creationId xmlns:a16="http://schemas.microsoft.com/office/drawing/2014/main" id="{4DBBD25F-D88B-4E85-BF19-FABA520140C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4" name="グループ化 453">
            <a:extLst>
              <a:ext uri="{FF2B5EF4-FFF2-40B4-BE49-F238E27FC236}">
                <a16:creationId xmlns:a16="http://schemas.microsoft.com/office/drawing/2014/main" id="{D45BA009-1EA5-4D2C-8E4D-0AECDAC9FEAD}"/>
              </a:ext>
            </a:extLst>
          </p:cNvPr>
          <p:cNvGrpSpPr/>
          <p:nvPr/>
        </p:nvGrpSpPr>
        <p:grpSpPr>
          <a:xfrm>
            <a:off x="4500503" y="5368993"/>
            <a:ext cx="78391" cy="78391"/>
            <a:chOff x="10179772" y="4044485"/>
            <a:chExt cx="492970" cy="492970"/>
          </a:xfrm>
        </p:grpSpPr>
        <p:cxnSp>
          <p:nvCxnSpPr>
            <p:cNvPr id="455" name="直線コネクタ 454">
              <a:extLst>
                <a:ext uri="{FF2B5EF4-FFF2-40B4-BE49-F238E27FC236}">
                  <a16:creationId xmlns:a16="http://schemas.microsoft.com/office/drawing/2014/main" id="{89D5E70E-DF3F-48AB-A530-0F3F3E2CF62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6" name="直線コネクタ 455">
              <a:extLst>
                <a:ext uri="{FF2B5EF4-FFF2-40B4-BE49-F238E27FC236}">
                  <a16:creationId xmlns:a16="http://schemas.microsoft.com/office/drawing/2014/main" id="{3E5D430B-AE07-4319-B0DA-2CE6B9D61D0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7" name="グループ化 456">
            <a:extLst>
              <a:ext uri="{FF2B5EF4-FFF2-40B4-BE49-F238E27FC236}">
                <a16:creationId xmlns:a16="http://schemas.microsoft.com/office/drawing/2014/main" id="{BBE9C82F-29D0-42D3-AAF9-593793537731}"/>
              </a:ext>
            </a:extLst>
          </p:cNvPr>
          <p:cNvGrpSpPr/>
          <p:nvPr/>
        </p:nvGrpSpPr>
        <p:grpSpPr>
          <a:xfrm>
            <a:off x="4516912" y="5373982"/>
            <a:ext cx="78391" cy="78391"/>
            <a:chOff x="10179772" y="4044485"/>
            <a:chExt cx="492970" cy="492970"/>
          </a:xfrm>
        </p:grpSpPr>
        <p:cxnSp>
          <p:nvCxnSpPr>
            <p:cNvPr id="458" name="直線コネクタ 457">
              <a:extLst>
                <a:ext uri="{FF2B5EF4-FFF2-40B4-BE49-F238E27FC236}">
                  <a16:creationId xmlns:a16="http://schemas.microsoft.com/office/drawing/2014/main" id="{8DD7DDF8-9696-44E3-8A45-762ABA02571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9" name="直線コネクタ 458">
              <a:extLst>
                <a:ext uri="{FF2B5EF4-FFF2-40B4-BE49-F238E27FC236}">
                  <a16:creationId xmlns:a16="http://schemas.microsoft.com/office/drawing/2014/main" id="{59B1CB63-1EA2-4C53-AFA8-DB0CF78C5EF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0" name="グループ化 459">
            <a:extLst>
              <a:ext uri="{FF2B5EF4-FFF2-40B4-BE49-F238E27FC236}">
                <a16:creationId xmlns:a16="http://schemas.microsoft.com/office/drawing/2014/main" id="{3FE3AC10-07EA-450A-B499-1D543D8A5116}"/>
              </a:ext>
            </a:extLst>
          </p:cNvPr>
          <p:cNvGrpSpPr/>
          <p:nvPr/>
        </p:nvGrpSpPr>
        <p:grpSpPr>
          <a:xfrm>
            <a:off x="4541707" y="5379950"/>
            <a:ext cx="77412" cy="77412"/>
            <a:chOff x="10179772" y="4044485"/>
            <a:chExt cx="492970" cy="492970"/>
          </a:xfrm>
        </p:grpSpPr>
        <p:cxnSp>
          <p:nvCxnSpPr>
            <p:cNvPr id="461" name="直線コネクタ 460">
              <a:extLst>
                <a:ext uri="{FF2B5EF4-FFF2-40B4-BE49-F238E27FC236}">
                  <a16:creationId xmlns:a16="http://schemas.microsoft.com/office/drawing/2014/main" id="{567B6544-EEDB-4D86-9D94-8423CC0E3773}"/>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 name="直線コネクタ 461">
              <a:extLst>
                <a:ext uri="{FF2B5EF4-FFF2-40B4-BE49-F238E27FC236}">
                  <a16:creationId xmlns:a16="http://schemas.microsoft.com/office/drawing/2014/main" id="{6B737364-D2EF-46D2-95A2-F6E99196B198}"/>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3" name="グループ化 462">
            <a:extLst>
              <a:ext uri="{FF2B5EF4-FFF2-40B4-BE49-F238E27FC236}">
                <a16:creationId xmlns:a16="http://schemas.microsoft.com/office/drawing/2014/main" id="{DEB99C9B-DE56-4CAC-8BFD-EB14C2E940A3}"/>
              </a:ext>
            </a:extLst>
          </p:cNvPr>
          <p:cNvGrpSpPr/>
          <p:nvPr/>
        </p:nvGrpSpPr>
        <p:grpSpPr>
          <a:xfrm>
            <a:off x="4557135" y="5373190"/>
            <a:ext cx="77412" cy="77412"/>
            <a:chOff x="10179772" y="4044485"/>
            <a:chExt cx="492970" cy="492970"/>
          </a:xfrm>
        </p:grpSpPr>
        <p:cxnSp>
          <p:nvCxnSpPr>
            <p:cNvPr id="464" name="直線コネクタ 463">
              <a:extLst>
                <a:ext uri="{FF2B5EF4-FFF2-40B4-BE49-F238E27FC236}">
                  <a16:creationId xmlns:a16="http://schemas.microsoft.com/office/drawing/2014/main" id="{8DB3C210-0774-4B3B-B220-DB618B59E47B}"/>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5" name="直線コネクタ 464">
              <a:extLst>
                <a:ext uri="{FF2B5EF4-FFF2-40B4-BE49-F238E27FC236}">
                  <a16:creationId xmlns:a16="http://schemas.microsoft.com/office/drawing/2014/main" id="{C230D7EA-D99E-4AB6-B596-8DAC60F03CBE}"/>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4" name="テキスト ボックス 70">
            <a:extLst>
              <a:ext uri="{FF2B5EF4-FFF2-40B4-BE49-F238E27FC236}">
                <a16:creationId xmlns:a16="http://schemas.microsoft.com/office/drawing/2014/main" id="{EC95053F-3171-462A-B150-984E9E0C3513}"/>
              </a:ext>
            </a:extLst>
          </p:cNvPr>
          <p:cNvSpPr txBox="1"/>
          <p:nvPr/>
        </p:nvSpPr>
        <p:spPr>
          <a:xfrm>
            <a:off x="5006005" y="4322010"/>
            <a:ext cx="555297" cy="2068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破堤地点</a:t>
            </a:r>
          </a:p>
        </p:txBody>
      </p:sp>
      <p:grpSp>
        <p:nvGrpSpPr>
          <p:cNvPr id="475" name="グループ化 474">
            <a:extLst>
              <a:ext uri="{FF2B5EF4-FFF2-40B4-BE49-F238E27FC236}">
                <a16:creationId xmlns:a16="http://schemas.microsoft.com/office/drawing/2014/main" id="{4122916B-0B12-4120-9407-431DDA0EB8CE}"/>
              </a:ext>
            </a:extLst>
          </p:cNvPr>
          <p:cNvGrpSpPr/>
          <p:nvPr/>
        </p:nvGrpSpPr>
        <p:grpSpPr>
          <a:xfrm>
            <a:off x="4951827" y="4367107"/>
            <a:ext cx="75785" cy="75785"/>
            <a:chOff x="10179772" y="4044485"/>
            <a:chExt cx="492970" cy="492970"/>
          </a:xfrm>
        </p:grpSpPr>
        <p:cxnSp>
          <p:nvCxnSpPr>
            <p:cNvPr id="476" name="直線コネクタ 475">
              <a:extLst>
                <a:ext uri="{FF2B5EF4-FFF2-40B4-BE49-F238E27FC236}">
                  <a16:creationId xmlns:a16="http://schemas.microsoft.com/office/drawing/2014/main" id="{42958175-1DE6-4449-B8EB-417F4D9B74B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 name="直線コネクタ 476">
              <a:extLst>
                <a:ext uri="{FF2B5EF4-FFF2-40B4-BE49-F238E27FC236}">
                  <a16:creationId xmlns:a16="http://schemas.microsoft.com/office/drawing/2014/main" id="{35FA7304-89A5-4A3D-A1B6-4DA64CE52D1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8" name="グループ化 477">
            <a:extLst>
              <a:ext uri="{FF2B5EF4-FFF2-40B4-BE49-F238E27FC236}">
                <a16:creationId xmlns:a16="http://schemas.microsoft.com/office/drawing/2014/main" id="{8EEA142C-85DF-4E9A-B964-57B80E1E7FDF}"/>
              </a:ext>
            </a:extLst>
          </p:cNvPr>
          <p:cNvGrpSpPr/>
          <p:nvPr/>
        </p:nvGrpSpPr>
        <p:grpSpPr>
          <a:xfrm>
            <a:off x="4952153" y="4490964"/>
            <a:ext cx="75785" cy="75785"/>
            <a:chOff x="10179772" y="4044485"/>
            <a:chExt cx="492970" cy="492970"/>
          </a:xfrm>
        </p:grpSpPr>
        <p:cxnSp>
          <p:nvCxnSpPr>
            <p:cNvPr id="479" name="直線コネクタ 478">
              <a:extLst>
                <a:ext uri="{FF2B5EF4-FFF2-40B4-BE49-F238E27FC236}">
                  <a16:creationId xmlns:a16="http://schemas.microsoft.com/office/drawing/2014/main" id="{8101E45C-CB67-4051-B406-6855529FE716}"/>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直線コネクタ 479">
              <a:extLst>
                <a:ext uri="{FF2B5EF4-FFF2-40B4-BE49-F238E27FC236}">
                  <a16:creationId xmlns:a16="http://schemas.microsoft.com/office/drawing/2014/main" id="{34D8DE10-83B0-49CD-953D-2F9B253E42D2}"/>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1" name="テキスト ボックス 70">
            <a:extLst>
              <a:ext uri="{FF2B5EF4-FFF2-40B4-BE49-F238E27FC236}">
                <a16:creationId xmlns:a16="http://schemas.microsoft.com/office/drawing/2014/main" id="{730CD4A0-E53D-42CA-9A8E-0E40AAEA8A65}"/>
              </a:ext>
            </a:extLst>
          </p:cNvPr>
          <p:cNvSpPr txBox="1"/>
          <p:nvPr/>
        </p:nvSpPr>
        <p:spPr>
          <a:xfrm>
            <a:off x="5006262" y="4437842"/>
            <a:ext cx="499977" cy="1689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500" b="1" dirty="0">
                <a:latin typeface="HG丸ｺﾞｼｯｸM-PRO" pitchFamily="50" charset="-128"/>
                <a:ea typeface="HG丸ｺﾞｼｯｸM-PRO" pitchFamily="50" charset="-128"/>
              </a:rPr>
              <a:t>溢水地点</a:t>
            </a:r>
          </a:p>
        </p:txBody>
      </p:sp>
      <p:sp>
        <p:nvSpPr>
          <p:cNvPr id="7" name="フリーフォーム: 図形 6">
            <a:extLst>
              <a:ext uri="{FF2B5EF4-FFF2-40B4-BE49-F238E27FC236}">
                <a16:creationId xmlns:a16="http://schemas.microsoft.com/office/drawing/2014/main" id="{3DBE784C-15C9-45B0-B708-613B729A4576}"/>
              </a:ext>
            </a:extLst>
          </p:cNvPr>
          <p:cNvSpPr/>
          <p:nvPr/>
        </p:nvSpPr>
        <p:spPr bwMode="auto">
          <a:xfrm>
            <a:off x="6513195" y="1379220"/>
            <a:ext cx="927735" cy="514350"/>
          </a:xfrm>
          <a:custGeom>
            <a:avLst/>
            <a:gdLst>
              <a:gd name="connsiteX0" fmla="*/ 927735 w 927735"/>
              <a:gd name="connsiteY0" fmla="*/ 510540 h 510540"/>
              <a:gd name="connsiteX1" fmla="*/ 927735 w 927735"/>
              <a:gd name="connsiteY1" fmla="*/ 455295 h 510540"/>
              <a:gd name="connsiteX2" fmla="*/ 887730 w 927735"/>
              <a:gd name="connsiteY2" fmla="*/ 455295 h 510540"/>
              <a:gd name="connsiteX3" fmla="*/ 11430 w 927735"/>
              <a:gd name="connsiteY3" fmla="*/ 0 h 510540"/>
              <a:gd name="connsiteX4" fmla="*/ 0 w 927735"/>
              <a:gd name="connsiteY4" fmla="*/ 28575 h 510540"/>
              <a:gd name="connsiteX5" fmla="*/ 927735 w 927735"/>
              <a:gd name="connsiteY5" fmla="*/ 510540 h 510540"/>
              <a:gd name="connsiteX0" fmla="*/ 927735 w 927735"/>
              <a:gd name="connsiteY0" fmla="*/ 510540 h 510540"/>
              <a:gd name="connsiteX1" fmla="*/ 927735 w 927735"/>
              <a:gd name="connsiteY1" fmla="*/ 455295 h 510540"/>
              <a:gd name="connsiteX2" fmla="*/ 887730 w 927735"/>
              <a:gd name="connsiteY2" fmla="*/ 455295 h 510540"/>
              <a:gd name="connsiteX3" fmla="*/ 11430 w 927735"/>
              <a:gd name="connsiteY3" fmla="*/ 0 h 510540"/>
              <a:gd name="connsiteX4" fmla="*/ 0 w 927735"/>
              <a:gd name="connsiteY4" fmla="*/ 28575 h 510540"/>
              <a:gd name="connsiteX5" fmla="*/ 893445 w 927735"/>
              <a:gd name="connsiteY5" fmla="*/ 495300 h 510540"/>
              <a:gd name="connsiteX6" fmla="*/ 927735 w 927735"/>
              <a:gd name="connsiteY6" fmla="*/ 510540 h 510540"/>
              <a:gd name="connsiteX0" fmla="*/ 927735 w 927735"/>
              <a:gd name="connsiteY0" fmla="*/ 510540 h 518160"/>
              <a:gd name="connsiteX1" fmla="*/ 927735 w 927735"/>
              <a:gd name="connsiteY1" fmla="*/ 455295 h 518160"/>
              <a:gd name="connsiteX2" fmla="*/ 887730 w 927735"/>
              <a:gd name="connsiteY2" fmla="*/ 455295 h 518160"/>
              <a:gd name="connsiteX3" fmla="*/ 11430 w 927735"/>
              <a:gd name="connsiteY3" fmla="*/ 0 h 518160"/>
              <a:gd name="connsiteX4" fmla="*/ 0 w 927735"/>
              <a:gd name="connsiteY4" fmla="*/ 28575 h 518160"/>
              <a:gd name="connsiteX5" fmla="*/ 893445 w 927735"/>
              <a:gd name="connsiteY5" fmla="*/ 495300 h 518160"/>
              <a:gd name="connsiteX6" fmla="*/ 895350 w 927735"/>
              <a:gd name="connsiteY6" fmla="*/ 518160 h 518160"/>
              <a:gd name="connsiteX7" fmla="*/ 927735 w 927735"/>
              <a:gd name="connsiteY7" fmla="*/ 510540 h 518160"/>
              <a:gd name="connsiteX0" fmla="*/ 927735 w 927735"/>
              <a:gd name="connsiteY0" fmla="*/ 510540 h 518160"/>
              <a:gd name="connsiteX1" fmla="*/ 927735 w 927735"/>
              <a:gd name="connsiteY1" fmla="*/ 455295 h 518160"/>
              <a:gd name="connsiteX2" fmla="*/ 887730 w 927735"/>
              <a:gd name="connsiteY2" fmla="*/ 455295 h 518160"/>
              <a:gd name="connsiteX3" fmla="*/ 11430 w 927735"/>
              <a:gd name="connsiteY3" fmla="*/ 0 h 518160"/>
              <a:gd name="connsiteX4" fmla="*/ 0 w 927735"/>
              <a:gd name="connsiteY4" fmla="*/ 28575 h 518160"/>
              <a:gd name="connsiteX5" fmla="*/ 885825 w 927735"/>
              <a:gd name="connsiteY5" fmla="*/ 485775 h 518160"/>
              <a:gd name="connsiteX6" fmla="*/ 895350 w 927735"/>
              <a:gd name="connsiteY6" fmla="*/ 518160 h 518160"/>
              <a:gd name="connsiteX7" fmla="*/ 927735 w 927735"/>
              <a:gd name="connsiteY7" fmla="*/ 510540 h 518160"/>
              <a:gd name="connsiteX0" fmla="*/ 927735 w 927735"/>
              <a:gd name="connsiteY0" fmla="*/ 510540 h 514350"/>
              <a:gd name="connsiteX1" fmla="*/ 927735 w 927735"/>
              <a:gd name="connsiteY1" fmla="*/ 455295 h 514350"/>
              <a:gd name="connsiteX2" fmla="*/ 887730 w 927735"/>
              <a:gd name="connsiteY2" fmla="*/ 455295 h 514350"/>
              <a:gd name="connsiteX3" fmla="*/ 11430 w 927735"/>
              <a:gd name="connsiteY3" fmla="*/ 0 h 514350"/>
              <a:gd name="connsiteX4" fmla="*/ 0 w 927735"/>
              <a:gd name="connsiteY4" fmla="*/ 28575 h 514350"/>
              <a:gd name="connsiteX5" fmla="*/ 885825 w 927735"/>
              <a:gd name="connsiteY5" fmla="*/ 485775 h 514350"/>
              <a:gd name="connsiteX6" fmla="*/ 887730 w 927735"/>
              <a:gd name="connsiteY6" fmla="*/ 514350 h 514350"/>
              <a:gd name="connsiteX7" fmla="*/ 927735 w 927735"/>
              <a:gd name="connsiteY7" fmla="*/ 5105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735" h="514350">
                <a:moveTo>
                  <a:pt x="927735" y="510540"/>
                </a:moveTo>
                <a:lnTo>
                  <a:pt x="927735" y="455295"/>
                </a:lnTo>
                <a:lnTo>
                  <a:pt x="887730" y="455295"/>
                </a:lnTo>
                <a:lnTo>
                  <a:pt x="11430" y="0"/>
                </a:lnTo>
                <a:lnTo>
                  <a:pt x="0" y="28575"/>
                </a:lnTo>
                <a:lnTo>
                  <a:pt x="885825" y="485775"/>
                </a:lnTo>
                <a:cubicBezTo>
                  <a:pt x="890905" y="488950"/>
                  <a:pt x="882650" y="511175"/>
                  <a:pt x="887730" y="514350"/>
                </a:cubicBezTo>
                <a:lnTo>
                  <a:pt x="927735" y="510540"/>
                </a:lnTo>
                <a:close/>
              </a:path>
            </a:pathLst>
          </a:custGeom>
          <a:solidFill>
            <a:srgbClr val="FF0000">
              <a:alpha val="50000"/>
            </a:srgbClr>
          </a:solidFill>
          <a:ln>
            <a:solidFill>
              <a:srgbClr val="FF0000"/>
            </a:solidFill>
          </a:ln>
          <a:effectLst/>
        </p:spPr>
        <p:txBody>
          <a:bodyPr rtlCol="0" anchor="ctr"/>
          <a:lstStyle/>
          <a:p>
            <a:pPr algn="ctr"/>
            <a:endParaRPr kumimoji="1" lang="ja-JP" altLang="en-US" sz="400" dirty="0"/>
          </a:p>
        </p:txBody>
      </p:sp>
      <p:sp>
        <p:nvSpPr>
          <p:cNvPr id="9" name="フリーフォーム: 図形 8">
            <a:extLst>
              <a:ext uri="{FF2B5EF4-FFF2-40B4-BE49-F238E27FC236}">
                <a16:creationId xmlns:a16="http://schemas.microsoft.com/office/drawing/2014/main" id="{592DC5FB-DF4F-4CBC-AEDA-6834500757BB}"/>
              </a:ext>
            </a:extLst>
          </p:cNvPr>
          <p:cNvSpPr/>
          <p:nvPr/>
        </p:nvSpPr>
        <p:spPr bwMode="auto">
          <a:xfrm>
            <a:off x="7821930" y="1379220"/>
            <a:ext cx="1062990" cy="516255"/>
          </a:xfrm>
          <a:custGeom>
            <a:avLst/>
            <a:gdLst>
              <a:gd name="connsiteX0" fmla="*/ 0 w 1062990"/>
              <a:gd name="connsiteY0" fmla="*/ 506730 h 516255"/>
              <a:gd name="connsiteX1" fmla="*/ 0 w 1062990"/>
              <a:gd name="connsiteY1" fmla="*/ 441960 h 516255"/>
              <a:gd name="connsiteX2" fmla="*/ 41910 w 1062990"/>
              <a:gd name="connsiteY2" fmla="*/ 441960 h 516255"/>
              <a:gd name="connsiteX3" fmla="*/ 596265 w 1062990"/>
              <a:gd name="connsiteY3" fmla="*/ 150495 h 516255"/>
              <a:gd name="connsiteX4" fmla="*/ 721995 w 1062990"/>
              <a:gd name="connsiteY4" fmla="*/ 150495 h 516255"/>
              <a:gd name="connsiteX5" fmla="*/ 721995 w 1062990"/>
              <a:gd name="connsiteY5" fmla="*/ 85725 h 516255"/>
              <a:gd name="connsiteX6" fmla="*/ 861060 w 1062990"/>
              <a:gd name="connsiteY6" fmla="*/ 85725 h 516255"/>
              <a:gd name="connsiteX7" fmla="*/ 1030605 w 1062990"/>
              <a:gd name="connsiteY7" fmla="*/ 0 h 516255"/>
              <a:gd name="connsiteX8" fmla="*/ 1062990 w 1062990"/>
              <a:gd name="connsiteY8" fmla="*/ 57150 h 516255"/>
              <a:gd name="connsiteX9" fmla="*/ 889635 w 1062990"/>
              <a:gd name="connsiteY9" fmla="*/ 140970 h 516255"/>
              <a:gd name="connsiteX10" fmla="*/ 790575 w 1062990"/>
              <a:gd name="connsiteY10" fmla="*/ 140970 h 516255"/>
              <a:gd name="connsiteX11" fmla="*/ 790575 w 1062990"/>
              <a:gd name="connsiteY11" fmla="*/ 196215 h 516255"/>
              <a:gd name="connsiteX12" fmla="*/ 619125 w 1062990"/>
              <a:gd name="connsiteY12" fmla="*/ 196215 h 516255"/>
              <a:gd name="connsiteX13" fmla="*/ 55245 w 1062990"/>
              <a:gd name="connsiteY13" fmla="*/ 485775 h 516255"/>
              <a:gd name="connsiteX14" fmla="*/ 55245 w 1062990"/>
              <a:gd name="connsiteY14" fmla="*/ 516255 h 516255"/>
              <a:gd name="connsiteX15" fmla="*/ 0 w 1062990"/>
              <a:gd name="connsiteY15" fmla="*/ 506730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2990" h="516255">
                <a:moveTo>
                  <a:pt x="0" y="506730"/>
                </a:moveTo>
                <a:lnTo>
                  <a:pt x="0" y="441960"/>
                </a:lnTo>
                <a:lnTo>
                  <a:pt x="41910" y="441960"/>
                </a:lnTo>
                <a:lnTo>
                  <a:pt x="596265" y="150495"/>
                </a:lnTo>
                <a:lnTo>
                  <a:pt x="721995" y="150495"/>
                </a:lnTo>
                <a:lnTo>
                  <a:pt x="721995" y="85725"/>
                </a:lnTo>
                <a:lnTo>
                  <a:pt x="861060" y="85725"/>
                </a:lnTo>
                <a:lnTo>
                  <a:pt x="1030605" y="0"/>
                </a:lnTo>
                <a:lnTo>
                  <a:pt x="1062990" y="57150"/>
                </a:lnTo>
                <a:lnTo>
                  <a:pt x="889635" y="140970"/>
                </a:lnTo>
                <a:lnTo>
                  <a:pt x="790575" y="140970"/>
                </a:lnTo>
                <a:lnTo>
                  <a:pt x="790575" y="196215"/>
                </a:lnTo>
                <a:lnTo>
                  <a:pt x="619125" y="196215"/>
                </a:lnTo>
                <a:lnTo>
                  <a:pt x="55245" y="485775"/>
                </a:lnTo>
                <a:lnTo>
                  <a:pt x="55245" y="516255"/>
                </a:lnTo>
                <a:lnTo>
                  <a:pt x="0" y="506730"/>
                </a:lnTo>
                <a:close/>
              </a:path>
            </a:pathLst>
          </a:custGeom>
          <a:solidFill>
            <a:srgbClr val="FF0000">
              <a:alpha val="50000"/>
            </a:srgbClr>
          </a:solidFill>
          <a:ln>
            <a:solidFill>
              <a:srgbClr val="FF0000"/>
            </a:solidFill>
          </a:ln>
          <a:effectLst/>
        </p:spPr>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95D41E6A-57E8-4CCE-B4E0-5E21828BE317}"/>
              </a:ext>
            </a:extLst>
          </p:cNvPr>
          <p:cNvSpPr/>
          <p:nvPr/>
        </p:nvSpPr>
        <p:spPr bwMode="auto">
          <a:xfrm>
            <a:off x="6563360" y="1386840"/>
            <a:ext cx="2270760" cy="355600"/>
          </a:xfrm>
          <a:custGeom>
            <a:avLst/>
            <a:gdLst>
              <a:gd name="connsiteX0" fmla="*/ 0 w 2270760"/>
              <a:gd name="connsiteY0" fmla="*/ 5080 h 355600"/>
              <a:gd name="connsiteX1" fmla="*/ 132080 w 2270760"/>
              <a:gd name="connsiteY1" fmla="*/ 17780 h 355600"/>
              <a:gd name="connsiteX2" fmla="*/ 449580 w 2270760"/>
              <a:gd name="connsiteY2" fmla="*/ 170180 h 355600"/>
              <a:gd name="connsiteX3" fmla="*/ 548640 w 2270760"/>
              <a:gd name="connsiteY3" fmla="*/ 193040 h 355600"/>
              <a:gd name="connsiteX4" fmla="*/ 906780 w 2270760"/>
              <a:gd name="connsiteY4" fmla="*/ 187960 h 355600"/>
              <a:gd name="connsiteX5" fmla="*/ 1236980 w 2270760"/>
              <a:gd name="connsiteY5" fmla="*/ 139700 h 355600"/>
              <a:gd name="connsiteX6" fmla="*/ 1297940 w 2270760"/>
              <a:gd name="connsiteY6" fmla="*/ 101600 h 355600"/>
              <a:gd name="connsiteX7" fmla="*/ 1330960 w 2270760"/>
              <a:gd name="connsiteY7" fmla="*/ 101600 h 355600"/>
              <a:gd name="connsiteX8" fmla="*/ 1432560 w 2270760"/>
              <a:gd name="connsiteY8" fmla="*/ 48260 h 355600"/>
              <a:gd name="connsiteX9" fmla="*/ 1498600 w 2270760"/>
              <a:gd name="connsiteY9" fmla="*/ 45720 h 355600"/>
              <a:gd name="connsiteX10" fmla="*/ 1577340 w 2270760"/>
              <a:gd name="connsiteY10" fmla="*/ 25400 h 355600"/>
              <a:gd name="connsiteX11" fmla="*/ 1643380 w 2270760"/>
              <a:gd name="connsiteY11" fmla="*/ 0 h 355600"/>
              <a:gd name="connsiteX12" fmla="*/ 2270760 w 2270760"/>
              <a:gd name="connsiteY12" fmla="*/ 2540 h 355600"/>
              <a:gd name="connsiteX13" fmla="*/ 2120900 w 2270760"/>
              <a:gd name="connsiteY13" fmla="*/ 73660 h 355600"/>
              <a:gd name="connsiteX14" fmla="*/ 1971040 w 2270760"/>
              <a:gd name="connsiteY14" fmla="*/ 73660 h 355600"/>
              <a:gd name="connsiteX15" fmla="*/ 1971040 w 2270760"/>
              <a:gd name="connsiteY15" fmla="*/ 139700 h 355600"/>
              <a:gd name="connsiteX16" fmla="*/ 1846580 w 2270760"/>
              <a:gd name="connsiteY16" fmla="*/ 139700 h 355600"/>
              <a:gd name="connsiteX17" fmla="*/ 1430020 w 2270760"/>
              <a:gd name="connsiteY17" fmla="*/ 355600 h 355600"/>
              <a:gd name="connsiteX18" fmla="*/ 668020 w 2270760"/>
              <a:gd name="connsiteY18" fmla="*/ 355600 h 355600"/>
              <a:gd name="connsiteX19" fmla="*/ 0 w 2270760"/>
              <a:gd name="connsiteY19" fmla="*/ 508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0760" h="355600">
                <a:moveTo>
                  <a:pt x="0" y="5080"/>
                </a:moveTo>
                <a:lnTo>
                  <a:pt x="132080" y="17780"/>
                </a:lnTo>
                <a:lnTo>
                  <a:pt x="449580" y="170180"/>
                </a:lnTo>
                <a:lnTo>
                  <a:pt x="548640" y="193040"/>
                </a:lnTo>
                <a:lnTo>
                  <a:pt x="906780" y="187960"/>
                </a:lnTo>
                <a:lnTo>
                  <a:pt x="1236980" y="139700"/>
                </a:lnTo>
                <a:lnTo>
                  <a:pt x="1297940" y="101600"/>
                </a:lnTo>
                <a:lnTo>
                  <a:pt x="1330960" y="101600"/>
                </a:lnTo>
                <a:lnTo>
                  <a:pt x="1432560" y="48260"/>
                </a:lnTo>
                <a:lnTo>
                  <a:pt x="1498600" y="45720"/>
                </a:lnTo>
                <a:lnTo>
                  <a:pt x="1577340" y="25400"/>
                </a:lnTo>
                <a:lnTo>
                  <a:pt x="1643380" y="0"/>
                </a:lnTo>
                <a:lnTo>
                  <a:pt x="2270760" y="2540"/>
                </a:lnTo>
                <a:lnTo>
                  <a:pt x="2120900" y="73660"/>
                </a:lnTo>
                <a:lnTo>
                  <a:pt x="1971040" y="73660"/>
                </a:lnTo>
                <a:lnTo>
                  <a:pt x="1971040" y="139700"/>
                </a:lnTo>
                <a:lnTo>
                  <a:pt x="1846580" y="139700"/>
                </a:lnTo>
                <a:lnTo>
                  <a:pt x="1430020" y="355600"/>
                </a:lnTo>
                <a:lnTo>
                  <a:pt x="668020" y="355600"/>
                </a:lnTo>
                <a:lnTo>
                  <a:pt x="0" y="5080"/>
                </a:lnTo>
                <a:close/>
              </a:path>
            </a:pathLst>
          </a:custGeom>
          <a:solidFill>
            <a:srgbClr val="FF0000">
              <a:alpha val="50000"/>
            </a:srgbClr>
          </a:solidFill>
          <a:ln>
            <a:solidFill>
              <a:srgbClr val="FF0000"/>
            </a:solidFill>
          </a:ln>
          <a:effectLst/>
        </p:spPr>
        <p:txBody>
          <a:bodyPr rtlCol="0" anchor="ctr"/>
          <a:lstStyle/>
          <a:p>
            <a:pPr algn="ctr"/>
            <a:endParaRPr kumimoji="1" lang="ja-JP" altLang="en-US"/>
          </a:p>
        </p:txBody>
      </p:sp>
      <p:sp>
        <p:nvSpPr>
          <p:cNvPr id="483" name="テキスト ボックス 482">
            <a:extLst>
              <a:ext uri="{FF2B5EF4-FFF2-40B4-BE49-F238E27FC236}">
                <a16:creationId xmlns:a16="http://schemas.microsoft.com/office/drawing/2014/main" id="{3FA638E6-B528-4BBA-BE01-9898648D028C}"/>
              </a:ext>
            </a:extLst>
          </p:cNvPr>
          <p:cNvSpPr txBox="1"/>
          <p:nvPr/>
        </p:nvSpPr>
        <p:spPr>
          <a:xfrm rot="16862387">
            <a:off x="4020804" y="5677617"/>
            <a:ext cx="1139212" cy="230832"/>
          </a:xfrm>
          <a:prstGeom prst="rect">
            <a:avLst/>
          </a:prstGeom>
          <a:noFill/>
        </p:spPr>
        <p:txBody>
          <a:bodyPr wrap="square" rtlCol="0">
            <a:spAutoFit/>
          </a:bodyPr>
          <a:lstStyle/>
          <a:p>
            <a:pPr algn="ctr"/>
            <a:r>
              <a:rPr lang="ja-JP" altLang="en-US" sz="900" kern="100" dirty="0">
                <a:latin typeface="+mn-ea"/>
                <a:ea typeface="+mn-ea"/>
                <a:cs typeface="Times New Roman"/>
              </a:rPr>
              <a:t>新上渡場橋</a:t>
            </a:r>
            <a:endParaRPr kumimoji="1" lang="ja-JP" altLang="en-US" sz="900" dirty="0"/>
          </a:p>
        </p:txBody>
      </p:sp>
      <p:cxnSp>
        <p:nvCxnSpPr>
          <p:cNvPr id="484" name="直線矢印コネクタ 483">
            <a:extLst>
              <a:ext uri="{FF2B5EF4-FFF2-40B4-BE49-F238E27FC236}">
                <a16:creationId xmlns:a16="http://schemas.microsoft.com/office/drawing/2014/main" id="{FBDCD52A-7B92-404C-A10B-AEA427502C7E}"/>
              </a:ext>
            </a:extLst>
          </p:cNvPr>
          <p:cNvCxnSpPr/>
          <p:nvPr/>
        </p:nvCxnSpPr>
        <p:spPr bwMode="auto">
          <a:xfrm>
            <a:off x="2789574" y="5557374"/>
            <a:ext cx="1701352" cy="27771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5" name="直線コネクタ 484">
            <a:extLst>
              <a:ext uri="{FF2B5EF4-FFF2-40B4-BE49-F238E27FC236}">
                <a16:creationId xmlns:a16="http://schemas.microsoft.com/office/drawing/2014/main" id="{665E776D-54F0-4C27-8843-A6A021C32768}"/>
              </a:ext>
            </a:extLst>
          </p:cNvPr>
          <p:cNvCxnSpPr/>
          <p:nvPr/>
        </p:nvCxnSpPr>
        <p:spPr bwMode="auto">
          <a:xfrm flipV="1">
            <a:off x="2771154" y="5020784"/>
            <a:ext cx="107675" cy="605076"/>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6" name="直線コネクタ 485">
            <a:extLst>
              <a:ext uri="{FF2B5EF4-FFF2-40B4-BE49-F238E27FC236}">
                <a16:creationId xmlns:a16="http://schemas.microsoft.com/office/drawing/2014/main" id="{EF66A831-185A-4873-9DE8-B0E4E8FE34E0}"/>
              </a:ext>
            </a:extLst>
          </p:cNvPr>
          <p:cNvCxnSpPr/>
          <p:nvPr/>
        </p:nvCxnSpPr>
        <p:spPr bwMode="auto">
          <a:xfrm flipV="1">
            <a:off x="4489538" y="5486288"/>
            <a:ext cx="76353" cy="417453"/>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7" name="テキスト ボックス 486">
            <a:extLst>
              <a:ext uri="{FF2B5EF4-FFF2-40B4-BE49-F238E27FC236}">
                <a16:creationId xmlns:a16="http://schemas.microsoft.com/office/drawing/2014/main" id="{C41B58E1-4ADD-4382-B79E-ABAAC540277A}"/>
              </a:ext>
            </a:extLst>
          </p:cNvPr>
          <p:cNvSpPr txBox="1"/>
          <p:nvPr/>
        </p:nvSpPr>
        <p:spPr>
          <a:xfrm>
            <a:off x="2763058" y="5656352"/>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③整備対象区間 </a:t>
            </a:r>
            <a:r>
              <a:rPr lang="en-US" altLang="ja-JP" sz="800" dirty="0"/>
              <a:t>L</a:t>
            </a:r>
            <a:r>
              <a:rPr lang="ja-JP" altLang="en-US" sz="800" dirty="0"/>
              <a:t>＝</a:t>
            </a:r>
            <a:r>
              <a:rPr lang="en-US" altLang="ja-JP" sz="800" dirty="0"/>
              <a:t>3.3km</a:t>
            </a:r>
            <a:endParaRPr lang="ja-JP" altLang="en-US" sz="800" dirty="0"/>
          </a:p>
        </p:txBody>
      </p:sp>
      <p:sp>
        <p:nvSpPr>
          <p:cNvPr id="5" name="正方形/長方形 4">
            <a:extLst>
              <a:ext uri="{FF2B5EF4-FFF2-40B4-BE49-F238E27FC236}">
                <a16:creationId xmlns:a16="http://schemas.microsoft.com/office/drawing/2014/main" id="{B28C784A-D006-4B72-B55E-09F939A4D6C6}"/>
              </a:ext>
            </a:extLst>
          </p:cNvPr>
          <p:cNvSpPr/>
          <p:nvPr/>
        </p:nvSpPr>
        <p:spPr bwMode="auto">
          <a:xfrm>
            <a:off x="8148320" y="1747040"/>
            <a:ext cx="735965" cy="312995"/>
          </a:xfrm>
          <a:prstGeom prst="rect">
            <a:avLst/>
          </a:prstGeom>
          <a:solidFill>
            <a:schemeClr val="bg1"/>
          </a:solidFill>
          <a:ln>
            <a:noFill/>
          </a:ln>
          <a:effectLst/>
        </p:spPr>
        <p:txBody>
          <a:bodyPr rtlCol="0" anchor="ctr"/>
          <a:lstStyle/>
          <a:p>
            <a:pPr algn="ctr"/>
            <a:endParaRPr kumimoji="1" lang="ja-JP" altLang="en-US"/>
          </a:p>
        </p:txBody>
      </p:sp>
      <p:pic>
        <p:nvPicPr>
          <p:cNvPr id="4" name="図 3">
            <a:extLst>
              <a:ext uri="{FF2B5EF4-FFF2-40B4-BE49-F238E27FC236}">
                <a16:creationId xmlns:a16="http://schemas.microsoft.com/office/drawing/2014/main" id="{959C8405-C29D-44BE-96E8-9852AC340C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6597" y="3700127"/>
            <a:ext cx="2075336" cy="1556502"/>
          </a:xfrm>
          <a:prstGeom prst="rect">
            <a:avLst/>
          </a:prstGeom>
        </p:spPr>
      </p:pic>
      <p:sp>
        <p:nvSpPr>
          <p:cNvPr id="74" name="テキスト ボックス 36">
            <a:extLst>
              <a:ext uri="{FF2B5EF4-FFF2-40B4-BE49-F238E27FC236}">
                <a16:creationId xmlns:a16="http://schemas.microsoft.com/office/drawing/2014/main" id="{5AD20E05-AC5D-43A9-B0DC-7AFD96BD31EF}"/>
              </a:ext>
            </a:extLst>
          </p:cNvPr>
          <p:cNvSpPr txBox="1">
            <a:spLocks noChangeArrowheads="1"/>
          </p:cNvSpPr>
          <p:nvPr/>
        </p:nvSpPr>
        <p:spPr bwMode="auto">
          <a:xfrm>
            <a:off x="7749294" y="3693770"/>
            <a:ext cx="2088000"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施工中</a:t>
            </a:r>
          </a:p>
        </p:txBody>
      </p:sp>
      <p:cxnSp>
        <p:nvCxnSpPr>
          <p:cNvPr id="81" name="直線矢印コネクタ 80">
            <a:extLst>
              <a:ext uri="{FF2B5EF4-FFF2-40B4-BE49-F238E27FC236}">
                <a16:creationId xmlns:a16="http://schemas.microsoft.com/office/drawing/2014/main" id="{2DEB6EAC-6350-4081-A5DE-FD1277D420E8}"/>
              </a:ext>
            </a:extLst>
          </p:cNvPr>
          <p:cNvCxnSpPr/>
          <p:nvPr/>
        </p:nvCxnSpPr>
        <p:spPr bwMode="auto">
          <a:xfrm flipV="1">
            <a:off x="8897201" y="4897538"/>
            <a:ext cx="187907" cy="21098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テキスト ボックス 250">
            <a:extLst>
              <a:ext uri="{FF2B5EF4-FFF2-40B4-BE49-F238E27FC236}">
                <a16:creationId xmlns:a16="http://schemas.microsoft.com/office/drawing/2014/main" id="{DA8ABEF9-BA9A-41C2-A2B2-4F34338E9643}"/>
              </a:ext>
            </a:extLst>
          </p:cNvPr>
          <p:cNvSpPr txBox="1"/>
          <p:nvPr/>
        </p:nvSpPr>
        <p:spPr>
          <a:xfrm>
            <a:off x="1044798" y="6181190"/>
            <a:ext cx="1368000" cy="194925"/>
          </a:xfrm>
          <a:prstGeom prst="rect">
            <a:avLst/>
          </a:prstGeom>
          <a:solidFill>
            <a:schemeClr val="bg1"/>
          </a:solidFill>
        </p:spPr>
        <p:txBody>
          <a:bodyPr wrap="square" anchor="ctr">
            <a:spAutoFit/>
          </a:bodyPr>
          <a:lstStyle/>
          <a:p>
            <a:pPr marL="0" algn="l" defTabSz="914400" rtl="0" eaLnBrk="1" latinLnBrk="0" hangingPunct="1">
              <a:lnSpc>
                <a:spcPts val="800"/>
              </a:lnSpc>
              <a:spcAft>
                <a:spcPts val="0"/>
              </a:spcAft>
            </a:pPr>
            <a:r>
              <a:rPr kumimoji="1" lang="zh-TW" altLang="en-US" sz="800" kern="0" dirty="0">
                <a:solidFill>
                  <a:schemeClr val="tx1"/>
                </a:solidFill>
                <a:effectLst/>
                <a:latin typeface="+mn-lt"/>
                <a:ea typeface="+mn-ea"/>
                <a:cs typeface="+mn-cs"/>
              </a:rPr>
              <a:t>浸水想定面積：約</a:t>
            </a:r>
            <a:r>
              <a:rPr kumimoji="1" lang="en-US" altLang="ja-JP" sz="800" kern="0" dirty="0">
                <a:solidFill>
                  <a:schemeClr val="tx1"/>
                </a:solidFill>
                <a:effectLst/>
                <a:latin typeface="+mn-lt"/>
                <a:ea typeface="+mn-ea"/>
                <a:cs typeface="+mn-cs"/>
              </a:rPr>
              <a:t>478.5</a:t>
            </a:r>
            <a:r>
              <a:rPr kumimoji="1" lang="en-US" altLang="zh-TW" sz="800" kern="0" dirty="0">
                <a:solidFill>
                  <a:schemeClr val="tx1"/>
                </a:solidFill>
                <a:effectLst/>
                <a:latin typeface="+mn-lt"/>
                <a:ea typeface="+mn-ea"/>
                <a:cs typeface="+mn-cs"/>
              </a:rPr>
              <a:t>ha</a:t>
            </a:r>
          </a:p>
        </p:txBody>
      </p:sp>
      <p:sp>
        <p:nvSpPr>
          <p:cNvPr id="254" name="テキスト ボックス 253">
            <a:extLst>
              <a:ext uri="{FF2B5EF4-FFF2-40B4-BE49-F238E27FC236}">
                <a16:creationId xmlns:a16="http://schemas.microsoft.com/office/drawing/2014/main" id="{4BC24363-3C19-409C-AD8A-56C93AF02AE0}"/>
              </a:ext>
            </a:extLst>
          </p:cNvPr>
          <p:cNvSpPr txBox="1"/>
          <p:nvPr/>
        </p:nvSpPr>
        <p:spPr>
          <a:xfrm rot="17453854">
            <a:off x="474433" y="3985752"/>
            <a:ext cx="735603" cy="246221"/>
          </a:xfrm>
          <a:prstGeom prst="rect">
            <a:avLst/>
          </a:prstGeom>
          <a:noFill/>
        </p:spPr>
        <p:txBody>
          <a:bodyPr wrap="square" rtlCol="0">
            <a:spAutoFit/>
          </a:bodyPr>
          <a:lstStyle/>
          <a:p>
            <a:pPr algn="ctr"/>
            <a:r>
              <a:rPr kumimoji="1" lang="ja-JP" altLang="en-US" sz="1000" b="1" dirty="0"/>
              <a:t>←淀川</a:t>
            </a:r>
          </a:p>
        </p:txBody>
      </p:sp>
      <p:sp>
        <p:nvSpPr>
          <p:cNvPr id="255" name="正方形/長方形 254">
            <a:extLst>
              <a:ext uri="{FF2B5EF4-FFF2-40B4-BE49-F238E27FC236}">
                <a16:creationId xmlns:a16="http://schemas.microsoft.com/office/drawing/2014/main" id="{E3EC0DC8-B09D-4A80-862C-AEDA8338DF9B}"/>
              </a:ext>
            </a:extLst>
          </p:cNvPr>
          <p:cNvSpPr/>
          <p:nvPr/>
        </p:nvSpPr>
        <p:spPr bwMode="auto">
          <a:xfrm>
            <a:off x="403104" y="6181743"/>
            <a:ext cx="615331" cy="194925"/>
          </a:xfrm>
          <a:prstGeom prst="rect">
            <a:avLst/>
          </a:prstGeom>
          <a:solidFill>
            <a:schemeClr val="bg1"/>
          </a:solidFill>
          <a:ln>
            <a:noFill/>
          </a:ln>
          <a:effectLst/>
        </p:spPr>
        <p:txBody>
          <a:bodyPr rtlCol="0" anchor="ctr"/>
          <a:lstStyle/>
          <a:p>
            <a:pPr algn="ctr"/>
            <a:endParaRPr kumimoji="1" lang="ja-JP" altLang="en-US"/>
          </a:p>
        </p:txBody>
      </p:sp>
      <p:grpSp>
        <p:nvGrpSpPr>
          <p:cNvPr id="248" name="グループ化 247">
            <a:extLst>
              <a:ext uri="{FF2B5EF4-FFF2-40B4-BE49-F238E27FC236}">
                <a16:creationId xmlns:a16="http://schemas.microsoft.com/office/drawing/2014/main" id="{77AF89A7-E34F-473B-B6D9-40273F68D49E}"/>
              </a:ext>
            </a:extLst>
          </p:cNvPr>
          <p:cNvGrpSpPr/>
          <p:nvPr/>
        </p:nvGrpSpPr>
        <p:grpSpPr>
          <a:xfrm>
            <a:off x="374090" y="6212710"/>
            <a:ext cx="720000" cy="205744"/>
            <a:chOff x="4627066" y="6243190"/>
            <a:chExt cx="720000" cy="205744"/>
          </a:xfrm>
        </p:grpSpPr>
        <p:sp>
          <p:nvSpPr>
            <p:cNvPr id="249" name="テキスト ボックス 248">
              <a:extLst>
                <a:ext uri="{FF2B5EF4-FFF2-40B4-BE49-F238E27FC236}">
                  <a16:creationId xmlns:a16="http://schemas.microsoft.com/office/drawing/2014/main" id="{654FAAB1-0D80-4F02-9207-6733D0B72B61}"/>
                </a:ext>
              </a:extLst>
            </p:cNvPr>
            <p:cNvSpPr txBox="1"/>
            <p:nvPr/>
          </p:nvSpPr>
          <p:spPr>
            <a:xfrm>
              <a:off x="462706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250" name="フリーフォーム: 図形 249">
              <a:extLst>
                <a:ext uri="{FF2B5EF4-FFF2-40B4-BE49-F238E27FC236}">
                  <a16:creationId xmlns:a16="http://schemas.microsoft.com/office/drawing/2014/main" id="{7BAD713F-69DB-4CC3-A5CD-8F2289A96CAD}"/>
                </a:ext>
              </a:extLst>
            </p:cNvPr>
            <p:cNvSpPr/>
            <p:nvPr/>
          </p:nvSpPr>
          <p:spPr bwMode="auto">
            <a:xfrm>
              <a:off x="4808452" y="6243190"/>
              <a:ext cx="288000" cy="4718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Tree>
    <p:extLst>
      <p:ext uri="{BB962C8B-B14F-4D97-AF65-F5344CB8AC3E}">
        <p14:creationId xmlns:p14="http://schemas.microsoft.com/office/powerpoint/2010/main" val="32085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40141D-A953-43E8-824B-2E8D820E7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8164" y="4749750"/>
            <a:ext cx="2634535" cy="1975901"/>
          </a:xfrm>
          <a:prstGeom prst="rect">
            <a:avLst/>
          </a:prstGeom>
        </p:spPr>
      </p:pic>
      <p:sp>
        <p:nvSpPr>
          <p:cNvPr id="66" name="Text Box 33">
            <a:extLst>
              <a:ext uri="{FF2B5EF4-FFF2-40B4-BE49-F238E27FC236}">
                <a16:creationId xmlns:a16="http://schemas.microsoft.com/office/drawing/2014/main" id="{10CB76BD-5A34-4D48-92FA-7BCA9139BF7D}"/>
              </a:ext>
            </a:extLst>
          </p:cNvPr>
          <p:cNvSpPr txBox="1">
            <a:spLocks noChangeArrowheads="1"/>
          </p:cNvSpPr>
          <p:nvPr/>
        </p:nvSpPr>
        <p:spPr bwMode="auto">
          <a:xfrm>
            <a:off x="5689237" y="494473"/>
            <a:ext cx="3938957" cy="6328802"/>
          </a:xfrm>
          <a:prstGeom prst="rect">
            <a:avLst/>
          </a:prstGeom>
          <a:noFill/>
          <a:ln w="9525" algn="ctr">
            <a:noFill/>
            <a:miter lim="800000"/>
            <a:headEnd/>
            <a:tailEnd/>
          </a:ln>
          <a:effectLst/>
        </p:spPr>
        <p:txBody>
          <a:bodyPr wrap="square" lIns="45720" tIns="27432" rIns="45720" bIns="27432"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dirty="0">
                <a:solidFill>
                  <a:srgbClr val="000000"/>
                </a:solidFill>
                <a:latin typeface="ＭＳ Ｐゴシック"/>
                <a:ea typeface="ＭＳ Ｐゴシック"/>
              </a:rPr>
              <a:t>山田池橋付近</a:t>
            </a:r>
          </a:p>
        </p:txBody>
      </p:sp>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6</a:t>
            </a:r>
          </a:p>
        </p:txBody>
      </p:sp>
      <p:graphicFrame>
        <p:nvGraphicFramePr>
          <p:cNvPr id="149" name="表 148">
            <a:extLst>
              <a:ext uri="{FF2B5EF4-FFF2-40B4-BE49-F238E27FC236}">
                <a16:creationId xmlns:a16="http://schemas.microsoft.com/office/drawing/2014/main" id="{D5969160-D12C-47EF-B174-FEB5A1092C4F}"/>
              </a:ext>
            </a:extLst>
          </p:cNvPr>
          <p:cNvGraphicFramePr>
            <a:graphicFrameLocks noGrp="1"/>
          </p:cNvGraphicFramePr>
          <p:nvPr/>
        </p:nvGraphicFramePr>
        <p:xfrm>
          <a:off x="310576" y="1027207"/>
          <a:ext cx="5067675" cy="1311275"/>
        </p:xfrm>
        <a:graphic>
          <a:graphicData uri="http://schemas.openxmlformats.org/drawingml/2006/table">
            <a:tbl>
              <a:tblPr/>
              <a:tblGrid>
                <a:gridCol w="679084">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760576">
                  <a:extLst>
                    <a:ext uri="{9D8B030D-6E8A-4147-A177-3AD203B41FA5}">
                      <a16:colId xmlns:a16="http://schemas.microsoft.com/office/drawing/2014/main" val="20002"/>
                    </a:ext>
                  </a:extLst>
                </a:gridCol>
                <a:gridCol w="1324015">
                  <a:extLst>
                    <a:ext uri="{9D8B030D-6E8A-4147-A177-3AD203B41FA5}">
                      <a16:colId xmlns:a16="http://schemas.microsoft.com/office/drawing/2014/main" val="20003"/>
                    </a:ext>
                  </a:extLst>
                </a:gridCol>
              </a:tblGrid>
              <a:tr h="187325">
                <a:tc>
                  <a:txBody>
                    <a:bodyPr/>
                    <a:lstStyle/>
                    <a:p>
                      <a:pPr marL="0" indent="0" algn="ctr">
                        <a:spcAft>
                          <a:spcPts val="0"/>
                        </a:spcAft>
                      </a:pPr>
                      <a:r>
                        <a:rPr lang="ja-JP" sz="1000" kern="100" dirty="0">
                          <a:latin typeface="+mn-ea"/>
                          <a:ea typeface="+mn-ea"/>
                          <a:cs typeface="Times New Roman"/>
                        </a:rPr>
                        <a:t>河川名</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整備対象区間</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sz="1000" kern="100" dirty="0">
                          <a:latin typeface="+mn-ea"/>
                          <a:ea typeface="+mn-ea"/>
                          <a:cs typeface="Times New Roman"/>
                        </a:rPr>
                        <a:t>整備延長</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整備内容</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4650">
                <a:tc rowSpan="3">
                  <a:txBody>
                    <a:bodyPr/>
                    <a:lstStyle/>
                    <a:p>
                      <a:pPr marL="0" indent="0" algn="ctr">
                        <a:spcAft>
                          <a:spcPts val="0"/>
                        </a:spcAft>
                      </a:pPr>
                      <a:r>
                        <a:rPr lang="ja-JP" altLang="en-US" sz="1000" kern="100" dirty="0">
                          <a:latin typeface="+mn-ea"/>
                          <a:ea typeface="+mn-ea"/>
                          <a:cs typeface="Times New Roman"/>
                        </a:rPr>
                        <a:t>穂谷</a:t>
                      </a:r>
                      <a:r>
                        <a:rPr lang="ja-JP" sz="1000" kern="100" dirty="0">
                          <a:latin typeface="+mn-ea"/>
                          <a:ea typeface="+mn-ea"/>
                          <a:cs typeface="Times New Roman"/>
                        </a:rPr>
                        <a:t>川</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①馬場前</a:t>
                      </a:r>
                      <a:r>
                        <a:rPr lang="zh-TW" altLang="en-US" sz="1000" kern="100" dirty="0">
                          <a:latin typeface="+mn-ea"/>
                          <a:ea typeface="+mn-ea"/>
                          <a:cs typeface="Times New Roman"/>
                        </a:rPr>
                        <a:t>橋</a:t>
                      </a:r>
                      <a:r>
                        <a:rPr lang="ja-JP" altLang="en-US" sz="1000" kern="100" dirty="0">
                          <a:latin typeface="+mn-ea"/>
                          <a:ea typeface="+mn-ea"/>
                          <a:cs typeface="Times New Roman"/>
                        </a:rPr>
                        <a:t>上流</a:t>
                      </a:r>
                      <a:r>
                        <a:rPr lang="zh-TW" altLang="en-US" sz="1000" kern="100" dirty="0">
                          <a:latin typeface="+mn-ea"/>
                          <a:ea typeface="+mn-ea"/>
                          <a:cs typeface="Times New Roman"/>
                        </a:rPr>
                        <a:t>～</a:t>
                      </a:r>
                      <a:r>
                        <a:rPr lang="ja-JP" altLang="en-US" sz="1000" kern="100" dirty="0">
                          <a:latin typeface="+mn-ea"/>
                          <a:ea typeface="+mn-ea"/>
                          <a:cs typeface="Times New Roman"/>
                        </a:rPr>
                        <a:t>穂谷川新</a:t>
                      </a:r>
                      <a:r>
                        <a:rPr lang="zh-TW" altLang="en-US" sz="1000" kern="100" dirty="0">
                          <a:latin typeface="+mn-ea"/>
                          <a:ea typeface="+mn-ea"/>
                          <a:cs typeface="Times New Roman"/>
                        </a:rPr>
                        <a:t>橋</a:t>
                      </a:r>
                      <a:r>
                        <a:rPr lang="en-US" altLang="ja-JP" sz="1000" kern="100" dirty="0">
                          <a:latin typeface="+mn-ea"/>
                          <a:ea typeface="+mn-ea"/>
                          <a:cs typeface="Times New Roman"/>
                        </a:rPr>
                        <a:t>(</a:t>
                      </a:r>
                      <a:r>
                        <a:rPr lang="ja-JP" altLang="en-US" sz="1000" kern="100" dirty="0">
                          <a:latin typeface="+mn-ea"/>
                          <a:ea typeface="+mn-ea"/>
                          <a:cs typeface="Times New Roman"/>
                        </a:rPr>
                        <a:t>国道</a:t>
                      </a:r>
                      <a:r>
                        <a:rPr lang="en-US" altLang="ja-JP" sz="1000" kern="100" dirty="0">
                          <a:latin typeface="+mn-ea"/>
                          <a:ea typeface="+mn-ea"/>
                          <a:cs typeface="Times New Roman"/>
                        </a:rPr>
                        <a:t>1</a:t>
                      </a:r>
                      <a:r>
                        <a:rPr lang="ja-JP" altLang="en-US" sz="1000" kern="100" dirty="0">
                          <a:latin typeface="+mn-ea"/>
                          <a:ea typeface="+mn-ea"/>
                          <a:cs typeface="Times New Roman"/>
                        </a:rPr>
                        <a:t>号</a:t>
                      </a:r>
                      <a:r>
                        <a:rPr lang="en-US" altLang="ja-JP" sz="1000" kern="100" dirty="0">
                          <a:latin typeface="+mn-ea"/>
                          <a:ea typeface="+mn-ea"/>
                          <a:cs typeface="Times New Roman"/>
                        </a:rPr>
                        <a:t>)</a:t>
                      </a:r>
                      <a:endParaRPr lang="zh-TW" altLang="en-US" sz="1000" kern="100" dirty="0">
                        <a:latin typeface="+mn-ea"/>
                        <a:ea typeface="+mn-ea"/>
                        <a:cs typeface="Times New Roman"/>
                      </a:endParaRPr>
                    </a:p>
                    <a:p>
                      <a:pPr marL="0" indent="0" algn="ctr">
                        <a:spcAft>
                          <a:spcPts val="0"/>
                        </a:spcAft>
                      </a:pPr>
                      <a:r>
                        <a:rPr lang="en-US" altLang="zh-TW" sz="1000" kern="100" dirty="0">
                          <a:latin typeface="+mn-ea"/>
                          <a:ea typeface="+mn-ea"/>
                          <a:cs typeface="Times New Roman"/>
                        </a:rPr>
                        <a:t>(</a:t>
                      </a:r>
                      <a:r>
                        <a:rPr lang="en-US" altLang="ja-JP" sz="1000" kern="100" dirty="0">
                          <a:latin typeface="+mn-ea"/>
                          <a:ea typeface="+mn-ea"/>
                          <a:cs typeface="Times New Roman"/>
                        </a:rPr>
                        <a:t>1.1</a:t>
                      </a:r>
                      <a:r>
                        <a:rPr lang="en-US" altLang="zh-TW" sz="1000" kern="100" dirty="0">
                          <a:latin typeface="+mn-ea"/>
                          <a:ea typeface="+mn-ea"/>
                          <a:cs typeface="Times New Roman"/>
                        </a:rPr>
                        <a:t>k</a:t>
                      </a:r>
                      <a:r>
                        <a:rPr lang="zh-TW" altLang="en-US" sz="1000" kern="100" dirty="0">
                          <a:latin typeface="+mn-ea"/>
                          <a:ea typeface="+mn-ea"/>
                          <a:cs typeface="Times New Roman"/>
                        </a:rPr>
                        <a:t>～</a:t>
                      </a:r>
                      <a:r>
                        <a:rPr lang="en-US" altLang="ja-JP" sz="1000" kern="100" dirty="0">
                          <a:latin typeface="+mn-ea"/>
                          <a:ea typeface="+mn-ea"/>
                          <a:cs typeface="Times New Roman"/>
                        </a:rPr>
                        <a:t>3.4</a:t>
                      </a:r>
                      <a:r>
                        <a:rPr lang="en-US" altLang="zh-TW" sz="1000" kern="100" dirty="0">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latin typeface="+mn-ea"/>
                          <a:ea typeface="+mn-ea"/>
                          <a:cs typeface="Times New Roman"/>
                        </a:rPr>
                        <a:t>約</a:t>
                      </a:r>
                      <a:r>
                        <a:rPr lang="en-US" altLang="ja-JP" sz="1000" kern="100" dirty="0">
                          <a:latin typeface="+mn-ea"/>
                          <a:ea typeface="+mn-ea"/>
                          <a:cs typeface="Times New Roman"/>
                        </a:rPr>
                        <a:t>2.3</a:t>
                      </a:r>
                      <a:r>
                        <a:rPr lang="ja-JP" altLang="en-US" sz="1000" kern="100" dirty="0">
                          <a:latin typeface="+mn-ea"/>
                          <a:ea typeface="+mn-ea"/>
                          <a:cs typeface="Times New Roman"/>
                        </a:rPr>
                        <a:t> </a:t>
                      </a:r>
                      <a:r>
                        <a:rPr lang="en-US" altLang="ja-JP" sz="1000" kern="100" dirty="0">
                          <a:latin typeface="+mn-ea"/>
                          <a:ea typeface="+mn-ea"/>
                          <a:cs typeface="Times New Roman"/>
                        </a:rPr>
                        <a:t>km</a:t>
                      </a: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a:spcAft>
                          <a:spcPts val="0"/>
                        </a:spcAft>
                      </a:pPr>
                      <a:r>
                        <a:rPr lang="ja-JP" altLang="en-US" sz="1000" kern="100" dirty="0">
                          <a:solidFill>
                            <a:schemeClr val="tx1"/>
                          </a:solidFill>
                          <a:latin typeface="+mn-ea"/>
                          <a:ea typeface="+mn-ea"/>
                          <a:cs typeface="Times New Roman"/>
                        </a:rPr>
                        <a:t>河道拡幅及び河床掘削を行う。</a:t>
                      </a: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②穂谷川新</a:t>
                      </a:r>
                      <a:r>
                        <a:rPr lang="zh-TW" altLang="en-US" sz="1000" kern="100" dirty="0">
                          <a:solidFill>
                            <a:schemeClr val="tx1"/>
                          </a:solidFill>
                          <a:latin typeface="+mn-ea"/>
                          <a:ea typeface="+mn-ea"/>
                          <a:cs typeface="Times New Roman"/>
                        </a:rPr>
                        <a:t>橋</a:t>
                      </a:r>
                      <a:r>
                        <a:rPr lang="en-US" altLang="ja-JP" sz="1000" kern="100" dirty="0">
                          <a:solidFill>
                            <a:schemeClr val="tx1"/>
                          </a:solidFill>
                          <a:latin typeface="+mn-ea"/>
                          <a:ea typeface="+mn-ea"/>
                          <a:cs typeface="Times New Roman"/>
                        </a:rPr>
                        <a:t>(</a:t>
                      </a:r>
                      <a:r>
                        <a:rPr lang="ja-JP" altLang="en-US" sz="1000" kern="100" dirty="0">
                          <a:solidFill>
                            <a:schemeClr val="tx1"/>
                          </a:solidFill>
                          <a:latin typeface="+mn-ea"/>
                          <a:ea typeface="+mn-ea"/>
                          <a:cs typeface="Times New Roman"/>
                        </a:rPr>
                        <a:t>国道</a:t>
                      </a:r>
                      <a:r>
                        <a:rPr lang="en-US" altLang="ja-JP" sz="1000" kern="100" dirty="0">
                          <a:solidFill>
                            <a:schemeClr val="tx1"/>
                          </a:solidFill>
                          <a:latin typeface="+mn-ea"/>
                          <a:ea typeface="+mn-ea"/>
                          <a:cs typeface="Times New Roman"/>
                        </a:rPr>
                        <a:t>1</a:t>
                      </a:r>
                      <a:r>
                        <a:rPr lang="ja-JP" altLang="en-US" sz="1000" kern="100" dirty="0">
                          <a:solidFill>
                            <a:schemeClr val="tx1"/>
                          </a:solidFill>
                          <a:latin typeface="+mn-ea"/>
                          <a:ea typeface="+mn-ea"/>
                          <a:cs typeface="Times New Roman"/>
                        </a:rPr>
                        <a:t>号</a:t>
                      </a:r>
                      <a:r>
                        <a:rPr lang="en-US" altLang="ja-JP" sz="1000" kern="100" dirty="0">
                          <a:solidFill>
                            <a:schemeClr val="tx1"/>
                          </a:solidFill>
                          <a:latin typeface="+mn-ea"/>
                          <a:ea typeface="+mn-ea"/>
                          <a:cs typeface="Times New Roman"/>
                        </a:rPr>
                        <a:t>)</a:t>
                      </a:r>
                      <a:r>
                        <a:rPr lang="zh-TW" altLang="en-US" sz="1000" kern="100" dirty="0">
                          <a:solidFill>
                            <a:schemeClr val="tx1"/>
                          </a:solidFill>
                          <a:latin typeface="+mn-ea"/>
                          <a:ea typeface="+mn-ea"/>
                          <a:cs typeface="Times New Roman"/>
                        </a:rPr>
                        <a:t> ～</a:t>
                      </a:r>
                      <a:r>
                        <a:rPr lang="ja-JP" altLang="en-US" sz="1000" kern="100" dirty="0">
                          <a:solidFill>
                            <a:schemeClr val="tx1"/>
                          </a:solidFill>
                          <a:latin typeface="+mn-ea"/>
                          <a:ea typeface="+mn-ea"/>
                          <a:cs typeface="Times New Roman"/>
                        </a:rPr>
                        <a:t>山田池</a:t>
                      </a:r>
                      <a:r>
                        <a:rPr lang="zh-TW" altLang="en-US" sz="1000" kern="100" dirty="0">
                          <a:solidFill>
                            <a:schemeClr val="tx1"/>
                          </a:solidFill>
                          <a:latin typeface="+mn-ea"/>
                          <a:ea typeface="+mn-ea"/>
                          <a:cs typeface="Times New Roman"/>
                        </a:rPr>
                        <a:t>橋</a:t>
                      </a: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3.4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1.0</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66367"/>
                  </a:ext>
                </a:extLst>
              </a:tr>
              <a:tr h="374650">
                <a:tc vMerge="1">
                  <a:txBody>
                    <a:bodyPr/>
                    <a:lstStyle/>
                    <a:p>
                      <a:pPr marL="0" indent="0" algn="ctr">
                        <a:spcAft>
                          <a:spcPts val="0"/>
                        </a:spcAft>
                      </a:pPr>
                      <a:endParaRPr lang="ja-JP"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③山田池</a:t>
                      </a:r>
                      <a:r>
                        <a:rPr lang="zh-TW" altLang="en-US" sz="1000" kern="100" dirty="0">
                          <a:solidFill>
                            <a:schemeClr val="tx1"/>
                          </a:solidFill>
                          <a:latin typeface="+mn-ea"/>
                          <a:ea typeface="+mn-ea"/>
                          <a:cs typeface="Times New Roman"/>
                        </a:rPr>
                        <a:t>橋 ～</a:t>
                      </a:r>
                      <a:r>
                        <a:rPr lang="ja-JP" altLang="en-US" sz="1000" kern="100" dirty="0">
                          <a:solidFill>
                            <a:schemeClr val="tx1"/>
                          </a:solidFill>
                          <a:latin typeface="+mn-ea"/>
                          <a:ea typeface="+mn-ea"/>
                          <a:cs typeface="Times New Roman"/>
                        </a:rPr>
                        <a:t>新上渡場</a:t>
                      </a:r>
                      <a:r>
                        <a:rPr lang="zh-TW" altLang="en-US" sz="1000" kern="100" dirty="0">
                          <a:solidFill>
                            <a:schemeClr val="tx1"/>
                          </a:solidFill>
                          <a:latin typeface="+mn-ea"/>
                          <a:ea typeface="+mn-ea"/>
                          <a:cs typeface="Times New Roman"/>
                        </a:rPr>
                        <a:t>橋</a:t>
                      </a:r>
                      <a:r>
                        <a:rPr lang="ja-JP" altLang="en-US" sz="1000" kern="100" dirty="0">
                          <a:solidFill>
                            <a:schemeClr val="tx1"/>
                          </a:solidFill>
                          <a:latin typeface="+mn-ea"/>
                          <a:ea typeface="+mn-ea"/>
                          <a:cs typeface="Times New Roman"/>
                        </a:rPr>
                        <a:t>下流</a:t>
                      </a:r>
                      <a:endParaRPr lang="zh-TW" altLang="en-US" sz="1000" kern="100" dirty="0">
                        <a:solidFill>
                          <a:schemeClr val="tx1"/>
                        </a:solidFill>
                        <a:latin typeface="+mn-ea"/>
                        <a:ea typeface="+mn-ea"/>
                        <a:cs typeface="Times New Roman"/>
                      </a:endParaRPr>
                    </a:p>
                    <a:p>
                      <a:pPr marL="0" indent="0" algn="ctr">
                        <a:spcAft>
                          <a:spcPts val="0"/>
                        </a:spcAft>
                      </a:pPr>
                      <a:r>
                        <a:rPr lang="en-US" altLang="zh-TW"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4.4</a:t>
                      </a:r>
                      <a:r>
                        <a:rPr lang="en-US" altLang="zh-TW" sz="1000" kern="100" dirty="0">
                          <a:solidFill>
                            <a:schemeClr val="tx1"/>
                          </a:solidFill>
                          <a:latin typeface="+mn-ea"/>
                          <a:ea typeface="+mn-ea"/>
                          <a:cs typeface="Times New Roman"/>
                        </a:rPr>
                        <a:t>k</a:t>
                      </a:r>
                      <a:r>
                        <a:rPr lang="zh-TW" altLang="en-US" sz="1000" kern="100" dirty="0">
                          <a:solidFill>
                            <a:schemeClr val="tx1"/>
                          </a:solidFill>
                          <a:latin typeface="+mn-ea"/>
                          <a:ea typeface="+mn-ea"/>
                          <a:cs typeface="Times New Roman"/>
                        </a:rPr>
                        <a:t>～</a:t>
                      </a:r>
                      <a:r>
                        <a:rPr lang="en-US" altLang="ja-JP" sz="1000" kern="100" dirty="0">
                          <a:solidFill>
                            <a:schemeClr val="tx1"/>
                          </a:solidFill>
                          <a:latin typeface="+mn-ea"/>
                          <a:ea typeface="+mn-ea"/>
                          <a:cs typeface="Times New Roman"/>
                        </a:rPr>
                        <a:t>7.7</a:t>
                      </a:r>
                      <a:r>
                        <a:rPr lang="en-US" altLang="zh-TW" sz="1000" kern="100" dirty="0">
                          <a:solidFill>
                            <a:schemeClr val="tx1"/>
                          </a:solidFill>
                          <a:latin typeface="+mn-ea"/>
                          <a:ea typeface="+mn-ea"/>
                          <a:cs typeface="Times New Roman"/>
                        </a:rPr>
                        <a:t>k)</a:t>
                      </a: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ja-JP" altLang="en-US" sz="1000" kern="100" dirty="0">
                          <a:solidFill>
                            <a:schemeClr val="tx1"/>
                          </a:solidFill>
                          <a:latin typeface="+mn-ea"/>
                          <a:ea typeface="+mn-ea"/>
                          <a:cs typeface="Times New Roman"/>
                        </a:rPr>
                        <a:t>約</a:t>
                      </a:r>
                      <a:r>
                        <a:rPr lang="en-US" altLang="ja-JP" sz="1000" kern="100" dirty="0">
                          <a:solidFill>
                            <a:schemeClr val="tx1"/>
                          </a:solidFill>
                          <a:latin typeface="+mn-ea"/>
                          <a:ea typeface="+mn-ea"/>
                          <a:cs typeface="Times New Roman"/>
                        </a:rPr>
                        <a:t>3.3</a:t>
                      </a:r>
                      <a:r>
                        <a:rPr lang="ja-JP" altLang="en-US" sz="1000" kern="100" dirty="0">
                          <a:solidFill>
                            <a:schemeClr val="tx1"/>
                          </a:solidFill>
                          <a:latin typeface="+mn-ea"/>
                          <a:ea typeface="+mn-ea"/>
                          <a:cs typeface="Times New Roman"/>
                        </a:rPr>
                        <a:t> </a:t>
                      </a:r>
                      <a:r>
                        <a:rPr lang="en-US" altLang="ja-JP" sz="1000" kern="100" dirty="0">
                          <a:solidFill>
                            <a:schemeClr val="tx1"/>
                          </a:solidFill>
                          <a:latin typeface="+mn-ea"/>
                          <a:ea typeface="+mn-ea"/>
                          <a:cs typeface="Times New Roman"/>
                        </a:rPr>
                        <a:t>km</a:t>
                      </a:r>
                      <a:endParaRPr lang="ja-JP" sz="1000" kern="100" dirty="0">
                        <a:solidFill>
                          <a:schemeClr val="tx1"/>
                        </a:solidFill>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ctr">
                        <a:spcAft>
                          <a:spcPts val="0"/>
                        </a:spcAft>
                      </a:pPr>
                      <a:endParaRPr lang="en-US" altLang="zh-TW" sz="1000" kern="100" dirty="0">
                        <a:latin typeface="+mn-ea"/>
                        <a:ea typeface="+mn-ea"/>
                        <a:cs typeface="Times New Roman"/>
                      </a:endParaRPr>
                    </a:p>
                  </a:txBody>
                  <a:tcPr marL="61777" marR="6177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089642"/>
                  </a:ext>
                </a:extLst>
              </a:tr>
            </a:tbl>
          </a:graphicData>
        </a:graphic>
      </p:graphicFrame>
      <p:sp>
        <p:nvSpPr>
          <p:cNvPr id="35" name="正方形/長方形 34">
            <a:extLst>
              <a:ext uri="{FF2B5EF4-FFF2-40B4-BE49-F238E27FC236}">
                <a16:creationId xmlns:a16="http://schemas.microsoft.com/office/drawing/2014/main" id="{6A7BA617-8B9B-41C5-8175-1F98A60907FA}"/>
              </a:ext>
            </a:extLst>
          </p:cNvPr>
          <p:cNvSpPr/>
          <p:nvPr/>
        </p:nvSpPr>
        <p:spPr bwMode="auto">
          <a:xfrm>
            <a:off x="1006387" y="1585070"/>
            <a:ext cx="3017450" cy="375449"/>
          </a:xfrm>
          <a:prstGeom prst="rect">
            <a:avLst/>
          </a:prstGeom>
          <a:noFill/>
          <a:ln w="25400">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6" name="図 5">
            <a:extLst>
              <a:ext uri="{FF2B5EF4-FFF2-40B4-BE49-F238E27FC236}">
                <a16:creationId xmlns:a16="http://schemas.microsoft.com/office/drawing/2014/main" id="{9032FFB2-00AE-4CFD-BB06-B0635FE527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6733" y="2641164"/>
            <a:ext cx="2634534" cy="1975901"/>
          </a:xfrm>
          <a:prstGeom prst="rect">
            <a:avLst/>
          </a:prstGeom>
        </p:spPr>
      </p:pic>
      <p:sp>
        <p:nvSpPr>
          <p:cNvPr id="69" name="テキスト ボックス 36">
            <a:extLst>
              <a:ext uri="{FF2B5EF4-FFF2-40B4-BE49-F238E27FC236}">
                <a16:creationId xmlns:a16="http://schemas.microsoft.com/office/drawing/2014/main" id="{4B0BE447-A109-43E8-B219-C7B190969436}"/>
              </a:ext>
            </a:extLst>
          </p:cNvPr>
          <p:cNvSpPr txBox="1">
            <a:spLocks noChangeArrowheads="1"/>
          </p:cNvSpPr>
          <p:nvPr/>
        </p:nvSpPr>
        <p:spPr bwMode="auto">
          <a:xfrm>
            <a:off x="6548901" y="2637662"/>
            <a:ext cx="2628000" cy="180000"/>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工事前</a:t>
            </a:r>
          </a:p>
        </p:txBody>
      </p:sp>
      <p:sp>
        <p:nvSpPr>
          <p:cNvPr id="70" name="テキスト ボックス 36">
            <a:extLst>
              <a:ext uri="{FF2B5EF4-FFF2-40B4-BE49-F238E27FC236}">
                <a16:creationId xmlns:a16="http://schemas.microsoft.com/office/drawing/2014/main" id="{FF5DD1F8-07A1-4937-B8E7-2363F0E7274E}"/>
              </a:ext>
            </a:extLst>
          </p:cNvPr>
          <p:cNvSpPr txBox="1">
            <a:spLocks noChangeArrowheads="1"/>
          </p:cNvSpPr>
          <p:nvPr/>
        </p:nvSpPr>
        <p:spPr bwMode="auto">
          <a:xfrm>
            <a:off x="6551957" y="4747851"/>
            <a:ext cx="2628000" cy="169277"/>
          </a:xfrm>
          <a:prstGeom prst="rect">
            <a:avLst/>
          </a:prstGeom>
          <a:solidFill>
            <a:srgbClr val="FFFF66"/>
          </a:solidFill>
          <a:ln w="9525">
            <a:solidFill>
              <a:schemeClr val="tx1"/>
            </a:solidFill>
            <a:miter lim="800000"/>
            <a:headEnd/>
            <a:tailEnd/>
          </a:ln>
        </p:spPr>
        <p:txBody>
          <a:bodyPr wrap="square" lIns="108000" tIns="0" rIns="108000" bIns="0" anchor="ctr">
            <a:spAutoFit/>
          </a:bodyPr>
          <a:lstStyle/>
          <a:p>
            <a:pPr algn="ctr"/>
            <a:r>
              <a:rPr lang="ja-JP" altLang="en-US" sz="1100" dirty="0"/>
              <a:t>完成</a:t>
            </a:r>
          </a:p>
        </p:txBody>
      </p:sp>
      <p:cxnSp>
        <p:nvCxnSpPr>
          <p:cNvPr id="71" name="直線矢印コネクタ 70">
            <a:extLst>
              <a:ext uri="{FF2B5EF4-FFF2-40B4-BE49-F238E27FC236}">
                <a16:creationId xmlns:a16="http://schemas.microsoft.com/office/drawing/2014/main" id="{9390B30A-C2A6-4E8A-8E8A-069FF72516E9}"/>
              </a:ext>
            </a:extLst>
          </p:cNvPr>
          <p:cNvCxnSpPr/>
          <p:nvPr/>
        </p:nvCxnSpPr>
        <p:spPr bwMode="auto">
          <a:xfrm flipV="1">
            <a:off x="7488593" y="6023015"/>
            <a:ext cx="352739" cy="266344"/>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矢印コネクタ 75">
            <a:extLst>
              <a:ext uri="{FF2B5EF4-FFF2-40B4-BE49-F238E27FC236}">
                <a16:creationId xmlns:a16="http://schemas.microsoft.com/office/drawing/2014/main" id="{A1DE2F8A-D8B0-4139-90E9-0C6BF491D238}"/>
              </a:ext>
            </a:extLst>
          </p:cNvPr>
          <p:cNvCxnSpPr/>
          <p:nvPr/>
        </p:nvCxnSpPr>
        <p:spPr bwMode="auto">
          <a:xfrm flipV="1">
            <a:off x="8176996" y="3823919"/>
            <a:ext cx="131814" cy="323893"/>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グループ化 1">
            <a:extLst>
              <a:ext uri="{FF2B5EF4-FFF2-40B4-BE49-F238E27FC236}">
                <a16:creationId xmlns:a16="http://schemas.microsoft.com/office/drawing/2014/main" id="{B9E866D5-D026-46C7-932B-3ACA0FCEBF75}"/>
              </a:ext>
            </a:extLst>
          </p:cNvPr>
          <p:cNvGrpSpPr/>
          <p:nvPr/>
        </p:nvGrpSpPr>
        <p:grpSpPr>
          <a:xfrm>
            <a:off x="104536" y="2782031"/>
            <a:ext cx="5480784" cy="3709162"/>
            <a:chOff x="-3951" y="3067572"/>
            <a:chExt cx="5480784" cy="3709162"/>
          </a:xfrm>
        </p:grpSpPr>
        <p:sp>
          <p:nvSpPr>
            <p:cNvPr id="94" name="テキスト ボックス 34">
              <a:extLst>
                <a:ext uri="{FF2B5EF4-FFF2-40B4-BE49-F238E27FC236}">
                  <a16:creationId xmlns:a16="http://schemas.microsoft.com/office/drawing/2014/main" id="{FE47DD7E-2D20-459E-A096-A5861962CA69}"/>
                </a:ext>
              </a:extLst>
            </p:cNvPr>
            <p:cNvSpPr txBox="1">
              <a:spLocks noChangeArrowheads="1"/>
            </p:cNvSpPr>
            <p:nvPr/>
          </p:nvSpPr>
          <p:spPr bwMode="auto">
            <a:xfrm>
              <a:off x="-3951" y="3067572"/>
              <a:ext cx="4534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◇事業着手時点リスク（</a:t>
              </a:r>
              <a:r>
                <a:rPr lang="en-US" altLang="ja-JP" sz="1200" b="1" dirty="0">
                  <a:latin typeface="HG丸ｺﾞｼｯｸM-PRO" panose="020F0600000000000000" pitchFamily="50" charset="-128"/>
                  <a:ea typeface="HG丸ｺﾞｼｯｸM-PRO" panose="020F0600000000000000" pitchFamily="50" charset="-128"/>
                </a:rPr>
                <a:t>1/100</a:t>
              </a:r>
              <a:r>
                <a:rPr lang="ja-JP" altLang="en-US" sz="1200" b="1" dirty="0">
                  <a:latin typeface="HG丸ｺﾞｼｯｸM-PRO" panose="020F0600000000000000" pitchFamily="50" charset="-128"/>
                  <a:ea typeface="HG丸ｺﾞｼｯｸM-PRO" panose="020F0600000000000000" pitchFamily="50" charset="-128"/>
                </a:rPr>
                <a:t>確率降雨）</a:t>
              </a:r>
              <a:endParaRPr lang="ja-JP" altLang="ja-JP" sz="1200" b="1" dirty="0">
                <a:latin typeface="HG丸ｺﾞｼｯｸM-PRO" panose="020F0600000000000000" pitchFamily="50" charset="-128"/>
                <a:ea typeface="HG丸ｺﾞｼｯｸM-PRO" panose="020F0600000000000000" pitchFamily="50" charset="-128"/>
              </a:endParaRPr>
            </a:p>
          </p:txBody>
        </p:sp>
        <p:grpSp>
          <p:nvGrpSpPr>
            <p:cNvPr id="95" name="グループ化 94">
              <a:extLst>
                <a:ext uri="{FF2B5EF4-FFF2-40B4-BE49-F238E27FC236}">
                  <a16:creationId xmlns:a16="http://schemas.microsoft.com/office/drawing/2014/main" id="{13816BB8-2F8E-4813-86BB-9E3A754A6414}"/>
                </a:ext>
              </a:extLst>
            </p:cNvPr>
            <p:cNvGrpSpPr/>
            <p:nvPr/>
          </p:nvGrpSpPr>
          <p:grpSpPr>
            <a:xfrm>
              <a:off x="227051" y="3416069"/>
              <a:ext cx="5249782" cy="3360665"/>
              <a:chOff x="227051" y="3416069"/>
              <a:chExt cx="5249782" cy="3360665"/>
            </a:xfrm>
          </p:grpSpPr>
          <p:grpSp>
            <p:nvGrpSpPr>
              <p:cNvPr id="96" name="グループ化 95">
                <a:extLst>
                  <a:ext uri="{FF2B5EF4-FFF2-40B4-BE49-F238E27FC236}">
                    <a16:creationId xmlns:a16="http://schemas.microsoft.com/office/drawing/2014/main" id="{62B03398-480B-4750-A73B-95BE072B1B27}"/>
                  </a:ext>
                </a:extLst>
              </p:cNvPr>
              <p:cNvGrpSpPr/>
              <p:nvPr/>
            </p:nvGrpSpPr>
            <p:grpSpPr>
              <a:xfrm>
                <a:off x="227051" y="3416069"/>
                <a:ext cx="5249782" cy="3360665"/>
                <a:chOff x="227051" y="3416069"/>
                <a:chExt cx="5249782" cy="3360665"/>
              </a:xfrm>
            </p:grpSpPr>
            <p:pic>
              <p:nvPicPr>
                <p:cNvPr id="116" name="図 115">
                  <a:extLst>
                    <a:ext uri="{FF2B5EF4-FFF2-40B4-BE49-F238E27FC236}">
                      <a16:creationId xmlns:a16="http://schemas.microsoft.com/office/drawing/2014/main" id="{F4EF764A-AB76-4635-95E3-D35C58E9A5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757" y="3416069"/>
                  <a:ext cx="5247076" cy="3360665"/>
                </a:xfrm>
                <a:prstGeom prst="rect">
                  <a:avLst/>
                </a:prstGeom>
              </p:spPr>
            </p:pic>
            <p:sp>
              <p:nvSpPr>
                <p:cNvPr id="117" name="フリーフォーム: 図形 116">
                  <a:extLst>
                    <a:ext uri="{FF2B5EF4-FFF2-40B4-BE49-F238E27FC236}">
                      <a16:creationId xmlns:a16="http://schemas.microsoft.com/office/drawing/2014/main" id="{54A79533-8D30-4548-BBD3-AAC64406A403}"/>
                    </a:ext>
                  </a:extLst>
                </p:cNvPr>
                <p:cNvSpPr/>
                <p:nvPr/>
              </p:nvSpPr>
              <p:spPr bwMode="auto">
                <a:xfrm>
                  <a:off x="227051" y="3428895"/>
                  <a:ext cx="3448050" cy="3048000"/>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8050" h="3048000">
                      <a:moveTo>
                        <a:pt x="3448050" y="0"/>
                      </a:moveTo>
                      <a:lnTo>
                        <a:pt x="3448050" y="0"/>
                      </a:lnTo>
                      <a:lnTo>
                        <a:pt x="3352800" y="196850"/>
                      </a:lnTo>
                      <a:lnTo>
                        <a:pt x="3251200" y="431800"/>
                      </a:lnTo>
                      <a:lnTo>
                        <a:pt x="3079750" y="685800"/>
                      </a:lnTo>
                      <a:lnTo>
                        <a:pt x="2660650" y="1301750"/>
                      </a:lnTo>
                      <a:lnTo>
                        <a:pt x="2362200" y="1562100"/>
                      </a:lnTo>
                      <a:lnTo>
                        <a:pt x="1739900" y="2203450"/>
                      </a:lnTo>
                      <a:lnTo>
                        <a:pt x="1612900" y="2349500"/>
                      </a:lnTo>
                      <a:lnTo>
                        <a:pt x="1066800" y="2641600"/>
                      </a:lnTo>
                      <a:lnTo>
                        <a:pt x="342900" y="3003550"/>
                      </a:lnTo>
                      <a:lnTo>
                        <a:pt x="203200" y="3048000"/>
                      </a:lnTo>
                      <a:lnTo>
                        <a:pt x="0" y="301625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18" name="フリーフォーム: 図形 117">
                  <a:extLst>
                    <a:ext uri="{FF2B5EF4-FFF2-40B4-BE49-F238E27FC236}">
                      <a16:creationId xmlns:a16="http://schemas.microsoft.com/office/drawing/2014/main" id="{E127A40A-8BFC-43E3-9967-86769979F595}"/>
                    </a:ext>
                  </a:extLst>
                </p:cNvPr>
                <p:cNvSpPr/>
                <p:nvPr/>
              </p:nvSpPr>
              <p:spPr bwMode="auto">
                <a:xfrm>
                  <a:off x="3919538" y="5124450"/>
                  <a:ext cx="800100" cy="128587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1285875">
                      <a:moveTo>
                        <a:pt x="0" y="1285875"/>
                      </a:moveTo>
                      <a:lnTo>
                        <a:pt x="0" y="1285875"/>
                      </a:lnTo>
                      <a:lnTo>
                        <a:pt x="52387" y="1195388"/>
                      </a:lnTo>
                      <a:lnTo>
                        <a:pt x="414337" y="633413"/>
                      </a:lnTo>
                      <a:lnTo>
                        <a:pt x="457200" y="581025"/>
                      </a:lnTo>
                      <a:lnTo>
                        <a:pt x="800100" y="0"/>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19" name="フリーフォーム: 図形 118">
                  <a:extLst>
                    <a:ext uri="{FF2B5EF4-FFF2-40B4-BE49-F238E27FC236}">
                      <a16:creationId xmlns:a16="http://schemas.microsoft.com/office/drawing/2014/main" id="{CFF14315-0D79-4F7B-902F-AE8BC0AD8122}"/>
                    </a:ext>
                  </a:extLst>
                </p:cNvPr>
                <p:cNvSpPr/>
                <p:nvPr/>
              </p:nvSpPr>
              <p:spPr bwMode="auto">
                <a:xfrm>
                  <a:off x="1446250" y="3555894"/>
                  <a:ext cx="3086100" cy="2263775"/>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6100" h="2263775">
                      <a:moveTo>
                        <a:pt x="0" y="0"/>
                      </a:moveTo>
                      <a:lnTo>
                        <a:pt x="114300" y="95250"/>
                      </a:lnTo>
                      <a:lnTo>
                        <a:pt x="228600" y="238125"/>
                      </a:lnTo>
                      <a:lnTo>
                        <a:pt x="209550" y="419100"/>
                      </a:lnTo>
                      <a:lnTo>
                        <a:pt x="190500" y="523875"/>
                      </a:lnTo>
                      <a:lnTo>
                        <a:pt x="361950" y="600075"/>
                      </a:lnTo>
                      <a:lnTo>
                        <a:pt x="476250" y="695325"/>
                      </a:lnTo>
                      <a:lnTo>
                        <a:pt x="809625" y="847725"/>
                      </a:lnTo>
                      <a:lnTo>
                        <a:pt x="933450" y="1000125"/>
                      </a:lnTo>
                      <a:lnTo>
                        <a:pt x="1162050" y="1133475"/>
                      </a:lnTo>
                      <a:lnTo>
                        <a:pt x="1343025" y="1257300"/>
                      </a:lnTo>
                      <a:lnTo>
                        <a:pt x="1343025" y="1343025"/>
                      </a:lnTo>
                      <a:lnTo>
                        <a:pt x="1295400" y="1543050"/>
                      </a:lnTo>
                      <a:lnTo>
                        <a:pt x="1276350" y="1752600"/>
                      </a:lnTo>
                      <a:lnTo>
                        <a:pt x="1466850" y="1924050"/>
                      </a:lnTo>
                      <a:lnTo>
                        <a:pt x="1695450" y="2171700"/>
                      </a:lnTo>
                      <a:lnTo>
                        <a:pt x="2105025" y="2257425"/>
                      </a:lnTo>
                      <a:lnTo>
                        <a:pt x="2505075" y="2181225"/>
                      </a:lnTo>
                      <a:lnTo>
                        <a:pt x="2638425" y="2162175"/>
                      </a:lnTo>
                      <a:lnTo>
                        <a:pt x="2876550" y="2228850"/>
                      </a:lnTo>
                      <a:lnTo>
                        <a:pt x="2987675" y="2263775"/>
                      </a:lnTo>
                      <a:lnTo>
                        <a:pt x="3086100" y="2241550"/>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p>
              </p:txBody>
            </p:sp>
            <p:sp>
              <p:nvSpPr>
                <p:cNvPr id="120" name="フリーフォーム: 図形 119">
                  <a:extLst>
                    <a:ext uri="{FF2B5EF4-FFF2-40B4-BE49-F238E27FC236}">
                      <a16:creationId xmlns:a16="http://schemas.microsoft.com/office/drawing/2014/main" id="{0DC98656-6155-41A2-928B-934B961730ED}"/>
                    </a:ext>
                  </a:extLst>
                </p:cNvPr>
                <p:cNvSpPr/>
                <p:nvPr/>
              </p:nvSpPr>
              <p:spPr bwMode="auto">
                <a:xfrm>
                  <a:off x="231813" y="3417783"/>
                  <a:ext cx="1728788" cy="2657475"/>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8788" h="2657475">
                      <a:moveTo>
                        <a:pt x="1728788" y="0"/>
                      </a:moveTo>
                      <a:lnTo>
                        <a:pt x="1728788" y="0"/>
                      </a:lnTo>
                      <a:lnTo>
                        <a:pt x="1704975" y="100012"/>
                      </a:lnTo>
                      <a:lnTo>
                        <a:pt x="1681163" y="133350"/>
                      </a:lnTo>
                      <a:lnTo>
                        <a:pt x="1557338" y="328612"/>
                      </a:lnTo>
                      <a:lnTo>
                        <a:pt x="1452563" y="471487"/>
                      </a:lnTo>
                      <a:lnTo>
                        <a:pt x="1357313" y="638175"/>
                      </a:lnTo>
                      <a:lnTo>
                        <a:pt x="1343025" y="681037"/>
                      </a:lnTo>
                      <a:lnTo>
                        <a:pt x="1314450" y="819150"/>
                      </a:lnTo>
                      <a:lnTo>
                        <a:pt x="1295400" y="857250"/>
                      </a:lnTo>
                      <a:lnTo>
                        <a:pt x="1219200" y="928687"/>
                      </a:lnTo>
                      <a:lnTo>
                        <a:pt x="1057275" y="1047750"/>
                      </a:lnTo>
                      <a:lnTo>
                        <a:pt x="1014413" y="1076325"/>
                      </a:lnTo>
                      <a:lnTo>
                        <a:pt x="938213" y="1171575"/>
                      </a:lnTo>
                      <a:lnTo>
                        <a:pt x="871538" y="1319212"/>
                      </a:lnTo>
                      <a:lnTo>
                        <a:pt x="728663" y="1519237"/>
                      </a:lnTo>
                      <a:lnTo>
                        <a:pt x="633413" y="1657350"/>
                      </a:lnTo>
                      <a:lnTo>
                        <a:pt x="619125" y="1728787"/>
                      </a:lnTo>
                      <a:lnTo>
                        <a:pt x="666750" y="1924050"/>
                      </a:lnTo>
                      <a:lnTo>
                        <a:pt x="619125" y="2090737"/>
                      </a:lnTo>
                      <a:lnTo>
                        <a:pt x="547688" y="2214562"/>
                      </a:lnTo>
                      <a:lnTo>
                        <a:pt x="452438" y="2276475"/>
                      </a:lnTo>
                      <a:lnTo>
                        <a:pt x="271463" y="2300287"/>
                      </a:lnTo>
                      <a:lnTo>
                        <a:pt x="180975" y="2347912"/>
                      </a:lnTo>
                      <a:lnTo>
                        <a:pt x="90488" y="2486025"/>
                      </a:lnTo>
                      <a:lnTo>
                        <a:pt x="71438" y="2524125"/>
                      </a:lnTo>
                      <a:lnTo>
                        <a:pt x="0" y="2657475"/>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121" name="フリーフォーム: 図形 120">
                  <a:extLst>
                    <a:ext uri="{FF2B5EF4-FFF2-40B4-BE49-F238E27FC236}">
                      <a16:creationId xmlns:a16="http://schemas.microsoft.com/office/drawing/2014/main" id="{05AE676E-BFD7-447E-A693-2526A4478B92}"/>
                    </a:ext>
                  </a:extLst>
                </p:cNvPr>
                <p:cNvSpPr/>
                <p:nvPr/>
              </p:nvSpPr>
              <p:spPr bwMode="auto">
                <a:xfrm>
                  <a:off x="3222663" y="4851295"/>
                  <a:ext cx="1443038" cy="1914525"/>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38" h="1914525">
                      <a:moveTo>
                        <a:pt x="0" y="1914525"/>
                      </a:moveTo>
                      <a:lnTo>
                        <a:pt x="0" y="1914525"/>
                      </a:lnTo>
                      <a:lnTo>
                        <a:pt x="47625" y="1847850"/>
                      </a:lnTo>
                      <a:lnTo>
                        <a:pt x="157163" y="1604963"/>
                      </a:lnTo>
                      <a:lnTo>
                        <a:pt x="180975" y="1485900"/>
                      </a:lnTo>
                      <a:lnTo>
                        <a:pt x="385763" y="885825"/>
                      </a:lnTo>
                      <a:lnTo>
                        <a:pt x="404813" y="847725"/>
                      </a:lnTo>
                      <a:lnTo>
                        <a:pt x="519113" y="614363"/>
                      </a:lnTo>
                      <a:lnTo>
                        <a:pt x="676275" y="485775"/>
                      </a:lnTo>
                      <a:lnTo>
                        <a:pt x="842963" y="247650"/>
                      </a:lnTo>
                      <a:lnTo>
                        <a:pt x="928688" y="138113"/>
                      </a:lnTo>
                      <a:lnTo>
                        <a:pt x="1162050" y="47625"/>
                      </a:lnTo>
                      <a:lnTo>
                        <a:pt x="1295400" y="14288"/>
                      </a:lnTo>
                      <a:lnTo>
                        <a:pt x="1443038" y="0"/>
                      </a:lnTo>
                    </a:path>
                  </a:pathLst>
                </a:custGeom>
                <a:noFill/>
                <a:ln w="28575">
                  <a:solidFill>
                    <a:schemeClr val="tx1">
                      <a:lumMod val="65000"/>
                      <a:lumOff val="3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pic>
              <p:nvPicPr>
                <p:cNvPr id="122" name="図 121">
                  <a:extLst>
                    <a:ext uri="{FF2B5EF4-FFF2-40B4-BE49-F238E27FC236}">
                      <a16:creationId xmlns:a16="http://schemas.microsoft.com/office/drawing/2014/main" id="{A42DDA31-3283-4187-89DC-75FB55932E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4699310" y="3494944"/>
                  <a:ext cx="681802" cy="1250869"/>
                </a:xfrm>
                <a:prstGeom prst="rect">
                  <a:avLst/>
                </a:prstGeom>
                <a:ln>
                  <a:noFill/>
                </a:ln>
                <a:extLst>
                  <a:ext uri="{53640926-AAD7-44D8-BBD7-CCE9431645EC}">
                    <a14:shadowObscured xmlns:a14="http://schemas.microsoft.com/office/drawing/2010/main"/>
                  </a:ext>
                </a:extLst>
              </p:spPr>
            </p:pic>
            <p:grpSp>
              <p:nvGrpSpPr>
                <p:cNvPr id="123" name="グループ化 122">
                  <a:extLst>
                    <a:ext uri="{FF2B5EF4-FFF2-40B4-BE49-F238E27FC236}">
                      <a16:creationId xmlns:a16="http://schemas.microsoft.com/office/drawing/2014/main" id="{E015CA1B-FF7D-4551-8F0C-0382DF010A65}"/>
                    </a:ext>
                  </a:extLst>
                </p:cNvPr>
                <p:cNvGrpSpPr/>
                <p:nvPr/>
              </p:nvGrpSpPr>
              <p:grpSpPr>
                <a:xfrm>
                  <a:off x="3829050" y="5953182"/>
                  <a:ext cx="1647783" cy="823552"/>
                  <a:chOff x="3829050" y="5953182"/>
                  <a:chExt cx="1647783" cy="823552"/>
                </a:xfrm>
              </p:grpSpPr>
              <p:sp>
                <p:nvSpPr>
                  <p:cNvPr id="128" name="正方形/長方形 127">
                    <a:extLst>
                      <a:ext uri="{FF2B5EF4-FFF2-40B4-BE49-F238E27FC236}">
                        <a16:creationId xmlns:a16="http://schemas.microsoft.com/office/drawing/2014/main" id="{85EB1416-1D3B-4533-A947-04102AAE00FC}"/>
                      </a:ext>
                    </a:extLst>
                  </p:cNvPr>
                  <p:cNvSpPr/>
                  <p:nvPr/>
                </p:nvSpPr>
                <p:spPr bwMode="auto">
                  <a:xfrm>
                    <a:off x="3829050" y="6400800"/>
                    <a:ext cx="1647783" cy="375934"/>
                  </a:xfrm>
                  <a:prstGeom prst="rect">
                    <a:avLst/>
                  </a:prstGeom>
                  <a:solidFill>
                    <a:schemeClr val="bg1"/>
                  </a:solidFill>
                  <a:ln>
                    <a:noFill/>
                  </a:ln>
                  <a:effectLst/>
                </p:spPr>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16CC7B6A-2D1F-420C-AD7B-A223C3D22DF1}"/>
                      </a:ext>
                    </a:extLst>
                  </p:cNvPr>
                  <p:cNvSpPr/>
                  <p:nvPr/>
                </p:nvSpPr>
                <p:spPr bwMode="auto">
                  <a:xfrm>
                    <a:off x="4818815" y="5953182"/>
                    <a:ext cx="657025" cy="657736"/>
                  </a:xfrm>
                  <a:prstGeom prst="rect">
                    <a:avLst/>
                  </a:prstGeom>
                  <a:solidFill>
                    <a:schemeClr val="bg1"/>
                  </a:solidFill>
                  <a:ln>
                    <a:noFill/>
                  </a:ln>
                  <a:effectLst/>
                </p:spPr>
                <p:txBody>
                  <a:bodyPr rtlCol="0" anchor="ctr"/>
                  <a:lstStyle/>
                  <a:p>
                    <a:pPr algn="ctr"/>
                    <a:endParaRPr kumimoji="1" lang="ja-JP" altLang="en-US" dirty="0"/>
                  </a:p>
                </p:txBody>
              </p:sp>
            </p:grpSp>
            <p:sp>
              <p:nvSpPr>
                <p:cNvPr id="124" name="テキスト ボックス 123">
                  <a:extLst>
                    <a:ext uri="{FF2B5EF4-FFF2-40B4-BE49-F238E27FC236}">
                      <a16:creationId xmlns:a16="http://schemas.microsoft.com/office/drawing/2014/main" id="{999096DA-5AD7-4778-A609-324DF8DB928E}"/>
                    </a:ext>
                  </a:extLst>
                </p:cNvPr>
                <p:cNvSpPr txBox="1"/>
                <p:nvPr/>
              </p:nvSpPr>
              <p:spPr>
                <a:xfrm rot="18608126">
                  <a:off x="3387733" y="5345193"/>
                  <a:ext cx="1059871" cy="215444"/>
                </a:xfrm>
                <a:prstGeom prst="rect">
                  <a:avLst/>
                </a:prstGeom>
                <a:noFill/>
              </p:spPr>
              <p:txBody>
                <a:bodyPr wrap="square" rtlCol="0">
                  <a:spAutoFit/>
                </a:bodyPr>
                <a:lstStyle/>
                <a:p>
                  <a:pPr algn="ctr"/>
                  <a:r>
                    <a:rPr lang="en-US" altLang="ja-JP" sz="800" dirty="0"/>
                    <a:t>JR</a:t>
                  </a:r>
                  <a:r>
                    <a:rPr lang="ja-JP" altLang="en-US" sz="800" dirty="0"/>
                    <a:t>学研都市線</a:t>
                  </a:r>
                  <a:endParaRPr kumimoji="1" lang="ja-JP" altLang="en-US" sz="800" dirty="0"/>
                </a:p>
              </p:txBody>
            </p:sp>
            <p:sp>
              <p:nvSpPr>
                <p:cNvPr id="125" name="テキスト ボックス 124">
                  <a:extLst>
                    <a:ext uri="{FF2B5EF4-FFF2-40B4-BE49-F238E27FC236}">
                      <a16:creationId xmlns:a16="http://schemas.microsoft.com/office/drawing/2014/main" id="{97B40FAA-EDDD-4292-B4AA-4EFEF84E1259}"/>
                    </a:ext>
                  </a:extLst>
                </p:cNvPr>
                <p:cNvSpPr txBox="1"/>
                <p:nvPr/>
              </p:nvSpPr>
              <p:spPr>
                <a:xfrm rot="18549046">
                  <a:off x="545553" y="4712340"/>
                  <a:ext cx="735603" cy="215444"/>
                </a:xfrm>
                <a:prstGeom prst="rect">
                  <a:avLst/>
                </a:prstGeom>
                <a:noFill/>
              </p:spPr>
              <p:txBody>
                <a:bodyPr wrap="square" rtlCol="0">
                  <a:spAutoFit/>
                </a:bodyPr>
                <a:lstStyle/>
                <a:p>
                  <a:pPr algn="ctr"/>
                  <a:r>
                    <a:rPr lang="ja-JP" altLang="en-US" sz="800" dirty="0"/>
                    <a:t>京阪本線</a:t>
                  </a:r>
                  <a:endParaRPr kumimoji="1" lang="ja-JP" altLang="en-US" sz="800" dirty="0"/>
                </a:p>
              </p:txBody>
            </p:sp>
            <p:sp>
              <p:nvSpPr>
                <p:cNvPr id="126" name="テキスト ボックス 125">
                  <a:extLst>
                    <a:ext uri="{FF2B5EF4-FFF2-40B4-BE49-F238E27FC236}">
                      <a16:creationId xmlns:a16="http://schemas.microsoft.com/office/drawing/2014/main" id="{9FE496A5-E375-448A-8511-45D022E768BF}"/>
                    </a:ext>
                  </a:extLst>
                </p:cNvPr>
                <p:cNvSpPr txBox="1"/>
                <p:nvPr/>
              </p:nvSpPr>
              <p:spPr>
                <a:xfrm rot="18065506">
                  <a:off x="4153523" y="5317534"/>
                  <a:ext cx="1059871" cy="215444"/>
                </a:xfrm>
                <a:prstGeom prst="rect">
                  <a:avLst/>
                </a:prstGeom>
                <a:noFill/>
              </p:spPr>
              <p:txBody>
                <a:bodyPr wrap="square" rtlCol="0">
                  <a:spAutoFit/>
                </a:bodyPr>
                <a:lstStyle/>
                <a:p>
                  <a:pPr algn="ctr"/>
                  <a:r>
                    <a:rPr lang="ja-JP" altLang="en-US" sz="800" dirty="0"/>
                    <a:t>第二京阪道路</a:t>
                  </a:r>
                  <a:endParaRPr kumimoji="1" lang="ja-JP" altLang="en-US" sz="800" dirty="0"/>
                </a:p>
              </p:txBody>
            </p:sp>
            <p:sp>
              <p:nvSpPr>
                <p:cNvPr id="127" name="テキスト ボックス 126">
                  <a:extLst>
                    <a:ext uri="{FF2B5EF4-FFF2-40B4-BE49-F238E27FC236}">
                      <a16:creationId xmlns:a16="http://schemas.microsoft.com/office/drawing/2014/main" id="{BB7D9ABD-B20C-438B-8806-1F616751DB39}"/>
                    </a:ext>
                  </a:extLst>
                </p:cNvPr>
                <p:cNvSpPr txBox="1"/>
                <p:nvPr/>
              </p:nvSpPr>
              <p:spPr>
                <a:xfrm rot="19890757">
                  <a:off x="1036682" y="5729585"/>
                  <a:ext cx="945660" cy="215444"/>
                </a:xfrm>
                <a:prstGeom prst="rect">
                  <a:avLst/>
                </a:prstGeom>
                <a:noFill/>
              </p:spPr>
              <p:txBody>
                <a:bodyPr wrap="square" rtlCol="0">
                  <a:spAutoFit/>
                </a:bodyPr>
                <a:lstStyle/>
                <a:p>
                  <a:pPr algn="ctr"/>
                  <a:r>
                    <a:rPr lang="ja-JP" altLang="en-US" sz="800" dirty="0"/>
                    <a:t>国道</a:t>
                  </a:r>
                  <a:r>
                    <a:rPr lang="en-US" altLang="ja-JP" sz="800" dirty="0"/>
                    <a:t>1</a:t>
                  </a:r>
                  <a:r>
                    <a:rPr lang="ja-JP" altLang="en-US" sz="800" dirty="0"/>
                    <a:t>号</a:t>
                  </a:r>
                  <a:endParaRPr kumimoji="1" lang="ja-JP" altLang="en-US" sz="800" dirty="0"/>
                </a:p>
              </p:txBody>
            </p:sp>
          </p:grpSp>
          <p:sp>
            <p:nvSpPr>
              <p:cNvPr id="97" name="テキスト ボックス 96">
                <a:extLst>
                  <a:ext uri="{FF2B5EF4-FFF2-40B4-BE49-F238E27FC236}">
                    <a16:creationId xmlns:a16="http://schemas.microsoft.com/office/drawing/2014/main" id="{DF8B693F-CED2-4364-98A4-0DA1066EDD38}"/>
                  </a:ext>
                </a:extLst>
              </p:cNvPr>
              <p:cNvSpPr txBox="1"/>
              <p:nvPr/>
            </p:nvSpPr>
            <p:spPr>
              <a:xfrm rot="18888630">
                <a:off x="1008709" y="4228799"/>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馬場前</a:t>
                </a:r>
                <a:r>
                  <a:rPr lang="zh-TW" altLang="en-US" sz="900" kern="100" dirty="0">
                    <a:latin typeface="+mn-ea"/>
                    <a:ea typeface="+mn-ea"/>
                    <a:cs typeface="Times New Roman"/>
                  </a:rPr>
                  <a:t>橋</a:t>
                </a:r>
                <a:endParaRPr kumimoji="1" lang="ja-JP" altLang="en-US" sz="900" dirty="0"/>
              </a:p>
            </p:txBody>
          </p:sp>
          <p:sp>
            <p:nvSpPr>
              <p:cNvPr id="98" name="テキスト ボックス 97">
                <a:extLst>
                  <a:ext uri="{FF2B5EF4-FFF2-40B4-BE49-F238E27FC236}">
                    <a16:creationId xmlns:a16="http://schemas.microsoft.com/office/drawing/2014/main" id="{8532C084-13B0-4443-97CA-4027EF82E1AF}"/>
                  </a:ext>
                </a:extLst>
              </p:cNvPr>
              <p:cNvSpPr txBox="1"/>
              <p:nvPr/>
            </p:nvSpPr>
            <p:spPr>
              <a:xfrm rot="20789316">
                <a:off x="1915630" y="4814110"/>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穂谷川新</a:t>
                </a:r>
                <a:r>
                  <a:rPr lang="zh-TW" altLang="en-US" sz="900" kern="100" dirty="0">
                    <a:latin typeface="+mn-ea"/>
                    <a:ea typeface="+mn-ea"/>
                    <a:cs typeface="Times New Roman"/>
                  </a:rPr>
                  <a:t>橋</a:t>
                </a:r>
                <a:endParaRPr kumimoji="1" lang="ja-JP" altLang="en-US" sz="900" dirty="0"/>
              </a:p>
            </p:txBody>
          </p:sp>
          <p:sp>
            <p:nvSpPr>
              <p:cNvPr id="99" name="テキスト ボックス 98">
                <a:extLst>
                  <a:ext uri="{FF2B5EF4-FFF2-40B4-BE49-F238E27FC236}">
                    <a16:creationId xmlns:a16="http://schemas.microsoft.com/office/drawing/2014/main" id="{0AE54806-4014-44E1-8A49-DE36A8D77BDB}"/>
                  </a:ext>
                </a:extLst>
              </p:cNvPr>
              <p:cNvSpPr txBox="1"/>
              <p:nvPr/>
            </p:nvSpPr>
            <p:spPr>
              <a:xfrm rot="20789316">
                <a:off x="2004146" y="5285252"/>
                <a:ext cx="810862" cy="230832"/>
              </a:xfrm>
              <a:prstGeom prst="rect">
                <a:avLst/>
              </a:prstGeom>
              <a:noFill/>
            </p:spPr>
            <p:txBody>
              <a:bodyPr wrap="square" rtlCol="0">
                <a:spAutoFit/>
              </a:bodyPr>
              <a:lstStyle/>
              <a:p>
                <a:pPr algn="ctr"/>
                <a:r>
                  <a:rPr lang="ja-JP" altLang="en-US" sz="900" kern="100" dirty="0">
                    <a:latin typeface="+mn-ea"/>
                    <a:ea typeface="+mn-ea"/>
                    <a:cs typeface="Times New Roman"/>
                  </a:rPr>
                  <a:t>山田池</a:t>
                </a:r>
                <a:r>
                  <a:rPr lang="zh-TW" altLang="en-US" sz="900" kern="100" dirty="0">
                    <a:latin typeface="+mn-ea"/>
                    <a:ea typeface="+mn-ea"/>
                    <a:cs typeface="Times New Roman"/>
                  </a:rPr>
                  <a:t>橋</a:t>
                </a:r>
                <a:endParaRPr kumimoji="1" lang="ja-JP" altLang="en-US" sz="900" dirty="0"/>
              </a:p>
            </p:txBody>
          </p:sp>
          <p:cxnSp>
            <p:nvCxnSpPr>
              <p:cNvPr id="101" name="直線矢印コネクタ 100">
                <a:extLst>
                  <a:ext uri="{FF2B5EF4-FFF2-40B4-BE49-F238E27FC236}">
                    <a16:creationId xmlns:a16="http://schemas.microsoft.com/office/drawing/2014/main" id="{BA61B782-5B49-4E99-9CE9-D3FA9736350D}"/>
                  </a:ext>
                </a:extLst>
              </p:cNvPr>
              <p:cNvCxnSpPr/>
              <p:nvPr/>
            </p:nvCxnSpPr>
            <p:spPr bwMode="auto">
              <a:xfrm>
                <a:off x="1809255" y="3950730"/>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矢印コネクタ 101">
                <a:extLst>
                  <a:ext uri="{FF2B5EF4-FFF2-40B4-BE49-F238E27FC236}">
                    <a16:creationId xmlns:a16="http://schemas.microsoft.com/office/drawing/2014/main" id="{9E20AF02-2828-47EE-8249-5CC11F995A5D}"/>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テキスト ボックス 103">
                <a:extLst>
                  <a:ext uri="{FF2B5EF4-FFF2-40B4-BE49-F238E27FC236}">
                    <a16:creationId xmlns:a16="http://schemas.microsoft.com/office/drawing/2014/main" id="{A323EB08-2B07-45DF-89AC-35B54F967346}"/>
                  </a:ext>
                </a:extLst>
              </p:cNvPr>
              <p:cNvSpPr txBox="1"/>
              <p:nvPr/>
            </p:nvSpPr>
            <p:spPr>
              <a:xfrm>
                <a:off x="2014292" y="3761637"/>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①整備対象区間 </a:t>
                </a:r>
                <a:r>
                  <a:rPr lang="en-US" altLang="ja-JP" sz="800" dirty="0"/>
                  <a:t>L</a:t>
                </a:r>
                <a:r>
                  <a:rPr lang="ja-JP" altLang="en-US" sz="800" dirty="0"/>
                  <a:t>＝</a:t>
                </a:r>
                <a:r>
                  <a:rPr lang="en-US" altLang="ja-JP" sz="800" dirty="0"/>
                  <a:t>2.3km</a:t>
                </a:r>
                <a:endParaRPr lang="ja-JP" altLang="en-US" sz="800" dirty="0"/>
              </a:p>
            </p:txBody>
          </p:sp>
          <p:sp>
            <p:nvSpPr>
              <p:cNvPr id="105" name="テキスト ボックス 104">
                <a:extLst>
                  <a:ext uri="{FF2B5EF4-FFF2-40B4-BE49-F238E27FC236}">
                    <a16:creationId xmlns:a16="http://schemas.microsoft.com/office/drawing/2014/main" id="{4C879A5B-9358-4D11-BDC7-22565ED8522F}"/>
                  </a:ext>
                </a:extLst>
              </p:cNvPr>
              <p:cNvSpPr txBox="1"/>
              <p:nvPr/>
            </p:nvSpPr>
            <p:spPr>
              <a:xfrm>
                <a:off x="3046668" y="4782466"/>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②整備対象区間 </a:t>
                </a:r>
                <a:r>
                  <a:rPr lang="en-US" altLang="ja-JP" sz="800" dirty="0"/>
                  <a:t>L</a:t>
                </a:r>
                <a:r>
                  <a:rPr lang="ja-JP" altLang="en-US" sz="800" dirty="0"/>
                  <a:t>＝</a:t>
                </a:r>
                <a:r>
                  <a:rPr lang="en-US" altLang="ja-JP" sz="800" dirty="0"/>
                  <a:t>1.0km</a:t>
                </a:r>
                <a:endParaRPr lang="ja-JP" altLang="en-US" sz="800" dirty="0"/>
              </a:p>
            </p:txBody>
          </p:sp>
          <p:sp>
            <p:nvSpPr>
              <p:cNvPr id="108" name="テキスト ボックス 107">
                <a:extLst>
                  <a:ext uri="{FF2B5EF4-FFF2-40B4-BE49-F238E27FC236}">
                    <a16:creationId xmlns:a16="http://schemas.microsoft.com/office/drawing/2014/main" id="{B1E2AF6C-443A-48DD-8DE7-8F3FC43D8D87}"/>
                  </a:ext>
                </a:extLst>
              </p:cNvPr>
              <p:cNvSpPr txBox="1"/>
              <p:nvPr/>
            </p:nvSpPr>
            <p:spPr>
              <a:xfrm>
                <a:off x="3112551" y="5017375"/>
                <a:ext cx="1337972" cy="200055"/>
              </a:xfrm>
              <a:prstGeom prst="rect">
                <a:avLst/>
              </a:prstGeom>
              <a:noFill/>
            </p:spPr>
            <p:txBody>
              <a:bodyPr wrap="square" rtlCol="0">
                <a:spAutoFit/>
              </a:bodyPr>
              <a:lstStyle/>
              <a:p>
                <a:r>
                  <a:rPr lang="ja-JP" altLang="en-US" sz="700" b="1" dirty="0">
                    <a:solidFill>
                      <a:srgbClr val="FF0000"/>
                    </a:solidFill>
                  </a:rPr>
                  <a:t>・河道拡幅及び河床掘削</a:t>
                </a:r>
              </a:p>
            </p:txBody>
          </p:sp>
          <p:cxnSp>
            <p:nvCxnSpPr>
              <p:cNvPr id="110" name="直線コネクタ 109">
                <a:extLst>
                  <a:ext uri="{FF2B5EF4-FFF2-40B4-BE49-F238E27FC236}">
                    <a16:creationId xmlns:a16="http://schemas.microsoft.com/office/drawing/2014/main" id="{A37CD82C-BA49-41E5-ABDB-1C9CF373CE80}"/>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a:extLst>
                  <a:ext uri="{FF2B5EF4-FFF2-40B4-BE49-F238E27FC236}">
                    <a16:creationId xmlns:a16="http://schemas.microsoft.com/office/drawing/2014/main" id="{2C5D04E1-5D73-484E-80D5-3541B9ED4C2D}"/>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92B611B6-FFD5-4742-89E4-04A096C5C91A}"/>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コネクタ 112">
                <a:extLst>
                  <a:ext uri="{FF2B5EF4-FFF2-40B4-BE49-F238E27FC236}">
                    <a16:creationId xmlns:a16="http://schemas.microsoft.com/office/drawing/2014/main" id="{5DCF549B-04AE-48C4-9655-897EC17A1295}"/>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0" name="テキスト ボックス 58">
              <a:extLst>
                <a:ext uri="{FF2B5EF4-FFF2-40B4-BE49-F238E27FC236}">
                  <a16:creationId xmlns:a16="http://schemas.microsoft.com/office/drawing/2014/main" id="{8238716E-DFBA-43E2-BEDD-C512B1115B8D}"/>
                </a:ext>
              </a:extLst>
            </p:cNvPr>
            <p:cNvSpPr txBox="1">
              <a:spLocks noChangeArrowheads="1"/>
            </p:cNvSpPr>
            <p:nvPr/>
          </p:nvSpPr>
          <p:spPr bwMode="auto">
            <a:xfrm rot="2082333">
              <a:off x="1629913" y="4338831"/>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sp>
        <p:nvSpPr>
          <p:cNvPr id="132" name="AutoShape 6">
            <a:extLst>
              <a:ext uri="{FF2B5EF4-FFF2-40B4-BE49-F238E27FC236}">
                <a16:creationId xmlns:a16="http://schemas.microsoft.com/office/drawing/2014/main" id="{5AAD72D4-2EB8-49D7-9742-4068290D4847}"/>
              </a:ext>
            </a:extLst>
          </p:cNvPr>
          <p:cNvSpPr>
            <a:spLocks noChangeArrowheads="1"/>
          </p:cNvSpPr>
          <p:nvPr/>
        </p:nvSpPr>
        <p:spPr bwMode="auto">
          <a:xfrm>
            <a:off x="56369" y="489974"/>
            <a:ext cx="4140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latin typeface="HG丸ｺﾞｼｯｸM-PRO" panose="020F0600000000000000" pitchFamily="50" charset="-128"/>
                <a:ea typeface="HG丸ｺﾞｼｯｸM-PRO" panose="020F0600000000000000" pitchFamily="50" charset="-128"/>
              </a:rPr>
              <a:t>R1</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年度から</a:t>
            </a:r>
            <a:r>
              <a:rPr lang="en-US" altLang="ja-JP" sz="1600" b="1" dirty="0">
                <a:solidFill>
                  <a:srgbClr val="000000"/>
                </a:solidFill>
                <a:latin typeface="HG丸ｺﾞｼｯｸM-PRO" panose="020F0600000000000000" pitchFamily="50" charset="-128"/>
                <a:ea typeface="HG丸ｺﾞｼｯｸM-PRO" panose="020F0600000000000000" pitchFamily="50" charset="-128"/>
              </a:rPr>
              <a:t>R5</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年度末までの工事実施状況</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67" name="直線コネクタ 66">
            <a:extLst>
              <a:ext uri="{FF2B5EF4-FFF2-40B4-BE49-F238E27FC236}">
                <a16:creationId xmlns:a16="http://schemas.microsoft.com/office/drawing/2014/main" id="{79E1C43A-5820-4437-9E13-A0478C2E1C1C}"/>
              </a:ext>
            </a:extLst>
          </p:cNvPr>
          <p:cNvCxnSpPr/>
          <p:nvPr/>
        </p:nvCxnSpPr>
        <p:spPr bwMode="auto">
          <a:xfrm flipV="1">
            <a:off x="2347458" y="5005607"/>
            <a:ext cx="462135" cy="23223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a:extLst>
              <a:ext uri="{FF2B5EF4-FFF2-40B4-BE49-F238E27FC236}">
                <a16:creationId xmlns:a16="http://schemas.microsoft.com/office/drawing/2014/main" id="{0FA6C390-1BE5-45E4-A889-FC6DECD4F5D0}"/>
              </a:ext>
            </a:extLst>
          </p:cNvPr>
          <p:cNvCxnSpPr/>
          <p:nvPr/>
        </p:nvCxnSpPr>
        <p:spPr bwMode="auto">
          <a:xfrm>
            <a:off x="2362580" y="5222032"/>
            <a:ext cx="86879" cy="135945"/>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テキスト ボックス 72">
            <a:extLst>
              <a:ext uri="{FF2B5EF4-FFF2-40B4-BE49-F238E27FC236}">
                <a16:creationId xmlns:a16="http://schemas.microsoft.com/office/drawing/2014/main" id="{14E5CCC5-4F91-43B8-85AB-6513735B2129}"/>
              </a:ext>
            </a:extLst>
          </p:cNvPr>
          <p:cNvSpPr txBox="1"/>
          <p:nvPr/>
        </p:nvSpPr>
        <p:spPr>
          <a:xfrm rot="3222087">
            <a:off x="1952469" y="5209686"/>
            <a:ext cx="690800" cy="307777"/>
          </a:xfrm>
          <a:prstGeom prst="rect">
            <a:avLst/>
          </a:prstGeom>
          <a:noFill/>
          <a:ln>
            <a:noFill/>
          </a:ln>
        </p:spPr>
        <p:txBody>
          <a:bodyPr wrap="square" rtlCol="0">
            <a:spAutoFit/>
          </a:bodyPr>
          <a:lstStyle/>
          <a:p>
            <a:pPr algn="ctr"/>
            <a:r>
              <a:rPr lang="en-US" altLang="ja-JP" sz="700" b="1" dirty="0">
                <a:solidFill>
                  <a:srgbClr val="FF0000"/>
                </a:solidFill>
                <a:latin typeface="+mn-ea"/>
                <a:ea typeface="+mn-ea"/>
              </a:rPr>
              <a:t>R1</a:t>
            </a:r>
            <a:r>
              <a:rPr lang="ja-JP" altLang="en-US" sz="700" b="1" dirty="0">
                <a:solidFill>
                  <a:srgbClr val="FF0000"/>
                </a:solidFill>
                <a:latin typeface="+mn-ea"/>
                <a:ea typeface="+mn-ea"/>
              </a:rPr>
              <a:t>～</a:t>
            </a:r>
            <a:r>
              <a:rPr lang="en-US" altLang="ja-JP" sz="700" b="1" dirty="0">
                <a:solidFill>
                  <a:srgbClr val="FF0000"/>
                </a:solidFill>
                <a:latin typeface="+mn-ea"/>
                <a:ea typeface="+mn-ea"/>
              </a:rPr>
              <a:t>R5</a:t>
            </a:r>
          </a:p>
          <a:p>
            <a:pPr algn="ctr"/>
            <a:r>
              <a:rPr lang="ja-JP" altLang="en-US" sz="700" b="1" dirty="0">
                <a:solidFill>
                  <a:srgbClr val="FF0000"/>
                </a:solidFill>
                <a:latin typeface="+mn-ea"/>
                <a:ea typeface="+mn-ea"/>
              </a:rPr>
              <a:t>実施区間</a:t>
            </a:r>
            <a:endParaRPr lang="en-US" altLang="ja-JP" sz="700" b="1" dirty="0">
              <a:solidFill>
                <a:srgbClr val="FF0000"/>
              </a:solidFill>
              <a:latin typeface="+mn-ea"/>
              <a:ea typeface="+mn-ea"/>
            </a:endParaRPr>
          </a:p>
        </p:txBody>
      </p:sp>
      <p:cxnSp>
        <p:nvCxnSpPr>
          <p:cNvPr id="79" name="直線コネクタ 78">
            <a:extLst>
              <a:ext uri="{FF2B5EF4-FFF2-40B4-BE49-F238E27FC236}">
                <a16:creationId xmlns:a16="http://schemas.microsoft.com/office/drawing/2014/main" id="{88124B5C-E652-48EA-9D1E-362F29926EE4}"/>
              </a:ext>
            </a:extLst>
          </p:cNvPr>
          <p:cNvCxnSpPr/>
          <p:nvPr/>
        </p:nvCxnSpPr>
        <p:spPr bwMode="auto">
          <a:xfrm flipH="1">
            <a:off x="2418341" y="5127042"/>
            <a:ext cx="478899" cy="240657"/>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テキスト ボックス 58">
            <a:extLst>
              <a:ext uri="{FF2B5EF4-FFF2-40B4-BE49-F238E27FC236}">
                <a16:creationId xmlns:a16="http://schemas.microsoft.com/office/drawing/2014/main" id="{0E3FA9EF-CDBD-4047-8DCB-B781D2EA7BA9}"/>
              </a:ext>
            </a:extLst>
          </p:cNvPr>
          <p:cNvSpPr txBox="1">
            <a:spLocks noChangeArrowheads="1"/>
          </p:cNvSpPr>
          <p:nvPr/>
        </p:nvSpPr>
        <p:spPr bwMode="auto">
          <a:xfrm rot="2819816">
            <a:off x="2982103" y="4940552"/>
            <a:ext cx="840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grpSp>
        <p:nvGrpSpPr>
          <p:cNvPr id="80" name="グループ化 79">
            <a:extLst>
              <a:ext uri="{FF2B5EF4-FFF2-40B4-BE49-F238E27FC236}">
                <a16:creationId xmlns:a16="http://schemas.microsoft.com/office/drawing/2014/main" id="{C068D27E-C220-4512-99DF-E1CBBEA2F048}"/>
              </a:ext>
            </a:extLst>
          </p:cNvPr>
          <p:cNvGrpSpPr/>
          <p:nvPr/>
        </p:nvGrpSpPr>
        <p:grpSpPr>
          <a:xfrm>
            <a:off x="2028834" y="3890746"/>
            <a:ext cx="78391" cy="78391"/>
            <a:chOff x="10179772" y="4044485"/>
            <a:chExt cx="492970" cy="492970"/>
          </a:xfrm>
        </p:grpSpPr>
        <p:cxnSp>
          <p:nvCxnSpPr>
            <p:cNvPr id="81" name="直線コネクタ 80">
              <a:extLst>
                <a:ext uri="{FF2B5EF4-FFF2-40B4-BE49-F238E27FC236}">
                  <a16:creationId xmlns:a16="http://schemas.microsoft.com/office/drawing/2014/main" id="{2A69EA3B-28F9-46B7-BA2B-11C4C422674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a:extLst>
                <a:ext uri="{FF2B5EF4-FFF2-40B4-BE49-F238E27FC236}">
                  <a16:creationId xmlns:a16="http://schemas.microsoft.com/office/drawing/2014/main" id="{11E52282-9DCD-44AE-82C1-E7E83AF5946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グループ化 82">
            <a:extLst>
              <a:ext uri="{FF2B5EF4-FFF2-40B4-BE49-F238E27FC236}">
                <a16:creationId xmlns:a16="http://schemas.microsoft.com/office/drawing/2014/main" id="{2C7BB079-5A9A-49A7-9F6D-2A77D9098A17}"/>
              </a:ext>
            </a:extLst>
          </p:cNvPr>
          <p:cNvGrpSpPr/>
          <p:nvPr/>
        </p:nvGrpSpPr>
        <p:grpSpPr>
          <a:xfrm>
            <a:off x="2133263" y="3947034"/>
            <a:ext cx="78391" cy="78391"/>
            <a:chOff x="10179772" y="4044485"/>
            <a:chExt cx="492970" cy="492970"/>
          </a:xfrm>
        </p:grpSpPr>
        <p:cxnSp>
          <p:nvCxnSpPr>
            <p:cNvPr id="84" name="直線コネクタ 83">
              <a:extLst>
                <a:ext uri="{FF2B5EF4-FFF2-40B4-BE49-F238E27FC236}">
                  <a16:creationId xmlns:a16="http://schemas.microsoft.com/office/drawing/2014/main" id="{1067E9C7-858E-450D-9BF0-8CCB5F64B1A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a:extLst>
                <a:ext uri="{FF2B5EF4-FFF2-40B4-BE49-F238E27FC236}">
                  <a16:creationId xmlns:a16="http://schemas.microsoft.com/office/drawing/2014/main" id="{3B39295A-79D6-49C1-9B04-24DF9121E67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グループ化 85">
            <a:extLst>
              <a:ext uri="{FF2B5EF4-FFF2-40B4-BE49-F238E27FC236}">
                <a16:creationId xmlns:a16="http://schemas.microsoft.com/office/drawing/2014/main" id="{93468299-F73F-4F77-98AB-96127E098900}"/>
              </a:ext>
            </a:extLst>
          </p:cNvPr>
          <p:cNvGrpSpPr/>
          <p:nvPr/>
        </p:nvGrpSpPr>
        <p:grpSpPr>
          <a:xfrm>
            <a:off x="2730914" y="4361177"/>
            <a:ext cx="78391" cy="78391"/>
            <a:chOff x="10179772" y="4044485"/>
            <a:chExt cx="492970" cy="492970"/>
          </a:xfrm>
        </p:grpSpPr>
        <p:cxnSp>
          <p:nvCxnSpPr>
            <p:cNvPr id="87" name="直線コネクタ 86">
              <a:extLst>
                <a:ext uri="{FF2B5EF4-FFF2-40B4-BE49-F238E27FC236}">
                  <a16:creationId xmlns:a16="http://schemas.microsoft.com/office/drawing/2014/main" id="{582056E8-AC97-41D1-AB76-C42797EEBCD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コネクタ 87">
              <a:extLst>
                <a:ext uri="{FF2B5EF4-FFF2-40B4-BE49-F238E27FC236}">
                  <a16:creationId xmlns:a16="http://schemas.microsoft.com/office/drawing/2014/main" id="{5EC1C396-6B8F-475A-924F-A90999BD801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9" name="グループ化 88">
            <a:extLst>
              <a:ext uri="{FF2B5EF4-FFF2-40B4-BE49-F238E27FC236}">
                <a16:creationId xmlns:a16="http://schemas.microsoft.com/office/drawing/2014/main" id="{0F63E255-6CB2-40B9-9140-FCE76FC7FDD0}"/>
              </a:ext>
            </a:extLst>
          </p:cNvPr>
          <p:cNvGrpSpPr/>
          <p:nvPr/>
        </p:nvGrpSpPr>
        <p:grpSpPr>
          <a:xfrm>
            <a:off x="2764119" y="4378912"/>
            <a:ext cx="78391" cy="78391"/>
            <a:chOff x="10179772" y="4044485"/>
            <a:chExt cx="492970" cy="492970"/>
          </a:xfrm>
        </p:grpSpPr>
        <p:cxnSp>
          <p:nvCxnSpPr>
            <p:cNvPr id="90" name="直線コネクタ 89">
              <a:extLst>
                <a:ext uri="{FF2B5EF4-FFF2-40B4-BE49-F238E27FC236}">
                  <a16:creationId xmlns:a16="http://schemas.microsoft.com/office/drawing/2014/main" id="{E90C1952-E5B8-48C4-B59A-7F508862128B}"/>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コネクタ 90">
              <a:extLst>
                <a:ext uri="{FF2B5EF4-FFF2-40B4-BE49-F238E27FC236}">
                  <a16:creationId xmlns:a16="http://schemas.microsoft.com/office/drawing/2014/main" id="{2B2F3F86-F2C2-48D5-9A25-88C4D371956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グループ化 91">
            <a:extLst>
              <a:ext uri="{FF2B5EF4-FFF2-40B4-BE49-F238E27FC236}">
                <a16:creationId xmlns:a16="http://schemas.microsoft.com/office/drawing/2014/main" id="{D02B26F9-912D-4CBC-8E30-7C3719FB72CA}"/>
              </a:ext>
            </a:extLst>
          </p:cNvPr>
          <p:cNvGrpSpPr/>
          <p:nvPr/>
        </p:nvGrpSpPr>
        <p:grpSpPr>
          <a:xfrm>
            <a:off x="2829832" y="4554977"/>
            <a:ext cx="78391" cy="78391"/>
            <a:chOff x="10179772" y="4044485"/>
            <a:chExt cx="492970" cy="492970"/>
          </a:xfrm>
        </p:grpSpPr>
        <p:cxnSp>
          <p:nvCxnSpPr>
            <p:cNvPr id="93" name="直線コネクタ 92">
              <a:extLst>
                <a:ext uri="{FF2B5EF4-FFF2-40B4-BE49-F238E27FC236}">
                  <a16:creationId xmlns:a16="http://schemas.microsoft.com/office/drawing/2014/main" id="{A6DAE375-5148-493D-8612-9F9A53A68E4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コネクタ 108">
              <a:extLst>
                <a:ext uri="{FF2B5EF4-FFF2-40B4-BE49-F238E27FC236}">
                  <a16:creationId xmlns:a16="http://schemas.microsoft.com/office/drawing/2014/main" id="{C783EEB0-9FEF-478F-859F-C101FE9C6A1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 name="グループ化 130">
            <a:extLst>
              <a:ext uri="{FF2B5EF4-FFF2-40B4-BE49-F238E27FC236}">
                <a16:creationId xmlns:a16="http://schemas.microsoft.com/office/drawing/2014/main" id="{69BD3E79-E830-4D44-AE97-AE8F440A732B}"/>
              </a:ext>
            </a:extLst>
          </p:cNvPr>
          <p:cNvGrpSpPr/>
          <p:nvPr/>
        </p:nvGrpSpPr>
        <p:grpSpPr>
          <a:xfrm>
            <a:off x="2822133" y="4622182"/>
            <a:ext cx="78391" cy="78391"/>
            <a:chOff x="10179772" y="4044485"/>
            <a:chExt cx="492970" cy="492970"/>
          </a:xfrm>
        </p:grpSpPr>
        <p:cxnSp>
          <p:nvCxnSpPr>
            <p:cNvPr id="138" name="直線コネクタ 137">
              <a:extLst>
                <a:ext uri="{FF2B5EF4-FFF2-40B4-BE49-F238E27FC236}">
                  <a16:creationId xmlns:a16="http://schemas.microsoft.com/office/drawing/2014/main" id="{05E9A53E-D8E3-463B-A8D7-12C358F93DC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a:extLst>
                <a:ext uri="{FF2B5EF4-FFF2-40B4-BE49-F238E27FC236}">
                  <a16:creationId xmlns:a16="http://schemas.microsoft.com/office/drawing/2014/main" id="{7CCA052C-47B9-4330-8674-868C01BA89C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 name="グループ化 139">
            <a:extLst>
              <a:ext uri="{FF2B5EF4-FFF2-40B4-BE49-F238E27FC236}">
                <a16:creationId xmlns:a16="http://schemas.microsoft.com/office/drawing/2014/main" id="{DD000A81-E00C-4102-95B2-A33E6D842387}"/>
              </a:ext>
            </a:extLst>
          </p:cNvPr>
          <p:cNvGrpSpPr/>
          <p:nvPr/>
        </p:nvGrpSpPr>
        <p:grpSpPr>
          <a:xfrm>
            <a:off x="2817069" y="4638233"/>
            <a:ext cx="78391" cy="78391"/>
            <a:chOff x="10179772" y="4044485"/>
            <a:chExt cx="492970" cy="492970"/>
          </a:xfrm>
        </p:grpSpPr>
        <p:cxnSp>
          <p:nvCxnSpPr>
            <p:cNvPr id="141" name="直線コネクタ 140">
              <a:extLst>
                <a:ext uri="{FF2B5EF4-FFF2-40B4-BE49-F238E27FC236}">
                  <a16:creationId xmlns:a16="http://schemas.microsoft.com/office/drawing/2014/main" id="{F2C3E213-8DCE-4083-932A-D34B1475EFDF}"/>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直線コネクタ 141">
              <a:extLst>
                <a:ext uri="{FF2B5EF4-FFF2-40B4-BE49-F238E27FC236}">
                  <a16:creationId xmlns:a16="http://schemas.microsoft.com/office/drawing/2014/main" id="{4BC91260-03B7-4A96-8500-99EC527BD4F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グループ化 142">
            <a:extLst>
              <a:ext uri="{FF2B5EF4-FFF2-40B4-BE49-F238E27FC236}">
                <a16:creationId xmlns:a16="http://schemas.microsoft.com/office/drawing/2014/main" id="{351F00B9-7540-459A-8DCE-E62AD6303667}"/>
              </a:ext>
            </a:extLst>
          </p:cNvPr>
          <p:cNvGrpSpPr/>
          <p:nvPr/>
        </p:nvGrpSpPr>
        <p:grpSpPr>
          <a:xfrm>
            <a:off x="2808871" y="4664041"/>
            <a:ext cx="78391" cy="78391"/>
            <a:chOff x="10179772" y="4044485"/>
            <a:chExt cx="492970" cy="492970"/>
          </a:xfrm>
        </p:grpSpPr>
        <p:cxnSp>
          <p:nvCxnSpPr>
            <p:cNvPr id="144" name="直線コネクタ 143">
              <a:extLst>
                <a:ext uri="{FF2B5EF4-FFF2-40B4-BE49-F238E27FC236}">
                  <a16:creationId xmlns:a16="http://schemas.microsoft.com/office/drawing/2014/main" id="{FF6EEBC5-9952-4ACB-9657-D9FFC90B2CC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コネクタ 144">
              <a:extLst>
                <a:ext uri="{FF2B5EF4-FFF2-40B4-BE49-F238E27FC236}">
                  <a16:creationId xmlns:a16="http://schemas.microsoft.com/office/drawing/2014/main" id="{92D0C030-CF61-44D1-B10C-D18BE7B9E67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6" name="グループ化 145">
            <a:extLst>
              <a:ext uri="{FF2B5EF4-FFF2-40B4-BE49-F238E27FC236}">
                <a16:creationId xmlns:a16="http://schemas.microsoft.com/office/drawing/2014/main" id="{FD98A2E5-2168-457B-9809-A29EE17EF83A}"/>
              </a:ext>
            </a:extLst>
          </p:cNvPr>
          <p:cNvGrpSpPr/>
          <p:nvPr/>
        </p:nvGrpSpPr>
        <p:grpSpPr>
          <a:xfrm>
            <a:off x="2782597" y="4782490"/>
            <a:ext cx="78391" cy="78391"/>
            <a:chOff x="10179772" y="4044485"/>
            <a:chExt cx="492970" cy="492970"/>
          </a:xfrm>
        </p:grpSpPr>
        <p:cxnSp>
          <p:nvCxnSpPr>
            <p:cNvPr id="147" name="直線コネクタ 146">
              <a:extLst>
                <a:ext uri="{FF2B5EF4-FFF2-40B4-BE49-F238E27FC236}">
                  <a16:creationId xmlns:a16="http://schemas.microsoft.com/office/drawing/2014/main" id="{A9DFED95-AF1A-45A3-9E6D-EA22E936116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コネクタ 149">
              <a:extLst>
                <a:ext uri="{FF2B5EF4-FFF2-40B4-BE49-F238E27FC236}">
                  <a16:creationId xmlns:a16="http://schemas.microsoft.com/office/drawing/2014/main" id="{94E8005A-3BC9-4855-AD36-07616EEF36A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1" name="グループ化 150">
            <a:extLst>
              <a:ext uri="{FF2B5EF4-FFF2-40B4-BE49-F238E27FC236}">
                <a16:creationId xmlns:a16="http://schemas.microsoft.com/office/drawing/2014/main" id="{288B82C3-99BB-475A-966D-87A3B7E4C8D6}"/>
              </a:ext>
            </a:extLst>
          </p:cNvPr>
          <p:cNvGrpSpPr/>
          <p:nvPr/>
        </p:nvGrpSpPr>
        <p:grpSpPr>
          <a:xfrm>
            <a:off x="2772834" y="4831031"/>
            <a:ext cx="78391" cy="78391"/>
            <a:chOff x="10179772" y="4044485"/>
            <a:chExt cx="492970" cy="492970"/>
          </a:xfrm>
        </p:grpSpPr>
        <p:cxnSp>
          <p:nvCxnSpPr>
            <p:cNvPr id="152" name="直線コネクタ 151">
              <a:extLst>
                <a:ext uri="{FF2B5EF4-FFF2-40B4-BE49-F238E27FC236}">
                  <a16:creationId xmlns:a16="http://schemas.microsoft.com/office/drawing/2014/main" id="{B43D0103-16DC-406A-AA99-F42A1AB005E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線コネクタ 152">
              <a:extLst>
                <a:ext uri="{FF2B5EF4-FFF2-40B4-BE49-F238E27FC236}">
                  <a16:creationId xmlns:a16="http://schemas.microsoft.com/office/drawing/2014/main" id="{0AD237C1-9859-4834-8C65-10145605D28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グループ化 153">
            <a:extLst>
              <a:ext uri="{FF2B5EF4-FFF2-40B4-BE49-F238E27FC236}">
                <a16:creationId xmlns:a16="http://schemas.microsoft.com/office/drawing/2014/main" id="{0E538B78-AC0C-4CD1-A0EA-77AF2C3D7651}"/>
              </a:ext>
            </a:extLst>
          </p:cNvPr>
          <p:cNvGrpSpPr/>
          <p:nvPr/>
        </p:nvGrpSpPr>
        <p:grpSpPr>
          <a:xfrm>
            <a:off x="2764907" y="4857665"/>
            <a:ext cx="78391" cy="78391"/>
            <a:chOff x="10179772" y="4044485"/>
            <a:chExt cx="492970" cy="492970"/>
          </a:xfrm>
        </p:grpSpPr>
        <p:cxnSp>
          <p:nvCxnSpPr>
            <p:cNvPr id="155" name="直線コネクタ 154">
              <a:extLst>
                <a:ext uri="{FF2B5EF4-FFF2-40B4-BE49-F238E27FC236}">
                  <a16:creationId xmlns:a16="http://schemas.microsoft.com/office/drawing/2014/main" id="{57C7207E-EE74-495C-811B-21189E9C818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コネクタ 155">
              <a:extLst>
                <a:ext uri="{FF2B5EF4-FFF2-40B4-BE49-F238E27FC236}">
                  <a16:creationId xmlns:a16="http://schemas.microsoft.com/office/drawing/2014/main" id="{C2E84515-947C-4212-A2AF-A62D9E58E79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グループ化 156">
            <a:extLst>
              <a:ext uri="{FF2B5EF4-FFF2-40B4-BE49-F238E27FC236}">
                <a16:creationId xmlns:a16="http://schemas.microsoft.com/office/drawing/2014/main" id="{0CADE30B-7B2B-4E23-B99B-DE225C2E723E}"/>
              </a:ext>
            </a:extLst>
          </p:cNvPr>
          <p:cNvGrpSpPr/>
          <p:nvPr/>
        </p:nvGrpSpPr>
        <p:grpSpPr>
          <a:xfrm>
            <a:off x="2765015" y="4877130"/>
            <a:ext cx="78391" cy="78391"/>
            <a:chOff x="10179772" y="4044485"/>
            <a:chExt cx="492970" cy="492970"/>
          </a:xfrm>
        </p:grpSpPr>
        <p:cxnSp>
          <p:nvCxnSpPr>
            <p:cNvPr id="158" name="直線コネクタ 157">
              <a:extLst>
                <a:ext uri="{FF2B5EF4-FFF2-40B4-BE49-F238E27FC236}">
                  <a16:creationId xmlns:a16="http://schemas.microsoft.com/office/drawing/2014/main" id="{F0289A0A-1CF7-4EE0-A294-6250F6A878D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コネクタ 158">
              <a:extLst>
                <a:ext uri="{FF2B5EF4-FFF2-40B4-BE49-F238E27FC236}">
                  <a16:creationId xmlns:a16="http://schemas.microsoft.com/office/drawing/2014/main" id="{70287F58-EBB5-40D0-A3B1-208E1C376B1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0" name="グループ化 159">
            <a:extLst>
              <a:ext uri="{FF2B5EF4-FFF2-40B4-BE49-F238E27FC236}">
                <a16:creationId xmlns:a16="http://schemas.microsoft.com/office/drawing/2014/main" id="{6A3BF9BA-46DE-4E21-AC10-4A9009807782}"/>
              </a:ext>
            </a:extLst>
          </p:cNvPr>
          <p:cNvGrpSpPr/>
          <p:nvPr/>
        </p:nvGrpSpPr>
        <p:grpSpPr>
          <a:xfrm>
            <a:off x="2753886" y="4909280"/>
            <a:ext cx="78391" cy="78391"/>
            <a:chOff x="10179772" y="4044485"/>
            <a:chExt cx="492970" cy="492970"/>
          </a:xfrm>
        </p:grpSpPr>
        <p:cxnSp>
          <p:nvCxnSpPr>
            <p:cNvPr id="161" name="直線コネクタ 160">
              <a:extLst>
                <a:ext uri="{FF2B5EF4-FFF2-40B4-BE49-F238E27FC236}">
                  <a16:creationId xmlns:a16="http://schemas.microsoft.com/office/drawing/2014/main" id="{BA917644-DF6E-44F8-9DF6-5BAA778E0DC8}"/>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コネクタ 161">
              <a:extLst>
                <a:ext uri="{FF2B5EF4-FFF2-40B4-BE49-F238E27FC236}">
                  <a16:creationId xmlns:a16="http://schemas.microsoft.com/office/drawing/2014/main" id="{E5F4D8AD-1EE4-4916-AC80-5E757C92317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グループ化 162">
            <a:extLst>
              <a:ext uri="{FF2B5EF4-FFF2-40B4-BE49-F238E27FC236}">
                <a16:creationId xmlns:a16="http://schemas.microsoft.com/office/drawing/2014/main" id="{33061D00-B39A-4B1D-A769-441208700046}"/>
              </a:ext>
            </a:extLst>
          </p:cNvPr>
          <p:cNvGrpSpPr/>
          <p:nvPr/>
        </p:nvGrpSpPr>
        <p:grpSpPr>
          <a:xfrm>
            <a:off x="2753641" y="4934779"/>
            <a:ext cx="78391" cy="78391"/>
            <a:chOff x="10179772" y="4044485"/>
            <a:chExt cx="492970" cy="492970"/>
          </a:xfrm>
        </p:grpSpPr>
        <p:cxnSp>
          <p:nvCxnSpPr>
            <p:cNvPr id="164" name="直線コネクタ 163">
              <a:extLst>
                <a:ext uri="{FF2B5EF4-FFF2-40B4-BE49-F238E27FC236}">
                  <a16:creationId xmlns:a16="http://schemas.microsoft.com/office/drawing/2014/main" id="{B963DB19-05F6-4A4A-AA0E-575DB6E8D70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コネクタ 164">
              <a:extLst>
                <a:ext uri="{FF2B5EF4-FFF2-40B4-BE49-F238E27FC236}">
                  <a16:creationId xmlns:a16="http://schemas.microsoft.com/office/drawing/2014/main" id="{99BE103A-1E97-43FC-8EEE-D7F1F83D6F1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グループ化 165">
            <a:extLst>
              <a:ext uri="{FF2B5EF4-FFF2-40B4-BE49-F238E27FC236}">
                <a16:creationId xmlns:a16="http://schemas.microsoft.com/office/drawing/2014/main" id="{BF1CEDD1-3A04-436E-8562-0D11D45F283A}"/>
              </a:ext>
            </a:extLst>
          </p:cNvPr>
          <p:cNvGrpSpPr/>
          <p:nvPr/>
        </p:nvGrpSpPr>
        <p:grpSpPr>
          <a:xfrm>
            <a:off x="2753885" y="4965637"/>
            <a:ext cx="78391" cy="78391"/>
            <a:chOff x="10179772" y="4044485"/>
            <a:chExt cx="492970" cy="492970"/>
          </a:xfrm>
        </p:grpSpPr>
        <p:cxnSp>
          <p:nvCxnSpPr>
            <p:cNvPr id="167" name="直線コネクタ 166">
              <a:extLst>
                <a:ext uri="{FF2B5EF4-FFF2-40B4-BE49-F238E27FC236}">
                  <a16:creationId xmlns:a16="http://schemas.microsoft.com/office/drawing/2014/main" id="{8C64C634-8998-46AA-AE6C-EF7C8FA3E9A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線コネクタ 167">
              <a:extLst>
                <a:ext uri="{FF2B5EF4-FFF2-40B4-BE49-F238E27FC236}">
                  <a16:creationId xmlns:a16="http://schemas.microsoft.com/office/drawing/2014/main" id="{44B1E510-0431-4473-BB94-C67B89D2AF2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グループ化 168">
            <a:extLst>
              <a:ext uri="{FF2B5EF4-FFF2-40B4-BE49-F238E27FC236}">
                <a16:creationId xmlns:a16="http://schemas.microsoft.com/office/drawing/2014/main" id="{357E639D-18E6-4ED6-808B-571DFEBDD6FE}"/>
              </a:ext>
            </a:extLst>
          </p:cNvPr>
          <p:cNvGrpSpPr/>
          <p:nvPr/>
        </p:nvGrpSpPr>
        <p:grpSpPr>
          <a:xfrm>
            <a:off x="2769675" y="5001146"/>
            <a:ext cx="78391" cy="78391"/>
            <a:chOff x="10179772" y="4044485"/>
            <a:chExt cx="492970" cy="492970"/>
          </a:xfrm>
        </p:grpSpPr>
        <p:cxnSp>
          <p:nvCxnSpPr>
            <p:cNvPr id="170" name="直線コネクタ 169">
              <a:extLst>
                <a:ext uri="{FF2B5EF4-FFF2-40B4-BE49-F238E27FC236}">
                  <a16:creationId xmlns:a16="http://schemas.microsoft.com/office/drawing/2014/main" id="{3B54A84B-A216-4EA3-A5FF-C7052DC380F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線コネクタ 170">
              <a:extLst>
                <a:ext uri="{FF2B5EF4-FFF2-40B4-BE49-F238E27FC236}">
                  <a16:creationId xmlns:a16="http://schemas.microsoft.com/office/drawing/2014/main" id="{A6CBD58D-6D8B-41A3-977F-F2B3BA2CBBB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グループ化 171">
            <a:extLst>
              <a:ext uri="{FF2B5EF4-FFF2-40B4-BE49-F238E27FC236}">
                <a16:creationId xmlns:a16="http://schemas.microsoft.com/office/drawing/2014/main" id="{5E28AED2-96CA-4891-9FF6-FB129B696664}"/>
              </a:ext>
            </a:extLst>
          </p:cNvPr>
          <p:cNvGrpSpPr/>
          <p:nvPr/>
        </p:nvGrpSpPr>
        <p:grpSpPr>
          <a:xfrm>
            <a:off x="2794095" y="5017658"/>
            <a:ext cx="78391" cy="78391"/>
            <a:chOff x="10179772" y="4044485"/>
            <a:chExt cx="492970" cy="492970"/>
          </a:xfrm>
        </p:grpSpPr>
        <p:cxnSp>
          <p:nvCxnSpPr>
            <p:cNvPr id="173" name="直線コネクタ 172">
              <a:extLst>
                <a:ext uri="{FF2B5EF4-FFF2-40B4-BE49-F238E27FC236}">
                  <a16:creationId xmlns:a16="http://schemas.microsoft.com/office/drawing/2014/main" id="{38C8EA0A-5D36-4E67-B38C-B85DE29DACB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コネクタ 173">
              <a:extLst>
                <a:ext uri="{FF2B5EF4-FFF2-40B4-BE49-F238E27FC236}">
                  <a16:creationId xmlns:a16="http://schemas.microsoft.com/office/drawing/2014/main" id="{4CD17363-273C-4182-B645-1D892F1BF31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5" name="グループ化 174">
            <a:extLst>
              <a:ext uri="{FF2B5EF4-FFF2-40B4-BE49-F238E27FC236}">
                <a16:creationId xmlns:a16="http://schemas.microsoft.com/office/drawing/2014/main" id="{51B0A797-CCD7-4808-9C4F-D7C7420AE053}"/>
              </a:ext>
            </a:extLst>
          </p:cNvPr>
          <p:cNvGrpSpPr/>
          <p:nvPr/>
        </p:nvGrpSpPr>
        <p:grpSpPr>
          <a:xfrm>
            <a:off x="2806110" y="5032448"/>
            <a:ext cx="78391" cy="78391"/>
            <a:chOff x="10179772" y="4044485"/>
            <a:chExt cx="492970" cy="492970"/>
          </a:xfrm>
        </p:grpSpPr>
        <p:cxnSp>
          <p:nvCxnSpPr>
            <p:cNvPr id="176" name="直線コネクタ 175">
              <a:extLst>
                <a:ext uri="{FF2B5EF4-FFF2-40B4-BE49-F238E27FC236}">
                  <a16:creationId xmlns:a16="http://schemas.microsoft.com/office/drawing/2014/main" id="{20CEA19E-15B7-4240-BFEA-A18A95BFF47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線コネクタ 176">
              <a:extLst>
                <a:ext uri="{FF2B5EF4-FFF2-40B4-BE49-F238E27FC236}">
                  <a16:creationId xmlns:a16="http://schemas.microsoft.com/office/drawing/2014/main" id="{595BE912-5015-4530-B3C9-5BB5722749F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グループ化 177">
            <a:extLst>
              <a:ext uri="{FF2B5EF4-FFF2-40B4-BE49-F238E27FC236}">
                <a16:creationId xmlns:a16="http://schemas.microsoft.com/office/drawing/2014/main" id="{296B0474-577B-4779-976D-0BEE3E81A3DD}"/>
              </a:ext>
            </a:extLst>
          </p:cNvPr>
          <p:cNvGrpSpPr/>
          <p:nvPr/>
        </p:nvGrpSpPr>
        <p:grpSpPr>
          <a:xfrm>
            <a:off x="2820498" y="5043106"/>
            <a:ext cx="78391" cy="78391"/>
            <a:chOff x="10179772" y="4044485"/>
            <a:chExt cx="492970" cy="492970"/>
          </a:xfrm>
        </p:grpSpPr>
        <p:cxnSp>
          <p:nvCxnSpPr>
            <p:cNvPr id="179" name="直線コネクタ 178">
              <a:extLst>
                <a:ext uri="{FF2B5EF4-FFF2-40B4-BE49-F238E27FC236}">
                  <a16:creationId xmlns:a16="http://schemas.microsoft.com/office/drawing/2014/main" id="{DBE04043-E993-442C-B2AF-134EFA49D88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コネクタ 179">
              <a:extLst>
                <a:ext uri="{FF2B5EF4-FFF2-40B4-BE49-F238E27FC236}">
                  <a16:creationId xmlns:a16="http://schemas.microsoft.com/office/drawing/2014/main" id="{9D02902C-FEEC-4C66-859A-4C9C15EA3F1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1" name="グループ化 180">
            <a:extLst>
              <a:ext uri="{FF2B5EF4-FFF2-40B4-BE49-F238E27FC236}">
                <a16:creationId xmlns:a16="http://schemas.microsoft.com/office/drawing/2014/main" id="{BB8488FB-215A-493D-8C8C-2A05FEA06A0E}"/>
              </a:ext>
            </a:extLst>
          </p:cNvPr>
          <p:cNvGrpSpPr/>
          <p:nvPr/>
        </p:nvGrpSpPr>
        <p:grpSpPr>
          <a:xfrm>
            <a:off x="2845945" y="4853533"/>
            <a:ext cx="78391" cy="78391"/>
            <a:chOff x="10179772" y="4044485"/>
            <a:chExt cx="492970" cy="492970"/>
          </a:xfrm>
        </p:grpSpPr>
        <p:cxnSp>
          <p:nvCxnSpPr>
            <p:cNvPr id="182" name="直線コネクタ 181">
              <a:extLst>
                <a:ext uri="{FF2B5EF4-FFF2-40B4-BE49-F238E27FC236}">
                  <a16:creationId xmlns:a16="http://schemas.microsoft.com/office/drawing/2014/main" id="{92B35918-81F2-49B2-A4F0-15DC3CB2A1B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線コネクタ 182">
              <a:extLst>
                <a:ext uri="{FF2B5EF4-FFF2-40B4-BE49-F238E27FC236}">
                  <a16:creationId xmlns:a16="http://schemas.microsoft.com/office/drawing/2014/main" id="{C3B148DD-8876-458A-B278-B5041D449F1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 name="グループ化 183">
            <a:extLst>
              <a:ext uri="{FF2B5EF4-FFF2-40B4-BE49-F238E27FC236}">
                <a16:creationId xmlns:a16="http://schemas.microsoft.com/office/drawing/2014/main" id="{42AC3844-66A7-45A5-AAC7-EF2D6EBB7D28}"/>
              </a:ext>
            </a:extLst>
          </p:cNvPr>
          <p:cNvGrpSpPr/>
          <p:nvPr/>
        </p:nvGrpSpPr>
        <p:grpSpPr>
          <a:xfrm>
            <a:off x="2845707" y="4870253"/>
            <a:ext cx="78391" cy="78391"/>
            <a:chOff x="10179772" y="4044485"/>
            <a:chExt cx="492970" cy="492970"/>
          </a:xfrm>
        </p:grpSpPr>
        <p:cxnSp>
          <p:nvCxnSpPr>
            <p:cNvPr id="185" name="直線コネクタ 184">
              <a:extLst>
                <a:ext uri="{FF2B5EF4-FFF2-40B4-BE49-F238E27FC236}">
                  <a16:creationId xmlns:a16="http://schemas.microsoft.com/office/drawing/2014/main" id="{B850D144-5EF1-4697-BB45-B77683C161B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コネクタ 185">
              <a:extLst>
                <a:ext uri="{FF2B5EF4-FFF2-40B4-BE49-F238E27FC236}">
                  <a16:creationId xmlns:a16="http://schemas.microsoft.com/office/drawing/2014/main" id="{2A1C8519-218B-499C-ABEC-09CB41EDB87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7" name="グループ化 186">
            <a:extLst>
              <a:ext uri="{FF2B5EF4-FFF2-40B4-BE49-F238E27FC236}">
                <a16:creationId xmlns:a16="http://schemas.microsoft.com/office/drawing/2014/main" id="{5F3EADA9-1919-4AAD-92FC-D31095B8E1FC}"/>
              </a:ext>
            </a:extLst>
          </p:cNvPr>
          <p:cNvGrpSpPr/>
          <p:nvPr/>
        </p:nvGrpSpPr>
        <p:grpSpPr>
          <a:xfrm>
            <a:off x="2845707" y="4882048"/>
            <a:ext cx="78391" cy="78391"/>
            <a:chOff x="10179772" y="4044485"/>
            <a:chExt cx="492970" cy="492970"/>
          </a:xfrm>
        </p:grpSpPr>
        <p:cxnSp>
          <p:nvCxnSpPr>
            <p:cNvPr id="188" name="直線コネクタ 187">
              <a:extLst>
                <a:ext uri="{FF2B5EF4-FFF2-40B4-BE49-F238E27FC236}">
                  <a16:creationId xmlns:a16="http://schemas.microsoft.com/office/drawing/2014/main" id="{C3A9F057-5570-4314-8027-1A99BD6A54A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線コネクタ 188">
              <a:extLst>
                <a:ext uri="{FF2B5EF4-FFF2-40B4-BE49-F238E27FC236}">
                  <a16:creationId xmlns:a16="http://schemas.microsoft.com/office/drawing/2014/main" id="{4D063E22-EBD4-4C09-BDC9-2A0E76484095}"/>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 name="グループ化 189">
            <a:extLst>
              <a:ext uri="{FF2B5EF4-FFF2-40B4-BE49-F238E27FC236}">
                <a16:creationId xmlns:a16="http://schemas.microsoft.com/office/drawing/2014/main" id="{478A4EFC-0118-4F3C-AF30-D15D5A835773}"/>
              </a:ext>
            </a:extLst>
          </p:cNvPr>
          <p:cNvGrpSpPr/>
          <p:nvPr/>
        </p:nvGrpSpPr>
        <p:grpSpPr>
          <a:xfrm>
            <a:off x="2845397" y="4894249"/>
            <a:ext cx="78391" cy="78391"/>
            <a:chOff x="10179772" y="4044485"/>
            <a:chExt cx="492970" cy="492970"/>
          </a:xfrm>
        </p:grpSpPr>
        <p:cxnSp>
          <p:nvCxnSpPr>
            <p:cNvPr id="191" name="直線コネクタ 190">
              <a:extLst>
                <a:ext uri="{FF2B5EF4-FFF2-40B4-BE49-F238E27FC236}">
                  <a16:creationId xmlns:a16="http://schemas.microsoft.com/office/drawing/2014/main" id="{3387AAF6-BA2D-49DF-B536-9D7C71C90F7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線コネクタ 191">
              <a:extLst>
                <a:ext uri="{FF2B5EF4-FFF2-40B4-BE49-F238E27FC236}">
                  <a16:creationId xmlns:a16="http://schemas.microsoft.com/office/drawing/2014/main" id="{031F2F17-E039-4841-91AC-D5BC4EB92C5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グループ化 192">
            <a:extLst>
              <a:ext uri="{FF2B5EF4-FFF2-40B4-BE49-F238E27FC236}">
                <a16:creationId xmlns:a16="http://schemas.microsoft.com/office/drawing/2014/main" id="{BC648787-4CAF-4D04-B9E9-312C95994FF1}"/>
              </a:ext>
            </a:extLst>
          </p:cNvPr>
          <p:cNvGrpSpPr/>
          <p:nvPr/>
        </p:nvGrpSpPr>
        <p:grpSpPr>
          <a:xfrm>
            <a:off x="2847194" y="4924886"/>
            <a:ext cx="78391" cy="78391"/>
            <a:chOff x="10179772" y="4044485"/>
            <a:chExt cx="492970" cy="492970"/>
          </a:xfrm>
        </p:grpSpPr>
        <p:cxnSp>
          <p:nvCxnSpPr>
            <p:cNvPr id="194" name="直線コネクタ 193">
              <a:extLst>
                <a:ext uri="{FF2B5EF4-FFF2-40B4-BE49-F238E27FC236}">
                  <a16:creationId xmlns:a16="http://schemas.microsoft.com/office/drawing/2014/main" id="{4EC6FA8A-A382-4A3A-9DE0-961538FA77B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194">
              <a:extLst>
                <a:ext uri="{FF2B5EF4-FFF2-40B4-BE49-F238E27FC236}">
                  <a16:creationId xmlns:a16="http://schemas.microsoft.com/office/drawing/2014/main" id="{EC1B99F5-46B8-45EC-93E6-DC575C77EA6E}"/>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6" name="グループ化 195">
            <a:extLst>
              <a:ext uri="{FF2B5EF4-FFF2-40B4-BE49-F238E27FC236}">
                <a16:creationId xmlns:a16="http://schemas.microsoft.com/office/drawing/2014/main" id="{93AA0370-8F2A-4C1B-942B-FFC373C50543}"/>
              </a:ext>
            </a:extLst>
          </p:cNvPr>
          <p:cNvGrpSpPr/>
          <p:nvPr/>
        </p:nvGrpSpPr>
        <p:grpSpPr>
          <a:xfrm>
            <a:off x="3206843" y="5356343"/>
            <a:ext cx="78391" cy="78391"/>
            <a:chOff x="10179772" y="4044485"/>
            <a:chExt cx="492970" cy="492970"/>
          </a:xfrm>
        </p:grpSpPr>
        <p:cxnSp>
          <p:nvCxnSpPr>
            <p:cNvPr id="197" name="直線コネクタ 196">
              <a:extLst>
                <a:ext uri="{FF2B5EF4-FFF2-40B4-BE49-F238E27FC236}">
                  <a16:creationId xmlns:a16="http://schemas.microsoft.com/office/drawing/2014/main" id="{23FD0960-C2B3-4B0E-A200-00F2D0C8D5F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コネクタ 197">
              <a:extLst>
                <a:ext uri="{FF2B5EF4-FFF2-40B4-BE49-F238E27FC236}">
                  <a16:creationId xmlns:a16="http://schemas.microsoft.com/office/drawing/2014/main" id="{43855B3C-B65E-42CF-A0B1-FCBD8ACA83F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9" name="グループ化 198">
            <a:extLst>
              <a:ext uri="{FF2B5EF4-FFF2-40B4-BE49-F238E27FC236}">
                <a16:creationId xmlns:a16="http://schemas.microsoft.com/office/drawing/2014/main" id="{7F1EAEE9-F9F2-4E90-98F0-E5E778D2C9DB}"/>
              </a:ext>
            </a:extLst>
          </p:cNvPr>
          <p:cNvGrpSpPr/>
          <p:nvPr/>
        </p:nvGrpSpPr>
        <p:grpSpPr>
          <a:xfrm>
            <a:off x="3228421" y="5369712"/>
            <a:ext cx="78391" cy="78391"/>
            <a:chOff x="10179772" y="4044485"/>
            <a:chExt cx="492970" cy="492970"/>
          </a:xfrm>
        </p:grpSpPr>
        <p:cxnSp>
          <p:nvCxnSpPr>
            <p:cNvPr id="200" name="直線コネクタ 199">
              <a:extLst>
                <a:ext uri="{FF2B5EF4-FFF2-40B4-BE49-F238E27FC236}">
                  <a16:creationId xmlns:a16="http://schemas.microsoft.com/office/drawing/2014/main" id="{4303AE13-27E8-4E74-84FD-0A6E4403E87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コネクタ 200">
              <a:extLst>
                <a:ext uri="{FF2B5EF4-FFF2-40B4-BE49-F238E27FC236}">
                  <a16:creationId xmlns:a16="http://schemas.microsoft.com/office/drawing/2014/main" id="{5A577612-7002-4280-AE51-BEB53B97802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2" name="グループ化 201">
            <a:extLst>
              <a:ext uri="{FF2B5EF4-FFF2-40B4-BE49-F238E27FC236}">
                <a16:creationId xmlns:a16="http://schemas.microsoft.com/office/drawing/2014/main" id="{84D2689D-4C06-42A2-B18C-59F0418F247C}"/>
              </a:ext>
            </a:extLst>
          </p:cNvPr>
          <p:cNvGrpSpPr/>
          <p:nvPr/>
        </p:nvGrpSpPr>
        <p:grpSpPr>
          <a:xfrm>
            <a:off x="3251406" y="5377306"/>
            <a:ext cx="78391" cy="78391"/>
            <a:chOff x="10179772" y="4044485"/>
            <a:chExt cx="492970" cy="492970"/>
          </a:xfrm>
        </p:grpSpPr>
        <p:cxnSp>
          <p:nvCxnSpPr>
            <p:cNvPr id="203" name="直線コネクタ 202">
              <a:extLst>
                <a:ext uri="{FF2B5EF4-FFF2-40B4-BE49-F238E27FC236}">
                  <a16:creationId xmlns:a16="http://schemas.microsoft.com/office/drawing/2014/main" id="{8354C22F-CBD7-4799-9872-C97A63FB811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直線コネクタ 203">
              <a:extLst>
                <a:ext uri="{FF2B5EF4-FFF2-40B4-BE49-F238E27FC236}">
                  <a16:creationId xmlns:a16="http://schemas.microsoft.com/office/drawing/2014/main" id="{75B1453F-55AA-4FAD-A32B-91E8153F176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 name="グループ化 204">
            <a:extLst>
              <a:ext uri="{FF2B5EF4-FFF2-40B4-BE49-F238E27FC236}">
                <a16:creationId xmlns:a16="http://schemas.microsoft.com/office/drawing/2014/main" id="{7B66D0A2-3C53-4B15-BBC4-FC178759F6B0}"/>
              </a:ext>
            </a:extLst>
          </p:cNvPr>
          <p:cNvGrpSpPr/>
          <p:nvPr/>
        </p:nvGrpSpPr>
        <p:grpSpPr>
          <a:xfrm>
            <a:off x="3268436" y="5379766"/>
            <a:ext cx="78391" cy="78391"/>
            <a:chOff x="10179772" y="4044485"/>
            <a:chExt cx="492970" cy="492970"/>
          </a:xfrm>
        </p:grpSpPr>
        <p:cxnSp>
          <p:nvCxnSpPr>
            <p:cNvPr id="206" name="直線コネクタ 205">
              <a:extLst>
                <a:ext uri="{FF2B5EF4-FFF2-40B4-BE49-F238E27FC236}">
                  <a16:creationId xmlns:a16="http://schemas.microsoft.com/office/drawing/2014/main" id="{3EA3189D-4D4B-4580-A3A7-887D017CB48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直線コネクタ 206">
              <a:extLst>
                <a:ext uri="{FF2B5EF4-FFF2-40B4-BE49-F238E27FC236}">
                  <a16:creationId xmlns:a16="http://schemas.microsoft.com/office/drawing/2014/main" id="{F14D0C77-ECBA-4DDB-B80F-A428280AF33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8" name="グループ化 207">
            <a:extLst>
              <a:ext uri="{FF2B5EF4-FFF2-40B4-BE49-F238E27FC236}">
                <a16:creationId xmlns:a16="http://schemas.microsoft.com/office/drawing/2014/main" id="{20219410-9B52-4F85-9B6B-64BE2D171ED9}"/>
              </a:ext>
            </a:extLst>
          </p:cNvPr>
          <p:cNvGrpSpPr/>
          <p:nvPr/>
        </p:nvGrpSpPr>
        <p:grpSpPr>
          <a:xfrm>
            <a:off x="3166427" y="5398550"/>
            <a:ext cx="78391" cy="78391"/>
            <a:chOff x="10179772" y="4044485"/>
            <a:chExt cx="492970" cy="492970"/>
          </a:xfrm>
        </p:grpSpPr>
        <p:cxnSp>
          <p:nvCxnSpPr>
            <p:cNvPr id="209" name="直線コネクタ 208">
              <a:extLst>
                <a:ext uri="{FF2B5EF4-FFF2-40B4-BE49-F238E27FC236}">
                  <a16:creationId xmlns:a16="http://schemas.microsoft.com/office/drawing/2014/main" id="{B56A1DBF-6099-4F9B-8116-F49B701008F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線コネクタ 209">
              <a:extLst>
                <a:ext uri="{FF2B5EF4-FFF2-40B4-BE49-F238E27FC236}">
                  <a16:creationId xmlns:a16="http://schemas.microsoft.com/office/drawing/2014/main" id="{C529D7BC-8F43-4678-9697-8B5FB0047E2B}"/>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 name="グループ化 210">
            <a:extLst>
              <a:ext uri="{FF2B5EF4-FFF2-40B4-BE49-F238E27FC236}">
                <a16:creationId xmlns:a16="http://schemas.microsoft.com/office/drawing/2014/main" id="{994ACF71-C641-4E2A-8F91-E23A9E345042}"/>
              </a:ext>
            </a:extLst>
          </p:cNvPr>
          <p:cNvGrpSpPr/>
          <p:nvPr/>
        </p:nvGrpSpPr>
        <p:grpSpPr>
          <a:xfrm>
            <a:off x="3179996" y="5415321"/>
            <a:ext cx="78391" cy="78391"/>
            <a:chOff x="10179772" y="4044485"/>
            <a:chExt cx="492970" cy="492970"/>
          </a:xfrm>
        </p:grpSpPr>
        <p:cxnSp>
          <p:nvCxnSpPr>
            <p:cNvPr id="212" name="直線コネクタ 211">
              <a:extLst>
                <a:ext uri="{FF2B5EF4-FFF2-40B4-BE49-F238E27FC236}">
                  <a16:creationId xmlns:a16="http://schemas.microsoft.com/office/drawing/2014/main" id="{EE61D1DE-B0C1-44B3-955C-FBC50BCE1E2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直線コネクタ 212">
              <a:extLst>
                <a:ext uri="{FF2B5EF4-FFF2-40B4-BE49-F238E27FC236}">
                  <a16:creationId xmlns:a16="http://schemas.microsoft.com/office/drawing/2014/main" id="{45A61E91-50E6-4033-BE12-283E972C0C06}"/>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 name="グループ化 213">
            <a:extLst>
              <a:ext uri="{FF2B5EF4-FFF2-40B4-BE49-F238E27FC236}">
                <a16:creationId xmlns:a16="http://schemas.microsoft.com/office/drawing/2014/main" id="{3B637B05-E823-48F0-9A31-3608CE9199DD}"/>
              </a:ext>
            </a:extLst>
          </p:cNvPr>
          <p:cNvGrpSpPr/>
          <p:nvPr/>
        </p:nvGrpSpPr>
        <p:grpSpPr>
          <a:xfrm>
            <a:off x="3199373" y="5419447"/>
            <a:ext cx="78391" cy="78391"/>
            <a:chOff x="10179772" y="4044485"/>
            <a:chExt cx="492970" cy="492970"/>
          </a:xfrm>
        </p:grpSpPr>
        <p:cxnSp>
          <p:nvCxnSpPr>
            <p:cNvPr id="215" name="直線コネクタ 214">
              <a:extLst>
                <a:ext uri="{FF2B5EF4-FFF2-40B4-BE49-F238E27FC236}">
                  <a16:creationId xmlns:a16="http://schemas.microsoft.com/office/drawing/2014/main" id="{1EDFEE91-FDD5-47AB-9CD6-D3269823544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直線コネクタ 215">
              <a:extLst>
                <a:ext uri="{FF2B5EF4-FFF2-40B4-BE49-F238E27FC236}">
                  <a16:creationId xmlns:a16="http://schemas.microsoft.com/office/drawing/2014/main" id="{0E278513-0FEA-4E45-9779-2938FC37B53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7" name="グループ化 216">
            <a:extLst>
              <a:ext uri="{FF2B5EF4-FFF2-40B4-BE49-F238E27FC236}">
                <a16:creationId xmlns:a16="http://schemas.microsoft.com/office/drawing/2014/main" id="{61398899-AE18-483E-9C8F-D36B12B5B131}"/>
              </a:ext>
            </a:extLst>
          </p:cNvPr>
          <p:cNvGrpSpPr/>
          <p:nvPr/>
        </p:nvGrpSpPr>
        <p:grpSpPr>
          <a:xfrm>
            <a:off x="3216421" y="5419247"/>
            <a:ext cx="78391" cy="78391"/>
            <a:chOff x="10179772" y="4044485"/>
            <a:chExt cx="492970" cy="492970"/>
          </a:xfrm>
        </p:grpSpPr>
        <p:cxnSp>
          <p:nvCxnSpPr>
            <p:cNvPr id="218" name="直線コネクタ 217">
              <a:extLst>
                <a:ext uri="{FF2B5EF4-FFF2-40B4-BE49-F238E27FC236}">
                  <a16:creationId xmlns:a16="http://schemas.microsoft.com/office/drawing/2014/main" id="{F8BC4726-3D2C-4106-8D29-03AD03D7AE6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直線コネクタ 218">
              <a:extLst>
                <a:ext uri="{FF2B5EF4-FFF2-40B4-BE49-F238E27FC236}">
                  <a16:creationId xmlns:a16="http://schemas.microsoft.com/office/drawing/2014/main" id="{06BF1038-FFFD-42D4-8117-6C8363C993E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グループ化 219">
            <a:extLst>
              <a:ext uri="{FF2B5EF4-FFF2-40B4-BE49-F238E27FC236}">
                <a16:creationId xmlns:a16="http://schemas.microsoft.com/office/drawing/2014/main" id="{06282A4B-7951-4117-B79E-71D32C2A405E}"/>
              </a:ext>
            </a:extLst>
          </p:cNvPr>
          <p:cNvGrpSpPr/>
          <p:nvPr/>
        </p:nvGrpSpPr>
        <p:grpSpPr>
          <a:xfrm>
            <a:off x="3482234" y="5493451"/>
            <a:ext cx="78391" cy="78391"/>
            <a:chOff x="10179772" y="4044485"/>
            <a:chExt cx="492970" cy="492970"/>
          </a:xfrm>
        </p:grpSpPr>
        <p:cxnSp>
          <p:nvCxnSpPr>
            <p:cNvPr id="221" name="直線コネクタ 220">
              <a:extLst>
                <a:ext uri="{FF2B5EF4-FFF2-40B4-BE49-F238E27FC236}">
                  <a16:creationId xmlns:a16="http://schemas.microsoft.com/office/drawing/2014/main" id="{8881A3A9-237D-47CE-9057-C3EF5A19853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直線コネクタ 221">
              <a:extLst>
                <a:ext uri="{FF2B5EF4-FFF2-40B4-BE49-F238E27FC236}">
                  <a16:creationId xmlns:a16="http://schemas.microsoft.com/office/drawing/2014/main" id="{58CCB153-911F-441C-89D7-B246C6116FC3}"/>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 name="グループ化 222">
            <a:extLst>
              <a:ext uri="{FF2B5EF4-FFF2-40B4-BE49-F238E27FC236}">
                <a16:creationId xmlns:a16="http://schemas.microsoft.com/office/drawing/2014/main" id="{2A6D4EE9-297D-4D78-AD97-11FDE2BAB5A5}"/>
              </a:ext>
            </a:extLst>
          </p:cNvPr>
          <p:cNvGrpSpPr/>
          <p:nvPr/>
        </p:nvGrpSpPr>
        <p:grpSpPr>
          <a:xfrm>
            <a:off x="3512690" y="5494766"/>
            <a:ext cx="78391" cy="78391"/>
            <a:chOff x="10179772" y="4044485"/>
            <a:chExt cx="492970" cy="492970"/>
          </a:xfrm>
        </p:grpSpPr>
        <p:cxnSp>
          <p:nvCxnSpPr>
            <p:cNvPr id="224" name="直線コネクタ 223">
              <a:extLst>
                <a:ext uri="{FF2B5EF4-FFF2-40B4-BE49-F238E27FC236}">
                  <a16:creationId xmlns:a16="http://schemas.microsoft.com/office/drawing/2014/main" id="{0BD538F1-90DE-4296-BB39-5B488A6239E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コネクタ 224">
              <a:extLst>
                <a:ext uri="{FF2B5EF4-FFF2-40B4-BE49-F238E27FC236}">
                  <a16:creationId xmlns:a16="http://schemas.microsoft.com/office/drawing/2014/main" id="{26BE69CA-CE4D-40A9-AA06-B066C7AFD12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6" name="グループ化 225">
            <a:extLst>
              <a:ext uri="{FF2B5EF4-FFF2-40B4-BE49-F238E27FC236}">
                <a16:creationId xmlns:a16="http://schemas.microsoft.com/office/drawing/2014/main" id="{8709117A-3BDA-473F-9E6A-530D12FF064E}"/>
              </a:ext>
            </a:extLst>
          </p:cNvPr>
          <p:cNvGrpSpPr/>
          <p:nvPr/>
        </p:nvGrpSpPr>
        <p:grpSpPr>
          <a:xfrm>
            <a:off x="3498916" y="5431477"/>
            <a:ext cx="78391" cy="78391"/>
            <a:chOff x="10179772" y="4044485"/>
            <a:chExt cx="492970" cy="492970"/>
          </a:xfrm>
        </p:grpSpPr>
        <p:cxnSp>
          <p:nvCxnSpPr>
            <p:cNvPr id="227" name="直線コネクタ 226">
              <a:extLst>
                <a:ext uri="{FF2B5EF4-FFF2-40B4-BE49-F238E27FC236}">
                  <a16:creationId xmlns:a16="http://schemas.microsoft.com/office/drawing/2014/main" id="{CDB61470-4CF3-46D0-B5F8-4C1F360A296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直線コネクタ 227">
              <a:extLst>
                <a:ext uri="{FF2B5EF4-FFF2-40B4-BE49-F238E27FC236}">
                  <a16:creationId xmlns:a16="http://schemas.microsoft.com/office/drawing/2014/main" id="{5FB8379D-F37E-4FAE-90B0-967A3621BA51}"/>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9" name="グループ化 228">
            <a:extLst>
              <a:ext uri="{FF2B5EF4-FFF2-40B4-BE49-F238E27FC236}">
                <a16:creationId xmlns:a16="http://schemas.microsoft.com/office/drawing/2014/main" id="{41A1C52A-80E9-40F2-A694-B613C0A02B1C}"/>
              </a:ext>
            </a:extLst>
          </p:cNvPr>
          <p:cNvGrpSpPr/>
          <p:nvPr/>
        </p:nvGrpSpPr>
        <p:grpSpPr>
          <a:xfrm>
            <a:off x="3532018" y="5437745"/>
            <a:ext cx="78391" cy="78391"/>
            <a:chOff x="10179772" y="4044485"/>
            <a:chExt cx="492970" cy="492970"/>
          </a:xfrm>
        </p:grpSpPr>
        <p:cxnSp>
          <p:nvCxnSpPr>
            <p:cNvPr id="230" name="直線コネクタ 229">
              <a:extLst>
                <a:ext uri="{FF2B5EF4-FFF2-40B4-BE49-F238E27FC236}">
                  <a16:creationId xmlns:a16="http://schemas.microsoft.com/office/drawing/2014/main" id="{B518006B-457D-40C8-9FF7-B95E0FDC86D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直線コネクタ 230">
              <a:extLst>
                <a:ext uri="{FF2B5EF4-FFF2-40B4-BE49-F238E27FC236}">
                  <a16:creationId xmlns:a16="http://schemas.microsoft.com/office/drawing/2014/main" id="{96335CA4-007E-4E47-B4CD-A2535ACED1B0}"/>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2" name="グループ化 231">
            <a:extLst>
              <a:ext uri="{FF2B5EF4-FFF2-40B4-BE49-F238E27FC236}">
                <a16:creationId xmlns:a16="http://schemas.microsoft.com/office/drawing/2014/main" id="{1D8ADA2E-9950-4F3E-9524-999A368198B8}"/>
              </a:ext>
            </a:extLst>
          </p:cNvPr>
          <p:cNvGrpSpPr/>
          <p:nvPr/>
        </p:nvGrpSpPr>
        <p:grpSpPr>
          <a:xfrm>
            <a:off x="3582791" y="5504691"/>
            <a:ext cx="78391" cy="78391"/>
            <a:chOff x="10179772" y="4044485"/>
            <a:chExt cx="492970" cy="492970"/>
          </a:xfrm>
        </p:grpSpPr>
        <p:cxnSp>
          <p:nvCxnSpPr>
            <p:cNvPr id="233" name="直線コネクタ 232">
              <a:extLst>
                <a:ext uri="{FF2B5EF4-FFF2-40B4-BE49-F238E27FC236}">
                  <a16:creationId xmlns:a16="http://schemas.microsoft.com/office/drawing/2014/main" id="{2A7FDE4D-4EB0-4508-AFC8-D0085BDDE14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直線コネクタ 233">
              <a:extLst>
                <a:ext uri="{FF2B5EF4-FFF2-40B4-BE49-F238E27FC236}">
                  <a16:creationId xmlns:a16="http://schemas.microsoft.com/office/drawing/2014/main" id="{1EBA9EFE-AABD-4ECE-A767-EADA8E58EC0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 name="グループ化 234">
            <a:extLst>
              <a:ext uri="{FF2B5EF4-FFF2-40B4-BE49-F238E27FC236}">
                <a16:creationId xmlns:a16="http://schemas.microsoft.com/office/drawing/2014/main" id="{3DA7BAF6-DE0B-4556-BD5C-421A08552BB4}"/>
              </a:ext>
            </a:extLst>
          </p:cNvPr>
          <p:cNvGrpSpPr/>
          <p:nvPr/>
        </p:nvGrpSpPr>
        <p:grpSpPr>
          <a:xfrm>
            <a:off x="3607973" y="5505648"/>
            <a:ext cx="78391" cy="78391"/>
            <a:chOff x="10179772" y="4044485"/>
            <a:chExt cx="492970" cy="492970"/>
          </a:xfrm>
        </p:grpSpPr>
        <p:cxnSp>
          <p:nvCxnSpPr>
            <p:cNvPr id="236" name="直線コネクタ 235">
              <a:extLst>
                <a:ext uri="{FF2B5EF4-FFF2-40B4-BE49-F238E27FC236}">
                  <a16:creationId xmlns:a16="http://schemas.microsoft.com/office/drawing/2014/main" id="{5D5F6BF4-D942-44E7-A25E-B57BAF66F3F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直線コネクタ 236">
              <a:extLst>
                <a:ext uri="{FF2B5EF4-FFF2-40B4-BE49-F238E27FC236}">
                  <a16:creationId xmlns:a16="http://schemas.microsoft.com/office/drawing/2014/main" id="{CF8794DD-D379-42FD-9D11-84E8967E794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8" name="グループ化 237">
            <a:extLst>
              <a:ext uri="{FF2B5EF4-FFF2-40B4-BE49-F238E27FC236}">
                <a16:creationId xmlns:a16="http://schemas.microsoft.com/office/drawing/2014/main" id="{A2574F5F-E8FE-4E96-831F-A5D0FEE724DB}"/>
              </a:ext>
            </a:extLst>
          </p:cNvPr>
          <p:cNvGrpSpPr/>
          <p:nvPr/>
        </p:nvGrpSpPr>
        <p:grpSpPr>
          <a:xfrm>
            <a:off x="3677443" y="5504927"/>
            <a:ext cx="78391" cy="78391"/>
            <a:chOff x="10179772" y="4044485"/>
            <a:chExt cx="492970" cy="492970"/>
          </a:xfrm>
        </p:grpSpPr>
        <p:cxnSp>
          <p:nvCxnSpPr>
            <p:cNvPr id="239" name="直線コネクタ 238">
              <a:extLst>
                <a:ext uri="{FF2B5EF4-FFF2-40B4-BE49-F238E27FC236}">
                  <a16:creationId xmlns:a16="http://schemas.microsoft.com/office/drawing/2014/main" id="{8E7440E8-8A32-49D9-A3E8-C972F3C2B8B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コネクタ 239">
              <a:extLst>
                <a:ext uri="{FF2B5EF4-FFF2-40B4-BE49-F238E27FC236}">
                  <a16:creationId xmlns:a16="http://schemas.microsoft.com/office/drawing/2014/main" id="{10763602-33C5-410B-AF44-4AFB4E7F69B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1" name="グループ化 240">
            <a:extLst>
              <a:ext uri="{FF2B5EF4-FFF2-40B4-BE49-F238E27FC236}">
                <a16:creationId xmlns:a16="http://schemas.microsoft.com/office/drawing/2014/main" id="{11EF58FA-6D4C-465F-8EFE-C86D7202C428}"/>
              </a:ext>
            </a:extLst>
          </p:cNvPr>
          <p:cNvGrpSpPr/>
          <p:nvPr/>
        </p:nvGrpSpPr>
        <p:grpSpPr>
          <a:xfrm>
            <a:off x="3748246" y="5497159"/>
            <a:ext cx="78391" cy="78391"/>
            <a:chOff x="10179772" y="4044485"/>
            <a:chExt cx="492970" cy="492970"/>
          </a:xfrm>
        </p:grpSpPr>
        <p:cxnSp>
          <p:nvCxnSpPr>
            <p:cNvPr id="242" name="直線コネクタ 241">
              <a:extLst>
                <a:ext uri="{FF2B5EF4-FFF2-40B4-BE49-F238E27FC236}">
                  <a16:creationId xmlns:a16="http://schemas.microsoft.com/office/drawing/2014/main" id="{8725DDCF-03C7-4ADD-AD69-2DD385CB600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線コネクタ 242">
              <a:extLst>
                <a:ext uri="{FF2B5EF4-FFF2-40B4-BE49-F238E27FC236}">
                  <a16:creationId xmlns:a16="http://schemas.microsoft.com/office/drawing/2014/main" id="{F111D67C-E285-4FFB-BABA-2C2B9966AC7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4" name="グループ化 243">
            <a:extLst>
              <a:ext uri="{FF2B5EF4-FFF2-40B4-BE49-F238E27FC236}">
                <a16:creationId xmlns:a16="http://schemas.microsoft.com/office/drawing/2014/main" id="{9A32B3FC-A974-4413-881C-7CFEBE6A7D45}"/>
              </a:ext>
            </a:extLst>
          </p:cNvPr>
          <p:cNvGrpSpPr/>
          <p:nvPr/>
        </p:nvGrpSpPr>
        <p:grpSpPr>
          <a:xfrm>
            <a:off x="3772168" y="5493146"/>
            <a:ext cx="78391" cy="78391"/>
            <a:chOff x="10179772" y="4044485"/>
            <a:chExt cx="492970" cy="492970"/>
          </a:xfrm>
        </p:grpSpPr>
        <p:cxnSp>
          <p:nvCxnSpPr>
            <p:cNvPr id="245" name="直線コネクタ 244">
              <a:extLst>
                <a:ext uri="{FF2B5EF4-FFF2-40B4-BE49-F238E27FC236}">
                  <a16:creationId xmlns:a16="http://schemas.microsoft.com/office/drawing/2014/main" id="{DFFF288B-955A-48B6-8385-1E36CE87AEF7}"/>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線コネクタ 245">
              <a:extLst>
                <a:ext uri="{FF2B5EF4-FFF2-40B4-BE49-F238E27FC236}">
                  <a16:creationId xmlns:a16="http://schemas.microsoft.com/office/drawing/2014/main" id="{AD1FD2AD-9677-4610-9159-9E01446F420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7" name="グループ化 246">
            <a:extLst>
              <a:ext uri="{FF2B5EF4-FFF2-40B4-BE49-F238E27FC236}">
                <a16:creationId xmlns:a16="http://schemas.microsoft.com/office/drawing/2014/main" id="{A08FFE5D-9839-49A5-A723-4AE3319B0A54}"/>
              </a:ext>
            </a:extLst>
          </p:cNvPr>
          <p:cNvGrpSpPr/>
          <p:nvPr/>
        </p:nvGrpSpPr>
        <p:grpSpPr>
          <a:xfrm>
            <a:off x="3772095" y="5437744"/>
            <a:ext cx="78391" cy="78391"/>
            <a:chOff x="10179772" y="4044485"/>
            <a:chExt cx="492970" cy="492970"/>
          </a:xfrm>
        </p:grpSpPr>
        <p:cxnSp>
          <p:nvCxnSpPr>
            <p:cNvPr id="248" name="直線コネクタ 247">
              <a:extLst>
                <a:ext uri="{FF2B5EF4-FFF2-40B4-BE49-F238E27FC236}">
                  <a16:creationId xmlns:a16="http://schemas.microsoft.com/office/drawing/2014/main" id="{6FCC4894-349B-4E74-AD03-1D462E867A1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線コネクタ 248">
              <a:extLst>
                <a:ext uri="{FF2B5EF4-FFF2-40B4-BE49-F238E27FC236}">
                  <a16:creationId xmlns:a16="http://schemas.microsoft.com/office/drawing/2014/main" id="{0BC93AA3-C1EC-4FF6-AC11-25BF56C285C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0" name="グループ化 249">
            <a:extLst>
              <a:ext uri="{FF2B5EF4-FFF2-40B4-BE49-F238E27FC236}">
                <a16:creationId xmlns:a16="http://schemas.microsoft.com/office/drawing/2014/main" id="{6C2363E0-B685-4B22-A866-09878175A7D1}"/>
              </a:ext>
            </a:extLst>
          </p:cNvPr>
          <p:cNvGrpSpPr/>
          <p:nvPr/>
        </p:nvGrpSpPr>
        <p:grpSpPr>
          <a:xfrm>
            <a:off x="3791024" y="5435515"/>
            <a:ext cx="78391" cy="78391"/>
            <a:chOff x="10179772" y="4044485"/>
            <a:chExt cx="492970" cy="492970"/>
          </a:xfrm>
        </p:grpSpPr>
        <p:cxnSp>
          <p:nvCxnSpPr>
            <p:cNvPr id="251" name="直線コネクタ 250">
              <a:extLst>
                <a:ext uri="{FF2B5EF4-FFF2-40B4-BE49-F238E27FC236}">
                  <a16:creationId xmlns:a16="http://schemas.microsoft.com/office/drawing/2014/main" id="{1E2AC01D-A90E-48BD-B272-1942B5F247F2}"/>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直線コネクタ 251">
              <a:extLst>
                <a:ext uri="{FF2B5EF4-FFF2-40B4-BE49-F238E27FC236}">
                  <a16:creationId xmlns:a16="http://schemas.microsoft.com/office/drawing/2014/main" id="{F5D257BA-F535-493A-A09A-C12ED7825B4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3" name="グループ化 252">
            <a:extLst>
              <a:ext uri="{FF2B5EF4-FFF2-40B4-BE49-F238E27FC236}">
                <a16:creationId xmlns:a16="http://schemas.microsoft.com/office/drawing/2014/main" id="{88B9AE45-A172-46E0-A3C5-1F786F170D01}"/>
              </a:ext>
            </a:extLst>
          </p:cNvPr>
          <p:cNvGrpSpPr/>
          <p:nvPr/>
        </p:nvGrpSpPr>
        <p:grpSpPr>
          <a:xfrm>
            <a:off x="3807366" y="5430066"/>
            <a:ext cx="78391" cy="78391"/>
            <a:chOff x="10179772" y="4044485"/>
            <a:chExt cx="492970" cy="492970"/>
          </a:xfrm>
        </p:grpSpPr>
        <p:cxnSp>
          <p:nvCxnSpPr>
            <p:cNvPr id="254" name="直線コネクタ 253">
              <a:extLst>
                <a:ext uri="{FF2B5EF4-FFF2-40B4-BE49-F238E27FC236}">
                  <a16:creationId xmlns:a16="http://schemas.microsoft.com/office/drawing/2014/main" id="{D6CDC1FE-43CF-44E1-BEA4-1E5582251BE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直線コネクタ 254">
              <a:extLst>
                <a:ext uri="{FF2B5EF4-FFF2-40B4-BE49-F238E27FC236}">
                  <a16:creationId xmlns:a16="http://schemas.microsoft.com/office/drawing/2014/main" id="{EDB2B289-6DE8-4869-8589-200D9B01CCB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 name="グループ化 255">
            <a:extLst>
              <a:ext uri="{FF2B5EF4-FFF2-40B4-BE49-F238E27FC236}">
                <a16:creationId xmlns:a16="http://schemas.microsoft.com/office/drawing/2014/main" id="{195FC78D-2E53-44C4-930D-00C3FDC4229A}"/>
              </a:ext>
            </a:extLst>
          </p:cNvPr>
          <p:cNvGrpSpPr/>
          <p:nvPr/>
        </p:nvGrpSpPr>
        <p:grpSpPr>
          <a:xfrm>
            <a:off x="3900763" y="5399267"/>
            <a:ext cx="78391" cy="78391"/>
            <a:chOff x="10179772" y="4044485"/>
            <a:chExt cx="492970" cy="492970"/>
          </a:xfrm>
        </p:grpSpPr>
        <p:cxnSp>
          <p:nvCxnSpPr>
            <p:cNvPr id="257" name="直線コネクタ 256">
              <a:extLst>
                <a:ext uri="{FF2B5EF4-FFF2-40B4-BE49-F238E27FC236}">
                  <a16:creationId xmlns:a16="http://schemas.microsoft.com/office/drawing/2014/main" id="{CBFEC117-3BAE-4532-BB63-3A0AF1E011C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直線コネクタ 257">
              <a:extLst>
                <a:ext uri="{FF2B5EF4-FFF2-40B4-BE49-F238E27FC236}">
                  <a16:creationId xmlns:a16="http://schemas.microsoft.com/office/drawing/2014/main" id="{3AB61334-BDD4-4903-B867-0F4C965AF96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9" name="グループ化 258">
            <a:extLst>
              <a:ext uri="{FF2B5EF4-FFF2-40B4-BE49-F238E27FC236}">
                <a16:creationId xmlns:a16="http://schemas.microsoft.com/office/drawing/2014/main" id="{604DEF77-BDFD-47D4-8D52-EB6E8EF1ABB9}"/>
              </a:ext>
            </a:extLst>
          </p:cNvPr>
          <p:cNvGrpSpPr/>
          <p:nvPr/>
        </p:nvGrpSpPr>
        <p:grpSpPr>
          <a:xfrm>
            <a:off x="3887376" y="5408907"/>
            <a:ext cx="78391" cy="78391"/>
            <a:chOff x="10179772" y="4044485"/>
            <a:chExt cx="492970" cy="492970"/>
          </a:xfrm>
        </p:grpSpPr>
        <p:cxnSp>
          <p:nvCxnSpPr>
            <p:cNvPr id="260" name="直線コネクタ 259">
              <a:extLst>
                <a:ext uri="{FF2B5EF4-FFF2-40B4-BE49-F238E27FC236}">
                  <a16:creationId xmlns:a16="http://schemas.microsoft.com/office/drawing/2014/main" id="{0E4DA17D-8D50-4A8B-86AD-4DF60E747B21}"/>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直線コネクタ 260">
              <a:extLst>
                <a:ext uri="{FF2B5EF4-FFF2-40B4-BE49-F238E27FC236}">
                  <a16:creationId xmlns:a16="http://schemas.microsoft.com/office/drawing/2014/main" id="{1A627382-AF01-4A0C-9A1F-E565D06802D7}"/>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2" name="グループ化 261">
            <a:extLst>
              <a:ext uri="{FF2B5EF4-FFF2-40B4-BE49-F238E27FC236}">
                <a16:creationId xmlns:a16="http://schemas.microsoft.com/office/drawing/2014/main" id="{503019EB-3F74-4D57-9E32-9A2475C27516}"/>
              </a:ext>
            </a:extLst>
          </p:cNvPr>
          <p:cNvGrpSpPr/>
          <p:nvPr/>
        </p:nvGrpSpPr>
        <p:grpSpPr>
          <a:xfrm>
            <a:off x="4005153" y="5379209"/>
            <a:ext cx="78391" cy="78391"/>
            <a:chOff x="10179772" y="4044485"/>
            <a:chExt cx="492970" cy="492970"/>
          </a:xfrm>
        </p:grpSpPr>
        <p:cxnSp>
          <p:nvCxnSpPr>
            <p:cNvPr id="263" name="直線コネクタ 262">
              <a:extLst>
                <a:ext uri="{FF2B5EF4-FFF2-40B4-BE49-F238E27FC236}">
                  <a16:creationId xmlns:a16="http://schemas.microsoft.com/office/drawing/2014/main" id="{175AB461-EFB7-47DD-853D-46B0FF42F24D}"/>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直線コネクタ 263">
              <a:extLst>
                <a:ext uri="{FF2B5EF4-FFF2-40B4-BE49-F238E27FC236}">
                  <a16:creationId xmlns:a16="http://schemas.microsoft.com/office/drawing/2014/main" id="{52C585DA-D5EE-4AEF-8AE9-A73D5763FCA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グループ化 264">
            <a:extLst>
              <a:ext uri="{FF2B5EF4-FFF2-40B4-BE49-F238E27FC236}">
                <a16:creationId xmlns:a16="http://schemas.microsoft.com/office/drawing/2014/main" id="{F759FA8B-6038-4C73-86DC-79DC53A00A8B}"/>
              </a:ext>
            </a:extLst>
          </p:cNvPr>
          <p:cNvGrpSpPr/>
          <p:nvPr/>
        </p:nvGrpSpPr>
        <p:grpSpPr>
          <a:xfrm>
            <a:off x="4031965" y="5377306"/>
            <a:ext cx="78391" cy="78391"/>
            <a:chOff x="10179772" y="4044485"/>
            <a:chExt cx="492970" cy="492970"/>
          </a:xfrm>
        </p:grpSpPr>
        <p:cxnSp>
          <p:nvCxnSpPr>
            <p:cNvPr id="266" name="直線コネクタ 265">
              <a:extLst>
                <a:ext uri="{FF2B5EF4-FFF2-40B4-BE49-F238E27FC236}">
                  <a16:creationId xmlns:a16="http://schemas.microsoft.com/office/drawing/2014/main" id="{50B40BC0-A8B8-4EDD-9597-A05CD4D538F3}"/>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直線コネクタ 266">
              <a:extLst>
                <a:ext uri="{FF2B5EF4-FFF2-40B4-BE49-F238E27FC236}">
                  <a16:creationId xmlns:a16="http://schemas.microsoft.com/office/drawing/2014/main" id="{D483FB99-CE91-47F7-8F24-0A50BADFA74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8" name="グループ化 267">
            <a:extLst>
              <a:ext uri="{FF2B5EF4-FFF2-40B4-BE49-F238E27FC236}">
                <a16:creationId xmlns:a16="http://schemas.microsoft.com/office/drawing/2014/main" id="{D0DC15F7-18AB-4B07-8626-F48CC621E2EE}"/>
              </a:ext>
            </a:extLst>
          </p:cNvPr>
          <p:cNvGrpSpPr/>
          <p:nvPr/>
        </p:nvGrpSpPr>
        <p:grpSpPr>
          <a:xfrm>
            <a:off x="4340218" y="5405794"/>
            <a:ext cx="78391" cy="78391"/>
            <a:chOff x="10179772" y="4044485"/>
            <a:chExt cx="492970" cy="492970"/>
          </a:xfrm>
        </p:grpSpPr>
        <p:cxnSp>
          <p:nvCxnSpPr>
            <p:cNvPr id="269" name="直線コネクタ 268">
              <a:extLst>
                <a:ext uri="{FF2B5EF4-FFF2-40B4-BE49-F238E27FC236}">
                  <a16:creationId xmlns:a16="http://schemas.microsoft.com/office/drawing/2014/main" id="{B035BF47-23BF-4852-A37D-FC9499AAA205}"/>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直線コネクタ 269">
              <a:extLst>
                <a:ext uri="{FF2B5EF4-FFF2-40B4-BE49-F238E27FC236}">
                  <a16:creationId xmlns:a16="http://schemas.microsoft.com/office/drawing/2014/main" id="{920E6911-58C6-4DE2-BCAC-C527435C124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1" name="グループ化 270">
            <a:extLst>
              <a:ext uri="{FF2B5EF4-FFF2-40B4-BE49-F238E27FC236}">
                <a16:creationId xmlns:a16="http://schemas.microsoft.com/office/drawing/2014/main" id="{0BC6056E-D3E8-4C85-BE5E-38B280E12DC6}"/>
              </a:ext>
            </a:extLst>
          </p:cNvPr>
          <p:cNvGrpSpPr/>
          <p:nvPr/>
        </p:nvGrpSpPr>
        <p:grpSpPr>
          <a:xfrm>
            <a:off x="4358495" y="5405998"/>
            <a:ext cx="78391" cy="78391"/>
            <a:chOff x="10179772" y="4044485"/>
            <a:chExt cx="492970" cy="492970"/>
          </a:xfrm>
        </p:grpSpPr>
        <p:cxnSp>
          <p:nvCxnSpPr>
            <p:cNvPr id="272" name="直線コネクタ 271">
              <a:extLst>
                <a:ext uri="{FF2B5EF4-FFF2-40B4-BE49-F238E27FC236}">
                  <a16:creationId xmlns:a16="http://schemas.microsoft.com/office/drawing/2014/main" id="{91DB4926-8A0F-46FC-8460-31A26B0F3D1E}"/>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 name="直線コネクタ 272">
              <a:extLst>
                <a:ext uri="{FF2B5EF4-FFF2-40B4-BE49-F238E27FC236}">
                  <a16:creationId xmlns:a16="http://schemas.microsoft.com/office/drawing/2014/main" id="{2E70645E-5A61-46A0-B9B0-2334F9B827D2}"/>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4" name="グループ化 273">
            <a:extLst>
              <a:ext uri="{FF2B5EF4-FFF2-40B4-BE49-F238E27FC236}">
                <a16:creationId xmlns:a16="http://schemas.microsoft.com/office/drawing/2014/main" id="{6D1E44F3-503B-445B-A22E-97EA8145005D}"/>
              </a:ext>
            </a:extLst>
          </p:cNvPr>
          <p:cNvGrpSpPr/>
          <p:nvPr/>
        </p:nvGrpSpPr>
        <p:grpSpPr>
          <a:xfrm>
            <a:off x="4429546" y="5441250"/>
            <a:ext cx="78391" cy="78391"/>
            <a:chOff x="10179772" y="4044485"/>
            <a:chExt cx="492970" cy="492970"/>
          </a:xfrm>
        </p:grpSpPr>
        <p:cxnSp>
          <p:nvCxnSpPr>
            <p:cNvPr id="275" name="直線コネクタ 274">
              <a:extLst>
                <a:ext uri="{FF2B5EF4-FFF2-40B4-BE49-F238E27FC236}">
                  <a16:creationId xmlns:a16="http://schemas.microsoft.com/office/drawing/2014/main" id="{DE43CC0D-1023-48BC-9962-5055F4776FEC}"/>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直線コネクタ 275">
              <a:extLst>
                <a:ext uri="{FF2B5EF4-FFF2-40B4-BE49-F238E27FC236}">
                  <a16:creationId xmlns:a16="http://schemas.microsoft.com/office/drawing/2014/main" id="{798E7C06-AA2D-4D2D-BC32-894F69B9229D}"/>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7" name="グループ化 276">
            <a:extLst>
              <a:ext uri="{FF2B5EF4-FFF2-40B4-BE49-F238E27FC236}">
                <a16:creationId xmlns:a16="http://schemas.microsoft.com/office/drawing/2014/main" id="{6BE6272E-5941-46F0-B70E-031AB6A54EE8}"/>
              </a:ext>
            </a:extLst>
          </p:cNvPr>
          <p:cNvGrpSpPr/>
          <p:nvPr/>
        </p:nvGrpSpPr>
        <p:grpSpPr>
          <a:xfrm>
            <a:off x="4434231" y="5453482"/>
            <a:ext cx="78391" cy="78391"/>
            <a:chOff x="10179772" y="4044485"/>
            <a:chExt cx="492970" cy="492970"/>
          </a:xfrm>
        </p:grpSpPr>
        <p:cxnSp>
          <p:nvCxnSpPr>
            <p:cNvPr id="278" name="直線コネクタ 277">
              <a:extLst>
                <a:ext uri="{FF2B5EF4-FFF2-40B4-BE49-F238E27FC236}">
                  <a16:creationId xmlns:a16="http://schemas.microsoft.com/office/drawing/2014/main" id="{DAC4E8A1-D012-4CBC-9FEF-6082761F0984}"/>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直線コネクタ 278">
              <a:extLst>
                <a:ext uri="{FF2B5EF4-FFF2-40B4-BE49-F238E27FC236}">
                  <a16:creationId xmlns:a16="http://schemas.microsoft.com/office/drawing/2014/main" id="{8D48FA08-2DEE-427D-99A0-2AAD24D2281A}"/>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0" name="グループ化 279">
            <a:extLst>
              <a:ext uri="{FF2B5EF4-FFF2-40B4-BE49-F238E27FC236}">
                <a16:creationId xmlns:a16="http://schemas.microsoft.com/office/drawing/2014/main" id="{F59EBDD5-6EF4-4C5F-81A9-D7B367717D81}"/>
              </a:ext>
            </a:extLst>
          </p:cNvPr>
          <p:cNvGrpSpPr/>
          <p:nvPr/>
        </p:nvGrpSpPr>
        <p:grpSpPr>
          <a:xfrm>
            <a:off x="4438760" y="5453950"/>
            <a:ext cx="78391" cy="78391"/>
            <a:chOff x="10179772" y="4044485"/>
            <a:chExt cx="492970" cy="492970"/>
          </a:xfrm>
        </p:grpSpPr>
        <p:cxnSp>
          <p:nvCxnSpPr>
            <p:cNvPr id="281" name="直線コネクタ 280">
              <a:extLst>
                <a:ext uri="{FF2B5EF4-FFF2-40B4-BE49-F238E27FC236}">
                  <a16:creationId xmlns:a16="http://schemas.microsoft.com/office/drawing/2014/main" id="{5849A340-5DB1-4FDB-B7B0-2126613E248A}"/>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直線コネクタ 281">
              <a:extLst>
                <a:ext uri="{FF2B5EF4-FFF2-40B4-BE49-F238E27FC236}">
                  <a16:creationId xmlns:a16="http://schemas.microsoft.com/office/drawing/2014/main" id="{062F8266-70FD-4807-9D55-B0BC10C729D9}"/>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3" name="グループ化 282">
            <a:extLst>
              <a:ext uri="{FF2B5EF4-FFF2-40B4-BE49-F238E27FC236}">
                <a16:creationId xmlns:a16="http://schemas.microsoft.com/office/drawing/2014/main" id="{18AB17E5-7C45-406A-A4AC-21D08D79627E}"/>
              </a:ext>
            </a:extLst>
          </p:cNvPr>
          <p:cNvGrpSpPr/>
          <p:nvPr/>
        </p:nvGrpSpPr>
        <p:grpSpPr>
          <a:xfrm>
            <a:off x="4450986" y="5453950"/>
            <a:ext cx="78391" cy="78391"/>
            <a:chOff x="10179772" y="4044485"/>
            <a:chExt cx="492970" cy="492970"/>
          </a:xfrm>
        </p:grpSpPr>
        <p:cxnSp>
          <p:nvCxnSpPr>
            <p:cNvPr id="284" name="直線コネクタ 283">
              <a:extLst>
                <a:ext uri="{FF2B5EF4-FFF2-40B4-BE49-F238E27FC236}">
                  <a16:creationId xmlns:a16="http://schemas.microsoft.com/office/drawing/2014/main" id="{14D14D73-B0C6-42B0-86A4-2ABD006DC566}"/>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直線コネクタ 284">
              <a:extLst>
                <a:ext uri="{FF2B5EF4-FFF2-40B4-BE49-F238E27FC236}">
                  <a16:creationId xmlns:a16="http://schemas.microsoft.com/office/drawing/2014/main" id="{21D58B80-4FD3-4F81-A700-81652BF5810F}"/>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6" name="グループ化 285">
            <a:extLst>
              <a:ext uri="{FF2B5EF4-FFF2-40B4-BE49-F238E27FC236}">
                <a16:creationId xmlns:a16="http://schemas.microsoft.com/office/drawing/2014/main" id="{570C824A-09D1-4274-8C7E-ED750800E1CE}"/>
              </a:ext>
            </a:extLst>
          </p:cNvPr>
          <p:cNvGrpSpPr/>
          <p:nvPr/>
        </p:nvGrpSpPr>
        <p:grpSpPr>
          <a:xfrm>
            <a:off x="4467395" y="5458939"/>
            <a:ext cx="78391" cy="78391"/>
            <a:chOff x="10179772" y="4044485"/>
            <a:chExt cx="492970" cy="492970"/>
          </a:xfrm>
        </p:grpSpPr>
        <p:cxnSp>
          <p:nvCxnSpPr>
            <p:cNvPr id="287" name="直線コネクタ 286">
              <a:extLst>
                <a:ext uri="{FF2B5EF4-FFF2-40B4-BE49-F238E27FC236}">
                  <a16:creationId xmlns:a16="http://schemas.microsoft.com/office/drawing/2014/main" id="{BC01C7EF-FEE5-4338-A3E9-D92EEABD2AB9}"/>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線コネクタ 287">
              <a:extLst>
                <a:ext uri="{FF2B5EF4-FFF2-40B4-BE49-F238E27FC236}">
                  <a16:creationId xmlns:a16="http://schemas.microsoft.com/office/drawing/2014/main" id="{3BC1F479-F089-40AC-A02C-C661338BC468}"/>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9" name="グループ化 288">
            <a:extLst>
              <a:ext uri="{FF2B5EF4-FFF2-40B4-BE49-F238E27FC236}">
                <a16:creationId xmlns:a16="http://schemas.microsoft.com/office/drawing/2014/main" id="{85CBB34B-A3F0-45F6-8FEE-8188547F4C7B}"/>
              </a:ext>
            </a:extLst>
          </p:cNvPr>
          <p:cNvGrpSpPr/>
          <p:nvPr/>
        </p:nvGrpSpPr>
        <p:grpSpPr>
          <a:xfrm>
            <a:off x="4492190" y="5464907"/>
            <a:ext cx="77412" cy="77412"/>
            <a:chOff x="10179772" y="4044485"/>
            <a:chExt cx="492970" cy="492970"/>
          </a:xfrm>
        </p:grpSpPr>
        <p:cxnSp>
          <p:nvCxnSpPr>
            <p:cNvPr id="290" name="直線コネクタ 289">
              <a:extLst>
                <a:ext uri="{FF2B5EF4-FFF2-40B4-BE49-F238E27FC236}">
                  <a16:creationId xmlns:a16="http://schemas.microsoft.com/office/drawing/2014/main" id="{A2AB7379-9108-4F03-BC09-90028939AA1E}"/>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コネクタ 290">
              <a:extLst>
                <a:ext uri="{FF2B5EF4-FFF2-40B4-BE49-F238E27FC236}">
                  <a16:creationId xmlns:a16="http://schemas.microsoft.com/office/drawing/2014/main" id="{6A6FBB43-BD13-47E6-9AD4-F96B3B3C347A}"/>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2" name="グループ化 291">
            <a:extLst>
              <a:ext uri="{FF2B5EF4-FFF2-40B4-BE49-F238E27FC236}">
                <a16:creationId xmlns:a16="http://schemas.microsoft.com/office/drawing/2014/main" id="{978F9959-1B38-4396-A252-711A0CF0B81F}"/>
              </a:ext>
            </a:extLst>
          </p:cNvPr>
          <p:cNvGrpSpPr/>
          <p:nvPr/>
        </p:nvGrpSpPr>
        <p:grpSpPr>
          <a:xfrm>
            <a:off x="4507618" y="5458147"/>
            <a:ext cx="77412" cy="77412"/>
            <a:chOff x="10179772" y="4044485"/>
            <a:chExt cx="492970" cy="492970"/>
          </a:xfrm>
        </p:grpSpPr>
        <p:cxnSp>
          <p:nvCxnSpPr>
            <p:cNvPr id="293" name="直線コネクタ 292">
              <a:extLst>
                <a:ext uri="{FF2B5EF4-FFF2-40B4-BE49-F238E27FC236}">
                  <a16:creationId xmlns:a16="http://schemas.microsoft.com/office/drawing/2014/main" id="{44B97589-29A5-4423-8539-0F35EF05D067}"/>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直線コネクタ 293">
              <a:extLst>
                <a:ext uri="{FF2B5EF4-FFF2-40B4-BE49-F238E27FC236}">
                  <a16:creationId xmlns:a16="http://schemas.microsoft.com/office/drawing/2014/main" id="{FD440531-F58D-4F7A-A276-A6ADE484BEE0}"/>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5" name="テキスト ボックス 70">
            <a:extLst>
              <a:ext uri="{FF2B5EF4-FFF2-40B4-BE49-F238E27FC236}">
                <a16:creationId xmlns:a16="http://schemas.microsoft.com/office/drawing/2014/main" id="{91568343-5F58-4D6B-A79F-EB8B16EB3FC9}"/>
              </a:ext>
            </a:extLst>
          </p:cNvPr>
          <p:cNvSpPr txBox="1"/>
          <p:nvPr/>
        </p:nvSpPr>
        <p:spPr>
          <a:xfrm>
            <a:off x="4963697" y="4395589"/>
            <a:ext cx="632444" cy="2333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700" dirty="0">
                <a:latin typeface="HG丸ｺﾞｼｯｸM-PRO" pitchFamily="50" charset="-128"/>
                <a:ea typeface="HG丸ｺﾞｼｯｸM-PRO" pitchFamily="50" charset="-128"/>
              </a:rPr>
              <a:t>破堤地点</a:t>
            </a:r>
          </a:p>
        </p:txBody>
      </p:sp>
      <p:grpSp>
        <p:nvGrpSpPr>
          <p:cNvPr id="296" name="グループ化 295">
            <a:extLst>
              <a:ext uri="{FF2B5EF4-FFF2-40B4-BE49-F238E27FC236}">
                <a16:creationId xmlns:a16="http://schemas.microsoft.com/office/drawing/2014/main" id="{CDE0F2ED-4EED-42FB-99E0-332469CC7329}"/>
              </a:ext>
            </a:extLst>
          </p:cNvPr>
          <p:cNvGrpSpPr/>
          <p:nvPr/>
        </p:nvGrpSpPr>
        <p:grpSpPr>
          <a:xfrm>
            <a:off x="4882697" y="4449906"/>
            <a:ext cx="106253" cy="106253"/>
            <a:chOff x="10179772" y="4044485"/>
            <a:chExt cx="492970" cy="492970"/>
          </a:xfrm>
        </p:grpSpPr>
        <p:cxnSp>
          <p:nvCxnSpPr>
            <p:cNvPr id="297" name="直線コネクタ 296">
              <a:extLst>
                <a:ext uri="{FF2B5EF4-FFF2-40B4-BE49-F238E27FC236}">
                  <a16:creationId xmlns:a16="http://schemas.microsoft.com/office/drawing/2014/main" id="{94E637C1-D5A2-45E7-8F23-B1051014F280}"/>
                </a:ext>
              </a:extLst>
            </p:cNvPr>
            <p:cNvCxnSpPr/>
            <p:nvPr/>
          </p:nvCxnSpPr>
          <p:spPr bwMode="auto">
            <a:xfrm>
              <a:off x="10179772" y="4051073"/>
              <a:ext cx="492970" cy="486382"/>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直線コネクタ 297">
              <a:extLst>
                <a:ext uri="{FF2B5EF4-FFF2-40B4-BE49-F238E27FC236}">
                  <a16:creationId xmlns:a16="http://schemas.microsoft.com/office/drawing/2014/main" id="{E8E0BE00-E03F-4D82-9D35-43E664A61C74}"/>
                </a:ext>
              </a:extLst>
            </p:cNvPr>
            <p:cNvCxnSpPr/>
            <p:nvPr/>
          </p:nvCxnSpPr>
          <p:spPr bwMode="auto">
            <a:xfrm flipH="1">
              <a:off x="10179772" y="4044485"/>
              <a:ext cx="492970" cy="492970"/>
            </a:xfrm>
            <a:prstGeom prst="line">
              <a:avLst/>
            </a:prstGeom>
            <a:solidFill>
              <a:schemeClr val="bg1"/>
            </a:solidFill>
            <a:ln w="12700">
              <a:solidFill>
                <a:srgbClr val="CC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9" name="グループ化 298">
            <a:extLst>
              <a:ext uri="{FF2B5EF4-FFF2-40B4-BE49-F238E27FC236}">
                <a16:creationId xmlns:a16="http://schemas.microsoft.com/office/drawing/2014/main" id="{8AE0A6C4-E985-49EC-95B9-CB176E74E589}"/>
              </a:ext>
            </a:extLst>
          </p:cNvPr>
          <p:cNvGrpSpPr/>
          <p:nvPr/>
        </p:nvGrpSpPr>
        <p:grpSpPr>
          <a:xfrm>
            <a:off x="4886198" y="4634088"/>
            <a:ext cx="106253" cy="106253"/>
            <a:chOff x="10179772" y="4044485"/>
            <a:chExt cx="492970" cy="492970"/>
          </a:xfrm>
        </p:grpSpPr>
        <p:cxnSp>
          <p:nvCxnSpPr>
            <p:cNvPr id="300" name="直線コネクタ 299">
              <a:extLst>
                <a:ext uri="{FF2B5EF4-FFF2-40B4-BE49-F238E27FC236}">
                  <a16:creationId xmlns:a16="http://schemas.microsoft.com/office/drawing/2014/main" id="{CC4C6B43-E304-40B0-BF01-05EE0842C89A}"/>
                </a:ext>
              </a:extLst>
            </p:cNvPr>
            <p:cNvCxnSpPr/>
            <p:nvPr/>
          </p:nvCxnSpPr>
          <p:spPr bwMode="auto">
            <a:xfrm>
              <a:off x="10179772" y="4051073"/>
              <a:ext cx="492970" cy="486382"/>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直線コネクタ 300">
              <a:extLst>
                <a:ext uri="{FF2B5EF4-FFF2-40B4-BE49-F238E27FC236}">
                  <a16:creationId xmlns:a16="http://schemas.microsoft.com/office/drawing/2014/main" id="{1FA4F162-7E0A-4B64-951B-69542C63DB41}"/>
                </a:ext>
              </a:extLst>
            </p:cNvPr>
            <p:cNvCxnSpPr/>
            <p:nvPr/>
          </p:nvCxnSpPr>
          <p:spPr bwMode="auto">
            <a:xfrm flipH="1">
              <a:off x="10179772" y="4044485"/>
              <a:ext cx="492970" cy="492970"/>
            </a:xfrm>
            <a:prstGeom prst="line">
              <a:avLst/>
            </a:prstGeom>
            <a:solidFill>
              <a:schemeClr val="bg1"/>
            </a:solidFill>
            <a:ln w="12700">
              <a:solidFill>
                <a:srgbClr val="FF99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2" name="テキスト ボックス 70">
            <a:extLst>
              <a:ext uri="{FF2B5EF4-FFF2-40B4-BE49-F238E27FC236}">
                <a16:creationId xmlns:a16="http://schemas.microsoft.com/office/drawing/2014/main" id="{FAD82B9D-A958-4C4E-BE8E-2266CE6F8278}"/>
              </a:ext>
            </a:extLst>
          </p:cNvPr>
          <p:cNvSpPr txBox="1"/>
          <p:nvPr/>
        </p:nvSpPr>
        <p:spPr>
          <a:xfrm>
            <a:off x="4965514" y="4583937"/>
            <a:ext cx="555297" cy="1965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700" dirty="0">
                <a:latin typeface="HG丸ｺﾞｼｯｸM-PRO" pitchFamily="50" charset="-128"/>
                <a:ea typeface="HG丸ｺﾞｼｯｸM-PRO" pitchFamily="50" charset="-128"/>
              </a:rPr>
              <a:t>溢水地点</a:t>
            </a:r>
          </a:p>
        </p:txBody>
      </p:sp>
      <p:sp>
        <p:nvSpPr>
          <p:cNvPr id="304" name="テキスト ボックス 303">
            <a:extLst>
              <a:ext uri="{FF2B5EF4-FFF2-40B4-BE49-F238E27FC236}">
                <a16:creationId xmlns:a16="http://schemas.microsoft.com/office/drawing/2014/main" id="{526BCE09-AEC9-4807-B4DC-762AFECE8595}"/>
              </a:ext>
            </a:extLst>
          </p:cNvPr>
          <p:cNvSpPr txBox="1"/>
          <p:nvPr/>
        </p:nvSpPr>
        <p:spPr>
          <a:xfrm rot="16862387">
            <a:off x="3979989" y="5772392"/>
            <a:ext cx="1139212" cy="230832"/>
          </a:xfrm>
          <a:prstGeom prst="rect">
            <a:avLst/>
          </a:prstGeom>
          <a:noFill/>
        </p:spPr>
        <p:txBody>
          <a:bodyPr wrap="square" rtlCol="0">
            <a:spAutoFit/>
          </a:bodyPr>
          <a:lstStyle/>
          <a:p>
            <a:pPr algn="ctr"/>
            <a:r>
              <a:rPr lang="ja-JP" altLang="en-US" sz="900" kern="100" dirty="0">
                <a:latin typeface="+mn-ea"/>
                <a:ea typeface="+mn-ea"/>
                <a:cs typeface="Times New Roman"/>
              </a:rPr>
              <a:t>新上渡場橋</a:t>
            </a:r>
            <a:endParaRPr kumimoji="1" lang="ja-JP" altLang="en-US" sz="900" dirty="0"/>
          </a:p>
        </p:txBody>
      </p:sp>
      <p:cxnSp>
        <p:nvCxnSpPr>
          <p:cNvPr id="305" name="直線矢印コネクタ 304">
            <a:extLst>
              <a:ext uri="{FF2B5EF4-FFF2-40B4-BE49-F238E27FC236}">
                <a16:creationId xmlns:a16="http://schemas.microsoft.com/office/drawing/2014/main" id="{5E9C4CEA-60A1-44C3-8E41-64BD37DF8C4B}"/>
              </a:ext>
            </a:extLst>
          </p:cNvPr>
          <p:cNvCxnSpPr/>
          <p:nvPr/>
        </p:nvCxnSpPr>
        <p:spPr bwMode="auto">
          <a:xfrm>
            <a:off x="2748759" y="5652149"/>
            <a:ext cx="1701352" cy="27771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直線コネクタ 305">
            <a:extLst>
              <a:ext uri="{FF2B5EF4-FFF2-40B4-BE49-F238E27FC236}">
                <a16:creationId xmlns:a16="http://schemas.microsoft.com/office/drawing/2014/main" id="{05D97714-19DE-4513-9FC1-F503BCDFD03E}"/>
              </a:ext>
            </a:extLst>
          </p:cNvPr>
          <p:cNvCxnSpPr/>
          <p:nvPr/>
        </p:nvCxnSpPr>
        <p:spPr bwMode="auto">
          <a:xfrm flipV="1">
            <a:off x="2730339" y="5115559"/>
            <a:ext cx="107675" cy="605076"/>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直線コネクタ 306">
            <a:extLst>
              <a:ext uri="{FF2B5EF4-FFF2-40B4-BE49-F238E27FC236}">
                <a16:creationId xmlns:a16="http://schemas.microsoft.com/office/drawing/2014/main" id="{D942DA4A-86B2-48E1-BCB3-CCD27ABF213F}"/>
              </a:ext>
            </a:extLst>
          </p:cNvPr>
          <p:cNvCxnSpPr/>
          <p:nvPr/>
        </p:nvCxnSpPr>
        <p:spPr bwMode="auto">
          <a:xfrm flipV="1">
            <a:off x="4448723" y="5581063"/>
            <a:ext cx="76353" cy="417453"/>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 name="テキスト ボックス 307">
            <a:extLst>
              <a:ext uri="{FF2B5EF4-FFF2-40B4-BE49-F238E27FC236}">
                <a16:creationId xmlns:a16="http://schemas.microsoft.com/office/drawing/2014/main" id="{45C73389-0F7E-47F8-ACCF-5EE2BF54F6C2}"/>
              </a:ext>
            </a:extLst>
          </p:cNvPr>
          <p:cNvSpPr txBox="1"/>
          <p:nvPr/>
        </p:nvSpPr>
        <p:spPr>
          <a:xfrm>
            <a:off x="3020332" y="5826595"/>
            <a:ext cx="1368000" cy="216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③整備対象区間 </a:t>
            </a:r>
            <a:r>
              <a:rPr lang="en-US" altLang="ja-JP" sz="800" dirty="0"/>
              <a:t>L</a:t>
            </a:r>
            <a:r>
              <a:rPr lang="ja-JP" altLang="en-US" sz="800" dirty="0"/>
              <a:t>＝</a:t>
            </a:r>
            <a:r>
              <a:rPr lang="en-US" altLang="ja-JP" sz="800" dirty="0"/>
              <a:t>3.3km</a:t>
            </a:r>
            <a:endParaRPr lang="ja-JP" altLang="en-US" sz="800" dirty="0"/>
          </a:p>
        </p:txBody>
      </p:sp>
      <p:pic>
        <p:nvPicPr>
          <p:cNvPr id="312" name="図 311">
            <a:extLst>
              <a:ext uri="{FF2B5EF4-FFF2-40B4-BE49-F238E27FC236}">
                <a16:creationId xmlns:a16="http://schemas.microsoft.com/office/drawing/2014/main" id="{8CF09029-6244-40FB-8EA5-06C9AEA5BAD8}"/>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5875853" y="904425"/>
            <a:ext cx="3616127" cy="1491504"/>
          </a:xfrm>
          <a:prstGeom prst="rect">
            <a:avLst/>
          </a:prstGeom>
        </p:spPr>
      </p:pic>
      <p:sp>
        <p:nvSpPr>
          <p:cNvPr id="313" name="フリーフォーム: 図形 312">
            <a:extLst>
              <a:ext uri="{FF2B5EF4-FFF2-40B4-BE49-F238E27FC236}">
                <a16:creationId xmlns:a16="http://schemas.microsoft.com/office/drawing/2014/main" id="{835DB749-7CEF-4F12-A1BB-ED7F4C42A63D}"/>
              </a:ext>
            </a:extLst>
          </p:cNvPr>
          <p:cNvSpPr/>
          <p:nvPr/>
        </p:nvSpPr>
        <p:spPr bwMode="auto">
          <a:xfrm>
            <a:off x="6534150" y="1623060"/>
            <a:ext cx="569595" cy="668655"/>
          </a:xfrm>
          <a:custGeom>
            <a:avLst/>
            <a:gdLst>
              <a:gd name="connsiteX0" fmla="*/ 0 w 569595"/>
              <a:gd name="connsiteY0" fmla="*/ 0 h 668655"/>
              <a:gd name="connsiteX1" fmla="*/ 238125 w 569595"/>
              <a:gd name="connsiteY1" fmla="*/ 0 h 668655"/>
              <a:gd name="connsiteX2" fmla="*/ 569595 w 569595"/>
              <a:gd name="connsiteY2" fmla="*/ 668655 h 668655"/>
              <a:gd name="connsiteX3" fmla="*/ 390525 w 569595"/>
              <a:gd name="connsiteY3" fmla="*/ 668655 h 668655"/>
              <a:gd name="connsiteX4" fmla="*/ 133350 w 569595"/>
              <a:gd name="connsiteY4" fmla="*/ 19050 h 668655"/>
              <a:gd name="connsiteX5" fmla="*/ 0 w 569595"/>
              <a:gd name="connsiteY5" fmla="*/ 0 h 668655"/>
              <a:gd name="connsiteX0" fmla="*/ 0 w 569595"/>
              <a:gd name="connsiteY0" fmla="*/ 0 h 668655"/>
              <a:gd name="connsiteX1" fmla="*/ 238125 w 569595"/>
              <a:gd name="connsiteY1" fmla="*/ 0 h 668655"/>
              <a:gd name="connsiteX2" fmla="*/ 569595 w 569595"/>
              <a:gd name="connsiteY2" fmla="*/ 668655 h 668655"/>
              <a:gd name="connsiteX3" fmla="*/ 390525 w 569595"/>
              <a:gd name="connsiteY3" fmla="*/ 668655 h 668655"/>
              <a:gd name="connsiteX4" fmla="*/ 133350 w 569595"/>
              <a:gd name="connsiteY4" fmla="*/ 19050 h 668655"/>
              <a:gd name="connsiteX5" fmla="*/ 9525 w 569595"/>
              <a:gd name="connsiteY5" fmla="*/ 19050 h 668655"/>
              <a:gd name="connsiteX6" fmla="*/ 0 w 569595"/>
              <a:gd name="connsiteY6" fmla="*/ 0 h 66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595" h="668655">
                <a:moveTo>
                  <a:pt x="0" y="0"/>
                </a:moveTo>
                <a:lnTo>
                  <a:pt x="238125" y="0"/>
                </a:lnTo>
                <a:lnTo>
                  <a:pt x="569595" y="668655"/>
                </a:lnTo>
                <a:lnTo>
                  <a:pt x="390525" y="668655"/>
                </a:lnTo>
                <a:lnTo>
                  <a:pt x="133350" y="19050"/>
                </a:lnTo>
                <a:cubicBezTo>
                  <a:pt x="104140" y="15240"/>
                  <a:pt x="38735" y="22860"/>
                  <a:pt x="9525" y="19050"/>
                </a:cubicBezTo>
                <a:lnTo>
                  <a:pt x="0" y="0"/>
                </a:lnTo>
                <a:close/>
              </a:path>
            </a:pathLst>
          </a:custGeom>
          <a:solidFill>
            <a:srgbClr val="FF0000">
              <a:alpha val="50000"/>
            </a:srgbClr>
          </a:solidFill>
          <a:ln>
            <a:solidFill>
              <a:srgbClr val="FF0000"/>
            </a:solidFill>
          </a:ln>
          <a:effectLst/>
        </p:spPr>
        <p:txBody>
          <a:bodyPr rtlCol="0" anchor="ctr"/>
          <a:lstStyle/>
          <a:p>
            <a:pPr algn="ctr"/>
            <a:endParaRPr kumimoji="1" lang="ja-JP" altLang="en-US" dirty="0"/>
          </a:p>
        </p:txBody>
      </p:sp>
      <p:sp>
        <p:nvSpPr>
          <p:cNvPr id="314" name="フリーフォーム: 図形 313">
            <a:extLst>
              <a:ext uri="{FF2B5EF4-FFF2-40B4-BE49-F238E27FC236}">
                <a16:creationId xmlns:a16="http://schemas.microsoft.com/office/drawing/2014/main" id="{ABBD59D1-E188-4CB0-9B3A-21E1E1E51020}"/>
              </a:ext>
            </a:extLst>
          </p:cNvPr>
          <p:cNvSpPr/>
          <p:nvPr/>
        </p:nvSpPr>
        <p:spPr bwMode="auto">
          <a:xfrm>
            <a:off x="8442960" y="1621155"/>
            <a:ext cx="428625" cy="672465"/>
          </a:xfrm>
          <a:custGeom>
            <a:avLst/>
            <a:gdLst>
              <a:gd name="connsiteX0" fmla="*/ 428625 w 428625"/>
              <a:gd name="connsiteY0" fmla="*/ 0 h 672465"/>
              <a:gd name="connsiteX1" fmla="*/ 331470 w 428625"/>
              <a:gd name="connsiteY1" fmla="*/ 0 h 672465"/>
              <a:gd name="connsiteX2" fmla="*/ 0 w 428625"/>
              <a:gd name="connsiteY2" fmla="*/ 672465 h 672465"/>
              <a:gd name="connsiteX3" fmla="*/ 160020 w 428625"/>
              <a:gd name="connsiteY3" fmla="*/ 672465 h 672465"/>
              <a:gd name="connsiteX4" fmla="*/ 428625 w 428625"/>
              <a:gd name="connsiteY4" fmla="*/ 0 h 67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672465">
                <a:moveTo>
                  <a:pt x="428625" y="0"/>
                </a:moveTo>
                <a:lnTo>
                  <a:pt x="331470" y="0"/>
                </a:lnTo>
                <a:lnTo>
                  <a:pt x="0" y="672465"/>
                </a:lnTo>
                <a:lnTo>
                  <a:pt x="160020" y="672465"/>
                </a:lnTo>
                <a:lnTo>
                  <a:pt x="428625" y="0"/>
                </a:lnTo>
                <a:close/>
              </a:path>
            </a:pathLst>
          </a:custGeom>
          <a:solidFill>
            <a:srgbClr val="FF0000">
              <a:alpha val="50000"/>
            </a:srgbClr>
          </a:solidFill>
          <a:ln>
            <a:solidFill>
              <a:srgbClr val="FF0000"/>
            </a:solidFill>
          </a:ln>
          <a:effectLst/>
        </p:spPr>
        <p:txBody>
          <a:bodyPr rtlCol="0" anchor="ctr"/>
          <a:lstStyle/>
          <a:p>
            <a:pPr algn="ctr"/>
            <a:endParaRPr kumimoji="1" lang="ja-JP" altLang="en-US"/>
          </a:p>
        </p:txBody>
      </p:sp>
      <p:sp>
        <p:nvSpPr>
          <p:cNvPr id="315" name="フリーフォーム: 図形 314">
            <a:extLst>
              <a:ext uri="{FF2B5EF4-FFF2-40B4-BE49-F238E27FC236}">
                <a16:creationId xmlns:a16="http://schemas.microsoft.com/office/drawing/2014/main" id="{0587AEC1-E39F-46A8-B3F1-417E5A70A85A}"/>
              </a:ext>
            </a:extLst>
          </p:cNvPr>
          <p:cNvSpPr/>
          <p:nvPr/>
        </p:nvSpPr>
        <p:spPr bwMode="auto">
          <a:xfrm>
            <a:off x="6934200" y="1708785"/>
            <a:ext cx="1794510" cy="377190"/>
          </a:xfrm>
          <a:custGeom>
            <a:avLst/>
            <a:gdLst>
              <a:gd name="connsiteX0" fmla="*/ 0 w 1794510"/>
              <a:gd name="connsiteY0" fmla="*/ 224790 h 377190"/>
              <a:gd name="connsiteX1" fmla="*/ 139065 w 1794510"/>
              <a:gd name="connsiteY1" fmla="*/ 211455 h 377190"/>
              <a:gd name="connsiteX2" fmla="*/ 651510 w 1794510"/>
              <a:gd name="connsiteY2" fmla="*/ 200025 h 377190"/>
              <a:gd name="connsiteX3" fmla="*/ 862965 w 1794510"/>
              <a:gd name="connsiteY3" fmla="*/ 220980 h 377190"/>
              <a:gd name="connsiteX4" fmla="*/ 956310 w 1794510"/>
              <a:gd name="connsiteY4" fmla="*/ 85725 h 377190"/>
              <a:gd name="connsiteX5" fmla="*/ 1148715 w 1794510"/>
              <a:gd name="connsiteY5" fmla="*/ 22860 h 377190"/>
              <a:gd name="connsiteX6" fmla="*/ 1794510 w 1794510"/>
              <a:gd name="connsiteY6" fmla="*/ 0 h 377190"/>
              <a:gd name="connsiteX7" fmla="*/ 1605915 w 1794510"/>
              <a:gd name="connsiteY7" fmla="*/ 377190 h 377190"/>
              <a:gd name="connsiteX8" fmla="*/ 70485 w 1794510"/>
              <a:gd name="connsiteY8" fmla="*/ 377190 h 377190"/>
              <a:gd name="connsiteX9" fmla="*/ 0 w 1794510"/>
              <a:gd name="connsiteY9" fmla="*/ 22479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4510" h="377190">
                <a:moveTo>
                  <a:pt x="0" y="224790"/>
                </a:moveTo>
                <a:lnTo>
                  <a:pt x="139065" y="211455"/>
                </a:lnTo>
                <a:lnTo>
                  <a:pt x="651510" y="200025"/>
                </a:lnTo>
                <a:lnTo>
                  <a:pt x="862965" y="220980"/>
                </a:lnTo>
                <a:lnTo>
                  <a:pt x="956310" y="85725"/>
                </a:lnTo>
                <a:lnTo>
                  <a:pt x="1148715" y="22860"/>
                </a:lnTo>
                <a:lnTo>
                  <a:pt x="1794510" y="0"/>
                </a:lnTo>
                <a:lnTo>
                  <a:pt x="1605915" y="377190"/>
                </a:lnTo>
                <a:lnTo>
                  <a:pt x="70485" y="377190"/>
                </a:lnTo>
                <a:lnTo>
                  <a:pt x="0" y="224790"/>
                </a:lnTo>
                <a:close/>
              </a:path>
            </a:pathLst>
          </a:custGeom>
          <a:solidFill>
            <a:srgbClr val="FF0000">
              <a:alpha val="50000"/>
            </a:srgbClr>
          </a:solidFill>
          <a:ln>
            <a:solidFill>
              <a:srgbClr val="FF0000"/>
            </a:solidFill>
          </a:ln>
          <a:effectLst/>
        </p:spPr>
        <p:txBody>
          <a:bodyPr rtlCol="0" anchor="ctr"/>
          <a:lstStyle/>
          <a:p>
            <a:pPr algn="ctr"/>
            <a:endParaRPr kumimoji="1" lang="ja-JP" altLang="en-US"/>
          </a:p>
        </p:txBody>
      </p:sp>
      <p:sp>
        <p:nvSpPr>
          <p:cNvPr id="148" name="Text Box 33">
            <a:extLst>
              <a:ext uri="{FF2B5EF4-FFF2-40B4-BE49-F238E27FC236}">
                <a16:creationId xmlns:a16="http://schemas.microsoft.com/office/drawing/2014/main" id="{F6AF8887-FAB8-4FE8-93FB-94CE73B6022B}"/>
              </a:ext>
            </a:extLst>
          </p:cNvPr>
          <p:cNvSpPr txBox="1">
            <a:spLocks noChangeArrowheads="1"/>
          </p:cNvSpPr>
          <p:nvPr/>
        </p:nvSpPr>
        <p:spPr bwMode="auto">
          <a:xfrm>
            <a:off x="6779695" y="878974"/>
            <a:ext cx="1822913" cy="242059"/>
          </a:xfrm>
          <a:prstGeom prst="rect">
            <a:avLst/>
          </a:prstGeom>
          <a:solidFill>
            <a:schemeClr val="bg1"/>
          </a:solidFill>
          <a:ln w="9525" algn="ctr">
            <a:noFill/>
            <a:miter lim="800000"/>
            <a:headEnd/>
            <a:tailEnd/>
          </a:ln>
          <a:effectLst/>
        </p:spPr>
        <p:txBody>
          <a:bodyPr wrap="square" lIns="45720" tIns="27432" rIns="4572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200" dirty="0">
                <a:solidFill>
                  <a:srgbClr val="000000"/>
                </a:solidFill>
                <a:latin typeface="ＭＳ Ｐゴシック"/>
                <a:ea typeface="ＭＳ Ｐゴシック"/>
              </a:rPr>
              <a:t>標準横断図</a:t>
            </a:r>
          </a:p>
        </p:txBody>
      </p:sp>
      <p:sp>
        <p:nvSpPr>
          <p:cNvPr id="535" name="テキスト ボックス 534">
            <a:extLst>
              <a:ext uri="{FF2B5EF4-FFF2-40B4-BE49-F238E27FC236}">
                <a16:creationId xmlns:a16="http://schemas.microsoft.com/office/drawing/2014/main" id="{2AF5439B-BB49-4759-B0CE-746C13BFDF1B}"/>
              </a:ext>
            </a:extLst>
          </p:cNvPr>
          <p:cNvSpPr txBox="1"/>
          <p:nvPr/>
        </p:nvSpPr>
        <p:spPr>
          <a:xfrm>
            <a:off x="989426" y="6285838"/>
            <a:ext cx="1368000" cy="194925"/>
          </a:xfrm>
          <a:prstGeom prst="rect">
            <a:avLst/>
          </a:prstGeom>
          <a:solidFill>
            <a:schemeClr val="bg1"/>
          </a:solidFill>
        </p:spPr>
        <p:txBody>
          <a:bodyPr wrap="square" anchor="ctr">
            <a:spAutoFit/>
          </a:bodyPr>
          <a:lstStyle/>
          <a:p>
            <a:pPr marL="0" algn="l" defTabSz="914400" rtl="0" eaLnBrk="1" latinLnBrk="0" hangingPunct="1">
              <a:lnSpc>
                <a:spcPts val="800"/>
              </a:lnSpc>
              <a:spcAft>
                <a:spcPts val="0"/>
              </a:spcAft>
            </a:pPr>
            <a:r>
              <a:rPr kumimoji="1" lang="zh-TW" altLang="en-US" sz="800" kern="0" dirty="0">
                <a:solidFill>
                  <a:schemeClr val="tx1"/>
                </a:solidFill>
                <a:effectLst/>
                <a:latin typeface="+mn-lt"/>
                <a:ea typeface="+mn-ea"/>
                <a:cs typeface="+mn-cs"/>
              </a:rPr>
              <a:t>浸水想定面積：約</a:t>
            </a:r>
            <a:r>
              <a:rPr kumimoji="1" lang="en-US" altLang="ja-JP" sz="800" kern="0" dirty="0">
                <a:solidFill>
                  <a:schemeClr val="tx1"/>
                </a:solidFill>
                <a:effectLst/>
                <a:latin typeface="+mn-lt"/>
                <a:ea typeface="+mn-ea"/>
                <a:cs typeface="+mn-cs"/>
              </a:rPr>
              <a:t>478.5</a:t>
            </a:r>
            <a:r>
              <a:rPr kumimoji="1" lang="en-US" altLang="zh-TW" sz="800" kern="0" dirty="0">
                <a:solidFill>
                  <a:schemeClr val="tx1"/>
                </a:solidFill>
                <a:effectLst/>
                <a:latin typeface="+mn-lt"/>
                <a:ea typeface="+mn-ea"/>
                <a:cs typeface="+mn-cs"/>
              </a:rPr>
              <a:t>ha</a:t>
            </a:r>
          </a:p>
        </p:txBody>
      </p:sp>
      <p:sp>
        <p:nvSpPr>
          <p:cNvPr id="309" name="テキスト ボックス 308">
            <a:extLst>
              <a:ext uri="{FF2B5EF4-FFF2-40B4-BE49-F238E27FC236}">
                <a16:creationId xmlns:a16="http://schemas.microsoft.com/office/drawing/2014/main" id="{0AB68DFA-6F2A-492A-8E1E-D0796B2879CA}"/>
              </a:ext>
            </a:extLst>
          </p:cNvPr>
          <p:cNvSpPr txBox="1"/>
          <p:nvPr/>
        </p:nvSpPr>
        <p:spPr>
          <a:xfrm rot="17453854">
            <a:off x="443953" y="3985752"/>
            <a:ext cx="735603" cy="246221"/>
          </a:xfrm>
          <a:prstGeom prst="rect">
            <a:avLst/>
          </a:prstGeom>
          <a:noFill/>
        </p:spPr>
        <p:txBody>
          <a:bodyPr wrap="square" rtlCol="0">
            <a:spAutoFit/>
          </a:bodyPr>
          <a:lstStyle/>
          <a:p>
            <a:pPr algn="ctr"/>
            <a:r>
              <a:rPr kumimoji="1" lang="ja-JP" altLang="en-US" sz="1000" b="1" dirty="0"/>
              <a:t>←淀川</a:t>
            </a:r>
          </a:p>
        </p:txBody>
      </p:sp>
      <p:sp>
        <p:nvSpPr>
          <p:cNvPr id="311" name="正方形/長方形 310">
            <a:extLst>
              <a:ext uri="{FF2B5EF4-FFF2-40B4-BE49-F238E27FC236}">
                <a16:creationId xmlns:a16="http://schemas.microsoft.com/office/drawing/2014/main" id="{7FBAE80D-7570-4F42-BD69-221C84C63065}"/>
              </a:ext>
            </a:extLst>
          </p:cNvPr>
          <p:cNvSpPr/>
          <p:nvPr/>
        </p:nvSpPr>
        <p:spPr bwMode="auto">
          <a:xfrm>
            <a:off x="354844" y="6285883"/>
            <a:ext cx="615331" cy="194925"/>
          </a:xfrm>
          <a:prstGeom prst="rect">
            <a:avLst/>
          </a:prstGeom>
          <a:solidFill>
            <a:schemeClr val="bg1"/>
          </a:solidFill>
          <a:ln>
            <a:noFill/>
          </a:ln>
          <a:effectLst/>
        </p:spPr>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F55497E-56B1-4283-9E3D-FC8BBCF9C9DB}"/>
              </a:ext>
            </a:extLst>
          </p:cNvPr>
          <p:cNvGrpSpPr/>
          <p:nvPr/>
        </p:nvGrpSpPr>
        <p:grpSpPr>
          <a:xfrm>
            <a:off x="302970" y="6314310"/>
            <a:ext cx="720000" cy="205744"/>
            <a:chOff x="4627066" y="6243190"/>
            <a:chExt cx="720000" cy="205744"/>
          </a:xfrm>
        </p:grpSpPr>
        <p:sp>
          <p:nvSpPr>
            <p:cNvPr id="323" name="テキスト ボックス 322">
              <a:extLst>
                <a:ext uri="{FF2B5EF4-FFF2-40B4-BE49-F238E27FC236}">
                  <a16:creationId xmlns:a16="http://schemas.microsoft.com/office/drawing/2014/main" id="{9A637F15-76F0-45FD-9B23-6821D3BBB806}"/>
                </a:ext>
              </a:extLst>
            </p:cNvPr>
            <p:cNvSpPr txBox="1"/>
            <p:nvPr/>
          </p:nvSpPr>
          <p:spPr>
            <a:xfrm>
              <a:off x="462706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534" name="フリーフォーム: 図形 533">
              <a:extLst>
                <a:ext uri="{FF2B5EF4-FFF2-40B4-BE49-F238E27FC236}">
                  <a16:creationId xmlns:a16="http://schemas.microsoft.com/office/drawing/2014/main" id="{95C28235-123F-4F65-A8E9-19C7DCF3DBFB}"/>
                </a:ext>
              </a:extLst>
            </p:cNvPr>
            <p:cNvSpPr/>
            <p:nvPr/>
          </p:nvSpPr>
          <p:spPr bwMode="auto">
            <a:xfrm>
              <a:off x="4808452" y="6243190"/>
              <a:ext cx="288000" cy="4718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Tree>
    <p:extLst>
      <p:ext uri="{BB962C8B-B14F-4D97-AF65-F5344CB8AC3E}">
        <p14:creationId xmlns:p14="http://schemas.microsoft.com/office/powerpoint/2010/main" val="7521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959AF39-C094-440B-BACE-1142D6B9FB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508"/>
          <a:stretch/>
        </p:blipFill>
        <p:spPr>
          <a:xfrm>
            <a:off x="535590" y="1380993"/>
            <a:ext cx="8865105" cy="5352435"/>
          </a:xfrm>
          <a:prstGeom prst="rect">
            <a:avLst/>
          </a:prstGeom>
        </p:spPr>
      </p:pic>
      <p:sp>
        <p:nvSpPr>
          <p:cNvPr id="1945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zh-TW" altLang="en-US" sz="2400">
                <a:solidFill>
                  <a:srgbClr val="FFFFFF"/>
                </a:solidFill>
                <a:latin typeface="HGｺﾞｼｯｸE" panose="020B0909000000000000" pitchFamily="49" charset="-128"/>
                <a:ea typeface="HGｺﾞｼｯｸE" panose="020B0909000000000000" pitchFamily="49" charset="-128"/>
              </a:rPr>
              <a:t>１．事業概要</a:t>
            </a:r>
          </a:p>
        </p:txBody>
      </p:sp>
      <p:sp>
        <p:nvSpPr>
          <p:cNvPr id="17" name="スライド番号プレースホルダ 5"/>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7</a:t>
            </a:r>
          </a:p>
        </p:txBody>
      </p:sp>
      <p:grpSp>
        <p:nvGrpSpPr>
          <p:cNvPr id="95" name="グループ化 94">
            <a:extLst>
              <a:ext uri="{FF2B5EF4-FFF2-40B4-BE49-F238E27FC236}">
                <a16:creationId xmlns:a16="http://schemas.microsoft.com/office/drawing/2014/main" id="{13816BB8-2F8E-4813-86BB-9E3A754A6414}"/>
              </a:ext>
            </a:extLst>
          </p:cNvPr>
          <p:cNvGrpSpPr/>
          <p:nvPr/>
        </p:nvGrpSpPr>
        <p:grpSpPr>
          <a:xfrm>
            <a:off x="2306733" y="2215386"/>
            <a:ext cx="5623787" cy="3551917"/>
            <a:chOff x="940926" y="3555894"/>
            <a:chExt cx="3845984" cy="2429077"/>
          </a:xfrm>
        </p:grpSpPr>
        <p:grpSp>
          <p:nvGrpSpPr>
            <p:cNvPr id="96" name="グループ化 95">
              <a:extLst>
                <a:ext uri="{FF2B5EF4-FFF2-40B4-BE49-F238E27FC236}">
                  <a16:creationId xmlns:a16="http://schemas.microsoft.com/office/drawing/2014/main" id="{62B03398-480B-4750-A73B-95BE072B1B27}"/>
                </a:ext>
              </a:extLst>
            </p:cNvPr>
            <p:cNvGrpSpPr/>
            <p:nvPr/>
          </p:nvGrpSpPr>
          <p:grpSpPr>
            <a:xfrm>
              <a:off x="940926" y="3555894"/>
              <a:ext cx="3845984" cy="2429077"/>
              <a:chOff x="940926" y="3555894"/>
              <a:chExt cx="3845984" cy="2429077"/>
            </a:xfrm>
          </p:grpSpPr>
          <p:sp>
            <p:nvSpPr>
              <p:cNvPr id="119" name="フリーフォーム: 図形 118">
                <a:extLst>
                  <a:ext uri="{FF2B5EF4-FFF2-40B4-BE49-F238E27FC236}">
                    <a16:creationId xmlns:a16="http://schemas.microsoft.com/office/drawing/2014/main" id="{CFF14315-0D79-4F7B-902F-AE8BC0AD8122}"/>
                  </a:ext>
                </a:extLst>
              </p:cNvPr>
              <p:cNvSpPr/>
              <p:nvPr/>
            </p:nvSpPr>
            <p:spPr bwMode="auto">
              <a:xfrm>
                <a:off x="1446250" y="3555894"/>
                <a:ext cx="3113459" cy="2276967"/>
              </a:xfrm>
              <a:custGeom>
                <a:avLst/>
                <a:gdLst>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238500 w 3390900"/>
                  <a:gd name="connsiteY22" fmla="*/ 2438400 h 2705100"/>
                  <a:gd name="connsiteX23" fmla="*/ 3390900 w 3390900"/>
                  <a:gd name="connsiteY23" fmla="*/ 2705100 h 2705100"/>
                  <a:gd name="connsiteX0" fmla="*/ 0 w 3390900"/>
                  <a:gd name="connsiteY0" fmla="*/ 0 h 2705100"/>
                  <a:gd name="connsiteX1" fmla="*/ 114300 w 3390900"/>
                  <a:gd name="connsiteY1" fmla="*/ 95250 h 2705100"/>
                  <a:gd name="connsiteX2" fmla="*/ 228600 w 3390900"/>
                  <a:gd name="connsiteY2" fmla="*/ 238125 h 2705100"/>
                  <a:gd name="connsiteX3" fmla="*/ 209550 w 3390900"/>
                  <a:gd name="connsiteY3" fmla="*/ 419100 h 2705100"/>
                  <a:gd name="connsiteX4" fmla="*/ 190500 w 3390900"/>
                  <a:gd name="connsiteY4" fmla="*/ 523875 h 2705100"/>
                  <a:gd name="connsiteX5" fmla="*/ 361950 w 3390900"/>
                  <a:gd name="connsiteY5" fmla="*/ 600075 h 2705100"/>
                  <a:gd name="connsiteX6" fmla="*/ 476250 w 3390900"/>
                  <a:gd name="connsiteY6" fmla="*/ 695325 h 2705100"/>
                  <a:gd name="connsiteX7" fmla="*/ 809625 w 3390900"/>
                  <a:gd name="connsiteY7" fmla="*/ 847725 h 2705100"/>
                  <a:gd name="connsiteX8" fmla="*/ 933450 w 3390900"/>
                  <a:gd name="connsiteY8" fmla="*/ 1000125 h 2705100"/>
                  <a:gd name="connsiteX9" fmla="*/ 1162050 w 3390900"/>
                  <a:gd name="connsiteY9" fmla="*/ 1133475 h 2705100"/>
                  <a:gd name="connsiteX10" fmla="*/ 1343025 w 3390900"/>
                  <a:gd name="connsiteY10" fmla="*/ 1257300 h 2705100"/>
                  <a:gd name="connsiteX11" fmla="*/ 1343025 w 3390900"/>
                  <a:gd name="connsiteY11" fmla="*/ 1343025 h 2705100"/>
                  <a:gd name="connsiteX12" fmla="*/ 1295400 w 3390900"/>
                  <a:gd name="connsiteY12" fmla="*/ 1543050 h 2705100"/>
                  <a:gd name="connsiteX13" fmla="*/ 1276350 w 3390900"/>
                  <a:gd name="connsiteY13" fmla="*/ 1752600 h 2705100"/>
                  <a:gd name="connsiteX14" fmla="*/ 1466850 w 3390900"/>
                  <a:gd name="connsiteY14" fmla="*/ 1924050 h 2705100"/>
                  <a:gd name="connsiteX15" fmla="*/ 1695450 w 3390900"/>
                  <a:gd name="connsiteY15" fmla="*/ 2171700 h 2705100"/>
                  <a:gd name="connsiteX16" fmla="*/ 2105025 w 3390900"/>
                  <a:gd name="connsiteY16" fmla="*/ 2257425 h 2705100"/>
                  <a:gd name="connsiteX17" fmla="*/ 2505075 w 3390900"/>
                  <a:gd name="connsiteY17" fmla="*/ 2181225 h 2705100"/>
                  <a:gd name="connsiteX18" fmla="*/ 2638425 w 3390900"/>
                  <a:gd name="connsiteY18" fmla="*/ 2162175 h 2705100"/>
                  <a:gd name="connsiteX19" fmla="*/ 2876550 w 3390900"/>
                  <a:gd name="connsiteY19" fmla="*/ 2228850 h 2705100"/>
                  <a:gd name="connsiteX20" fmla="*/ 3009900 w 3390900"/>
                  <a:gd name="connsiteY20" fmla="*/ 2247900 h 2705100"/>
                  <a:gd name="connsiteX21" fmla="*/ 3095625 w 3390900"/>
                  <a:gd name="connsiteY21" fmla="*/ 2266950 h 2705100"/>
                  <a:gd name="connsiteX22" fmla="*/ 3390900 w 3390900"/>
                  <a:gd name="connsiteY22" fmla="*/ 2705100 h 2705100"/>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3009900 w 3095625"/>
                  <a:gd name="connsiteY20" fmla="*/ 2247900 h 2266950"/>
                  <a:gd name="connsiteX21" fmla="*/ 3095625 w 3095625"/>
                  <a:gd name="connsiteY21" fmla="*/ 2266950 h 2266950"/>
                  <a:gd name="connsiteX0" fmla="*/ 0 w 3095625"/>
                  <a:gd name="connsiteY0" fmla="*/ 0 h 2397125"/>
                  <a:gd name="connsiteX1" fmla="*/ 114300 w 3095625"/>
                  <a:gd name="connsiteY1" fmla="*/ 95250 h 2397125"/>
                  <a:gd name="connsiteX2" fmla="*/ 228600 w 3095625"/>
                  <a:gd name="connsiteY2" fmla="*/ 238125 h 2397125"/>
                  <a:gd name="connsiteX3" fmla="*/ 209550 w 3095625"/>
                  <a:gd name="connsiteY3" fmla="*/ 419100 h 2397125"/>
                  <a:gd name="connsiteX4" fmla="*/ 190500 w 3095625"/>
                  <a:gd name="connsiteY4" fmla="*/ 523875 h 2397125"/>
                  <a:gd name="connsiteX5" fmla="*/ 361950 w 3095625"/>
                  <a:gd name="connsiteY5" fmla="*/ 600075 h 2397125"/>
                  <a:gd name="connsiteX6" fmla="*/ 476250 w 3095625"/>
                  <a:gd name="connsiteY6" fmla="*/ 695325 h 2397125"/>
                  <a:gd name="connsiteX7" fmla="*/ 809625 w 3095625"/>
                  <a:gd name="connsiteY7" fmla="*/ 847725 h 2397125"/>
                  <a:gd name="connsiteX8" fmla="*/ 933450 w 3095625"/>
                  <a:gd name="connsiteY8" fmla="*/ 1000125 h 2397125"/>
                  <a:gd name="connsiteX9" fmla="*/ 1162050 w 3095625"/>
                  <a:gd name="connsiteY9" fmla="*/ 1133475 h 2397125"/>
                  <a:gd name="connsiteX10" fmla="*/ 1343025 w 3095625"/>
                  <a:gd name="connsiteY10" fmla="*/ 1257300 h 2397125"/>
                  <a:gd name="connsiteX11" fmla="*/ 1343025 w 3095625"/>
                  <a:gd name="connsiteY11" fmla="*/ 1343025 h 2397125"/>
                  <a:gd name="connsiteX12" fmla="*/ 1295400 w 3095625"/>
                  <a:gd name="connsiteY12" fmla="*/ 1543050 h 2397125"/>
                  <a:gd name="connsiteX13" fmla="*/ 1276350 w 3095625"/>
                  <a:gd name="connsiteY13" fmla="*/ 1752600 h 2397125"/>
                  <a:gd name="connsiteX14" fmla="*/ 1466850 w 3095625"/>
                  <a:gd name="connsiteY14" fmla="*/ 1924050 h 2397125"/>
                  <a:gd name="connsiteX15" fmla="*/ 1695450 w 3095625"/>
                  <a:gd name="connsiteY15" fmla="*/ 2171700 h 2397125"/>
                  <a:gd name="connsiteX16" fmla="*/ 2105025 w 3095625"/>
                  <a:gd name="connsiteY16" fmla="*/ 2257425 h 2397125"/>
                  <a:gd name="connsiteX17" fmla="*/ 2505075 w 3095625"/>
                  <a:gd name="connsiteY17" fmla="*/ 2181225 h 2397125"/>
                  <a:gd name="connsiteX18" fmla="*/ 2638425 w 3095625"/>
                  <a:gd name="connsiteY18" fmla="*/ 2162175 h 2397125"/>
                  <a:gd name="connsiteX19" fmla="*/ 2876550 w 3095625"/>
                  <a:gd name="connsiteY19" fmla="*/ 2228850 h 2397125"/>
                  <a:gd name="connsiteX20" fmla="*/ 2955925 w 3095625"/>
                  <a:gd name="connsiteY20" fmla="*/ 2397125 h 2397125"/>
                  <a:gd name="connsiteX21" fmla="*/ 3095625 w 3095625"/>
                  <a:gd name="connsiteY21" fmla="*/ 2266950 h 2397125"/>
                  <a:gd name="connsiteX0" fmla="*/ 0 w 3095625"/>
                  <a:gd name="connsiteY0" fmla="*/ 0 h 2266950"/>
                  <a:gd name="connsiteX1" fmla="*/ 114300 w 3095625"/>
                  <a:gd name="connsiteY1" fmla="*/ 95250 h 2266950"/>
                  <a:gd name="connsiteX2" fmla="*/ 228600 w 3095625"/>
                  <a:gd name="connsiteY2" fmla="*/ 238125 h 2266950"/>
                  <a:gd name="connsiteX3" fmla="*/ 209550 w 3095625"/>
                  <a:gd name="connsiteY3" fmla="*/ 419100 h 2266950"/>
                  <a:gd name="connsiteX4" fmla="*/ 190500 w 3095625"/>
                  <a:gd name="connsiteY4" fmla="*/ 523875 h 2266950"/>
                  <a:gd name="connsiteX5" fmla="*/ 361950 w 3095625"/>
                  <a:gd name="connsiteY5" fmla="*/ 600075 h 2266950"/>
                  <a:gd name="connsiteX6" fmla="*/ 476250 w 3095625"/>
                  <a:gd name="connsiteY6" fmla="*/ 695325 h 2266950"/>
                  <a:gd name="connsiteX7" fmla="*/ 809625 w 3095625"/>
                  <a:gd name="connsiteY7" fmla="*/ 847725 h 2266950"/>
                  <a:gd name="connsiteX8" fmla="*/ 933450 w 3095625"/>
                  <a:gd name="connsiteY8" fmla="*/ 1000125 h 2266950"/>
                  <a:gd name="connsiteX9" fmla="*/ 1162050 w 3095625"/>
                  <a:gd name="connsiteY9" fmla="*/ 1133475 h 2266950"/>
                  <a:gd name="connsiteX10" fmla="*/ 1343025 w 3095625"/>
                  <a:gd name="connsiteY10" fmla="*/ 1257300 h 2266950"/>
                  <a:gd name="connsiteX11" fmla="*/ 1343025 w 3095625"/>
                  <a:gd name="connsiteY11" fmla="*/ 1343025 h 2266950"/>
                  <a:gd name="connsiteX12" fmla="*/ 1295400 w 3095625"/>
                  <a:gd name="connsiteY12" fmla="*/ 1543050 h 2266950"/>
                  <a:gd name="connsiteX13" fmla="*/ 1276350 w 3095625"/>
                  <a:gd name="connsiteY13" fmla="*/ 1752600 h 2266950"/>
                  <a:gd name="connsiteX14" fmla="*/ 1466850 w 3095625"/>
                  <a:gd name="connsiteY14" fmla="*/ 1924050 h 2266950"/>
                  <a:gd name="connsiteX15" fmla="*/ 1695450 w 3095625"/>
                  <a:gd name="connsiteY15" fmla="*/ 2171700 h 2266950"/>
                  <a:gd name="connsiteX16" fmla="*/ 2105025 w 3095625"/>
                  <a:gd name="connsiteY16" fmla="*/ 2257425 h 2266950"/>
                  <a:gd name="connsiteX17" fmla="*/ 2505075 w 3095625"/>
                  <a:gd name="connsiteY17" fmla="*/ 2181225 h 2266950"/>
                  <a:gd name="connsiteX18" fmla="*/ 2638425 w 3095625"/>
                  <a:gd name="connsiteY18" fmla="*/ 2162175 h 2266950"/>
                  <a:gd name="connsiteX19" fmla="*/ 2876550 w 3095625"/>
                  <a:gd name="connsiteY19" fmla="*/ 2228850 h 2266950"/>
                  <a:gd name="connsiteX20" fmla="*/ 2987675 w 3095625"/>
                  <a:gd name="connsiteY20" fmla="*/ 2263775 h 2266950"/>
                  <a:gd name="connsiteX21" fmla="*/ 3095625 w 3095625"/>
                  <a:gd name="connsiteY21" fmla="*/ 2266950 h 2266950"/>
                  <a:gd name="connsiteX0" fmla="*/ 0 w 3086100"/>
                  <a:gd name="connsiteY0" fmla="*/ 0 h 2263775"/>
                  <a:gd name="connsiteX1" fmla="*/ 114300 w 3086100"/>
                  <a:gd name="connsiteY1" fmla="*/ 95250 h 2263775"/>
                  <a:gd name="connsiteX2" fmla="*/ 228600 w 3086100"/>
                  <a:gd name="connsiteY2" fmla="*/ 238125 h 2263775"/>
                  <a:gd name="connsiteX3" fmla="*/ 209550 w 3086100"/>
                  <a:gd name="connsiteY3" fmla="*/ 419100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90500 w 3086100"/>
                  <a:gd name="connsiteY4" fmla="*/ 523875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61950 w 3086100"/>
                  <a:gd name="connsiteY5" fmla="*/ 600075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76250 w 3086100"/>
                  <a:gd name="connsiteY6" fmla="*/ 695325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09625 w 3086100"/>
                  <a:gd name="connsiteY7" fmla="*/ 847725 h 2263775"/>
                  <a:gd name="connsiteX8" fmla="*/ 933450 w 3086100"/>
                  <a:gd name="connsiteY8" fmla="*/ 1000125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09625 w 3086100"/>
                  <a:gd name="connsiteY7" fmla="*/ 847725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17442 w 3086100"/>
                  <a:gd name="connsiteY7" fmla="*/ 851634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295400 w 3086100"/>
                  <a:gd name="connsiteY12" fmla="*/ 1543050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17442 w 3086100"/>
                  <a:gd name="connsiteY7" fmla="*/ 851634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43025 w 3086100"/>
                  <a:gd name="connsiteY11" fmla="*/ 1343025 h 2263775"/>
                  <a:gd name="connsiteX12" fmla="*/ 1322758 w 3086100"/>
                  <a:gd name="connsiteY12" fmla="*/ 1544353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17442 w 3086100"/>
                  <a:gd name="connsiteY7" fmla="*/ 851634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59961 w 3086100"/>
                  <a:gd name="connsiteY11" fmla="*/ 1344328 h 2263775"/>
                  <a:gd name="connsiteX12" fmla="*/ 1322758 w 3086100"/>
                  <a:gd name="connsiteY12" fmla="*/ 1544353 h 2263775"/>
                  <a:gd name="connsiteX13" fmla="*/ 1276350 w 3086100"/>
                  <a:gd name="connsiteY13" fmla="*/ 1752600 h 2263775"/>
                  <a:gd name="connsiteX14" fmla="*/ 1466850 w 3086100"/>
                  <a:gd name="connsiteY14" fmla="*/ 1924050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17442 w 3086100"/>
                  <a:gd name="connsiteY7" fmla="*/ 851634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59961 w 3086100"/>
                  <a:gd name="connsiteY11" fmla="*/ 1344328 h 2263775"/>
                  <a:gd name="connsiteX12" fmla="*/ 1322758 w 3086100"/>
                  <a:gd name="connsiteY12" fmla="*/ 1544353 h 2263775"/>
                  <a:gd name="connsiteX13" fmla="*/ 1276350 w 3086100"/>
                  <a:gd name="connsiteY13" fmla="*/ 1752600 h 2263775"/>
                  <a:gd name="connsiteX14" fmla="*/ 1456428 w 3086100"/>
                  <a:gd name="connsiteY14" fmla="*/ 1959225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63775"/>
                  <a:gd name="connsiteX1" fmla="*/ 114300 w 3086100"/>
                  <a:gd name="connsiteY1" fmla="*/ 95250 h 2263775"/>
                  <a:gd name="connsiteX2" fmla="*/ 228600 w 3086100"/>
                  <a:gd name="connsiteY2" fmla="*/ 238125 h 2263775"/>
                  <a:gd name="connsiteX3" fmla="*/ 256450 w 3086100"/>
                  <a:gd name="connsiteY3" fmla="*/ 372199 h 2263775"/>
                  <a:gd name="connsiteX4" fmla="*/ 160536 w 3086100"/>
                  <a:gd name="connsiteY4" fmla="*/ 519967 h 2263775"/>
                  <a:gd name="connsiteX5" fmla="*/ 354133 w 3086100"/>
                  <a:gd name="connsiteY5" fmla="*/ 614406 h 2263775"/>
                  <a:gd name="connsiteX6" fmla="*/ 499700 w 3086100"/>
                  <a:gd name="connsiteY6" fmla="*/ 683600 h 2263775"/>
                  <a:gd name="connsiteX7" fmla="*/ 817442 w 3086100"/>
                  <a:gd name="connsiteY7" fmla="*/ 851634 h 2263775"/>
                  <a:gd name="connsiteX8" fmla="*/ 941267 w 3086100"/>
                  <a:gd name="connsiteY8" fmla="*/ 977978 h 2263775"/>
                  <a:gd name="connsiteX9" fmla="*/ 1162050 w 3086100"/>
                  <a:gd name="connsiteY9" fmla="*/ 1133475 h 2263775"/>
                  <a:gd name="connsiteX10" fmla="*/ 1343025 w 3086100"/>
                  <a:gd name="connsiteY10" fmla="*/ 1257300 h 2263775"/>
                  <a:gd name="connsiteX11" fmla="*/ 1359961 w 3086100"/>
                  <a:gd name="connsiteY11" fmla="*/ 1344328 h 2263775"/>
                  <a:gd name="connsiteX12" fmla="*/ 1322758 w 3086100"/>
                  <a:gd name="connsiteY12" fmla="*/ 1544353 h 2263775"/>
                  <a:gd name="connsiteX13" fmla="*/ 1276350 w 3086100"/>
                  <a:gd name="connsiteY13" fmla="*/ 1752600 h 2263775"/>
                  <a:gd name="connsiteX14" fmla="*/ 1492906 w 3086100"/>
                  <a:gd name="connsiteY14" fmla="*/ 2013942 h 2263775"/>
                  <a:gd name="connsiteX15" fmla="*/ 1695450 w 3086100"/>
                  <a:gd name="connsiteY15" fmla="*/ 2171700 h 2263775"/>
                  <a:gd name="connsiteX16" fmla="*/ 2105025 w 3086100"/>
                  <a:gd name="connsiteY16" fmla="*/ 2257425 h 2263775"/>
                  <a:gd name="connsiteX17" fmla="*/ 2505075 w 3086100"/>
                  <a:gd name="connsiteY17" fmla="*/ 2181225 h 2263775"/>
                  <a:gd name="connsiteX18" fmla="*/ 2638425 w 3086100"/>
                  <a:gd name="connsiteY18" fmla="*/ 2162175 h 2263775"/>
                  <a:gd name="connsiteX19" fmla="*/ 2876550 w 3086100"/>
                  <a:gd name="connsiteY19" fmla="*/ 2228850 h 2263775"/>
                  <a:gd name="connsiteX20" fmla="*/ 2987675 w 3086100"/>
                  <a:gd name="connsiteY20" fmla="*/ 2263775 h 2263775"/>
                  <a:gd name="connsiteX21" fmla="*/ 3086100 w 3086100"/>
                  <a:gd name="connsiteY21" fmla="*/ 2241550 h 2263775"/>
                  <a:gd name="connsiteX0" fmla="*/ 0 w 3086100"/>
                  <a:gd name="connsiteY0" fmla="*/ 0 h 2276967"/>
                  <a:gd name="connsiteX1" fmla="*/ 114300 w 3086100"/>
                  <a:gd name="connsiteY1" fmla="*/ 95250 h 2276967"/>
                  <a:gd name="connsiteX2" fmla="*/ 228600 w 3086100"/>
                  <a:gd name="connsiteY2" fmla="*/ 238125 h 2276967"/>
                  <a:gd name="connsiteX3" fmla="*/ 256450 w 3086100"/>
                  <a:gd name="connsiteY3" fmla="*/ 372199 h 2276967"/>
                  <a:gd name="connsiteX4" fmla="*/ 160536 w 3086100"/>
                  <a:gd name="connsiteY4" fmla="*/ 519967 h 2276967"/>
                  <a:gd name="connsiteX5" fmla="*/ 354133 w 3086100"/>
                  <a:gd name="connsiteY5" fmla="*/ 614406 h 2276967"/>
                  <a:gd name="connsiteX6" fmla="*/ 499700 w 3086100"/>
                  <a:gd name="connsiteY6" fmla="*/ 683600 h 2276967"/>
                  <a:gd name="connsiteX7" fmla="*/ 817442 w 3086100"/>
                  <a:gd name="connsiteY7" fmla="*/ 851634 h 2276967"/>
                  <a:gd name="connsiteX8" fmla="*/ 941267 w 3086100"/>
                  <a:gd name="connsiteY8" fmla="*/ 977978 h 2276967"/>
                  <a:gd name="connsiteX9" fmla="*/ 1162050 w 3086100"/>
                  <a:gd name="connsiteY9" fmla="*/ 1133475 h 2276967"/>
                  <a:gd name="connsiteX10" fmla="*/ 1343025 w 3086100"/>
                  <a:gd name="connsiteY10" fmla="*/ 1257300 h 2276967"/>
                  <a:gd name="connsiteX11" fmla="*/ 1359961 w 3086100"/>
                  <a:gd name="connsiteY11" fmla="*/ 1344328 h 2276967"/>
                  <a:gd name="connsiteX12" fmla="*/ 1322758 w 3086100"/>
                  <a:gd name="connsiteY12" fmla="*/ 1544353 h 2276967"/>
                  <a:gd name="connsiteX13" fmla="*/ 1276350 w 3086100"/>
                  <a:gd name="connsiteY13" fmla="*/ 1752600 h 2276967"/>
                  <a:gd name="connsiteX14" fmla="*/ 1492906 w 3086100"/>
                  <a:gd name="connsiteY14" fmla="*/ 2013942 h 2276967"/>
                  <a:gd name="connsiteX15" fmla="*/ 1695450 w 3086100"/>
                  <a:gd name="connsiteY15" fmla="*/ 2171700 h 2276967"/>
                  <a:gd name="connsiteX16" fmla="*/ 1959113 w 3086100"/>
                  <a:gd name="connsiteY16" fmla="*/ 2276967 h 2276967"/>
                  <a:gd name="connsiteX17" fmla="*/ 2505075 w 3086100"/>
                  <a:gd name="connsiteY17" fmla="*/ 2181225 h 2276967"/>
                  <a:gd name="connsiteX18" fmla="*/ 2638425 w 3086100"/>
                  <a:gd name="connsiteY18" fmla="*/ 2162175 h 2276967"/>
                  <a:gd name="connsiteX19" fmla="*/ 2876550 w 3086100"/>
                  <a:gd name="connsiteY19" fmla="*/ 2228850 h 2276967"/>
                  <a:gd name="connsiteX20" fmla="*/ 2987675 w 3086100"/>
                  <a:gd name="connsiteY20" fmla="*/ 2263775 h 2276967"/>
                  <a:gd name="connsiteX21" fmla="*/ 3086100 w 3086100"/>
                  <a:gd name="connsiteY21" fmla="*/ 2241550 h 2276967"/>
                  <a:gd name="connsiteX0" fmla="*/ 0 w 3086100"/>
                  <a:gd name="connsiteY0" fmla="*/ 0 h 2276967"/>
                  <a:gd name="connsiteX1" fmla="*/ 114300 w 3086100"/>
                  <a:gd name="connsiteY1" fmla="*/ 95250 h 2276967"/>
                  <a:gd name="connsiteX2" fmla="*/ 228600 w 3086100"/>
                  <a:gd name="connsiteY2" fmla="*/ 238125 h 2276967"/>
                  <a:gd name="connsiteX3" fmla="*/ 256450 w 3086100"/>
                  <a:gd name="connsiteY3" fmla="*/ 372199 h 2276967"/>
                  <a:gd name="connsiteX4" fmla="*/ 160536 w 3086100"/>
                  <a:gd name="connsiteY4" fmla="*/ 519967 h 2276967"/>
                  <a:gd name="connsiteX5" fmla="*/ 354133 w 3086100"/>
                  <a:gd name="connsiteY5" fmla="*/ 614406 h 2276967"/>
                  <a:gd name="connsiteX6" fmla="*/ 499700 w 3086100"/>
                  <a:gd name="connsiteY6" fmla="*/ 683600 h 2276967"/>
                  <a:gd name="connsiteX7" fmla="*/ 817442 w 3086100"/>
                  <a:gd name="connsiteY7" fmla="*/ 851634 h 2276967"/>
                  <a:gd name="connsiteX8" fmla="*/ 941267 w 3086100"/>
                  <a:gd name="connsiteY8" fmla="*/ 977978 h 2276967"/>
                  <a:gd name="connsiteX9" fmla="*/ 1162050 w 3086100"/>
                  <a:gd name="connsiteY9" fmla="*/ 1133475 h 2276967"/>
                  <a:gd name="connsiteX10" fmla="*/ 1343025 w 3086100"/>
                  <a:gd name="connsiteY10" fmla="*/ 1257300 h 2276967"/>
                  <a:gd name="connsiteX11" fmla="*/ 1359961 w 3086100"/>
                  <a:gd name="connsiteY11" fmla="*/ 1344328 h 2276967"/>
                  <a:gd name="connsiteX12" fmla="*/ 1322758 w 3086100"/>
                  <a:gd name="connsiteY12" fmla="*/ 1544353 h 2276967"/>
                  <a:gd name="connsiteX13" fmla="*/ 1276350 w 3086100"/>
                  <a:gd name="connsiteY13" fmla="*/ 1752600 h 2276967"/>
                  <a:gd name="connsiteX14" fmla="*/ 1492906 w 3086100"/>
                  <a:gd name="connsiteY14" fmla="*/ 2013942 h 2276967"/>
                  <a:gd name="connsiteX15" fmla="*/ 1695450 w 3086100"/>
                  <a:gd name="connsiteY15" fmla="*/ 2171700 h 2276967"/>
                  <a:gd name="connsiteX16" fmla="*/ 1959113 w 3086100"/>
                  <a:gd name="connsiteY16" fmla="*/ 2276967 h 2276967"/>
                  <a:gd name="connsiteX17" fmla="*/ 2430816 w 3086100"/>
                  <a:gd name="connsiteY17" fmla="*/ 2207281 h 2276967"/>
                  <a:gd name="connsiteX18" fmla="*/ 2638425 w 3086100"/>
                  <a:gd name="connsiteY18" fmla="*/ 2162175 h 2276967"/>
                  <a:gd name="connsiteX19" fmla="*/ 2876550 w 3086100"/>
                  <a:gd name="connsiteY19" fmla="*/ 2228850 h 2276967"/>
                  <a:gd name="connsiteX20" fmla="*/ 2987675 w 3086100"/>
                  <a:gd name="connsiteY20" fmla="*/ 2263775 h 2276967"/>
                  <a:gd name="connsiteX21" fmla="*/ 3086100 w 3086100"/>
                  <a:gd name="connsiteY21" fmla="*/ 2241550 h 2276967"/>
                  <a:gd name="connsiteX0" fmla="*/ 0 w 3113459"/>
                  <a:gd name="connsiteY0" fmla="*/ 0 h 2276967"/>
                  <a:gd name="connsiteX1" fmla="*/ 114300 w 3113459"/>
                  <a:gd name="connsiteY1" fmla="*/ 95250 h 2276967"/>
                  <a:gd name="connsiteX2" fmla="*/ 228600 w 3113459"/>
                  <a:gd name="connsiteY2" fmla="*/ 238125 h 2276967"/>
                  <a:gd name="connsiteX3" fmla="*/ 256450 w 3113459"/>
                  <a:gd name="connsiteY3" fmla="*/ 372199 h 2276967"/>
                  <a:gd name="connsiteX4" fmla="*/ 160536 w 3113459"/>
                  <a:gd name="connsiteY4" fmla="*/ 519967 h 2276967"/>
                  <a:gd name="connsiteX5" fmla="*/ 354133 w 3113459"/>
                  <a:gd name="connsiteY5" fmla="*/ 614406 h 2276967"/>
                  <a:gd name="connsiteX6" fmla="*/ 499700 w 3113459"/>
                  <a:gd name="connsiteY6" fmla="*/ 683600 h 2276967"/>
                  <a:gd name="connsiteX7" fmla="*/ 817442 w 3113459"/>
                  <a:gd name="connsiteY7" fmla="*/ 851634 h 2276967"/>
                  <a:gd name="connsiteX8" fmla="*/ 941267 w 3113459"/>
                  <a:gd name="connsiteY8" fmla="*/ 977978 h 2276967"/>
                  <a:gd name="connsiteX9" fmla="*/ 1162050 w 3113459"/>
                  <a:gd name="connsiteY9" fmla="*/ 1133475 h 2276967"/>
                  <a:gd name="connsiteX10" fmla="*/ 1343025 w 3113459"/>
                  <a:gd name="connsiteY10" fmla="*/ 1257300 h 2276967"/>
                  <a:gd name="connsiteX11" fmla="*/ 1359961 w 3113459"/>
                  <a:gd name="connsiteY11" fmla="*/ 1344328 h 2276967"/>
                  <a:gd name="connsiteX12" fmla="*/ 1322758 w 3113459"/>
                  <a:gd name="connsiteY12" fmla="*/ 1544353 h 2276967"/>
                  <a:gd name="connsiteX13" fmla="*/ 1276350 w 3113459"/>
                  <a:gd name="connsiteY13" fmla="*/ 1752600 h 2276967"/>
                  <a:gd name="connsiteX14" fmla="*/ 1492906 w 3113459"/>
                  <a:gd name="connsiteY14" fmla="*/ 2013942 h 2276967"/>
                  <a:gd name="connsiteX15" fmla="*/ 1695450 w 3113459"/>
                  <a:gd name="connsiteY15" fmla="*/ 2171700 h 2276967"/>
                  <a:gd name="connsiteX16" fmla="*/ 1959113 w 3113459"/>
                  <a:gd name="connsiteY16" fmla="*/ 2276967 h 2276967"/>
                  <a:gd name="connsiteX17" fmla="*/ 2430816 w 3113459"/>
                  <a:gd name="connsiteY17" fmla="*/ 2207281 h 2276967"/>
                  <a:gd name="connsiteX18" fmla="*/ 2638425 w 3113459"/>
                  <a:gd name="connsiteY18" fmla="*/ 2162175 h 2276967"/>
                  <a:gd name="connsiteX19" fmla="*/ 2876550 w 3113459"/>
                  <a:gd name="connsiteY19" fmla="*/ 2228850 h 2276967"/>
                  <a:gd name="connsiteX20" fmla="*/ 2987675 w 3113459"/>
                  <a:gd name="connsiteY20" fmla="*/ 2263775 h 2276967"/>
                  <a:gd name="connsiteX21" fmla="*/ 3113459 w 3113459"/>
                  <a:gd name="connsiteY21" fmla="*/ 2255881 h 227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13459" h="2276967">
                    <a:moveTo>
                      <a:pt x="0" y="0"/>
                    </a:moveTo>
                    <a:lnTo>
                      <a:pt x="114300" y="95250"/>
                    </a:lnTo>
                    <a:lnTo>
                      <a:pt x="228600" y="238125"/>
                    </a:lnTo>
                    <a:lnTo>
                      <a:pt x="256450" y="372199"/>
                    </a:lnTo>
                    <a:lnTo>
                      <a:pt x="160536" y="519967"/>
                    </a:lnTo>
                    <a:lnTo>
                      <a:pt x="354133" y="614406"/>
                    </a:lnTo>
                    <a:lnTo>
                      <a:pt x="499700" y="683600"/>
                    </a:lnTo>
                    <a:lnTo>
                      <a:pt x="817442" y="851634"/>
                    </a:lnTo>
                    <a:lnTo>
                      <a:pt x="941267" y="977978"/>
                    </a:lnTo>
                    <a:lnTo>
                      <a:pt x="1162050" y="1133475"/>
                    </a:lnTo>
                    <a:lnTo>
                      <a:pt x="1343025" y="1257300"/>
                    </a:lnTo>
                    <a:lnTo>
                      <a:pt x="1359961" y="1344328"/>
                    </a:lnTo>
                    <a:lnTo>
                      <a:pt x="1322758" y="1544353"/>
                    </a:lnTo>
                    <a:lnTo>
                      <a:pt x="1276350" y="1752600"/>
                    </a:lnTo>
                    <a:lnTo>
                      <a:pt x="1492906" y="2013942"/>
                    </a:lnTo>
                    <a:lnTo>
                      <a:pt x="1695450" y="2171700"/>
                    </a:lnTo>
                    <a:lnTo>
                      <a:pt x="1959113" y="2276967"/>
                    </a:lnTo>
                    <a:lnTo>
                      <a:pt x="2430816" y="2207281"/>
                    </a:lnTo>
                    <a:lnTo>
                      <a:pt x="2638425" y="2162175"/>
                    </a:lnTo>
                    <a:lnTo>
                      <a:pt x="2876550" y="2228850"/>
                    </a:lnTo>
                    <a:lnTo>
                      <a:pt x="2987675" y="2263775"/>
                    </a:lnTo>
                    <a:lnTo>
                      <a:pt x="3113459" y="2255881"/>
                    </a:lnTo>
                  </a:path>
                </a:pathLst>
              </a:custGeom>
              <a:noFill/>
              <a:ln w="3810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dirty="0">
                  <a:solidFill>
                    <a:srgbClr val="0000FF"/>
                  </a:solidFill>
                </a:endParaRPr>
              </a:p>
            </p:txBody>
          </p:sp>
          <p:sp>
            <p:nvSpPr>
              <p:cNvPr id="124" name="テキスト ボックス 123">
                <a:extLst>
                  <a:ext uri="{FF2B5EF4-FFF2-40B4-BE49-F238E27FC236}">
                    <a16:creationId xmlns:a16="http://schemas.microsoft.com/office/drawing/2014/main" id="{999096DA-5AD7-4778-A609-324DF8DB928E}"/>
                  </a:ext>
                </a:extLst>
              </p:cNvPr>
              <p:cNvSpPr txBox="1"/>
              <p:nvPr/>
            </p:nvSpPr>
            <p:spPr>
              <a:xfrm rot="18608126">
                <a:off x="3387733" y="5379246"/>
                <a:ext cx="1059871" cy="147337"/>
              </a:xfrm>
              <a:prstGeom prst="rect">
                <a:avLst/>
              </a:prstGeom>
              <a:noFill/>
            </p:spPr>
            <p:txBody>
              <a:bodyPr wrap="square" rtlCol="0">
                <a:spAutoFit/>
              </a:bodyPr>
              <a:lstStyle/>
              <a:p>
                <a:pPr algn="ctr"/>
                <a:r>
                  <a:rPr lang="en-US" altLang="ja-JP" sz="800" dirty="0">
                    <a:solidFill>
                      <a:schemeClr val="bg1"/>
                    </a:solidFill>
                  </a:rPr>
                  <a:t>JR</a:t>
                </a:r>
                <a:r>
                  <a:rPr lang="ja-JP" altLang="en-US" sz="800" dirty="0">
                    <a:solidFill>
                      <a:schemeClr val="bg1"/>
                    </a:solidFill>
                  </a:rPr>
                  <a:t>学研都市線</a:t>
                </a:r>
                <a:endParaRPr kumimoji="1" lang="ja-JP" altLang="en-US" sz="800" dirty="0">
                  <a:solidFill>
                    <a:schemeClr val="bg1"/>
                  </a:solidFill>
                </a:endParaRPr>
              </a:p>
            </p:txBody>
          </p:sp>
          <p:sp>
            <p:nvSpPr>
              <p:cNvPr id="125" name="テキスト ボックス 124">
                <a:extLst>
                  <a:ext uri="{FF2B5EF4-FFF2-40B4-BE49-F238E27FC236}">
                    <a16:creationId xmlns:a16="http://schemas.microsoft.com/office/drawing/2014/main" id="{97B40FAA-EDDD-4292-B4AA-4EFEF84E1259}"/>
                  </a:ext>
                </a:extLst>
              </p:cNvPr>
              <p:cNvSpPr txBox="1"/>
              <p:nvPr/>
            </p:nvSpPr>
            <p:spPr>
              <a:xfrm rot="18111850">
                <a:off x="646793" y="4882266"/>
                <a:ext cx="735603" cy="147337"/>
              </a:xfrm>
              <a:prstGeom prst="rect">
                <a:avLst/>
              </a:prstGeom>
              <a:noFill/>
            </p:spPr>
            <p:txBody>
              <a:bodyPr wrap="square" rtlCol="0">
                <a:spAutoFit/>
              </a:bodyPr>
              <a:lstStyle/>
              <a:p>
                <a:pPr algn="ctr"/>
                <a:r>
                  <a:rPr lang="ja-JP" altLang="en-US" sz="800" dirty="0">
                    <a:solidFill>
                      <a:schemeClr val="bg1"/>
                    </a:solidFill>
                  </a:rPr>
                  <a:t>京阪本線</a:t>
                </a:r>
                <a:endParaRPr kumimoji="1" lang="ja-JP" altLang="en-US" sz="800" dirty="0">
                  <a:solidFill>
                    <a:schemeClr val="bg1"/>
                  </a:solidFill>
                </a:endParaRPr>
              </a:p>
            </p:txBody>
          </p:sp>
          <p:sp>
            <p:nvSpPr>
              <p:cNvPr id="126" name="テキスト ボックス 125">
                <a:extLst>
                  <a:ext uri="{FF2B5EF4-FFF2-40B4-BE49-F238E27FC236}">
                    <a16:creationId xmlns:a16="http://schemas.microsoft.com/office/drawing/2014/main" id="{9FE496A5-E375-448A-8511-45D022E768BF}"/>
                  </a:ext>
                </a:extLst>
              </p:cNvPr>
              <p:cNvSpPr txBox="1"/>
              <p:nvPr/>
            </p:nvSpPr>
            <p:spPr>
              <a:xfrm rot="18065506">
                <a:off x="4183306" y="5381367"/>
                <a:ext cx="1059871" cy="147337"/>
              </a:xfrm>
              <a:prstGeom prst="rect">
                <a:avLst/>
              </a:prstGeom>
              <a:noFill/>
            </p:spPr>
            <p:txBody>
              <a:bodyPr wrap="square" rtlCol="0">
                <a:spAutoFit/>
              </a:bodyPr>
              <a:lstStyle/>
              <a:p>
                <a:pPr algn="ctr"/>
                <a:r>
                  <a:rPr lang="ja-JP" altLang="en-US" sz="800" dirty="0">
                    <a:solidFill>
                      <a:schemeClr val="bg1"/>
                    </a:solidFill>
                  </a:rPr>
                  <a:t>第二京阪道路</a:t>
                </a:r>
                <a:endParaRPr kumimoji="1" lang="ja-JP" altLang="en-US" sz="800" dirty="0">
                  <a:solidFill>
                    <a:schemeClr val="bg1"/>
                  </a:solidFill>
                </a:endParaRPr>
              </a:p>
            </p:txBody>
          </p:sp>
          <p:sp>
            <p:nvSpPr>
              <p:cNvPr id="127" name="テキスト ボックス 126">
                <a:extLst>
                  <a:ext uri="{FF2B5EF4-FFF2-40B4-BE49-F238E27FC236}">
                    <a16:creationId xmlns:a16="http://schemas.microsoft.com/office/drawing/2014/main" id="{BB7D9ABD-B20C-438B-8806-1F616751DB39}"/>
                  </a:ext>
                </a:extLst>
              </p:cNvPr>
              <p:cNvSpPr txBox="1"/>
              <p:nvPr/>
            </p:nvSpPr>
            <p:spPr>
              <a:xfrm rot="19890757">
                <a:off x="1015838" y="5826170"/>
                <a:ext cx="945660" cy="147337"/>
              </a:xfrm>
              <a:prstGeom prst="rect">
                <a:avLst/>
              </a:prstGeom>
              <a:noFill/>
            </p:spPr>
            <p:txBody>
              <a:bodyPr wrap="square" rtlCol="0">
                <a:spAutoFit/>
              </a:bodyPr>
              <a:lstStyle/>
              <a:p>
                <a:pPr algn="ctr"/>
                <a:r>
                  <a:rPr lang="ja-JP" altLang="en-US" sz="800" dirty="0">
                    <a:solidFill>
                      <a:schemeClr val="bg1"/>
                    </a:solidFill>
                  </a:rPr>
                  <a:t>国道</a:t>
                </a:r>
                <a:r>
                  <a:rPr lang="en-US" altLang="ja-JP" sz="800" dirty="0">
                    <a:solidFill>
                      <a:schemeClr val="bg1"/>
                    </a:solidFill>
                  </a:rPr>
                  <a:t>1</a:t>
                </a:r>
                <a:r>
                  <a:rPr lang="ja-JP" altLang="en-US" sz="800" dirty="0">
                    <a:solidFill>
                      <a:schemeClr val="bg1"/>
                    </a:solidFill>
                  </a:rPr>
                  <a:t>号</a:t>
                </a:r>
                <a:endParaRPr kumimoji="1" lang="ja-JP" altLang="en-US" sz="800" dirty="0">
                  <a:solidFill>
                    <a:schemeClr val="bg1"/>
                  </a:solidFill>
                </a:endParaRPr>
              </a:p>
            </p:txBody>
          </p:sp>
        </p:grpSp>
        <p:sp>
          <p:nvSpPr>
            <p:cNvPr id="98" name="テキスト ボックス 97">
              <a:extLst>
                <a:ext uri="{FF2B5EF4-FFF2-40B4-BE49-F238E27FC236}">
                  <a16:creationId xmlns:a16="http://schemas.microsoft.com/office/drawing/2014/main" id="{8532C084-13B0-4443-97CA-4027EF82E1AF}"/>
                </a:ext>
              </a:extLst>
            </p:cNvPr>
            <p:cNvSpPr txBox="1"/>
            <p:nvPr/>
          </p:nvSpPr>
          <p:spPr>
            <a:xfrm rot="20789316">
              <a:off x="1915630" y="4814110"/>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穂谷川新</a:t>
              </a:r>
              <a:r>
                <a:rPr lang="zh-TW" altLang="en-US" sz="900" kern="100" dirty="0">
                  <a:latin typeface="+mn-ea"/>
                  <a:ea typeface="+mn-ea"/>
                  <a:cs typeface="Times New Roman"/>
                </a:rPr>
                <a:t>橋</a:t>
              </a:r>
              <a:endParaRPr kumimoji="1" lang="ja-JP" altLang="en-US" sz="900" dirty="0"/>
            </a:p>
          </p:txBody>
        </p:sp>
        <p:sp>
          <p:nvSpPr>
            <p:cNvPr id="99" name="テキスト ボックス 98">
              <a:extLst>
                <a:ext uri="{FF2B5EF4-FFF2-40B4-BE49-F238E27FC236}">
                  <a16:creationId xmlns:a16="http://schemas.microsoft.com/office/drawing/2014/main" id="{0AE54806-4014-44E1-8A49-DE36A8D77BDB}"/>
                </a:ext>
              </a:extLst>
            </p:cNvPr>
            <p:cNvSpPr txBox="1"/>
            <p:nvPr/>
          </p:nvSpPr>
          <p:spPr>
            <a:xfrm rot="20789316">
              <a:off x="2004146" y="5285252"/>
              <a:ext cx="810862" cy="230832"/>
            </a:xfrm>
            <a:prstGeom prst="rect">
              <a:avLst/>
            </a:prstGeom>
            <a:noFill/>
          </p:spPr>
          <p:txBody>
            <a:bodyPr wrap="square" rtlCol="0">
              <a:spAutoFit/>
            </a:bodyPr>
            <a:lstStyle/>
            <a:p>
              <a:pPr algn="ctr"/>
              <a:r>
                <a:rPr lang="ja-JP" altLang="en-US" sz="900" kern="100" dirty="0">
                  <a:latin typeface="+mn-ea"/>
                  <a:ea typeface="+mn-ea"/>
                  <a:cs typeface="Times New Roman"/>
                </a:rPr>
                <a:t>山田池</a:t>
              </a:r>
              <a:r>
                <a:rPr lang="zh-TW" altLang="en-US" sz="900" kern="100" dirty="0">
                  <a:latin typeface="+mn-ea"/>
                  <a:ea typeface="+mn-ea"/>
                  <a:cs typeface="Times New Roman"/>
                </a:rPr>
                <a:t>橋</a:t>
              </a:r>
              <a:endParaRPr kumimoji="1" lang="ja-JP" altLang="en-US" sz="900" dirty="0"/>
            </a:p>
          </p:txBody>
        </p:sp>
        <p:cxnSp>
          <p:nvCxnSpPr>
            <p:cNvPr id="101" name="直線矢印コネクタ 100">
              <a:extLst>
                <a:ext uri="{FF2B5EF4-FFF2-40B4-BE49-F238E27FC236}">
                  <a16:creationId xmlns:a16="http://schemas.microsoft.com/office/drawing/2014/main" id="{BA61B782-5B49-4E99-9CE9-D3FA9736350D}"/>
                </a:ext>
              </a:extLst>
            </p:cNvPr>
            <p:cNvCxnSpPr/>
            <p:nvPr/>
          </p:nvCxnSpPr>
          <p:spPr bwMode="auto">
            <a:xfrm>
              <a:off x="1865021" y="3835043"/>
              <a:ext cx="1036954" cy="623449"/>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矢印コネクタ 101">
              <a:extLst>
                <a:ext uri="{FF2B5EF4-FFF2-40B4-BE49-F238E27FC236}">
                  <a16:creationId xmlns:a16="http://schemas.microsoft.com/office/drawing/2014/main" id="{9E20AF02-2828-47EE-8249-5CC11F995A5D}"/>
                </a:ext>
              </a:extLst>
            </p:cNvPr>
            <p:cNvCxnSpPr/>
            <p:nvPr/>
          </p:nvCxnSpPr>
          <p:spPr bwMode="auto">
            <a:xfrm flipH="1">
              <a:off x="2952771" y="4763856"/>
              <a:ext cx="63903" cy="435468"/>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テキスト ボックス 103">
              <a:extLst>
                <a:ext uri="{FF2B5EF4-FFF2-40B4-BE49-F238E27FC236}">
                  <a16:creationId xmlns:a16="http://schemas.microsoft.com/office/drawing/2014/main" id="{A323EB08-2B07-45DF-89AC-35B54F967346}"/>
                </a:ext>
              </a:extLst>
            </p:cNvPr>
            <p:cNvSpPr txBox="1"/>
            <p:nvPr/>
          </p:nvSpPr>
          <p:spPr>
            <a:xfrm rot="1856231">
              <a:off x="1926425" y="3939112"/>
              <a:ext cx="1058643" cy="172337"/>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①整備対象区間 </a:t>
              </a:r>
              <a:r>
                <a:rPr lang="en-US" altLang="ja-JP" sz="800" dirty="0"/>
                <a:t>L</a:t>
              </a:r>
              <a:r>
                <a:rPr lang="ja-JP" altLang="en-US" sz="800" dirty="0"/>
                <a:t>＝</a:t>
              </a:r>
              <a:r>
                <a:rPr lang="en-US" altLang="ja-JP" sz="800" dirty="0"/>
                <a:t>2.3km</a:t>
              </a:r>
              <a:endParaRPr lang="ja-JP" altLang="en-US" sz="800" dirty="0"/>
            </a:p>
          </p:txBody>
        </p:sp>
        <p:sp>
          <p:nvSpPr>
            <p:cNvPr id="105" name="テキスト ボックス 104">
              <a:extLst>
                <a:ext uri="{FF2B5EF4-FFF2-40B4-BE49-F238E27FC236}">
                  <a16:creationId xmlns:a16="http://schemas.microsoft.com/office/drawing/2014/main" id="{4C879A5B-9358-4D11-BDC7-22565ED8522F}"/>
                </a:ext>
              </a:extLst>
            </p:cNvPr>
            <p:cNvSpPr txBox="1"/>
            <p:nvPr/>
          </p:nvSpPr>
          <p:spPr>
            <a:xfrm>
              <a:off x="3255114" y="4586179"/>
              <a:ext cx="984784" cy="172337"/>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②整備対象区間 </a:t>
              </a:r>
              <a:r>
                <a:rPr lang="en-US" altLang="ja-JP" sz="800" dirty="0"/>
                <a:t>L</a:t>
              </a:r>
              <a:r>
                <a:rPr lang="ja-JP" altLang="en-US" sz="800" dirty="0"/>
                <a:t>＝</a:t>
              </a:r>
              <a:r>
                <a:rPr lang="en-US" altLang="ja-JP" sz="800" dirty="0"/>
                <a:t>1.0km</a:t>
              </a:r>
              <a:endParaRPr lang="ja-JP" altLang="en-US" sz="800" dirty="0"/>
            </a:p>
          </p:txBody>
        </p:sp>
        <p:cxnSp>
          <p:nvCxnSpPr>
            <p:cNvPr id="110" name="直線コネクタ 109">
              <a:extLst>
                <a:ext uri="{FF2B5EF4-FFF2-40B4-BE49-F238E27FC236}">
                  <a16:creationId xmlns:a16="http://schemas.microsoft.com/office/drawing/2014/main" id="{A37CD82C-BA49-41E5-ABDB-1C9CF373CE80}"/>
                </a:ext>
              </a:extLst>
            </p:cNvPr>
            <p:cNvCxnSpPr/>
            <p:nvPr/>
          </p:nvCxnSpPr>
          <p:spPr bwMode="auto">
            <a:xfrm flipV="1">
              <a:off x="1722831" y="37937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a:extLst>
                <a:ext uri="{FF2B5EF4-FFF2-40B4-BE49-F238E27FC236}">
                  <a16:creationId xmlns:a16="http://schemas.microsoft.com/office/drawing/2014/main" id="{2C5D04E1-5D73-484E-80D5-3541B9ED4C2D}"/>
                </a:ext>
              </a:extLst>
            </p:cNvPr>
            <p:cNvCxnSpPr/>
            <p:nvPr/>
          </p:nvCxnSpPr>
          <p:spPr bwMode="auto">
            <a:xfrm flipV="1">
              <a:off x="2780155" y="4474804"/>
              <a:ext cx="142875" cy="314888"/>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92B611B6-FFD5-4742-89E4-04A096C5C91A}"/>
                </a:ext>
              </a:extLst>
            </p:cNvPr>
            <p:cNvCxnSpPr/>
            <p:nvPr/>
          </p:nvCxnSpPr>
          <p:spPr bwMode="auto">
            <a:xfrm flipV="1">
              <a:off x="2808722" y="468756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コネクタ 112">
              <a:extLst>
                <a:ext uri="{FF2B5EF4-FFF2-40B4-BE49-F238E27FC236}">
                  <a16:creationId xmlns:a16="http://schemas.microsoft.com/office/drawing/2014/main" id="{5DCF549B-04AE-48C4-9655-897EC17A1295}"/>
                </a:ext>
              </a:extLst>
            </p:cNvPr>
            <p:cNvCxnSpPr/>
            <p:nvPr/>
          </p:nvCxnSpPr>
          <p:spPr bwMode="auto">
            <a:xfrm flipV="1">
              <a:off x="2776842" y="5157328"/>
              <a:ext cx="312470" cy="15417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テキスト ボックス 96">
              <a:extLst>
                <a:ext uri="{FF2B5EF4-FFF2-40B4-BE49-F238E27FC236}">
                  <a16:creationId xmlns:a16="http://schemas.microsoft.com/office/drawing/2014/main" id="{DF8B693F-CED2-4364-98A4-0DA1066EDD38}"/>
                </a:ext>
              </a:extLst>
            </p:cNvPr>
            <p:cNvSpPr txBox="1"/>
            <p:nvPr/>
          </p:nvSpPr>
          <p:spPr>
            <a:xfrm rot="18888630">
              <a:off x="1071241" y="4197533"/>
              <a:ext cx="945660" cy="230832"/>
            </a:xfrm>
            <a:prstGeom prst="rect">
              <a:avLst/>
            </a:prstGeom>
            <a:noFill/>
          </p:spPr>
          <p:txBody>
            <a:bodyPr wrap="square" rtlCol="0">
              <a:spAutoFit/>
            </a:bodyPr>
            <a:lstStyle/>
            <a:p>
              <a:pPr algn="ctr"/>
              <a:r>
                <a:rPr lang="ja-JP" altLang="en-US" sz="900" kern="100" dirty="0">
                  <a:latin typeface="+mn-ea"/>
                  <a:ea typeface="+mn-ea"/>
                  <a:cs typeface="Times New Roman"/>
                </a:rPr>
                <a:t>馬場前</a:t>
              </a:r>
              <a:r>
                <a:rPr lang="zh-TW" altLang="en-US" sz="900" kern="100" dirty="0">
                  <a:latin typeface="+mn-ea"/>
                  <a:ea typeface="+mn-ea"/>
                  <a:cs typeface="Times New Roman"/>
                </a:rPr>
                <a:t>橋</a:t>
              </a:r>
              <a:endParaRPr kumimoji="1" lang="ja-JP" altLang="en-US" sz="900" dirty="0"/>
            </a:p>
          </p:txBody>
        </p:sp>
      </p:grpSp>
      <p:sp>
        <p:nvSpPr>
          <p:cNvPr id="130" name="テキスト ボックス 58">
            <a:extLst>
              <a:ext uri="{FF2B5EF4-FFF2-40B4-BE49-F238E27FC236}">
                <a16:creationId xmlns:a16="http://schemas.microsoft.com/office/drawing/2014/main" id="{8238716E-DFBA-43E2-BEDD-C512B1115B8D}"/>
              </a:ext>
            </a:extLst>
          </p:cNvPr>
          <p:cNvSpPr txBox="1">
            <a:spLocks noChangeArrowheads="1"/>
          </p:cNvSpPr>
          <p:nvPr/>
        </p:nvSpPr>
        <p:spPr bwMode="auto">
          <a:xfrm rot="2082333">
            <a:off x="3884597" y="3859426"/>
            <a:ext cx="122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dirty="0">
                <a:solidFill>
                  <a:srgbClr val="0000FF"/>
                </a:solidFill>
              </a:rPr>
              <a:t>穂谷川</a:t>
            </a:r>
          </a:p>
        </p:txBody>
      </p:sp>
      <p:cxnSp>
        <p:nvCxnSpPr>
          <p:cNvPr id="67" name="直線コネクタ 66">
            <a:extLst>
              <a:ext uri="{FF2B5EF4-FFF2-40B4-BE49-F238E27FC236}">
                <a16:creationId xmlns:a16="http://schemas.microsoft.com/office/drawing/2014/main" id="{79E1C43A-5820-4437-9E13-A0478C2E1C1C}"/>
              </a:ext>
            </a:extLst>
          </p:cNvPr>
          <p:cNvCxnSpPr/>
          <p:nvPr/>
        </p:nvCxnSpPr>
        <p:spPr bwMode="auto">
          <a:xfrm flipV="1">
            <a:off x="4263856" y="4708954"/>
            <a:ext cx="675757" cy="339580"/>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a:extLst>
              <a:ext uri="{FF2B5EF4-FFF2-40B4-BE49-F238E27FC236}">
                <a16:creationId xmlns:a16="http://schemas.microsoft.com/office/drawing/2014/main" id="{0FA6C390-1BE5-45E4-A889-FC6DECD4F5D0}"/>
              </a:ext>
            </a:extLst>
          </p:cNvPr>
          <p:cNvCxnSpPr/>
          <p:nvPr/>
        </p:nvCxnSpPr>
        <p:spPr bwMode="auto">
          <a:xfrm>
            <a:off x="4285968" y="5025421"/>
            <a:ext cx="127039" cy="198785"/>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コネクタ 78">
            <a:extLst>
              <a:ext uri="{FF2B5EF4-FFF2-40B4-BE49-F238E27FC236}">
                <a16:creationId xmlns:a16="http://schemas.microsoft.com/office/drawing/2014/main" id="{88124B5C-E652-48EA-9D1E-362F29926EE4}"/>
              </a:ext>
            </a:extLst>
          </p:cNvPr>
          <p:cNvCxnSpPr/>
          <p:nvPr/>
        </p:nvCxnSpPr>
        <p:spPr bwMode="auto">
          <a:xfrm flipH="1">
            <a:off x="4367504" y="4886522"/>
            <a:ext cx="700270" cy="35190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4" name="テキスト ボックス 303">
            <a:extLst>
              <a:ext uri="{FF2B5EF4-FFF2-40B4-BE49-F238E27FC236}">
                <a16:creationId xmlns:a16="http://schemas.microsoft.com/office/drawing/2014/main" id="{526BCE09-AEC9-4807-B4DC-762AFECE8595}"/>
              </a:ext>
            </a:extLst>
          </p:cNvPr>
          <p:cNvSpPr txBox="1"/>
          <p:nvPr/>
        </p:nvSpPr>
        <p:spPr>
          <a:xfrm rot="16862387">
            <a:off x="6681503" y="5830184"/>
            <a:ext cx="1665812" cy="337534"/>
          </a:xfrm>
          <a:prstGeom prst="rect">
            <a:avLst/>
          </a:prstGeom>
          <a:noFill/>
        </p:spPr>
        <p:txBody>
          <a:bodyPr wrap="square" rtlCol="0">
            <a:spAutoFit/>
          </a:bodyPr>
          <a:lstStyle/>
          <a:p>
            <a:pPr algn="ctr"/>
            <a:r>
              <a:rPr lang="ja-JP" altLang="en-US" sz="900" kern="100" dirty="0">
                <a:latin typeface="+mn-ea"/>
                <a:ea typeface="+mn-ea"/>
                <a:cs typeface="Times New Roman"/>
              </a:rPr>
              <a:t>新上渡場橋</a:t>
            </a:r>
            <a:endParaRPr kumimoji="1" lang="ja-JP" altLang="en-US" sz="900" dirty="0"/>
          </a:p>
        </p:txBody>
      </p:sp>
      <p:cxnSp>
        <p:nvCxnSpPr>
          <p:cNvPr id="306" name="直線コネクタ 305">
            <a:extLst>
              <a:ext uri="{FF2B5EF4-FFF2-40B4-BE49-F238E27FC236}">
                <a16:creationId xmlns:a16="http://schemas.microsoft.com/office/drawing/2014/main" id="{05D97714-19DE-4513-9FC1-F503BCDFD03E}"/>
              </a:ext>
            </a:extLst>
          </p:cNvPr>
          <p:cNvCxnSpPr/>
          <p:nvPr/>
        </p:nvCxnSpPr>
        <p:spPr bwMode="auto">
          <a:xfrm flipV="1">
            <a:off x="4823723" y="4869731"/>
            <a:ext cx="157448" cy="884772"/>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直線コネクタ 306">
            <a:extLst>
              <a:ext uri="{FF2B5EF4-FFF2-40B4-BE49-F238E27FC236}">
                <a16:creationId xmlns:a16="http://schemas.microsoft.com/office/drawing/2014/main" id="{D942DA4A-86B2-48E1-BCB3-CCD27ABF213F}"/>
              </a:ext>
            </a:extLst>
          </p:cNvPr>
          <p:cNvCxnSpPr/>
          <p:nvPr/>
        </p:nvCxnSpPr>
        <p:spPr bwMode="auto">
          <a:xfrm flipV="1">
            <a:off x="7336429" y="5550414"/>
            <a:ext cx="111647" cy="610420"/>
          </a:xfrm>
          <a:prstGeom prst="line">
            <a:avLst/>
          </a:prstGeom>
          <a:solidFill>
            <a:schemeClr val="bg1"/>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0" name="フリーフォーム: 図形 539">
            <a:extLst>
              <a:ext uri="{FF2B5EF4-FFF2-40B4-BE49-F238E27FC236}">
                <a16:creationId xmlns:a16="http://schemas.microsoft.com/office/drawing/2014/main" id="{06309212-1733-49D4-97D4-BB1E6F532966}"/>
              </a:ext>
            </a:extLst>
          </p:cNvPr>
          <p:cNvSpPr/>
          <p:nvPr/>
        </p:nvSpPr>
        <p:spPr bwMode="auto">
          <a:xfrm>
            <a:off x="714727" y="1366139"/>
            <a:ext cx="3205084" cy="5464756"/>
          </a:xfrm>
          <a:custGeom>
            <a:avLst/>
            <a:gdLst>
              <a:gd name="connsiteX0" fmla="*/ 1728788 w 1728788"/>
              <a:gd name="connsiteY0" fmla="*/ 0 h 2700337"/>
              <a:gd name="connsiteX1" fmla="*/ 1728788 w 1728788"/>
              <a:gd name="connsiteY1" fmla="*/ 0 h 2700337"/>
              <a:gd name="connsiteX2" fmla="*/ 1704975 w 1728788"/>
              <a:gd name="connsiteY2" fmla="*/ 100012 h 2700337"/>
              <a:gd name="connsiteX3" fmla="*/ 1681163 w 1728788"/>
              <a:gd name="connsiteY3" fmla="*/ 133350 h 2700337"/>
              <a:gd name="connsiteX4" fmla="*/ 1557338 w 1728788"/>
              <a:gd name="connsiteY4" fmla="*/ 328612 h 2700337"/>
              <a:gd name="connsiteX5" fmla="*/ 1452563 w 1728788"/>
              <a:gd name="connsiteY5" fmla="*/ 471487 h 2700337"/>
              <a:gd name="connsiteX6" fmla="*/ 1357313 w 1728788"/>
              <a:gd name="connsiteY6" fmla="*/ 638175 h 2700337"/>
              <a:gd name="connsiteX7" fmla="*/ 1343025 w 1728788"/>
              <a:gd name="connsiteY7" fmla="*/ 681037 h 2700337"/>
              <a:gd name="connsiteX8" fmla="*/ 1314450 w 1728788"/>
              <a:gd name="connsiteY8" fmla="*/ 819150 h 2700337"/>
              <a:gd name="connsiteX9" fmla="*/ 1295400 w 1728788"/>
              <a:gd name="connsiteY9" fmla="*/ 857250 h 2700337"/>
              <a:gd name="connsiteX10" fmla="*/ 1219200 w 1728788"/>
              <a:gd name="connsiteY10" fmla="*/ 928687 h 2700337"/>
              <a:gd name="connsiteX11" fmla="*/ 1057275 w 1728788"/>
              <a:gd name="connsiteY11" fmla="*/ 1047750 h 2700337"/>
              <a:gd name="connsiteX12" fmla="*/ 1014413 w 1728788"/>
              <a:gd name="connsiteY12" fmla="*/ 1076325 h 2700337"/>
              <a:gd name="connsiteX13" fmla="*/ 938213 w 1728788"/>
              <a:gd name="connsiteY13" fmla="*/ 1171575 h 2700337"/>
              <a:gd name="connsiteX14" fmla="*/ 871538 w 1728788"/>
              <a:gd name="connsiteY14" fmla="*/ 1319212 h 2700337"/>
              <a:gd name="connsiteX15" fmla="*/ 728663 w 1728788"/>
              <a:gd name="connsiteY15" fmla="*/ 1519237 h 2700337"/>
              <a:gd name="connsiteX16" fmla="*/ 633413 w 1728788"/>
              <a:gd name="connsiteY16" fmla="*/ 1657350 h 2700337"/>
              <a:gd name="connsiteX17" fmla="*/ 619125 w 1728788"/>
              <a:gd name="connsiteY17" fmla="*/ 1728787 h 2700337"/>
              <a:gd name="connsiteX18" fmla="*/ 666750 w 1728788"/>
              <a:gd name="connsiteY18" fmla="*/ 1924050 h 2700337"/>
              <a:gd name="connsiteX19" fmla="*/ 619125 w 1728788"/>
              <a:gd name="connsiteY19" fmla="*/ 2090737 h 2700337"/>
              <a:gd name="connsiteX20" fmla="*/ 547688 w 1728788"/>
              <a:gd name="connsiteY20" fmla="*/ 2214562 h 2700337"/>
              <a:gd name="connsiteX21" fmla="*/ 452438 w 1728788"/>
              <a:gd name="connsiteY21" fmla="*/ 2276475 h 2700337"/>
              <a:gd name="connsiteX22" fmla="*/ 271463 w 1728788"/>
              <a:gd name="connsiteY22" fmla="*/ 2300287 h 2700337"/>
              <a:gd name="connsiteX23" fmla="*/ 180975 w 1728788"/>
              <a:gd name="connsiteY23" fmla="*/ 2347912 h 2700337"/>
              <a:gd name="connsiteX24" fmla="*/ 90488 w 1728788"/>
              <a:gd name="connsiteY24" fmla="*/ 2486025 h 2700337"/>
              <a:gd name="connsiteX25" fmla="*/ 71438 w 1728788"/>
              <a:gd name="connsiteY25" fmla="*/ 2524125 h 2700337"/>
              <a:gd name="connsiteX26" fmla="*/ 0 w 1728788"/>
              <a:gd name="connsiteY26" fmla="*/ 2657475 h 2700337"/>
              <a:gd name="connsiteX27" fmla="*/ 14288 w 1728788"/>
              <a:gd name="connsiteY27" fmla="*/ 2700337 h 2700337"/>
              <a:gd name="connsiteX0" fmla="*/ 1728788 w 1728788"/>
              <a:gd name="connsiteY0" fmla="*/ 0 h 2657475"/>
              <a:gd name="connsiteX1" fmla="*/ 1728788 w 1728788"/>
              <a:gd name="connsiteY1" fmla="*/ 0 h 2657475"/>
              <a:gd name="connsiteX2" fmla="*/ 1704975 w 1728788"/>
              <a:gd name="connsiteY2" fmla="*/ 100012 h 2657475"/>
              <a:gd name="connsiteX3" fmla="*/ 1681163 w 1728788"/>
              <a:gd name="connsiteY3" fmla="*/ 133350 h 2657475"/>
              <a:gd name="connsiteX4" fmla="*/ 1557338 w 1728788"/>
              <a:gd name="connsiteY4" fmla="*/ 328612 h 2657475"/>
              <a:gd name="connsiteX5" fmla="*/ 1452563 w 1728788"/>
              <a:gd name="connsiteY5" fmla="*/ 471487 h 2657475"/>
              <a:gd name="connsiteX6" fmla="*/ 1357313 w 1728788"/>
              <a:gd name="connsiteY6" fmla="*/ 638175 h 2657475"/>
              <a:gd name="connsiteX7" fmla="*/ 1343025 w 1728788"/>
              <a:gd name="connsiteY7" fmla="*/ 681037 h 2657475"/>
              <a:gd name="connsiteX8" fmla="*/ 1314450 w 1728788"/>
              <a:gd name="connsiteY8" fmla="*/ 819150 h 2657475"/>
              <a:gd name="connsiteX9" fmla="*/ 1295400 w 1728788"/>
              <a:gd name="connsiteY9" fmla="*/ 857250 h 2657475"/>
              <a:gd name="connsiteX10" fmla="*/ 1219200 w 1728788"/>
              <a:gd name="connsiteY10" fmla="*/ 928687 h 2657475"/>
              <a:gd name="connsiteX11" fmla="*/ 1057275 w 1728788"/>
              <a:gd name="connsiteY11" fmla="*/ 1047750 h 2657475"/>
              <a:gd name="connsiteX12" fmla="*/ 1014413 w 1728788"/>
              <a:gd name="connsiteY12" fmla="*/ 1076325 h 2657475"/>
              <a:gd name="connsiteX13" fmla="*/ 938213 w 1728788"/>
              <a:gd name="connsiteY13" fmla="*/ 1171575 h 2657475"/>
              <a:gd name="connsiteX14" fmla="*/ 871538 w 1728788"/>
              <a:gd name="connsiteY14" fmla="*/ 1319212 h 2657475"/>
              <a:gd name="connsiteX15" fmla="*/ 728663 w 1728788"/>
              <a:gd name="connsiteY15" fmla="*/ 1519237 h 2657475"/>
              <a:gd name="connsiteX16" fmla="*/ 633413 w 1728788"/>
              <a:gd name="connsiteY16" fmla="*/ 1657350 h 2657475"/>
              <a:gd name="connsiteX17" fmla="*/ 619125 w 1728788"/>
              <a:gd name="connsiteY17" fmla="*/ 1728787 h 2657475"/>
              <a:gd name="connsiteX18" fmla="*/ 666750 w 1728788"/>
              <a:gd name="connsiteY18" fmla="*/ 1924050 h 2657475"/>
              <a:gd name="connsiteX19" fmla="*/ 619125 w 1728788"/>
              <a:gd name="connsiteY19" fmla="*/ 2090737 h 2657475"/>
              <a:gd name="connsiteX20" fmla="*/ 547688 w 1728788"/>
              <a:gd name="connsiteY20" fmla="*/ 2214562 h 2657475"/>
              <a:gd name="connsiteX21" fmla="*/ 452438 w 1728788"/>
              <a:gd name="connsiteY21" fmla="*/ 2276475 h 2657475"/>
              <a:gd name="connsiteX22" fmla="*/ 271463 w 1728788"/>
              <a:gd name="connsiteY22" fmla="*/ 2300287 h 2657475"/>
              <a:gd name="connsiteX23" fmla="*/ 180975 w 1728788"/>
              <a:gd name="connsiteY23" fmla="*/ 2347912 h 2657475"/>
              <a:gd name="connsiteX24" fmla="*/ 90488 w 1728788"/>
              <a:gd name="connsiteY24" fmla="*/ 2486025 h 2657475"/>
              <a:gd name="connsiteX25" fmla="*/ 71438 w 1728788"/>
              <a:gd name="connsiteY25" fmla="*/ 2524125 h 2657475"/>
              <a:gd name="connsiteX26" fmla="*/ 0 w 1728788"/>
              <a:gd name="connsiteY26" fmla="*/ 2657475 h 2657475"/>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14562 h 3303657"/>
              <a:gd name="connsiteX21" fmla="*/ 794637 w 2070987"/>
              <a:gd name="connsiteY21" fmla="*/ 2276475 h 3303657"/>
              <a:gd name="connsiteX22" fmla="*/ 613662 w 2070987"/>
              <a:gd name="connsiteY22" fmla="*/ 2300287 h 3303657"/>
              <a:gd name="connsiteX23" fmla="*/ 523174 w 2070987"/>
              <a:gd name="connsiteY23" fmla="*/ 2347912 h 3303657"/>
              <a:gd name="connsiteX24" fmla="*/ 432687 w 2070987"/>
              <a:gd name="connsiteY24" fmla="*/ 2486025 h 3303657"/>
              <a:gd name="connsiteX25" fmla="*/ 413637 w 2070987"/>
              <a:gd name="connsiteY25" fmla="*/ 2524125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14562 h 3303657"/>
              <a:gd name="connsiteX21" fmla="*/ 794637 w 2070987"/>
              <a:gd name="connsiteY21" fmla="*/ 2276475 h 3303657"/>
              <a:gd name="connsiteX22" fmla="*/ 613662 w 2070987"/>
              <a:gd name="connsiteY22" fmla="*/ 2300287 h 3303657"/>
              <a:gd name="connsiteX23" fmla="*/ 523174 w 2070987"/>
              <a:gd name="connsiteY23" fmla="*/ 2347912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14562 h 3303657"/>
              <a:gd name="connsiteX21" fmla="*/ 794637 w 2070987"/>
              <a:gd name="connsiteY21" fmla="*/ 2276475 h 3303657"/>
              <a:gd name="connsiteX22" fmla="*/ 613662 w 2070987"/>
              <a:gd name="connsiteY22" fmla="*/ 2300287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14562 h 3303657"/>
              <a:gd name="connsiteX21" fmla="*/ 794637 w 2070987"/>
              <a:gd name="connsiteY21" fmla="*/ 2276475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14562 h 3303657"/>
              <a:gd name="connsiteX21" fmla="*/ 805060 w 2070987"/>
              <a:gd name="connsiteY21" fmla="*/ 2359854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1008949 w 2070987"/>
              <a:gd name="connsiteY18" fmla="*/ 1924050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975612 w 2070987"/>
              <a:gd name="connsiteY16" fmla="*/ 1657350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230958 w 2070987"/>
              <a:gd name="connsiteY16" fmla="*/ 1758967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004273 w 2070987"/>
              <a:gd name="connsiteY16" fmla="*/ 1636505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694435 w 2070987"/>
              <a:gd name="connsiteY22" fmla="*/ 2401905 h 3303657"/>
              <a:gd name="connsiteX23" fmla="*/ 562258 w 2070987"/>
              <a:gd name="connsiteY23" fmla="*/ 2405235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004273 w 2070987"/>
              <a:gd name="connsiteY16" fmla="*/ 1636505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694435 w 2070987"/>
              <a:gd name="connsiteY22" fmla="*/ 2401905 h 3303657"/>
              <a:gd name="connsiteX23" fmla="*/ 549752 w 2070987"/>
              <a:gd name="connsiteY23" fmla="*/ 2355208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004273 w 2070987"/>
              <a:gd name="connsiteY16" fmla="*/ 1636505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805060 w 2070987"/>
              <a:gd name="connsiteY21" fmla="*/ 2359854 h 3303657"/>
              <a:gd name="connsiteX22" fmla="*/ 702773 w 2070987"/>
              <a:gd name="connsiteY22" fmla="*/ 2356047 h 3303657"/>
              <a:gd name="connsiteX23" fmla="*/ 549752 w 2070987"/>
              <a:gd name="connsiteY23" fmla="*/ 2355208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004273 w 2070987"/>
              <a:gd name="connsiteY16" fmla="*/ 1636505 h 3303657"/>
              <a:gd name="connsiteX17" fmla="*/ 961324 w 2070987"/>
              <a:gd name="connsiteY17" fmla="*/ 1728787 h 3303657"/>
              <a:gd name="connsiteX18" fmla="*/ 949021 w 2070987"/>
              <a:gd name="connsiteY18" fmla="*/ 1884966 h 3303657"/>
              <a:gd name="connsiteX19" fmla="*/ 961324 w 2070987"/>
              <a:gd name="connsiteY19" fmla="*/ 2090737 h 3303657"/>
              <a:gd name="connsiteX20" fmla="*/ 889887 w 2070987"/>
              <a:gd name="connsiteY20" fmla="*/ 2245829 h 3303657"/>
              <a:gd name="connsiteX21" fmla="*/ 796722 w 2070987"/>
              <a:gd name="connsiteY21" fmla="*/ 2322334 h 3303657"/>
              <a:gd name="connsiteX22" fmla="*/ 702773 w 2070987"/>
              <a:gd name="connsiteY22" fmla="*/ 2356047 h 3303657"/>
              <a:gd name="connsiteX23" fmla="*/ 549752 w 2070987"/>
              <a:gd name="connsiteY23" fmla="*/ 2355208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070987"/>
              <a:gd name="connsiteY0" fmla="*/ 0 h 3303657"/>
              <a:gd name="connsiteX1" fmla="*/ 2070987 w 2070987"/>
              <a:gd name="connsiteY1" fmla="*/ 0 h 3303657"/>
              <a:gd name="connsiteX2" fmla="*/ 2047174 w 2070987"/>
              <a:gd name="connsiteY2" fmla="*/ 100012 h 3303657"/>
              <a:gd name="connsiteX3" fmla="*/ 2023362 w 2070987"/>
              <a:gd name="connsiteY3" fmla="*/ 133350 h 3303657"/>
              <a:gd name="connsiteX4" fmla="*/ 1899537 w 2070987"/>
              <a:gd name="connsiteY4" fmla="*/ 328612 h 3303657"/>
              <a:gd name="connsiteX5" fmla="*/ 1794762 w 2070987"/>
              <a:gd name="connsiteY5" fmla="*/ 471487 h 3303657"/>
              <a:gd name="connsiteX6" fmla="*/ 1699512 w 2070987"/>
              <a:gd name="connsiteY6" fmla="*/ 638175 h 3303657"/>
              <a:gd name="connsiteX7" fmla="*/ 1685224 w 2070987"/>
              <a:gd name="connsiteY7" fmla="*/ 681037 h 3303657"/>
              <a:gd name="connsiteX8" fmla="*/ 1656649 w 2070987"/>
              <a:gd name="connsiteY8" fmla="*/ 819150 h 3303657"/>
              <a:gd name="connsiteX9" fmla="*/ 1637599 w 2070987"/>
              <a:gd name="connsiteY9" fmla="*/ 857250 h 3303657"/>
              <a:gd name="connsiteX10" fmla="*/ 1561399 w 2070987"/>
              <a:gd name="connsiteY10" fmla="*/ 928687 h 3303657"/>
              <a:gd name="connsiteX11" fmla="*/ 1399474 w 2070987"/>
              <a:gd name="connsiteY11" fmla="*/ 1047750 h 3303657"/>
              <a:gd name="connsiteX12" fmla="*/ 1356612 w 2070987"/>
              <a:gd name="connsiteY12" fmla="*/ 1076325 h 3303657"/>
              <a:gd name="connsiteX13" fmla="*/ 1280412 w 2070987"/>
              <a:gd name="connsiteY13" fmla="*/ 1171575 h 3303657"/>
              <a:gd name="connsiteX14" fmla="*/ 1213737 w 2070987"/>
              <a:gd name="connsiteY14" fmla="*/ 1319212 h 3303657"/>
              <a:gd name="connsiteX15" fmla="*/ 1070862 w 2070987"/>
              <a:gd name="connsiteY15" fmla="*/ 1519237 h 3303657"/>
              <a:gd name="connsiteX16" fmla="*/ 1004273 w 2070987"/>
              <a:gd name="connsiteY16" fmla="*/ 1636505 h 3303657"/>
              <a:gd name="connsiteX17" fmla="*/ 961324 w 2070987"/>
              <a:gd name="connsiteY17" fmla="*/ 1728787 h 3303657"/>
              <a:gd name="connsiteX18" fmla="*/ 994879 w 2070987"/>
              <a:gd name="connsiteY18" fmla="*/ 1889135 h 3303657"/>
              <a:gd name="connsiteX19" fmla="*/ 961324 w 2070987"/>
              <a:gd name="connsiteY19" fmla="*/ 2090737 h 3303657"/>
              <a:gd name="connsiteX20" fmla="*/ 889887 w 2070987"/>
              <a:gd name="connsiteY20" fmla="*/ 2245829 h 3303657"/>
              <a:gd name="connsiteX21" fmla="*/ 796722 w 2070987"/>
              <a:gd name="connsiteY21" fmla="*/ 2322334 h 3303657"/>
              <a:gd name="connsiteX22" fmla="*/ 702773 w 2070987"/>
              <a:gd name="connsiteY22" fmla="*/ 2356047 h 3303657"/>
              <a:gd name="connsiteX23" fmla="*/ 549752 w 2070987"/>
              <a:gd name="connsiteY23" fmla="*/ 2355208 h 3303657"/>
              <a:gd name="connsiteX24" fmla="*/ 432687 w 2070987"/>
              <a:gd name="connsiteY24" fmla="*/ 2486025 h 3303657"/>
              <a:gd name="connsiteX25" fmla="*/ 206928 w 2070987"/>
              <a:gd name="connsiteY25" fmla="*/ 3031343 h 3303657"/>
              <a:gd name="connsiteX26" fmla="*/ 0 w 2070987"/>
              <a:gd name="connsiteY26" fmla="*/ 3303657 h 3303657"/>
              <a:gd name="connsiteX0" fmla="*/ 2070987 w 2183548"/>
              <a:gd name="connsiteY0" fmla="*/ 416892 h 3720549"/>
              <a:gd name="connsiteX1" fmla="*/ 2183548 w 2183548"/>
              <a:gd name="connsiteY1" fmla="*/ 0 h 3720549"/>
              <a:gd name="connsiteX2" fmla="*/ 2047174 w 2183548"/>
              <a:gd name="connsiteY2" fmla="*/ 516904 h 3720549"/>
              <a:gd name="connsiteX3" fmla="*/ 2023362 w 2183548"/>
              <a:gd name="connsiteY3" fmla="*/ 550242 h 3720549"/>
              <a:gd name="connsiteX4" fmla="*/ 1899537 w 2183548"/>
              <a:gd name="connsiteY4" fmla="*/ 745504 h 3720549"/>
              <a:gd name="connsiteX5" fmla="*/ 1794762 w 2183548"/>
              <a:gd name="connsiteY5" fmla="*/ 888379 h 3720549"/>
              <a:gd name="connsiteX6" fmla="*/ 1699512 w 2183548"/>
              <a:gd name="connsiteY6" fmla="*/ 1055067 h 3720549"/>
              <a:gd name="connsiteX7" fmla="*/ 1685224 w 2183548"/>
              <a:gd name="connsiteY7" fmla="*/ 1097929 h 3720549"/>
              <a:gd name="connsiteX8" fmla="*/ 1656649 w 2183548"/>
              <a:gd name="connsiteY8" fmla="*/ 1236042 h 3720549"/>
              <a:gd name="connsiteX9" fmla="*/ 1637599 w 2183548"/>
              <a:gd name="connsiteY9" fmla="*/ 1274142 h 3720549"/>
              <a:gd name="connsiteX10" fmla="*/ 1561399 w 2183548"/>
              <a:gd name="connsiteY10" fmla="*/ 1345579 h 3720549"/>
              <a:gd name="connsiteX11" fmla="*/ 1399474 w 2183548"/>
              <a:gd name="connsiteY11" fmla="*/ 1464642 h 3720549"/>
              <a:gd name="connsiteX12" fmla="*/ 1356612 w 2183548"/>
              <a:gd name="connsiteY12" fmla="*/ 1493217 h 3720549"/>
              <a:gd name="connsiteX13" fmla="*/ 1280412 w 2183548"/>
              <a:gd name="connsiteY13" fmla="*/ 1588467 h 3720549"/>
              <a:gd name="connsiteX14" fmla="*/ 1213737 w 2183548"/>
              <a:gd name="connsiteY14" fmla="*/ 1736104 h 3720549"/>
              <a:gd name="connsiteX15" fmla="*/ 1070862 w 2183548"/>
              <a:gd name="connsiteY15" fmla="*/ 1936129 h 3720549"/>
              <a:gd name="connsiteX16" fmla="*/ 1004273 w 2183548"/>
              <a:gd name="connsiteY16" fmla="*/ 2053397 h 3720549"/>
              <a:gd name="connsiteX17" fmla="*/ 961324 w 2183548"/>
              <a:gd name="connsiteY17" fmla="*/ 2145679 h 3720549"/>
              <a:gd name="connsiteX18" fmla="*/ 994879 w 2183548"/>
              <a:gd name="connsiteY18" fmla="*/ 2306027 h 3720549"/>
              <a:gd name="connsiteX19" fmla="*/ 961324 w 2183548"/>
              <a:gd name="connsiteY19" fmla="*/ 2507629 h 3720549"/>
              <a:gd name="connsiteX20" fmla="*/ 889887 w 2183548"/>
              <a:gd name="connsiteY20" fmla="*/ 2662721 h 3720549"/>
              <a:gd name="connsiteX21" fmla="*/ 796722 w 2183548"/>
              <a:gd name="connsiteY21" fmla="*/ 2739226 h 3720549"/>
              <a:gd name="connsiteX22" fmla="*/ 702773 w 2183548"/>
              <a:gd name="connsiteY22" fmla="*/ 2772939 h 3720549"/>
              <a:gd name="connsiteX23" fmla="*/ 549752 w 2183548"/>
              <a:gd name="connsiteY23" fmla="*/ 2772100 h 3720549"/>
              <a:gd name="connsiteX24" fmla="*/ 432687 w 2183548"/>
              <a:gd name="connsiteY24" fmla="*/ 2902917 h 3720549"/>
              <a:gd name="connsiteX25" fmla="*/ 206928 w 2183548"/>
              <a:gd name="connsiteY25" fmla="*/ 3448235 h 3720549"/>
              <a:gd name="connsiteX26" fmla="*/ 0 w 2183548"/>
              <a:gd name="connsiteY26" fmla="*/ 3720549 h 3720549"/>
              <a:gd name="connsiteX0" fmla="*/ 2537906 w 2537906"/>
              <a:gd name="connsiteY0" fmla="*/ 346021 h 3720549"/>
              <a:gd name="connsiteX1" fmla="*/ 2183548 w 2537906"/>
              <a:gd name="connsiteY1" fmla="*/ 0 h 3720549"/>
              <a:gd name="connsiteX2" fmla="*/ 2047174 w 2537906"/>
              <a:gd name="connsiteY2" fmla="*/ 516904 h 3720549"/>
              <a:gd name="connsiteX3" fmla="*/ 2023362 w 2537906"/>
              <a:gd name="connsiteY3" fmla="*/ 550242 h 3720549"/>
              <a:gd name="connsiteX4" fmla="*/ 1899537 w 2537906"/>
              <a:gd name="connsiteY4" fmla="*/ 745504 h 3720549"/>
              <a:gd name="connsiteX5" fmla="*/ 1794762 w 2537906"/>
              <a:gd name="connsiteY5" fmla="*/ 888379 h 3720549"/>
              <a:gd name="connsiteX6" fmla="*/ 1699512 w 2537906"/>
              <a:gd name="connsiteY6" fmla="*/ 1055067 h 3720549"/>
              <a:gd name="connsiteX7" fmla="*/ 1685224 w 2537906"/>
              <a:gd name="connsiteY7" fmla="*/ 1097929 h 3720549"/>
              <a:gd name="connsiteX8" fmla="*/ 1656649 w 2537906"/>
              <a:gd name="connsiteY8" fmla="*/ 1236042 h 3720549"/>
              <a:gd name="connsiteX9" fmla="*/ 1637599 w 2537906"/>
              <a:gd name="connsiteY9" fmla="*/ 1274142 h 3720549"/>
              <a:gd name="connsiteX10" fmla="*/ 1561399 w 2537906"/>
              <a:gd name="connsiteY10" fmla="*/ 1345579 h 3720549"/>
              <a:gd name="connsiteX11" fmla="*/ 1399474 w 2537906"/>
              <a:gd name="connsiteY11" fmla="*/ 1464642 h 3720549"/>
              <a:gd name="connsiteX12" fmla="*/ 1356612 w 2537906"/>
              <a:gd name="connsiteY12" fmla="*/ 1493217 h 3720549"/>
              <a:gd name="connsiteX13" fmla="*/ 1280412 w 2537906"/>
              <a:gd name="connsiteY13" fmla="*/ 1588467 h 3720549"/>
              <a:gd name="connsiteX14" fmla="*/ 1213737 w 2537906"/>
              <a:gd name="connsiteY14" fmla="*/ 1736104 h 3720549"/>
              <a:gd name="connsiteX15" fmla="*/ 1070862 w 2537906"/>
              <a:gd name="connsiteY15" fmla="*/ 1936129 h 3720549"/>
              <a:gd name="connsiteX16" fmla="*/ 1004273 w 2537906"/>
              <a:gd name="connsiteY16" fmla="*/ 2053397 h 3720549"/>
              <a:gd name="connsiteX17" fmla="*/ 961324 w 2537906"/>
              <a:gd name="connsiteY17" fmla="*/ 2145679 h 3720549"/>
              <a:gd name="connsiteX18" fmla="*/ 994879 w 2537906"/>
              <a:gd name="connsiteY18" fmla="*/ 2306027 h 3720549"/>
              <a:gd name="connsiteX19" fmla="*/ 961324 w 2537906"/>
              <a:gd name="connsiteY19" fmla="*/ 2507629 h 3720549"/>
              <a:gd name="connsiteX20" fmla="*/ 889887 w 2537906"/>
              <a:gd name="connsiteY20" fmla="*/ 2662721 h 3720549"/>
              <a:gd name="connsiteX21" fmla="*/ 796722 w 2537906"/>
              <a:gd name="connsiteY21" fmla="*/ 2739226 h 3720549"/>
              <a:gd name="connsiteX22" fmla="*/ 702773 w 2537906"/>
              <a:gd name="connsiteY22" fmla="*/ 2772939 h 3720549"/>
              <a:gd name="connsiteX23" fmla="*/ 549752 w 2537906"/>
              <a:gd name="connsiteY23" fmla="*/ 2772100 h 3720549"/>
              <a:gd name="connsiteX24" fmla="*/ 432687 w 2537906"/>
              <a:gd name="connsiteY24" fmla="*/ 2902917 h 3720549"/>
              <a:gd name="connsiteX25" fmla="*/ 206928 w 2537906"/>
              <a:gd name="connsiteY25" fmla="*/ 3448235 h 3720549"/>
              <a:gd name="connsiteX26" fmla="*/ 0 w 2537906"/>
              <a:gd name="connsiteY26" fmla="*/ 3720549 h 3720549"/>
              <a:gd name="connsiteX0" fmla="*/ 2537906 w 2537906"/>
              <a:gd name="connsiteY0" fmla="*/ 104224 h 3478752"/>
              <a:gd name="connsiteX1" fmla="*/ 2100170 w 2537906"/>
              <a:gd name="connsiteY1" fmla="*/ 0 h 3478752"/>
              <a:gd name="connsiteX2" fmla="*/ 2047174 w 2537906"/>
              <a:gd name="connsiteY2" fmla="*/ 275107 h 3478752"/>
              <a:gd name="connsiteX3" fmla="*/ 2023362 w 2537906"/>
              <a:gd name="connsiteY3" fmla="*/ 308445 h 3478752"/>
              <a:gd name="connsiteX4" fmla="*/ 1899537 w 2537906"/>
              <a:gd name="connsiteY4" fmla="*/ 503707 h 3478752"/>
              <a:gd name="connsiteX5" fmla="*/ 1794762 w 2537906"/>
              <a:gd name="connsiteY5" fmla="*/ 646582 h 3478752"/>
              <a:gd name="connsiteX6" fmla="*/ 1699512 w 2537906"/>
              <a:gd name="connsiteY6" fmla="*/ 813270 h 3478752"/>
              <a:gd name="connsiteX7" fmla="*/ 1685224 w 2537906"/>
              <a:gd name="connsiteY7" fmla="*/ 856132 h 3478752"/>
              <a:gd name="connsiteX8" fmla="*/ 1656649 w 2537906"/>
              <a:gd name="connsiteY8" fmla="*/ 994245 h 3478752"/>
              <a:gd name="connsiteX9" fmla="*/ 1637599 w 2537906"/>
              <a:gd name="connsiteY9" fmla="*/ 1032345 h 3478752"/>
              <a:gd name="connsiteX10" fmla="*/ 1561399 w 2537906"/>
              <a:gd name="connsiteY10" fmla="*/ 1103782 h 3478752"/>
              <a:gd name="connsiteX11" fmla="*/ 1399474 w 2537906"/>
              <a:gd name="connsiteY11" fmla="*/ 1222845 h 3478752"/>
              <a:gd name="connsiteX12" fmla="*/ 1356612 w 2537906"/>
              <a:gd name="connsiteY12" fmla="*/ 1251420 h 3478752"/>
              <a:gd name="connsiteX13" fmla="*/ 1280412 w 2537906"/>
              <a:gd name="connsiteY13" fmla="*/ 1346670 h 3478752"/>
              <a:gd name="connsiteX14" fmla="*/ 1213737 w 2537906"/>
              <a:gd name="connsiteY14" fmla="*/ 1494307 h 3478752"/>
              <a:gd name="connsiteX15" fmla="*/ 1070862 w 2537906"/>
              <a:gd name="connsiteY15" fmla="*/ 1694332 h 3478752"/>
              <a:gd name="connsiteX16" fmla="*/ 1004273 w 2537906"/>
              <a:gd name="connsiteY16" fmla="*/ 1811600 h 3478752"/>
              <a:gd name="connsiteX17" fmla="*/ 961324 w 2537906"/>
              <a:gd name="connsiteY17" fmla="*/ 1903882 h 3478752"/>
              <a:gd name="connsiteX18" fmla="*/ 994879 w 2537906"/>
              <a:gd name="connsiteY18" fmla="*/ 2064230 h 3478752"/>
              <a:gd name="connsiteX19" fmla="*/ 961324 w 2537906"/>
              <a:gd name="connsiteY19" fmla="*/ 2265832 h 3478752"/>
              <a:gd name="connsiteX20" fmla="*/ 889887 w 2537906"/>
              <a:gd name="connsiteY20" fmla="*/ 2420924 h 3478752"/>
              <a:gd name="connsiteX21" fmla="*/ 796722 w 2537906"/>
              <a:gd name="connsiteY21" fmla="*/ 2497429 h 3478752"/>
              <a:gd name="connsiteX22" fmla="*/ 702773 w 2537906"/>
              <a:gd name="connsiteY22" fmla="*/ 2531142 h 3478752"/>
              <a:gd name="connsiteX23" fmla="*/ 549752 w 2537906"/>
              <a:gd name="connsiteY23" fmla="*/ 2530303 h 3478752"/>
              <a:gd name="connsiteX24" fmla="*/ 432687 w 2537906"/>
              <a:gd name="connsiteY24" fmla="*/ 2661120 h 3478752"/>
              <a:gd name="connsiteX25" fmla="*/ 206928 w 2537906"/>
              <a:gd name="connsiteY25" fmla="*/ 3206438 h 3478752"/>
              <a:gd name="connsiteX26" fmla="*/ 0 w 2537906"/>
              <a:gd name="connsiteY26" fmla="*/ 3478752 h 3478752"/>
              <a:gd name="connsiteX0" fmla="*/ 2191886 w 2191886"/>
              <a:gd name="connsiteY0" fmla="*/ 0 h 3737223"/>
              <a:gd name="connsiteX1" fmla="*/ 2100170 w 2191886"/>
              <a:gd name="connsiteY1" fmla="*/ 258471 h 3737223"/>
              <a:gd name="connsiteX2" fmla="*/ 2047174 w 2191886"/>
              <a:gd name="connsiteY2" fmla="*/ 533578 h 3737223"/>
              <a:gd name="connsiteX3" fmla="*/ 2023362 w 2191886"/>
              <a:gd name="connsiteY3" fmla="*/ 566916 h 3737223"/>
              <a:gd name="connsiteX4" fmla="*/ 1899537 w 2191886"/>
              <a:gd name="connsiteY4" fmla="*/ 762178 h 3737223"/>
              <a:gd name="connsiteX5" fmla="*/ 1794762 w 2191886"/>
              <a:gd name="connsiteY5" fmla="*/ 905053 h 3737223"/>
              <a:gd name="connsiteX6" fmla="*/ 1699512 w 2191886"/>
              <a:gd name="connsiteY6" fmla="*/ 1071741 h 3737223"/>
              <a:gd name="connsiteX7" fmla="*/ 1685224 w 2191886"/>
              <a:gd name="connsiteY7" fmla="*/ 1114603 h 3737223"/>
              <a:gd name="connsiteX8" fmla="*/ 1656649 w 2191886"/>
              <a:gd name="connsiteY8" fmla="*/ 1252716 h 3737223"/>
              <a:gd name="connsiteX9" fmla="*/ 1637599 w 2191886"/>
              <a:gd name="connsiteY9" fmla="*/ 1290816 h 3737223"/>
              <a:gd name="connsiteX10" fmla="*/ 1561399 w 2191886"/>
              <a:gd name="connsiteY10" fmla="*/ 1362253 h 3737223"/>
              <a:gd name="connsiteX11" fmla="*/ 1399474 w 2191886"/>
              <a:gd name="connsiteY11" fmla="*/ 1481316 h 3737223"/>
              <a:gd name="connsiteX12" fmla="*/ 1356612 w 2191886"/>
              <a:gd name="connsiteY12" fmla="*/ 1509891 h 3737223"/>
              <a:gd name="connsiteX13" fmla="*/ 1280412 w 2191886"/>
              <a:gd name="connsiteY13" fmla="*/ 1605141 h 3737223"/>
              <a:gd name="connsiteX14" fmla="*/ 1213737 w 2191886"/>
              <a:gd name="connsiteY14" fmla="*/ 1752778 h 3737223"/>
              <a:gd name="connsiteX15" fmla="*/ 1070862 w 2191886"/>
              <a:gd name="connsiteY15" fmla="*/ 1952803 h 3737223"/>
              <a:gd name="connsiteX16" fmla="*/ 1004273 w 2191886"/>
              <a:gd name="connsiteY16" fmla="*/ 2070071 h 3737223"/>
              <a:gd name="connsiteX17" fmla="*/ 961324 w 2191886"/>
              <a:gd name="connsiteY17" fmla="*/ 2162353 h 3737223"/>
              <a:gd name="connsiteX18" fmla="*/ 994879 w 2191886"/>
              <a:gd name="connsiteY18" fmla="*/ 2322701 h 3737223"/>
              <a:gd name="connsiteX19" fmla="*/ 961324 w 2191886"/>
              <a:gd name="connsiteY19" fmla="*/ 2524303 h 3737223"/>
              <a:gd name="connsiteX20" fmla="*/ 889887 w 2191886"/>
              <a:gd name="connsiteY20" fmla="*/ 2679395 h 3737223"/>
              <a:gd name="connsiteX21" fmla="*/ 796722 w 2191886"/>
              <a:gd name="connsiteY21" fmla="*/ 2755900 h 3737223"/>
              <a:gd name="connsiteX22" fmla="*/ 702773 w 2191886"/>
              <a:gd name="connsiteY22" fmla="*/ 2789613 h 3737223"/>
              <a:gd name="connsiteX23" fmla="*/ 549752 w 2191886"/>
              <a:gd name="connsiteY23" fmla="*/ 2788774 h 3737223"/>
              <a:gd name="connsiteX24" fmla="*/ 432687 w 2191886"/>
              <a:gd name="connsiteY24" fmla="*/ 2919591 h 3737223"/>
              <a:gd name="connsiteX25" fmla="*/ 206928 w 2191886"/>
              <a:gd name="connsiteY25" fmla="*/ 3464909 h 3737223"/>
              <a:gd name="connsiteX26" fmla="*/ 0 w 2191886"/>
              <a:gd name="connsiteY26" fmla="*/ 3737223 h 3737223"/>
              <a:gd name="connsiteX0" fmla="*/ 2191886 w 2191886"/>
              <a:gd name="connsiteY0" fmla="*/ 0 h 3737223"/>
              <a:gd name="connsiteX1" fmla="*/ 2100170 w 2191886"/>
              <a:gd name="connsiteY1" fmla="*/ 258471 h 3737223"/>
              <a:gd name="connsiteX2" fmla="*/ 2047174 w 2191886"/>
              <a:gd name="connsiteY2" fmla="*/ 533578 h 3737223"/>
              <a:gd name="connsiteX3" fmla="*/ 2023362 w 2191886"/>
              <a:gd name="connsiteY3" fmla="*/ 566916 h 3737223"/>
              <a:gd name="connsiteX4" fmla="*/ 1891199 w 2191886"/>
              <a:gd name="connsiteY4" fmla="*/ 737164 h 3737223"/>
              <a:gd name="connsiteX5" fmla="*/ 1794762 w 2191886"/>
              <a:gd name="connsiteY5" fmla="*/ 905053 h 3737223"/>
              <a:gd name="connsiteX6" fmla="*/ 1699512 w 2191886"/>
              <a:gd name="connsiteY6" fmla="*/ 1071741 h 3737223"/>
              <a:gd name="connsiteX7" fmla="*/ 1685224 w 2191886"/>
              <a:gd name="connsiteY7" fmla="*/ 1114603 h 3737223"/>
              <a:gd name="connsiteX8" fmla="*/ 1656649 w 2191886"/>
              <a:gd name="connsiteY8" fmla="*/ 1252716 h 3737223"/>
              <a:gd name="connsiteX9" fmla="*/ 1637599 w 2191886"/>
              <a:gd name="connsiteY9" fmla="*/ 1290816 h 3737223"/>
              <a:gd name="connsiteX10" fmla="*/ 1561399 w 2191886"/>
              <a:gd name="connsiteY10" fmla="*/ 1362253 h 3737223"/>
              <a:gd name="connsiteX11" fmla="*/ 1399474 w 2191886"/>
              <a:gd name="connsiteY11" fmla="*/ 1481316 h 3737223"/>
              <a:gd name="connsiteX12" fmla="*/ 1356612 w 2191886"/>
              <a:gd name="connsiteY12" fmla="*/ 1509891 h 3737223"/>
              <a:gd name="connsiteX13" fmla="*/ 1280412 w 2191886"/>
              <a:gd name="connsiteY13" fmla="*/ 1605141 h 3737223"/>
              <a:gd name="connsiteX14" fmla="*/ 1213737 w 2191886"/>
              <a:gd name="connsiteY14" fmla="*/ 1752778 h 3737223"/>
              <a:gd name="connsiteX15" fmla="*/ 1070862 w 2191886"/>
              <a:gd name="connsiteY15" fmla="*/ 1952803 h 3737223"/>
              <a:gd name="connsiteX16" fmla="*/ 1004273 w 2191886"/>
              <a:gd name="connsiteY16" fmla="*/ 2070071 h 3737223"/>
              <a:gd name="connsiteX17" fmla="*/ 961324 w 2191886"/>
              <a:gd name="connsiteY17" fmla="*/ 2162353 h 3737223"/>
              <a:gd name="connsiteX18" fmla="*/ 994879 w 2191886"/>
              <a:gd name="connsiteY18" fmla="*/ 2322701 h 3737223"/>
              <a:gd name="connsiteX19" fmla="*/ 961324 w 2191886"/>
              <a:gd name="connsiteY19" fmla="*/ 2524303 h 3737223"/>
              <a:gd name="connsiteX20" fmla="*/ 889887 w 2191886"/>
              <a:gd name="connsiteY20" fmla="*/ 2679395 h 3737223"/>
              <a:gd name="connsiteX21" fmla="*/ 796722 w 2191886"/>
              <a:gd name="connsiteY21" fmla="*/ 2755900 h 3737223"/>
              <a:gd name="connsiteX22" fmla="*/ 702773 w 2191886"/>
              <a:gd name="connsiteY22" fmla="*/ 2789613 h 3737223"/>
              <a:gd name="connsiteX23" fmla="*/ 549752 w 2191886"/>
              <a:gd name="connsiteY23" fmla="*/ 2788774 h 3737223"/>
              <a:gd name="connsiteX24" fmla="*/ 432687 w 2191886"/>
              <a:gd name="connsiteY24" fmla="*/ 2919591 h 3737223"/>
              <a:gd name="connsiteX25" fmla="*/ 206928 w 2191886"/>
              <a:gd name="connsiteY25" fmla="*/ 3464909 h 3737223"/>
              <a:gd name="connsiteX26" fmla="*/ 0 w 2191886"/>
              <a:gd name="connsiteY26" fmla="*/ 3737223 h 373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91886" h="3737223">
                <a:moveTo>
                  <a:pt x="2191886" y="0"/>
                </a:moveTo>
                <a:lnTo>
                  <a:pt x="2100170" y="258471"/>
                </a:lnTo>
                <a:lnTo>
                  <a:pt x="2047174" y="533578"/>
                </a:lnTo>
                <a:lnTo>
                  <a:pt x="2023362" y="566916"/>
                </a:lnTo>
                <a:lnTo>
                  <a:pt x="1891199" y="737164"/>
                </a:lnTo>
                <a:lnTo>
                  <a:pt x="1794762" y="905053"/>
                </a:lnTo>
                <a:lnTo>
                  <a:pt x="1699512" y="1071741"/>
                </a:lnTo>
                <a:lnTo>
                  <a:pt x="1685224" y="1114603"/>
                </a:lnTo>
                <a:lnTo>
                  <a:pt x="1656649" y="1252716"/>
                </a:lnTo>
                <a:lnTo>
                  <a:pt x="1637599" y="1290816"/>
                </a:lnTo>
                <a:lnTo>
                  <a:pt x="1561399" y="1362253"/>
                </a:lnTo>
                <a:lnTo>
                  <a:pt x="1399474" y="1481316"/>
                </a:lnTo>
                <a:lnTo>
                  <a:pt x="1356612" y="1509891"/>
                </a:lnTo>
                <a:lnTo>
                  <a:pt x="1280412" y="1605141"/>
                </a:lnTo>
                <a:lnTo>
                  <a:pt x="1213737" y="1752778"/>
                </a:lnTo>
                <a:lnTo>
                  <a:pt x="1070862" y="1952803"/>
                </a:lnTo>
                <a:lnTo>
                  <a:pt x="1004273" y="2070071"/>
                </a:lnTo>
                <a:lnTo>
                  <a:pt x="961324" y="2162353"/>
                </a:lnTo>
                <a:lnTo>
                  <a:pt x="994879" y="2322701"/>
                </a:lnTo>
                <a:lnTo>
                  <a:pt x="961324" y="2524303"/>
                </a:lnTo>
                <a:lnTo>
                  <a:pt x="889887" y="2679395"/>
                </a:lnTo>
                <a:lnTo>
                  <a:pt x="796722" y="2755900"/>
                </a:lnTo>
                <a:lnTo>
                  <a:pt x="702773" y="2789613"/>
                </a:lnTo>
                <a:lnTo>
                  <a:pt x="549752" y="2788774"/>
                </a:lnTo>
                <a:lnTo>
                  <a:pt x="432687" y="2919591"/>
                </a:lnTo>
                <a:lnTo>
                  <a:pt x="206928" y="3464909"/>
                </a:lnTo>
                <a:cubicBezTo>
                  <a:pt x="183115" y="3509359"/>
                  <a:pt x="23813" y="3692773"/>
                  <a:pt x="0" y="3737223"/>
                </a:cubicBezTo>
              </a:path>
            </a:pathLst>
          </a:custGeom>
          <a:noFill/>
          <a:ln w="28575">
            <a:solidFill>
              <a:schemeClr val="bg1">
                <a:lumMod val="8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64" name="フリーフォーム: 図形 563">
            <a:extLst>
              <a:ext uri="{FF2B5EF4-FFF2-40B4-BE49-F238E27FC236}">
                <a16:creationId xmlns:a16="http://schemas.microsoft.com/office/drawing/2014/main" id="{A801124A-6DEE-47C3-BF4B-8E0E9F706380}"/>
              </a:ext>
            </a:extLst>
          </p:cNvPr>
          <p:cNvSpPr/>
          <p:nvPr/>
        </p:nvSpPr>
        <p:spPr bwMode="auto">
          <a:xfrm>
            <a:off x="593393" y="1381088"/>
            <a:ext cx="6257911" cy="5347174"/>
          </a:xfrm>
          <a:custGeom>
            <a:avLst/>
            <a:gdLst>
              <a:gd name="connsiteX0" fmla="*/ 3448050 w 3448050"/>
              <a:gd name="connsiteY0" fmla="*/ 0 h 3048000"/>
              <a:gd name="connsiteX1" fmla="*/ 3448050 w 3448050"/>
              <a:gd name="connsiteY1" fmla="*/ 0 h 3048000"/>
              <a:gd name="connsiteX2" fmla="*/ 3352800 w 3448050"/>
              <a:gd name="connsiteY2" fmla="*/ 196850 h 3048000"/>
              <a:gd name="connsiteX3" fmla="*/ 3346450 w 3448050"/>
              <a:gd name="connsiteY3" fmla="*/ 266700 h 3048000"/>
              <a:gd name="connsiteX4" fmla="*/ 3270250 w 3448050"/>
              <a:gd name="connsiteY4" fmla="*/ 431800 h 3048000"/>
              <a:gd name="connsiteX5" fmla="*/ 3079750 w 3448050"/>
              <a:gd name="connsiteY5" fmla="*/ 685800 h 3048000"/>
              <a:gd name="connsiteX6" fmla="*/ 2660650 w 3448050"/>
              <a:gd name="connsiteY6" fmla="*/ 1301750 h 3048000"/>
              <a:gd name="connsiteX7" fmla="*/ 2362200 w 3448050"/>
              <a:gd name="connsiteY7" fmla="*/ 1562100 h 3048000"/>
              <a:gd name="connsiteX8" fmla="*/ 1739900 w 3448050"/>
              <a:gd name="connsiteY8" fmla="*/ 2203450 h 3048000"/>
              <a:gd name="connsiteX9" fmla="*/ 1612900 w 3448050"/>
              <a:gd name="connsiteY9" fmla="*/ 2349500 h 3048000"/>
              <a:gd name="connsiteX10" fmla="*/ 1066800 w 3448050"/>
              <a:gd name="connsiteY10" fmla="*/ 2641600 h 3048000"/>
              <a:gd name="connsiteX11" fmla="*/ 342900 w 3448050"/>
              <a:gd name="connsiteY11" fmla="*/ 3003550 h 3048000"/>
              <a:gd name="connsiteX12" fmla="*/ 203200 w 3448050"/>
              <a:gd name="connsiteY12" fmla="*/ 3048000 h 3048000"/>
              <a:gd name="connsiteX13" fmla="*/ 0 w 3448050"/>
              <a:gd name="connsiteY13"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7025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448050"/>
              <a:gd name="connsiteY0" fmla="*/ 0 h 3048000"/>
              <a:gd name="connsiteX1" fmla="*/ 3448050 w 3448050"/>
              <a:gd name="connsiteY1" fmla="*/ 0 h 3048000"/>
              <a:gd name="connsiteX2" fmla="*/ 3352800 w 3448050"/>
              <a:gd name="connsiteY2" fmla="*/ 196850 h 3048000"/>
              <a:gd name="connsiteX3" fmla="*/ 3251200 w 3448050"/>
              <a:gd name="connsiteY3" fmla="*/ 431800 h 3048000"/>
              <a:gd name="connsiteX4" fmla="*/ 3079750 w 3448050"/>
              <a:gd name="connsiteY4" fmla="*/ 685800 h 3048000"/>
              <a:gd name="connsiteX5" fmla="*/ 2660650 w 3448050"/>
              <a:gd name="connsiteY5" fmla="*/ 1301750 h 3048000"/>
              <a:gd name="connsiteX6" fmla="*/ 2362200 w 3448050"/>
              <a:gd name="connsiteY6" fmla="*/ 1562100 h 3048000"/>
              <a:gd name="connsiteX7" fmla="*/ 1739900 w 3448050"/>
              <a:gd name="connsiteY7" fmla="*/ 2203450 h 3048000"/>
              <a:gd name="connsiteX8" fmla="*/ 1612900 w 3448050"/>
              <a:gd name="connsiteY8" fmla="*/ 2349500 h 3048000"/>
              <a:gd name="connsiteX9" fmla="*/ 1066800 w 3448050"/>
              <a:gd name="connsiteY9" fmla="*/ 2641600 h 3048000"/>
              <a:gd name="connsiteX10" fmla="*/ 342900 w 3448050"/>
              <a:gd name="connsiteY10" fmla="*/ 3003550 h 3048000"/>
              <a:gd name="connsiteX11" fmla="*/ 203200 w 3448050"/>
              <a:gd name="connsiteY11" fmla="*/ 3048000 h 3048000"/>
              <a:gd name="connsiteX12" fmla="*/ 0 w 3448050"/>
              <a:gd name="connsiteY12" fmla="*/ 3016250 h 3048000"/>
              <a:gd name="connsiteX0" fmla="*/ 3448050 w 3560611"/>
              <a:gd name="connsiteY0" fmla="*/ 275148 h 3323148"/>
              <a:gd name="connsiteX1" fmla="*/ 3560611 w 3560611"/>
              <a:gd name="connsiteY1" fmla="*/ 0 h 3323148"/>
              <a:gd name="connsiteX2" fmla="*/ 3352800 w 3560611"/>
              <a:gd name="connsiteY2" fmla="*/ 471998 h 3323148"/>
              <a:gd name="connsiteX3" fmla="*/ 3251200 w 3560611"/>
              <a:gd name="connsiteY3" fmla="*/ 706948 h 3323148"/>
              <a:gd name="connsiteX4" fmla="*/ 3079750 w 3560611"/>
              <a:gd name="connsiteY4" fmla="*/ 960948 h 3323148"/>
              <a:gd name="connsiteX5" fmla="*/ 2660650 w 3560611"/>
              <a:gd name="connsiteY5" fmla="*/ 1576898 h 3323148"/>
              <a:gd name="connsiteX6" fmla="*/ 2362200 w 3560611"/>
              <a:gd name="connsiteY6" fmla="*/ 1837248 h 3323148"/>
              <a:gd name="connsiteX7" fmla="*/ 1739900 w 3560611"/>
              <a:gd name="connsiteY7" fmla="*/ 2478598 h 3323148"/>
              <a:gd name="connsiteX8" fmla="*/ 1612900 w 3560611"/>
              <a:gd name="connsiteY8" fmla="*/ 2624648 h 3323148"/>
              <a:gd name="connsiteX9" fmla="*/ 1066800 w 3560611"/>
              <a:gd name="connsiteY9" fmla="*/ 2916748 h 3323148"/>
              <a:gd name="connsiteX10" fmla="*/ 342900 w 3560611"/>
              <a:gd name="connsiteY10" fmla="*/ 3278698 h 3323148"/>
              <a:gd name="connsiteX11" fmla="*/ 203200 w 3560611"/>
              <a:gd name="connsiteY11" fmla="*/ 3323148 h 3323148"/>
              <a:gd name="connsiteX12" fmla="*/ 0 w 3560611"/>
              <a:gd name="connsiteY12" fmla="*/ 3291398 h 3323148"/>
              <a:gd name="connsiteX0" fmla="*/ 3448050 w 3583290"/>
              <a:gd name="connsiteY0" fmla="*/ 275148 h 3323148"/>
              <a:gd name="connsiteX1" fmla="*/ 3560611 w 3583290"/>
              <a:gd name="connsiteY1" fmla="*/ 0 h 3323148"/>
              <a:gd name="connsiteX2" fmla="*/ 3583290 w 3583290"/>
              <a:gd name="connsiteY2" fmla="*/ 4842 h 3323148"/>
              <a:gd name="connsiteX3" fmla="*/ 3352800 w 3583290"/>
              <a:gd name="connsiteY3" fmla="*/ 471998 h 3323148"/>
              <a:gd name="connsiteX4" fmla="*/ 3251200 w 3583290"/>
              <a:gd name="connsiteY4" fmla="*/ 706948 h 3323148"/>
              <a:gd name="connsiteX5" fmla="*/ 3079750 w 3583290"/>
              <a:gd name="connsiteY5" fmla="*/ 960948 h 3323148"/>
              <a:gd name="connsiteX6" fmla="*/ 2660650 w 3583290"/>
              <a:gd name="connsiteY6" fmla="*/ 1576898 h 3323148"/>
              <a:gd name="connsiteX7" fmla="*/ 2362200 w 3583290"/>
              <a:gd name="connsiteY7" fmla="*/ 1837248 h 3323148"/>
              <a:gd name="connsiteX8" fmla="*/ 1739900 w 3583290"/>
              <a:gd name="connsiteY8" fmla="*/ 2478598 h 3323148"/>
              <a:gd name="connsiteX9" fmla="*/ 1612900 w 3583290"/>
              <a:gd name="connsiteY9" fmla="*/ 2624648 h 3323148"/>
              <a:gd name="connsiteX10" fmla="*/ 1066800 w 3583290"/>
              <a:gd name="connsiteY10" fmla="*/ 2916748 h 3323148"/>
              <a:gd name="connsiteX11" fmla="*/ 342900 w 3583290"/>
              <a:gd name="connsiteY11" fmla="*/ 3278698 h 3323148"/>
              <a:gd name="connsiteX12" fmla="*/ 203200 w 3583290"/>
              <a:gd name="connsiteY12" fmla="*/ 3323148 h 3323148"/>
              <a:gd name="connsiteX13" fmla="*/ 0 w 3583290"/>
              <a:gd name="connsiteY13" fmla="*/ 3291398 h 3323148"/>
              <a:gd name="connsiteX0" fmla="*/ 3448050 w 3560611"/>
              <a:gd name="connsiteY0" fmla="*/ 275148 h 3323148"/>
              <a:gd name="connsiteX1" fmla="*/ 3560611 w 3560611"/>
              <a:gd name="connsiteY1" fmla="*/ 0 h 3323148"/>
              <a:gd name="connsiteX2" fmla="*/ 3433209 w 3560611"/>
              <a:gd name="connsiteY2" fmla="*/ 123656 h 3323148"/>
              <a:gd name="connsiteX3" fmla="*/ 3352800 w 3560611"/>
              <a:gd name="connsiteY3" fmla="*/ 471998 h 3323148"/>
              <a:gd name="connsiteX4" fmla="*/ 3251200 w 3560611"/>
              <a:gd name="connsiteY4" fmla="*/ 706948 h 3323148"/>
              <a:gd name="connsiteX5" fmla="*/ 3079750 w 3560611"/>
              <a:gd name="connsiteY5" fmla="*/ 960948 h 3323148"/>
              <a:gd name="connsiteX6" fmla="*/ 2660650 w 3560611"/>
              <a:gd name="connsiteY6" fmla="*/ 1576898 h 3323148"/>
              <a:gd name="connsiteX7" fmla="*/ 2362200 w 3560611"/>
              <a:gd name="connsiteY7" fmla="*/ 1837248 h 3323148"/>
              <a:gd name="connsiteX8" fmla="*/ 1739900 w 3560611"/>
              <a:gd name="connsiteY8" fmla="*/ 2478598 h 3323148"/>
              <a:gd name="connsiteX9" fmla="*/ 1612900 w 3560611"/>
              <a:gd name="connsiteY9" fmla="*/ 2624648 h 3323148"/>
              <a:gd name="connsiteX10" fmla="*/ 1066800 w 3560611"/>
              <a:gd name="connsiteY10" fmla="*/ 2916748 h 3323148"/>
              <a:gd name="connsiteX11" fmla="*/ 342900 w 3560611"/>
              <a:gd name="connsiteY11" fmla="*/ 3278698 h 3323148"/>
              <a:gd name="connsiteX12" fmla="*/ 203200 w 3560611"/>
              <a:gd name="connsiteY12" fmla="*/ 3323148 h 3323148"/>
              <a:gd name="connsiteX13" fmla="*/ 0 w 3560611"/>
              <a:gd name="connsiteY13" fmla="*/ 3291398 h 3323148"/>
              <a:gd name="connsiteX0" fmla="*/ 3448050 w 3842013"/>
              <a:gd name="connsiteY0" fmla="*/ 487763 h 3535763"/>
              <a:gd name="connsiteX1" fmla="*/ 3842013 w 3842013"/>
              <a:gd name="connsiteY1" fmla="*/ 0 h 3535763"/>
              <a:gd name="connsiteX2" fmla="*/ 3433209 w 3842013"/>
              <a:gd name="connsiteY2" fmla="*/ 336271 h 3535763"/>
              <a:gd name="connsiteX3" fmla="*/ 3352800 w 3842013"/>
              <a:gd name="connsiteY3" fmla="*/ 684613 h 3535763"/>
              <a:gd name="connsiteX4" fmla="*/ 3251200 w 3842013"/>
              <a:gd name="connsiteY4" fmla="*/ 919563 h 3535763"/>
              <a:gd name="connsiteX5" fmla="*/ 3079750 w 3842013"/>
              <a:gd name="connsiteY5" fmla="*/ 1173563 h 3535763"/>
              <a:gd name="connsiteX6" fmla="*/ 2660650 w 3842013"/>
              <a:gd name="connsiteY6" fmla="*/ 1789513 h 3535763"/>
              <a:gd name="connsiteX7" fmla="*/ 2362200 w 3842013"/>
              <a:gd name="connsiteY7" fmla="*/ 2049863 h 3535763"/>
              <a:gd name="connsiteX8" fmla="*/ 1739900 w 3842013"/>
              <a:gd name="connsiteY8" fmla="*/ 2691213 h 3535763"/>
              <a:gd name="connsiteX9" fmla="*/ 1612900 w 3842013"/>
              <a:gd name="connsiteY9" fmla="*/ 2837263 h 3535763"/>
              <a:gd name="connsiteX10" fmla="*/ 1066800 w 3842013"/>
              <a:gd name="connsiteY10" fmla="*/ 3129363 h 3535763"/>
              <a:gd name="connsiteX11" fmla="*/ 342900 w 3842013"/>
              <a:gd name="connsiteY11" fmla="*/ 3491313 h 3535763"/>
              <a:gd name="connsiteX12" fmla="*/ 203200 w 3842013"/>
              <a:gd name="connsiteY12" fmla="*/ 3535763 h 3535763"/>
              <a:gd name="connsiteX13" fmla="*/ 0 w 3842013"/>
              <a:gd name="connsiteY13" fmla="*/ 3504013 h 3535763"/>
              <a:gd name="connsiteX0" fmla="*/ 3448050 w 3842013"/>
              <a:gd name="connsiteY0" fmla="*/ 487763 h 3535763"/>
              <a:gd name="connsiteX1" fmla="*/ 3842013 w 3842013"/>
              <a:gd name="connsiteY1" fmla="*/ 0 h 3535763"/>
              <a:gd name="connsiteX2" fmla="*/ 3489490 w 3842013"/>
              <a:gd name="connsiteY2" fmla="*/ 323764 h 3535763"/>
              <a:gd name="connsiteX3" fmla="*/ 3352800 w 3842013"/>
              <a:gd name="connsiteY3" fmla="*/ 684613 h 3535763"/>
              <a:gd name="connsiteX4" fmla="*/ 3251200 w 3842013"/>
              <a:gd name="connsiteY4" fmla="*/ 919563 h 3535763"/>
              <a:gd name="connsiteX5" fmla="*/ 3079750 w 3842013"/>
              <a:gd name="connsiteY5" fmla="*/ 1173563 h 3535763"/>
              <a:gd name="connsiteX6" fmla="*/ 2660650 w 3842013"/>
              <a:gd name="connsiteY6" fmla="*/ 1789513 h 3535763"/>
              <a:gd name="connsiteX7" fmla="*/ 2362200 w 3842013"/>
              <a:gd name="connsiteY7" fmla="*/ 2049863 h 3535763"/>
              <a:gd name="connsiteX8" fmla="*/ 1739900 w 3842013"/>
              <a:gd name="connsiteY8" fmla="*/ 2691213 h 3535763"/>
              <a:gd name="connsiteX9" fmla="*/ 1612900 w 3842013"/>
              <a:gd name="connsiteY9" fmla="*/ 2837263 h 3535763"/>
              <a:gd name="connsiteX10" fmla="*/ 1066800 w 3842013"/>
              <a:gd name="connsiteY10" fmla="*/ 3129363 h 3535763"/>
              <a:gd name="connsiteX11" fmla="*/ 342900 w 3842013"/>
              <a:gd name="connsiteY11" fmla="*/ 3491313 h 3535763"/>
              <a:gd name="connsiteX12" fmla="*/ 203200 w 3842013"/>
              <a:gd name="connsiteY12" fmla="*/ 3535763 h 3535763"/>
              <a:gd name="connsiteX13" fmla="*/ 0 w 3842013"/>
              <a:gd name="connsiteY13" fmla="*/ 3504013 h 3535763"/>
              <a:gd name="connsiteX0" fmla="*/ 3448050 w 3971001"/>
              <a:gd name="connsiteY0" fmla="*/ 487763 h 3535763"/>
              <a:gd name="connsiteX1" fmla="*/ 3842013 w 3971001"/>
              <a:gd name="connsiteY1" fmla="*/ 0 h 3535763"/>
              <a:gd name="connsiteX2" fmla="*/ 3971001 w 3971001"/>
              <a:gd name="connsiteY2" fmla="*/ 511365 h 3535763"/>
              <a:gd name="connsiteX3" fmla="*/ 3352800 w 3971001"/>
              <a:gd name="connsiteY3" fmla="*/ 684613 h 3535763"/>
              <a:gd name="connsiteX4" fmla="*/ 3251200 w 3971001"/>
              <a:gd name="connsiteY4" fmla="*/ 919563 h 3535763"/>
              <a:gd name="connsiteX5" fmla="*/ 3079750 w 3971001"/>
              <a:gd name="connsiteY5" fmla="*/ 1173563 h 3535763"/>
              <a:gd name="connsiteX6" fmla="*/ 2660650 w 3971001"/>
              <a:gd name="connsiteY6" fmla="*/ 1789513 h 3535763"/>
              <a:gd name="connsiteX7" fmla="*/ 2362200 w 3971001"/>
              <a:gd name="connsiteY7" fmla="*/ 2049863 h 3535763"/>
              <a:gd name="connsiteX8" fmla="*/ 1739900 w 3971001"/>
              <a:gd name="connsiteY8" fmla="*/ 2691213 h 3535763"/>
              <a:gd name="connsiteX9" fmla="*/ 1612900 w 3971001"/>
              <a:gd name="connsiteY9" fmla="*/ 2837263 h 3535763"/>
              <a:gd name="connsiteX10" fmla="*/ 1066800 w 3971001"/>
              <a:gd name="connsiteY10" fmla="*/ 3129363 h 3535763"/>
              <a:gd name="connsiteX11" fmla="*/ 342900 w 3971001"/>
              <a:gd name="connsiteY11" fmla="*/ 3491313 h 3535763"/>
              <a:gd name="connsiteX12" fmla="*/ 203200 w 3971001"/>
              <a:gd name="connsiteY12" fmla="*/ 3535763 h 3535763"/>
              <a:gd name="connsiteX13" fmla="*/ 0 w 3971001"/>
              <a:gd name="connsiteY13" fmla="*/ 3504013 h 3535763"/>
              <a:gd name="connsiteX0" fmla="*/ 3516837 w 3971001"/>
              <a:gd name="connsiteY0" fmla="*/ 143828 h 3535763"/>
              <a:gd name="connsiteX1" fmla="*/ 3842013 w 3971001"/>
              <a:gd name="connsiteY1" fmla="*/ 0 h 3535763"/>
              <a:gd name="connsiteX2" fmla="*/ 3971001 w 3971001"/>
              <a:gd name="connsiteY2" fmla="*/ 511365 h 3535763"/>
              <a:gd name="connsiteX3" fmla="*/ 3352800 w 3971001"/>
              <a:gd name="connsiteY3" fmla="*/ 684613 h 3535763"/>
              <a:gd name="connsiteX4" fmla="*/ 3251200 w 3971001"/>
              <a:gd name="connsiteY4" fmla="*/ 919563 h 3535763"/>
              <a:gd name="connsiteX5" fmla="*/ 3079750 w 3971001"/>
              <a:gd name="connsiteY5" fmla="*/ 1173563 h 3535763"/>
              <a:gd name="connsiteX6" fmla="*/ 2660650 w 3971001"/>
              <a:gd name="connsiteY6" fmla="*/ 1789513 h 3535763"/>
              <a:gd name="connsiteX7" fmla="*/ 2362200 w 3971001"/>
              <a:gd name="connsiteY7" fmla="*/ 2049863 h 3535763"/>
              <a:gd name="connsiteX8" fmla="*/ 1739900 w 3971001"/>
              <a:gd name="connsiteY8" fmla="*/ 2691213 h 3535763"/>
              <a:gd name="connsiteX9" fmla="*/ 1612900 w 3971001"/>
              <a:gd name="connsiteY9" fmla="*/ 2837263 h 3535763"/>
              <a:gd name="connsiteX10" fmla="*/ 1066800 w 3971001"/>
              <a:gd name="connsiteY10" fmla="*/ 3129363 h 3535763"/>
              <a:gd name="connsiteX11" fmla="*/ 342900 w 3971001"/>
              <a:gd name="connsiteY11" fmla="*/ 3491313 h 3535763"/>
              <a:gd name="connsiteX12" fmla="*/ 203200 w 3971001"/>
              <a:gd name="connsiteY12" fmla="*/ 3535763 h 3535763"/>
              <a:gd name="connsiteX13" fmla="*/ 0 w 3971001"/>
              <a:gd name="connsiteY13" fmla="*/ 3504013 h 3535763"/>
              <a:gd name="connsiteX0" fmla="*/ 3516837 w 3842013"/>
              <a:gd name="connsiteY0" fmla="*/ 143828 h 3535763"/>
              <a:gd name="connsiteX1" fmla="*/ 3842013 w 3842013"/>
              <a:gd name="connsiteY1" fmla="*/ 0 h 3535763"/>
              <a:gd name="connsiteX2" fmla="*/ 3527011 w 3842013"/>
              <a:gd name="connsiteY2" fmla="*/ 286244 h 3535763"/>
              <a:gd name="connsiteX3" fmla="*/ 3352800 w 3842013"/>
              <a:gd name="connsiteY3" fmla="*/ 684613 h 3535763"/>
              <a:gd name="connsiteX4" fmla="*/ 3251200 w 3842013"/>
              <a:gd name="connsiteY4" fmla="*/ 919563 h 3535763"/>
              <a:gd name="connsiteX5" fmla="*/ 3079750 w 3842013"/>
              <a:gd name="connsiteY5" fmla="*/ 1173563 h 3535763"/>
              <a:gd name="connsiteX6" fmla="*/ 2660650 w 3842013"/>
              <a:gd name="connsiteY6" fmla="*/ 1789513 h 3535763"/>
              <a:gd name="connsiteX7" fmla="*/ 2362200 w 3842013"/>
              <a:gd name="connsiteY7" fmla="*/ 2049863 h 3535763"/>
              <a:gd name="connsiteX8" fmla="*/ 1739900 w 3842013"/>
              <a:gd name="connsiteY8" fmla="*/ 2691213 h 3535763"/>
              <a:gd name="connsiteX9" fmla="*/ 1612900 w 3842013"/>
              <a:gd name="connsiteY9" fmla="*/ 2837263 h 3535763"/>
              <a:gd name="connsiteX10" fmla="*/ 1066800 w 3842013"/>
              <a:gd name="connsiteY10" fmla="*/ 3129363 h 3535763"/>
              <a:gd name="connsiteX11" fmla="*/ 342900 w 3842013"/>
              <a:gd name="connsiteY11" fmla="*/ 3491313 h 3535763"/>
              <a:gd name="connsiteX12" fmla="*/ 203200 w 3842013"/>
              <a:gd name="connsiteY12" fmla="*/ 3535763 h 3535763"/>
              <a:gd name="connsiteX13" fmla="*/ 0 w 3842013"/>
              <a:gd name="connsiteY13" fmla="*/ 3504013 h 3535763"/>
              <a:gd name="connsiteX0" fmla="*/ 3842013 w 3842013"/>
              <a:gd name="connsiteY0" fmla="*/ 0 h 3535763"/>
              <a:gd name="connsiteX1" fmla="*/ 3527011 w 3842013"/>
              <a:gd name="connsiteY1" fmla="*/ 286244 h 3535763"/>
              <a:gd name="connsiteX2" fmla="*/ 3352800 w 3842013"/>
              <a:gd name="connsiteY2" fmla="*/ 684613 h 3535763"/>
              <a:gd name="connsiteX3" fmla="*/ 3251200 w 3842013"/>
              <a:gd name="connsiteY3" fmla="*/ 919563 h 3535763"/>
              <a:gd name="connsiteX4" fmla="*/ 3079750 w 3842013"/>
              <a:gd name="connsiteY4" fmla="*/ 1173563 h 3535763"/>
              <a:gd name="connsiteX5" fmla="*/ 2660650 w 3842013"/>
              <a:gd name="connsiteY5" fmla="*/ 1789513 h 3535763"/>
              <a:gd name="connsiteX6" fmla="*/ 2362200 w 3842013"/>
              <a:gd name="connsiteY6" fmla="*/ 2049863 h 3535763"/>
              <a:gd name="connsiteX7" fmla="*/ 1739900 w 3842013"/>
              <a:gd name="connsiteY7" fmla="*/ 2691213 h 3535763"/>
              <a:gd name="connsiteX8" fmla="*/ 1612900 w 3842013"/>
              <a:gd name="connsiteY8" fmla="*/ 2837263 h 3535763"/>
              <a:gd name="connsiteX9" fmla="*/ 1066800 w 3842013"/>
              <a:gd name="connsiteY9" fmla="*/ 3129363 h 3535763"/>
              <a:gd name="connsiteX10" fmla="*/ 342900 w 3842013"/>
              <a:gd name="connsiteY10" fmla="*/ 3491313 h 3535763"/>
              <a:gd name="connsiteX11" fmla="*/ 203200 w 3842013"/>
              <a:gd name="connsiteY11" fmla="*/ 3535763 h 3535763"/>
              <a:gd name="connsiteX12" fmla="*/ 0 w 3842013"/>
              <a:gd name="connsiteY12" fmla="*/ 3504013 h 3535763"/>
              <a:gd name="connsiteX0" fmla="*/ 3853883 w 3853883"/>
              <a:gd name="connsiteY0" fmla="*/ 0 h 3535763"/>
              <a:gd name="connsiteX1" fmla="*/ 3538881 w 3853883"/>
              <a:gd name="connsiteY1" fmla="*/ 286244 h 3535763"/>
              <a:gd name="connsiteX2" fmla="*/ 3364670 w 3853883"/>
              <a:gd name="connsiteY2" fmla="*/ 684613 h 3535763"/>
              <a:gd name="connsiteX3" fmla="*/ 3263070 w 3853883"/>
              <a:gd name="connsiteY3" fmla="*/ 919563 h 3535763"/>
              <a:gd name="connsiteX4" fmla="*/ 3091620 w 3853883"/>
              <a:gd name="connsiteY4" fmla="*/ 1173563 h 3535763"/>
              <a:gd name="connsiteX5" fmla="*/ 2672520 w 3853883"/>
              <a:gd name="connsiteY5" fmla="*/ 1789513 h 3535763"/>
              <a:gd name="connsiteX6" fmla="*/ 2374070 w 3853883"/>
              <a:gd name="connsiteY6" fmla="*/ 2049863 h 3535763"/>
              <a:gd name="connsiteX7" fmla="*/ 1751770 w 3853883"/>
              <a:gd name="connsiteY7" fmla="*/ 2691213 h 3535763"/>
              <a:gd name="connsiteX8" fmla="*/ 1624770 w 3853883"/>
              <a:gd name="connsiteY8" fmla="*/ 2837263 h 3535763"/>
              <a:gd name="connsiteX9" fmla="*/ 1078670 w 3853883"/>
              <a:gd name="connsiteY9" fmla="*/ 3129363 h 3535763"/>
              <a:gd name="connsiteX10" fmla="*/ 354770 w 3853883"/>
              <a:gd name="connsiteY10" fmla="*/ 3491313 h 3535763"/>
              <a:gd name="connsiteX11" fmla="*/ 215070 w 3853883"/>
              <a:gd name="connsiteY11" fmla="*/ 3535763 h 3535763"/>
              <a:gd name="connsiteX12" fmla="*/ 11870 w 3853883"/>
              <a:gd name="connsiteY12" fmla="*/ 3504013 h 3535763"/>
              <a:gd name="connsiteX13" fmla="*/ 24481 w 3853883"/>
              <a:gd name="connsiteY13" fmla="*/ 3512985 h 3535763"/>
              <a:gd name="connsiteX0" fmla="*/ 4023290 w 4023290"/>
              <a:gd name="connsiteY0" fmla="*/ 0 h 3669319"/>
              <a:gd name="connsiteX1" fmla="*/ 3708288 w 4023290"/>
              <a:gd name="connsiteY1" fmla="*/ 286244 h 3669319"/>
              <a:gd name="connsiteX2" fmla="*/ 3534077 w 4023290"/>
              <a:gd name="connsiteY2" fmla="*/ 684613 h 3669319"/>
              <a:gd name="connsiteX3" fmla="*/ 3432477 w 4023290"/>
              <a:gd name="connsiteY3" fmla="*/ 919563 h 3669319"/>
              <a:gd name="connsiteX4" fmla="*/ 3261027 w 4023290"/>
              <a:gd name="connsiteY4" fmla="*/ 1173563 h 3669319"/>
              <a:gd name="connsiteX5" fmla="*/ 2841927 w 4023290"/>
              <a:gd name="connsiteY5" fmla="*/ 1789513 h 3669319"/>
              <a:gd name="connsiteX6" fmla="*/ 2543477 w 4023290"/>
              <a:gd name="connsiteY6" fmla="*/ 2049863 h 3669319"/>
              <a:gd name="connsiteX7" fmla="*/ 1921177 w 4023290"/>
              <a:gd name="connsiteY7" fmla="*/ 2691213 h 3669319"/>
              <a:gd name="connsiteX8" fmla="*/ 1794177 w 4023290"/>
              <a:gd name="connsiteY8" fmla="*/ 2837263 h 3669319"/>
              <a:gd name="connsiteX9" fmla="*/ 1248077 w 4023290"/>
              <a:gd name="connsiteY9" fmla="*/ 3129363 h 3669319"/>
              <a:gd name="connsiteX10" fmla="*/ 524177 w 4023290"/>
              <a:gd name="connsiteY10" fmla="*/ 3491313 h 3669319"/>
              <a:gd name="connsiteX11" fmla="*/ 384477 w 4023290"/>
              <a:gd name="connsiteY11" fmla="*/ 3535763 h 3669319"/>
              <a:gd name="connsiteX12" fmla="*/ 181277 w 4023290"/>
              <a:gd name="connsiteY12" fmla="*/ 3504013 h 3669319"/>
              <a:gd name="connsiteX13" fmla="*/ 33 w 4023290"/>
              <a:gd name="connsiteY13" fmla="*/ 3669319 h 3669319"/>
              <a:gd name="connsiteX0" fmla="*/ 4204620 w 4204620"/>
              <a:gd name="connsiteY0" fmla="*/ 0 h 3594278"/>
              <a:gd name="connsiteX1" fmla="*/ 3889618 w 4204620"/>
              <a:gd name="connsiteY1" fmla="*/ 286244 h 3594278"/>
              <a:gd name="connsiteX2" fmla="*/ 3715407 w 4204620"/>
              <a:gd name="connsiteY2" fmla="*/ 684613 h 3594278"/>
              <a:gd name="connsiteX3" fmla="*/ 3613807 w 4204620"/>
              <a:gd name="connsiteY3" fmla="*/ 919563 h 3594278"/>
              <a:gd name="connsiteX4" fmla="*/ 3442357 w 4204620"/>
              <a:gd name="connsiteY4" fmla="*/ 1173563 h 3594278"/>
              <a:gd name="connsiteX5" fmla="*/ 3023257 w 4204620"/>
              <a:gd name="connsiteY5" fmla="*/ 1789513 h 3594278"/>
              <a:gd name="connsiteX6" fmla="*/ 2724807 w 4204620"/>
              <a:gd name="connsiteY6" fmla="*/ 2049863 h 3594278"/>
              <a:gd name="connsiteX7" fmla="*/ 2102507 w 4204620"/>
              <a:gd name="connsiteY7" fmla="*/ 2691213 h 3594278"/>
              <a:gd name="connsiteX8" fmla="*/ 1975507 w 4204620"/>
              <a:gd name="connsiteY8" fmla="*/ 2837263 h 3594278"/>
              <a:gd name="connsiteX9" fmla="*/ 1429407 w 4204620"/>
              <a:gd name="connsiteY9" fmla="*/ 3129363 h 3594278"/>
              <a:gd name="connsiteX10" fmla="*/ 705507 w 4204620"/>
              <a:gd name="connsiteY10" fmla="*/ 3491313 h 3594278"/>
              <a:gd name="connsiteX11" fmla="*/ 565807 w 4204620"/>
              <a:gd name="connsiteY11" fmla="*/ 3535763 h 3594278"/>
              <a:gd name="connsiteX12" fmla="*/ 362607 w 4204620"/>
              <a:gd name="connsiteY12" fmla="*/ 3504013 h 3594278"/>
              <a:gd name="connsiteX13" fmla="*/ 15 w 4204620"/>
              <a:gd name="connsiteY13" fmla="*/ 3594278 h 3594278"/>
              <a:gd name="connsiteX0" fmla="*/ 4204605 w 4204605"/>
              <a:gd name="connsiteY0" fmla="*/ 0 h 3594278"/>
              <a:gd name="connsiteX1" fmla="*/ 3889603 w 4204605"/>
              <a:gd name="connsiteY1" fmla="*/ 286244 h 3594278"/>
              <a:gd name="connsiteX2" fmla="*/ 3715392 w 4204605"/>
              <a:gd name="connsiteY2" fmla="*/ 684613 h 3594278"/>
              <a:gd name="connsiteX3" fmla="*/ 3613792 w 4204605"/>
              <a:gd name="connsiteY3" fmla="*/ 919563 h 3594278"/>
              <a:gd name="connsiteX4" fmla="*/ 3442342 w 4204605"/>
              <a:gd name="connsiteY4" fmla="*/ 1173563 h 3594278"/>
              <a:gd name="connsiteX5" fmla="*/ 3023242 w 4204605"/>
              <a:gd name="connsiteY5" fmla="*/ 1789513 h 3594278"/>
              <a:gd name="connsiteX6" fmla="*/ 2724792 w 4204605"/>
              <a:gd name="connsiteY6" fmla="*/ 2049863 h 3594278"/>
              <a:gd name="connsiteX7" fmla="*/ 2102492 w 4204605"/>
              <a:gd name="connsiteY7" fmla="*/ 2691213 h 3594278"/>
              <a:gd name="connsiteX8" fmla="*/ 1975492 w 4204605"/>
              <a:gd name="connsiteY8" fmla="*/ 2837263 h 3594278"/>
              <a:gd name="connsiteX9" fmla="*/ 1429392 w 4204605"/>
              <a:gd name="connsiteY9" fmla="*/ 3129363 h 3594278"/>
              <a:gd name="connsiteX10" fmla="*/ 705492 w 4204605"/>
              <a:gd name="connsiteY10" fmla="*/ 3491313 h 3594278"/>
              <a:gd name="connsiteX11" fmla="*/ 565792 w 4204605"/>
              <a:gd name="connsiteY11" fmla="*/ 3535763 h 3594278"/>
              <a:gd name="connsiteX12" fmla="*/ 362592 w 4204605"/>
              <a:gd name="connsiteY12" fmla="*/ 3504013 h 3594278"/>
              <a:gd name="connsiteX13" fmla="*/ 375204 w 4204605"/>
              <a:gd name="connsiteY13" fmla="*/ 3500479 h 3594278"/>
              <a:gd name="connsiteX14" fmla="*/ 0 w 4204605"/>
              <a:gd name="connsiteY14" fmla="*/ 3594278 h 3594278"/>
              <a:gd name="connsiteX0" fmla="*/ 4204605 w 4204605"/>
              <a:gd name="connsiteY0" fmla="*/ 0 h 3594278"/>
              <a:gd name="connsiteX1" fmla="*/ 3889603 w 4204605"/>
              <a:gd name="connsiteY1" fmla="*/ 286244 h 3594278"/>
              <a:gd name="connsiteX2" fmla="*/ 3715392 w 4204605"/>
              <a:gd name="connsiteY2" fmla="*/ 684613 h 3594278"/>
              <a:gd name="connsiteX3" fmla="*/ 3613792 w 4204605"/>
              <a:gd name="connsiteY3" fmla="*/ 919563 h 3594278"/>
              <a:gd name="connsiteX4" fmla="*/ 3442342 w 4204605"/>
              <a:gd name="connsiteY4" fmla="*/ 1173563 h 3594278"/>
              <a:gd name="connsiteX5" fmla="*/ 3023242 w 4204605"/>
              <a:gd name="connsiteY5" fmla="*/ 1789513 h 3594278"/>
              <a:gd name="connsiteX6" fmla="*/ 2724792 w 4204605"/>
              <a:gd name="connsiteY6" fmla="*/ 2049863 h 3594278"/>
              <a:gd name="connsiteX7" fmla="*/ 2102492 w 4204605"/>
              <a:gd name="connsiteY7" fmla="*/ 2691213 h 3594278"/>
              <a:gd name="connsiteX8" fmla="*/ 1975492 w 4204605"/>
              <a:gd name="connsiteY8" fmla="*/ 2837263 h 3594278"/>
              <a:gd name="connsiteX9" fmla="*/ 1429392 w 4204605"/>
              <a:gd name="connsiteY9" fmla="*/ 3129363 h 3594278"/>
              <a:gd name="connsiteX10" fmla="*/ 705492 w 4204605"/>
              <a:gd name="connsiteY10" fmla="*/ 3491313 h 3594278"/>
              <a:gd name="connsiteX11" fmla="*/ 565792 w 4204605"/>
              <a:gd name="connsiteY11" fmla="*/ 3535763 h 3594278"/>
              <a:gd name="connsiteX12" fmla="*/ 362592 w 4204605"/>
              <a:gd name="connsiteY12" fmla="*/ 3504013 h 3594278"/>
              <a:gd name="connsiteX13" fmla="*/ 212616 w 4204605"/>
              <a:gd name="connsiteY13" fmla="*/ 3319132 h 3594278"/>
              <a:gd name="connsiteX14" fmla="*/ 0 w 4204605"/>
              <a:gd name="connsiteY14" fmla="*/ 3594278 h 3594278"/>
              <a:gd name="connsiteX0" fmla="*/ 4279646 w 4279646"/>
              <a:gd name="connsiteY0" fmla="*/ 0 h 3656812"/>
              <a:gd name="connsiteX1" fmla="*/ 3964644 w 4279646"/>
              <a:gd name="connsiteY1" fmla="*/ 286244 h 3656812"/>
              <a:gd name="connsiteX2" fmla="*/ 3790433 w 4279646"/>
              <a:gd name="connsiteY2" fmla="*/ 684613 h 3656812"/>
              <a:gd name="connsiteX3" fmla="*/ 3688833 w 4279646"/>
              <a:gd name="connsiteY3" fmla="*/ 919563 h 3656812"/>
              <a:gd name="connsiteX4" fmla="*/ 3517383 w 4279646"/>
              <a:gd name="connsiteY4" fmla="*/ 1173563 h 3656812"/>
              <a:gd name="connsiteX5" fmla="*/ 3098283 w 4279646"/>
              <a:gd name="connsiteY5" fmla="*/ 1789513 h 3656812"/>
              <a:gd name="connsiteX6" fmla="*/ 2799833 w 4279646"/>
              <a:gd name="connsiteY6" fmla="*/ 2049863 h 3656812"/>
              <a:gd name="connsiteX7" fmla="*/ 2177533 w 4279646"/>
              <a:gd name="connsiteY7" fmla="*/ 2691213 h 3656812"/>
              <a:gd name="connsiteX8" fmla="*/ 2050533 w 4279646"/>
              <a:gd name="connsiteY8" fmla="*/ 2837263 h 3656812"/>
              <a:gd name="connsiteX9" fmla="*/ 1504433 w 4279646"/>
              <a:gd name="connsiteY9" fmla="*/ 3129363 h 3656812"/>
              <a:gd name="connsiteX10" fmla="*/ 780533 w 4279646"/>
              <a:gd name="connsiteY10" fmla="*/ 3491313 h 3656812"/>
              <a:gd name="connsiteX11" fmla="*/ 640833 w 4279646"/>
              <a:gd name="connsiteY11" fmla="*/ 3535763 h 3656812"/>
              <a:gd name="connsiteX12" fmla="*/ 437633 w 4279646"/>
              <a:gd name="connsiteY12" fmla="*/ 3504013 h 3656812"/>
              <a:gd name="connsiteX13" fmla="*/ 287657 w 4279646"/>
              <a:gd name="connsiteY13" fmla="*/ 3319132 h 3656812"/>
              <a:gd name="connsiteX14" fmla="*/ 0 w 4279646"/>
              <a:gd name="connsiteY14" fmla="*/ 3656812 h 3656812"/>
              <a:gd name="connsiteX0" fmla="*/ 4279646 w 4279646"/>
              <a:gd name="connsiteY0" fmla="*/ 0 h 3656812"/>
              <a:gd name="connsiteX1" fmla="*/ 3964644 w 4279646"/>
              <a:gd name="connsiteY1" fmla="*/ 286244 h 3656812"/>
              <a:gd name="connsiteX2" fmla="*/ 3790433 w 4279646"/>
              <a:gd name="connsiteY2" fmla="*/ 684613 h 3656812"/>
              <a:gd name="connsiteX3" fmla="*/ 3688833 w 4279646"/>
              <a:gd name="connsiteY3" fmla="*/ 919563 h 3656812"/>
              <a:gd name="connsiteX4" fmla="*/ 3517383 w 4279646"/>
              <a:gd name="connsiteY4" fmla="*/ 1173563 h 3656812"/>
              <a:gd name="connsiteX5" fmla="*/ 3098283 w 4279646"/>
              <a:gd name="connsiteY5" fmla="*/ 1789513 h 3656812"/>
              <a:gd name="connsiteX6" fmla="*/ 2799833 w 4279646"/>
              <a:gd name="connsiteY6" fmla="*/ 2049863 h 3656812"/>
              <a:gd name="connsiteX7" fmla="*/ 2177533 w 4279646"/>
              <a:gd name="connsiteY7" fmla="*/ 2691213 h 3656812"/>
              <a:gd name="connsiteX8" fmla="*/ 2050533 w 4279646"/>
              <a:gd name="connsiteY8" fmla="*/ 2837263 h 3656812"/>
              <a:gd name="connsiteX9" fmla="*/ 1504433 w 4279646"/>
              <a:gd name="connsiteY9" fmla="*/ 3129363 h 3656812"/>
              <a:gd name="connsiteX10" fmla="*/ 780533 w 4279646"/>
              <a:gd name="connsiteY10" fmla="*/ 3491313 h 3656812"/>
              <a:gd name="connsiteX11" fmla="*/ 640833 w 4279646"/>
              <a:gd name="connsiteY11" fmla="*/ 3535763 h 3656812"/>
              <a:gd name="connsiteX12" fmla="*/ 437633 w 4279646"/>
              <a:gd name="connsiteY12" fmla="*/ 3504013 h 3656812"/>
              <a:gd name="connsiteX13" fmla="*/ 243883 w 4279646"/>
              <a:gd name="connsiteY13" fmla="*/ 3512987 h 3656812"/>
              <a:gd name="connsiteX14" fmla="*/ 0 w 4279646"/>
              <a:gd name="connsiteY14" fmla="*/ 3656812 h 36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9646" h="3656812">
                <a:moveTo>
                  <a:pt x="4279646" y="0"/>
                </a:moveTo>
                <a:lnTo>
                  <a:pt x="3964644" y="286244"/>
                </a:lnTo>
                <a:lnTo>
                  <a:pt x="3790433" y="684613"/>
                </a:lnTo>
                <a:lnTo>
                  <a:pt x="3688833" y="919563"/>
                </a:lnTo>
                <a:lnTo>
                  <a:pt x="3517383" y="1173563"/>
                </a:lnTo>
                <a:lnTo>
                  <a:pt x="3098283" y="1789513"/>
                </a:lnTo>
                <a:lnTo>
                  <a:pt x="2799833" y="2049863"/>
                </a:lnTo>
                <a:lnTo>
                  <a:pt x="2177533" y="2691213"/>
                </a:lnTo>
                <a:lnTo>
                  <a:pt x="2050533" y="2837263"/>
                </a:lnTo>
                <a:lnTo>
                  <a:pt x="1504433" y="3129363"/>
                </a:lnTo>
                <a:lnTo>
                  <a:pt x="780533" y="3491313"/>
                </a:lnTo>
                <a:lnTo>
                  <a:pt x="640833" y="3535763"/>
                </a:lnTo>
                <a:lnTo>
                  <a:pt x="437633" y="3504013"/>
                </a:lnTo>
                <a:cubicBezTo>
                  <a:pt x="405868" y="3498132"/>
                  <a:pt x="304315" y="3497943"/>
                  <a:pt x="243883" y="3512987"/>
                </a:cubicBezTo>
                <a:lnTo>
                  <a:pt x="0" y="3656812"/>
                </a:ln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66" name="フリーフォーム: 図形 565">
            <a:extLst>
              <a:ext uri="{FF2B5EF4-FFF2-40B4-BE49-F238E27FC236}">
                <a16:creationId xmlns:a16="http://schemas.microsoft.com/office/drawing/2014/main" id="{6825B2FD-7094-4CF0-83E1-2BE620022441}"/>
              </a:ext>
            </a:extLst>
          </p:cNvPr>
          <p:cNvSpPr/>
          <p:nvPr/>
        </p:nvSpPr>
        <p:spPr bwMode="auto">
          <a:xfrm>
            <a:off x="6489111" y="1392647"/>
            <a:ext cx="2267446" cy="5299935"/>
          </a:xfrm>
          <a:custGeom>
            <a:avLst/>
            <a:gdLst>
              <a:gd name="connsiteX0" fmla="*/ 0 w 800100"/>
              <a:gd name="connsiteY0" fmla="*/ 1285875 h 1285875"/>
              <a:gd name="connsiteX1" fmla="*/ 0 w 800100"/>
              <a:gd name="connsiteY1" fmla="*/ 1285875 h 1285875"/>
              <a:gd name="connsiteX2" fmla="*/ 52387 w 800100"/>
              <a:gd name="connsiteY2" fmla="*/ 1195388 h 1285875"/>
              <a:gd name="connsiteX3" fmla="*/ 414337 w 800100"/>
              <a:gd name="connsiteY3" fmla="*/ 633413 h 1285875"/>
              <a:gd name="connsiteX4" fmla="*/ 457200 w 800100"/>
              <a:gd name="connsiteY4" fmla="*/ 581025 h 1285875"/>
              <a:gd name="connsiteX5" fmla="*/ 800100 w 800100"/>
              <a:gd name="connsiteY5" fmla="*/ 0 h 1285875"/>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1551994 w 1551994"/>
              <a:gd name="connsiteY5"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1551994 w 1551994"/>
              <a:gd name="connsiteY6"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1357099 w 1551994"/>
              <a:gd name="connsiteY6" fmla="*/ 482832 h 3616001"/>
              <a:gd name="connsiteX7" fmla="*/ 1551994 w 1551994"/>
              <a:gd name="connsiteY7"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1111430 w 1551994"/>
              <a:gd name="connsiteY6" fmla="*/ 1152836 h 3616001"/>
              <a:gd name="connsiteX7" fmla="*/ 1357099 w 1551994"/>
              <a:gd name="connsiteY7" fmla="*/ 482832 h 3616001"/>
              <a:gd name="connsiteX8" fmla="*/ 1551994 w 1551994"/>
              <a:gd name="connsiteY8"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873206 w 1551994"/>
              <a:gd name="connsiteY6" fmla="*/ 1726062 h 3616001"/>
              <a:gd name="connsiteX7" fmla="*/ 1111430 w 1551994"/>
              <a:gd name="connsiteY7" fmla="*/ 1152836 h 3616001"/>
              <a:gd name="connsiteX8" fmla="*/ 1357099 w 1551994"/>
              <a:gd name="connsiteY8" fmla="*/ 482832 h 3616001"/>
              <a:gd name="connsiteX9" fmla="*/ 1551994 w 1551994"/>
              <a:gd name="connsiteY9"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694539 w 1551994"/>
              <a:gd name="connsiteY6" fmla="*/ 2254621 h 3616001"/>
              <a:gd name="connsiteX7" fmla="*/ 873206 w 1551994"/>
              <a:gd name="connsiteY7" fmla="*/ 1726062 h 3616001"/>
              <a:gd name="connsiteX8" fmla="*/ 1111430 w 1551994"/>
              <a:gd name="connsiteY8" fmla="*/ 1152836 h 3616001"/>
              <a:gd name="connsiteX9" fmla="*/ 1357099 w 1551994"/>
              <a:gd name="connsiteY9" fmla="*/ 482832 h 3616001"/>
              <a:gd name="connsiteX10" fmla="*/ 1551994 w 1551994"/>
              <a:gd name="connsiteY10" fmla="*/ 0 h 3616001"/>
              <a:gd name="connsiteX0" fmla="*/ 0 w 1551994"/>
              <a:gd name="connsiteY0" fmla="*/ 3616001 h 3616001"/>
              <a:gd name="connsiteX1" fmla="*/ 0 w 1551994"/>
              <a:gd name="connsiteY1" fmla="*/ 3616001 h 3616001"/>
              <a:gd name="connsiteX2" fmla="*/ 52387 w 1551994"/>
              <a:gd name="connsiteY2" fmla="*/ 3525514 h 3616001"/>
              <a:gd name="connsiteX3" fmla="*/ 414337 w 1551994"/>
              <a:gd name="connsiteY3" fmla="*/ 2963539 h 3616001"/>
              <a:gd name="connsiteX4" fmla="*/ 457200 w 1551994"/>
              <a:gd name="connsiteY4" fmla="*/ 2911151 h 3616001"/>
              <a:gd name="connsiteX5" fmla="*/ 448871 w 1551994"/>
              <a:gd name="connsiteY5" fmla="*/ 2909736 h 3616001"/>
              <a:gd name="connsiteX6" fmla="*/ 567982 w 1551994"/>
              <a:gd name="connsiteY6" fmla="*/ 2597068 h 3616001"/>
              <a:gd name="connsiteX7" fmla="*/ 694539 w 1551994"/>
              <a:gd name="connsiteY7" fmla="*/ 2254621 h 3616001"/>
              <a:gd name="connsiteX8" fmla="*/ 873206 w 1551994"/>
              <a:gd name="connsiteY8" fmla="*/ 1726062 h 3616001"/>
              <a:gd name="connsiteX9" fmla="*/ 1111430 w 1551994"/>
              <a:gd name="connsiteY9" fmla="*/ 1152836 h 3616001"/>
              <a:gd name="connsiteX10" fmla="*/ 1357099 w 1551994"/>
              <a:gd name="connsiteY10" fmla="*/ 482832 h 3616001"/>
              <a:gd name="connsiteX11" fmla="*/ 1551994 w 1551994"/>
              <a:gd name="connsiteY11" fmla="*/ 0 h 3616001"/>
              <a:gd name="connsiteX0" fmla="*/ 0 w 1587687"/>
              <a:gd name="connsiteY0" fmla="*/ 3616001 h 3616001"/>
              <a:gd name="connsiteX1" fmla="*/ 0 w 1587687"/>
              <a:gd name="connsiteY1" fmla="*/ 3616001 h 3616001"/>
              <a:gd name="connsiteX2" fmla="*/ 52387 w 1587687"/>
              <a:gd name="connsiteY2" fmla="*/ 3525514 h 3616001"/>
              <a:gd name="connsiteX3" fmla="*/ 414337 w 1587687"/>
              <a:gd name="connsiteY3" fmla="*/ 2963539 h 3616001"/>
              <a:gd name="connsiteX4" fmla="*/ 457200 w 1587687"/>
              <a:gd name="connsiteY4" fmla="*/ 2911151 h 3616001"/>
              <a:gd name="connsiteX5" fmla="*/ 448871 w 1587687"/>
              <a:gd name="connsiteY5" fmla="*/ 2909736 h 3616001"/>
              <a:gd name="connsiteX6" fmla="*/ 567982 w 1587687"/>
              <a:gd name="connsiteY6" fmla="*/ 2597068 h 3616001"/>
              <a:gd name="connsiteX7" fmla="*/ 694539 w 1587687"/>
              <a:gd name="connsiteY7" fmla="*/ 2254621 h 3616001"/>
              <a:gd name="connsiteX8" fmla="*/ 873206 w 1587687"/>
              <a:gd name="connsiteY8" fmla="*/ 1726062 h 3616001"/>
              <a:gd name="connsiteX9" fmla="*/ 1111430 w 1587687"/>
              <a:gd name="connsiteY9" fmla="*/ 1152836 h 3616001"/>
              <a:gd name="connsiteX10" fmla="*/ 1498545 w 1587687"/>
              <a:gd name="connsiteY10" fmla="*/ 639167 h 3616001"/>
              <a:gd name="connsiteX11" fmla="*/ 1551994 w 1587687"/>
              <a:gd name="connsiteY11" fmla="*/ 0 h 3616001"/>
              <a:gd name="connsiteX0" fmla="*/ 0 w 1498545"/>
              <a:gd name="connsiteY0" fmla="*/ 2976834 h 2976834"/>
              <a:gd name="connsiteX1" fmla="*/ 0 w 1498545"/>
              <a:gd name="connsiteY1" fmla="*/ 2976834 h 2976834"/>
              <a:gd name="connsiteX2" fmla="*/ 52387 w 1498545"/>
              <a:gd name="connsiteY2" fmla="*/ 2886347 h 2976834"/>
              <a:gd name="connsiteX3" fmla="*/ 414337 w 1498545"/>
              <a:gd name="connsiteY3" fmla="*/ 2324372 h 2976834"/>
              <a:gd name="connsiteX4" fmla="*/ 457200 w 1498545"/>
              <a:gd name="connsiteY4" fmla="*/ 2271984 h 2976834"/>
              <a:gd name="connsiteX5" fmla="*/ 448871 w 1498545"/>
              <a:gd name="connsiteY5" fmla="*/ 2270569 h 2976834"/>
              <a:gd name="connsiteX6" fmla="*/ 567982 w 1498545"/>
              <a:gd name="connsiteY6" fmla="*/ 1957901 h 2976834"/>
              <a:gd name="connsiteX7" fmla="*/ 694539 w 1498545"/>
              <a:gd name="connsiteY7" fmla="*/ 1615454 h 2976834"/>
              <a:gd name="connsiteX8" fmla="*/ 873206 w 1498545"/>
              <a:gd name="connsiteY8" fmla="*/ 1086895 h 2976834"/>
              <a:gd name="connsiteX9" fmla="*/ 1111430 w 1498545"/>
              <a:gd name="connsiteY9" fmla="*/ 513669 h 2976834"/>
              <a:gd name="connsiteX10" fmla="*/ 1498545 w 1498545"/>
              <a:gd name="connsiteY10" fmla="*/ 0 h 2976834"/>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111430 w 1550656"/>
              <a:gd name="connsiteY9" fmla="*/ 1161340 h 3624505"/>
              <a:gd name="connsiteX10" fmla="*/ 1550656 w 1550656"/>
              <a:gd name="connsiteY10"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044429 w 1550656"/>
              <a:gd name="connsiteY9" fmla="*/ 833782 h 3624505"/>
              <a:gd name="connsiteX10" fmla="*/ 1550656 w 1550656"/>
              <a:gd name="connsiteY10"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036984 w 1550656"/>
              <a:gd name="connsiteY9" fmla="*/ 781670 h 3624505"/>
              <a:gd name="connsiteX10" fmla="*/ 1550656 w 1550656"/>
              <a:gd name="connsiteY10"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036984 w 1550656"/>
              <a:gd name="connsiteY9" fmla="*/ 781670 h 3624505"/>
              <a:gd name="connsiteX10" fmla="*/ 1371987 w 1550656"/>
              <a:gd name="connsiteY10" fmla="*/ 275445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036984 w 1550656"/>
              <a:gd name="connsiteY9" fmla="*/ 781670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873206 w 1550656"/>
              <a:gd name="connsiteY8" fmla="*/ 1734566 h 3624505"/>
              <a:gd name="connsiteX9" fmla="*/ 1014650 w 1550656"/>
              <a:gd name="connsiteY9" fmla="*/ 796559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694539 w 1550656"/>
              <a:gd name="connsiteY7" fmla="*/ 2263125 h 3624505"/>
              <a:gd name="connsiteX8" fmla="*/ 940206 w 1550656"/>
              <a:gd name="connsiteY8" fmla="*/ 1630343 h 3624505"/>
              <a:gd name="connsiteX9" fmla="*/ 1014650 w 1550656"/>
              <a:gd name="connsiteY9" fmla="*/ 796559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567982 w 1550656"/>
              <a:gd name="connsiteY6" fmla="*/ 2605572 h 3624505"/>
              <a:gd name="connsiteX7" fmla="*/ 932763 w 1550656"/>
              <a:gd name="connsiteY7" fmla="*/ 2158902 h 3624505"/>
              <a:gd name="connsiteX8" fmla="*/ 940206 w 1550656"/>
              <a:gd name="connsiteY8" fmla="*/ 1630343 h 3624505"/>
              <a:gd name="connsiteX9" fmla="*/ 1014650 w 1550656"/>
              <a:gd name="connsiteY9" fmla="*/ 796559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776428 w 1550656"/>
              <a:gd name="connsiteY6" fmla="*/ 2464127 h 3624505"/>
              <a:gd name="connsiteX7" fmla="*/ 932763 w 1550656"/>
              <a:gd name="connsiteY7" fmla="*/ 2158902 h 3624505"/>
              <a:gd name="connsiteX8" fmla="*/ 940206 w 1550656"/>
              <a:gd name="connsiteY8" fmla="*/ 1630343 h 3624505"/>
              <a:gd name="connsiteX9" fmla="*/ 1014650 w 1550656"/>
              <a:gd name="connsiteY9" fmla="*/ 796559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776428 w 1550656"/>
              <a:gd name="connsiteY6" fmla="*/ 2464127 h 3624505"/>
              <a:gd name="connsiteX7" fmla="*/ 932763 w 1550656"/>
              <a:gd name="connsiteY7" fmla="*/ 2158902 h 3624505"/>
              <a:gd name="connsiteX8" fmla="*/ 940206 w 1550656"/>
              <a:gd name="connsiteY8" fmla="*/ 1630343 h 3624505"/>
              <a:gd name="connsiteX9" fmla="*/ 992317 w 1550656"/>
              <a:gd name="connsiteY9" fmla="*/ 811448 h 3624505"/>
              <a:gd name="connsiteX10" fmla="*/ 1431542 w 1550656"/>
              <a:gd name="connsiteY10" fmla="*/ 312668 h 3624505"/>
              <a:gd name="connsiteX11" fmla="*/ 1550656 w 1550656"/>
              <a:gd name="connsiteY11"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448871 w 1550656"/>
              <a:gd name="connsiteY5" fmla="*/ 2918240 h 3624505"/>
              <a:gd name="connsiteX6" fmla="*/ 776428 w 1550656"/>
              <a:gd name="connsiteY6" fmla="*/ 2464127 h 3624505"/>
              <a:gd name="connsiteX7" fmla="*/ 932763 w 1550656"/>
              <a:gd name="connsiteY7" fmla="*/ 2158902 h 3624505"/>
              <a:gd name="connsiteX8" fmla="*/ 992317 w 1550656"/>
              <a:gd name="connsiteY8" fmla="*/ 811448 h 3624505"/>
              <a:gd name="connsiteX9" fmla="*/ 1431542 w 1550656"/>
              <a:gd name="connsiteY9" fmla="*/ 312668 h 3624505"/>
              <a:gd name="connsiteX10" fmla="*/ 1550656 w 1550656"/>
              <a:gd name="connsiteY10"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1036986 w 1550656"/>
              <a:gd name="connsiteY5" fmla="*/ 2843796 h 3624505"/>
              <a:gd name="connsiteX6" fmla="*/ 776428 w 1550656"/>
              <a:gd name="connsiteY6" fmla="*/ 2464127 h 3624505"/>
              <a:gd name="connsiteX7" fmla="*/ 932763 w 1550656"/>
              <a:gd name="connsiteY7" fmla="*/ 2158902 h 3624505"/>
              <a:gd name="connsiteX8" fmla="*/ 992317 w 1550656"/>
              <a:gd name="connsiteY8" fmla="*/ 811448 h 3624505"/>
              <a:gd name="connsiteX9" fmla="*/ 1431542 w 1550656"/>
              <a:gd name="connsiteY9" fmla="*/ 312668 h 3624505"/>
              <a:gd name="connsiteX10" fmla="*/ 1550656 w 1550656"/>
              <a:gd name="connsiteY10"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776428 w 1550656"/>
              <a:gd name="connsiteY5" fmla="*/ 2464127 h 3624505"/>
              <a:gd name="connsiteX6" fmla="*/ 932763 w 1550656"/>
              <a:gd name="connsiteY6" fmla="*/ 2158902 h 3624505"/>
              <a:gd name="connsiteX7" fmla="*/ 992317 w 1550656"/>
              <a:gd name="connsiteY7" fmla="*/ 811448 h 3624505"/>
              <a:gd name="connsiteX8" fmla="*/ 1431542 w 1550656"/>
              <a:gd name="connsiteY8" fmla="*/ 312668 h 3624505"/>
              <a:gd name="connsiteX9" fmla="*/ 1550656 w 1550656"/>
              <a:gd name="connsiteY9"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457200 w 1550656"/>
              <a:gd name="connsiteY4" fmla="*/ 2919655 h 3624505"/>
              <a:gd name="connsiteX5" fmla="*/ 932763 w 1550656"/>
              <a:gd name="connsiteY5" fmla="*/ 2158902 h 3624505"/>
              <a:gd name="connsiteX6" fmla="*/ 992317 w 1550656"/>
              <a:gd name="connsiteY6" fmla="*/ 811448 h 3624505"/>
              <a:gd name="connsiteX7" fmla="*/ 1431542 w 1550656"/>
              <a:gd name="connsiteY7" fmla="*/ 312668 h 3624505"/>
              <a:gd name="connsiteX8" fmla="*/ 1550656 w 1550656"/>
              <a:gd name="connsiteY8" fmla="*/ 0 h 3624505"/>
              <a:gd name="connsiteX0" fmla="*/ 0 w 1550656"/>
              <a:gd name="connsiteY0" fmla="*/ 3624505 h 3624505"/>
              <a:gd name="connsiteX1" fmla="*/ 0 w 1550656"/>
              <a:gd name="connsiteY1" fmla="*/ 3624505 h 3624505"/>
              <a:gd name="connsiteX2" fmla="*/ 52387 w 1550656"/>
              <a:gd name="connsiteY2" fmla="*/ 3534018 h 3624505"/>
              <a:gd name="connsiteX3" fmla="*/ 414337 w 1550656"/>
              <a:gd name="connsiteY3" fmla="*/ 2972043 h 3624505"/>
              <a:gd name="connsiteX4" fmla="*/ 702869 w 1550656"/>
              <a:gd name="connsiteY4" fmla="*/ 2606987 h 3624505"/>
              <a:gd name="connsiteX5" fmla="*/ 932763 w 1550656"/>
              <a:gd name="connsiteY5" fmla="*/ 2158902 h 3624505"/>
              <a:gd name="connsiteX6" fmla="*/ 992317 w 1550656"/>
              <a:gd name="connsiteY6" fmla="*/ 811448 h 3624505"/>
              <a:gd name="connsiteX7" fmla="*/ 1431542 w 1550656"/>
              <a:gd name="connsiteY7" fmla="*/ 312668 h 3624505"/>
              <a:gd name="connsiteX8" fmla="*/ 1550656 w 1550656"/>
              <a:gd name="connsiteY8" fmla="*/ 0 h 36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56" h="3624505">
                <a:moveTo>
                  <a:pt x="0" y="3624505"/>
                </a:moveTo>
                <a:lnTo>
                  <a:pt x="0" y="3624505"/>
                </a:lnTo>
                <a:lnTo>
                  <a:pt x="52387" y="3534018"/>
                </a:lnTo>
                <a:lnTo>
                  <a:pt x="414337" y="2972043"/>
                </a:lnTo>
                <a:lnTo>
                  <a:pt x="702869" y="2606987"/>
                </a:lnTo>
                <a:cubicBezTo>
                  <a:pt x="789273" y="2471464"/>
                  <a:pt x="843577" y="2510270"/>
                  <a:pt x="932763" y="2158902"/>
                </a:cubicBezTo>
                <a:cubicBezTo>
                  <a:pt x="968744" y="1883456"/>
                  <a:pt x="909187" y="1119154"/>
                  <a:pt x="992317" y="811448"/>
                </a:cubicBezTo>
                <a:cubicBezTo>
                  <a:pt x="1075447" y="568261"/>
                  <a:pt x="1345930" y="442946"/>
                  <a:pt x="1431542" y="312668"/>
                </a:cubicBezTo>
                <a:cubicBezTo>
                  <a:pt x="1517154" y="182390"/>
                  <a:pt x="1520878" y="45907"/>
                  <a:pt x="1550656" y="0"/>
                </a:cubicBezTo>
              </a:path>
            </a:pathLst>
          </a:custGeom>
          <a:noFill/>
          <a:ln w="28575">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67" name="フリーフォーム: 図形 566">
            <a:extLst>
              <a:ext uri="{FF2B5EF4-FFF2-40B4-BE49-F238E27FC236}">
                <a16:creationId xmlns:a16="http://schemas.microsoft.com/office/drawing/2014/main" id="{9E582935-D745-4689-B118-F0D8F2957F5B}"/>
              </a:ext>
            </a:extLst>
          </p:cNvPr>
          <p:cNvSpPr/>
          <p:nvPr/>
        </p:nvSpPr>
        <p:spPr bwMode="auto">
          <a:xfrm>
            <a:off x="5753933" y="3335206"/>
            <a:ext cx="3662178" cy="3422354"/>
          </a:xfrm>
          <a:custGeom>
            <a:avLst/>
            <a:gdLst>
              <a:gd name="connsiteX0" fmla="*/ 0 w 1443038"/>
              <a:gd name="connsiteY0" fmla="*/ 1914525 h 1914525"/>
              <a:gd name="connsiteX1" fmla="*/ 0 w 1443038"/>
              <a:gd name="connsiteY1" fmla="*/ 1914525 h 1914525"/>
              <a:gd name="connsiteX2" fmla="*/ 47625 w 1443038"/>
              <a:gd name="connsiteY2" fmla="*/ 1847850 h 1914525"/>
              <a:gd name="connsiteX3" fmla="*/ 157163 w 1443038"/>
              <a:gd name="connsiteY3" fmla="*/ 1604963 h 1914525"/>
              <a:gd name="connsiteX4" fmla="*/ 180975 w 1443038"/>
              <a:gd name="connsiteY4" fmla="*/ 1485900 h 1914525"/>
              <a:gd name="connsiteX5" fmla="*/ 385763 w 1443038"/>
              <a:gd name="connsiteY5" fmla="*/ 885825 h 1914525"/>
              <a:gd name="connsiteX6" fmla="*/ 404813 w 1443038"/>
              <a:gd name="connsiteY6" fmla="*/ 847725 h 1914525"/>
              <a:gd name="connsiteX7" fmla="*/ 519113 w 1443038"/>
              <a:gd name="connsiteY7" fmla="*/ 614363 h 1914525"/>
              <a:gd name="connsiteX8" fmla="*/ 676275 w 1443038"/>
              <a:gd name="connsiteY8" fmla="*/ 485775 h 1914525"/>
              <a:gd name="connsiteX9" fmla="*/ 842963 w 1443038"/>
              <a:gd name="connsiteY9" fmla="*/ 247650 h 1914525"/>
              <a:gd name="connsiteX10" fmla="*/ 928688 w 1443038"/>
              <a:gd name="connsiteY10" fmla="*/ 138113 h 1914525"/>
              <a:gd name="connsiteX11" fmla="*/ 1162050 w 1443038"/>
              <a:gd name="connsiteY11" fmla="*/ 47625 h 1914525"/>
              <a:gd name="connsiteX12" fmla="*/ 1295400 w 1443038"/>
              <a:gd name="connsiteY12" fmla="*/ 14288 h 1914525"/>
              <a:gd name="connsiteX13" fmla="*/ 1443038 w 1443038"/>
              <a:gd name="connsiteY13" fmla="*/ 0 h 1914525"/>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28688 w 1811987"/>
              <a:gd name="connsiteY10" fmla="*/ 588356 h 2364768"/>
              <a:gd name="connsiteX11" fmla="*/ 1162050 w 1811987"/>
              <a:gd name="connsiteY11" fmla="*/ 497868 h 2364768"/>
              <a:gd name="connsiteX12" fmla="*/ 1295400 w 1811987"/>
              <a:gd name="connsiteY12" fmla="*/ 464531 h 2364768"/>
              <a:gd name="connsiteX13" fmla="*/ 1811987 w 1811987"/>
              <a:gd name="connsiteY13"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28688 w 1811987"/>
              <a:gd name="connsiteY10" fmla="*/ 588356 h 2364768"/>
              <a:gd name="connsiteX11" fmla="*/ 1162050 w 1811987"/>
              <a:gd name="connsiteY11" fmla="*/ 497868 h 2364768"/>
              <a:gd name="connsiteX12" fmla="*/ 1639336 w 1811987"/>
              <a:gd name="connsiteY12" fmla="*/ 214396 h 2364768"/>
              <a:gd name="connsiteX13" fmla="*/ 1811987 w 1811987"/>
              <a:gd name="connsiteY13"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28688 w 1811987"/>
              <a:gd name="connsiteY10" fmla="*/ 588356 h 2364768"/>
              <a:gd name="connsiteX11" fmla="*/ 1618547 w 1811987"/>
              <a:gd name="connsiteY11" fmla="*/ 385307 h 2364768"/>
              <a:gd name="connsiteX12" fmla="*/ 1639336 w 1811987"/>
              <a:gd name="connsiteY12" fmla="*/ 214396 h 2364768"/>
              <a:gd name="connsiteX13" fmla="*/ 1811987 w 1811987"/>
              <a:gd name="connsiteY13"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59955 w 1811987"/>
              <a:gd name="connsiteY10" fmla="*/ 569596 h 2364768"/>
              <a:gd name="connsiteX11" fmla="*/ 1618547 w 1811987"/>
              <a:gd name="connsiteY11" fmla="*/ 385307 h 2364768"/>
              <a:gd name="connsiteX12" fmla="*/ 1639336 w 1811987"/>
              <a:gd name="connsiteY12" fmla="*/ 214396 h 2364768"/>
              <a:gd name="connsiteX13" fmla="*/ 1811987 w 1811987"/>
              <a:gd name="connsiteY13"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59955 w 1811987"/>
              <a:gd name="connsiteY10" fmla="*/ 569596 h 2364768"/>
              <a:gd name="connsiteX11" fmla="*/ 1370220 w 1811987"/>
              <a:gd name="connsiteY11" fmla="*/ 458546 h 2364768"/>
              <a:gd name="connsiteX12" fmla="*/ 1618547 w 1811987"/>
              <a:gd name="connsiteY12" fmla="*/ 385307 h 2364768"/>
              <a:gd name="connsiteX13" fmla="*/ 1639336 w 1811987"/>
              <a:gd name="connsiteY13" fmla="*/ 214396 h 2364768"/>
              <a:gd name="connsiteX14" fmla="*/ 1811987 w 1811987"/>
              <a:gd name="connsiteY14"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59955 w 1811987"/>
              <a:gd name="connsiteY10" fmla="*/ 569596 h 2364768"/>
              <a:gd name="connsiteX11" fmla="*/ 1420247 w 1811987"/>
              <a:gd name="connsiteY11" fmla="*/ 489813 h 2364768"/>
              <a:gd name="connsiteX12" fmla="*/ 1618547 w 1811987"/>
              <a:gd name="connsiteY12" fmla="*/ 385307 h 2364768"/>
              <a:gd name="connsiteX13" fmla="*/ 1639336 w 1811987"/>
              <a:gd name="connsiteY13" fmla="*/ 214396 h 2364768"/>
              <a:gd name="connsiteX14" fmla="*/ 1811987 w 1811987"/>
              <a:gd name="connsiteY14" fmla="*/ 0 h 2364768"/>
              <a:gd name="connsiteX0" fmla="*/ 0 w 1811987"/>
              <a:gd name="connsiteY0" fmla="*/ 2364768 h 2364768"/>
              <a:gd name="connsiteX1" fmla="*/ 0 w 1811987"/>
              <a:gd name="connsiteY1" fmla="*/ 2364768 h 2364768"/>
              <a:gd name="connsiteX2" fmla="*/ 47625 w 1811987"/>
              <a:gd name="connsiteY2" fmla="*/ 2298093 h 2364768"/>
              <a:gd name="connsiteX3" fmla="*/ 157163 w 1811987"/>
              <a:gd name="connsiteY3" fmla="*/ 2055206 h 2364768"/>
              <a:gd name="connsiteX4" fmla="*/ 180975 w 1811987"/>
              <a:gd name="connsiteY4" fmla="*/ 1936143 h 2364768"/>
              <a:gd name="connsiteX5" fmla="*/ 385763 w 1811987"/>
              <a:gd name="connsiteY5" fmla="*/ 1336068 h 2364768"/>
              <a:gd name="connsiteX6" fmla="*/ 404813 w 1811987"/>
              <a:gd name="connsiteY6" fmla="*/ 1297968 h 2364768"/>
              <a:gd name="connsiteX7" fmla="*/ 519113 w 1811987"/>
              <a:gd name="connsiteY7" fmla="*/ 1064606 h 2364768"/>
              <a:gd name="connsiteX8" fmla="*/ 676275 w 1811987"/>
              <a:gd name="connsiteY8" fmla="*/ 936018 h 2364768"/>
              <a:gd name="connsiteX9" fmla="*/ 842963 w 1811987"/>
              <a:gd name="connsiteY9" fmla="*/ 697893 h 2364768"/>
              <a:gd name="connsiteX10" fmla="*/ 959955 w 1811987"/>
              <a:gd name="connsiteY10" fmla="*/ 569596 h 2364768"/>
              <a:gd name="connsiteX11" fmla="*/ 1420247 w 1811987"/>
              <a:gd name="connsiteY11" fmla="*/ 489813 h 2364768"/>
              <a:gd name="connsiteX12" fmla="*/ 1612294 w 1811987"/>
              <a:gd name="connsiteY12" fmla="*/ 372801 h 2364768"/>
              <a:gd name="connsiteX13" fmla="*/ 1639336 w 1811987"/>
              <a:gd name="connsiteY13" fmla="*/ 214396 h 2364768"/>
              <a:gd name="connsiteX14" fmla="*/ 1811987 w 1811987"/>
              <a:gd name="connsiteY14" fmla="*/ 0 h 2364768"/>
              <a:gd name="connsiteX0" fmla="*/ 0 w 1825432"/>
              <a:gd name="connsiteY0" fmla="*/ 2384011 h 2384011"/>
              <a:gd name="connsiteX1" fmla="*/ 0 w 1825432"/>
              <a:gd name="connsiteY1" fmla="*/ 2384011 h 2384011"/>
              <a:gd name="connsiteX2" fmla="*/ 47625 w 1825432"/>
              <a:gd name="connsiteY2" fmla="*/ 2317336 h 2384011"/>
              <a:gd name="connsiteX3" fmla="*/ 157163 w 1825432"/>
              <a:gd name="connsiteY3" fmla="*/ 2074449 h 2384011"/>
              <a:gd name="connsiteX4" fmla="*/ 180975 w 1825432"/>
              <a:gd name="connsiteY4" fmla="*/ 1955386 h 2384011"/>
              <a:gd name="connsiteX5" fmla="*/ 385763 w 1825432"/>
              <a:gd name="connsiteY5" fmla="*/ 1355311 h 2384011"/>
              <a:gd name="connsiteX6" fmla="*/ 404813 w 1825432"/>
              <a:gd name="connsiteY6" fmla="*/ 1317211 h 2384011"/>
              <a:gd name="connsiteX7" fmla="*/ 519113 w 1825432"/>
              <a:gd name="connsiteY7" fmla="*/ 1083849 h 2384011"/>
              <a:gd name="connsiteX8" fmla="*/ 676275 w 1825432"/>
              <a:gd name="connsiteY8" fmla="*/ 955261 h 2384011"/>
              <a:gd name="connsiteX9" fmla="*/ 842963 w 1825432"/>
              <a:gd name="connsiteY9" fmla="*/ 717136 h 2384011"/>
              <a:gd name="connsiteX10" fmla="*/ 959955 w 1825432"/>
              <a:gd name="connsiteY10" fmla="*/ 588839 h 2384011"/>
              <a:gd name="connsiteX11" fmla="*/ 1420247 w 1825432"/>
              <a:gd name="connsiteY11" fmla="*/ 509056 h 2384011"/>
              <a:gd name="connsiteX12" fmla="*/ 1612294 w 1825432"/>
              <a:gd name="connsiteY12" fmla="*/ 392044 h 2384011"/>
              <a:gd name="connsiteX13" fmla="*/ 1639336 w 1825432"/>
              <a:gd name="connsiteY13" fmla="*/ 233639 h 2384011"/>
              <a:gd name="connsiteX14" fmla="*/ 1811987 w 1825432"/>
              <a:gd name="connsiteY14" fmla="*/ 19243 h 2384011"/>
              <a:gd name="connsiteX15" fmla="*/ 1814210 w 1825432"/>
              <a:gd name="connsiteY15" fmla="*/ 8787 h 2384011"/>
              <a:gd name="connsiteX0" fmla="*/ 0 w 2089359"/>
              <a:gd name="connsiteY0" fmla="*/ 2494038 h 2494038"/>
              <a:gd name="connsiteX1" fmla="*/ 0 w 2089359"/>
              <a:gd name="connsiteY1" fmla="*/ 2494038 h 2494038"/>
              <a:gd name="connsiteX2" fmla="*/ 47625 w 2089359"/>
              <a:gd name="connsiteY2" fmla="*/ 2427363 h 2494038"/>
              <a:gd name="connsiteX3" fmla="*/ 157163 w 2089359"/>
              <a:gd name="connsiteY3" fmla="*/ 2184476 h 2494038"/>
              <a:gd name="connsiteX4" fmla="*/ 180975 w 2089359"/>
              <a:gd name="connsiteY4" fmla="*/ 2065413 h 2494038"/>
              <a:gd name="connsiteX5" fmla="*/ 385763 w 2089359"/>
              <a:gd name="connsiteY5" fmla="*/ 1465338 h 2494038"/>
              <a:gd name="connsiteX6" fmla="*/ 404813 w 2089359"/>
              <a:gd name="connsiteY6" fmla="*/ 1427238 h 2494038"/>
              <a:gd name="connsiteX7" fmla="*/ 519113 w 2089359"/>
              <a:gd name="connsiteY7" fmla="*/ 1193876 h 2494038"/>
              <a:gd name="connsiteX8" fmla="*/ 676275 w 2089359"/>
              <a:gd name="connsiteY8" fmla="*/ 1065288 h 2494038"/>
              <a:gd name="connsiteX9" fmla="*/ 842963 w 2089359"/>
              <a:gd name="connsiteY9" fmla="*/ 827163 h 2494038"/>
              <a:gd name="connsiteX10" fmla="*/ 959955 w 2089359"/>
              <a:gd name="connsiteY10" fmla="*/ 698866 h 2494038"/>
              <a:gd name="connsiteX11" fmla="*/ 1420247 w 2089359"/>
              <a:gd name="connsiteY11" fmla="*/ 619083 h 2494038"/>
              <a:gd name="connsiteX12" fmla="*/ 1612294 w 2089359"/>
              <a:gd name="connsiteY12" fmla="*/ 502071 h 2494038"/>
              <a:gd name="connsiteX13" fmla="*/ 1639336 w 2089359"/>
              <a:gd name="connsiteY13" fmla="*/ 343666 h 2494038"/>
              <a:gd name="connsiteX14" fmla="*/ 1811987 w 2089359"/>
              <a:gd name="connsiteY14" fmla="*/ 129270 h 2494038"/>
              <a:gd name="connsiteX15" fmla="*/ 2089359 w 2089359"/>
              <a:gd name="connsiteY15" fmla="*/ 0 h 2494038"/>
              <a:gd name="connsiteX0" fmla="*/ 0 w 2264454"/>
              <a:gd name="connsiteY0" fmla="*/ 2370640 h 2370640"/>
              <a:gd name="connsiteX1" fmla="*/ 0 w 2264454"/>
              <a:gd name="connsiteY1" fmla="*/ 2370640 h 2370640"/>
              <a:gd name="connsiteX2" fmla="*/ 47625 w 2264454"/>
              <a:gd name="connsiteY2" fmla="*/ 2303965 h 2370640"/>
              <a:gd name="connsiteX3" fmla="*/ 157163 w 2264454"/>
              <a:gd name="connsiteY3" fmla="*/ 2061078 h 2370640"/>
              <a:gd name="connsiteX4" fmla="*/ 180975 w 2264454"/>
              <a:gd name="connsiteY4" fmla="*/ 1942015 h 2370640"/>
              <a:gd name="connsiteX5" fmla="*/ 385763 w 2264454"/>
              <a:gd name="connsiteY5" fmla="*/ 1341940 h 2370640"/>
              <a:gd name="connsiteX6" fmla="*/ 404813 w 2264454"/>
              <a:gd name="connsiteY6" fmla="*/ 1303840 h 2370640"/>
              <a:gd name="connsiteX7" fmla="*/ 519113 w 2264454"/>
              <a:gd name="connsiteY7" fmla="*/ 1070478 h 2370640"/>
              <a:gd name="connsiteX8" fmla="*/ 676275 w 2264454"/>
              <a:gd name="connsiteY8" fmla="*/ 941890 h 2370640"/>
              <a:gd name="connsiteX9" fmla="*/ 842963 w 2264454"/>
              <a:gd name="connsiteY9" fmla="*/ 703765 h 2370640"/>
              <a:gd name="connsiteX10" fmla="*/ 959955 w 2264454"/>
              <a:gd name="connsiteY10" fmla="*/ 575468 h 2370640"/>
              <a:gd name="connsiteX11" fmla="*/ 1420247 w 2264454"/>
              <a:gd name="connsiteY11" fmla="*/ 495685 h 2370640"/>
              <a:gd name="connsiteX12" fmla="*/ 1612294 w 2264454"/>
              <a:gd name="connsiteY12" fmla="*/ 378673 h 2370640"/>
              <a:gd name="connsiteX13" fmla="*/ 1639336 w 2264454"/>
              <a:gd name="connsiteY13" fmla="*/ 220268 h 2370640"/>
              <a:gd name="connsiteX14" fmla="*/ 1811987 w 2264454"/>
              <a:gd name="connsiteY14" fmla="*/ 5872 h 2370640"/>
              <a:gd name="connsiteX15" fmla="*/ 2264454 w 2264454"/>
              <a:gd name="connsiteY15" fmla="*/ 120484 h 2370640"/>
              <a:gd name="connsiteX0" fmla="*/ 0 w 2264454"/>
              <a:gd name="connsiteY0" fmla="*/ 2376441 h 2376441"/>
              <a:gd name="connsiteX1" fmla="*/ 0 w 2264454"/>
              <a:gd name="connsiteY1" fmla="*/ 2376441 h 2376441"/>
              <a:gd name="connsiteX2" fmla="*/ 47625 w 2264454"/>
              <a:gd name="connsiteY2" fmla="*/ 2309766 h 2376441"/>
              <a:gd name="connsiteX3" fmla="*/ 157163 w 2264454"/>
              <a:gd name="connsiteY3" fmla="*/ 2066879 h 2376441"/>
              <a:gd name="connsiteX4" fmla="*/ 180975 w 2264454"/>
              <a:gd name="connsiteY4" fmla="*/ 1947816 h 2376441"/>
              <a:gd name="connsiteX5" fmla="*/ 385763 w 2264454"/>
              <a:gd name="connsiteY5" fmla="*/ 1347741 h 2376441"/>
              <a:gd name="connsiteX6" fmla="*/ 404813 w 2264454"/>
              <a:gd name="connsiteY6" fmla="*/ 1309641 h 2376441"/>
              <a:gd name="connsiteX7" fmla="*/ 519113 w 2264454"/>
              <a:gd name="connsiteY7" fmla="*/ 1076279 h 2376441"/>
              <a:gd name="connsiteX8" fmla="*/ 676275 w 2264454"/>
              <a:gd name="connsiteY8" fmla="*/ 947691 h 2376441"/>
              <a:gd name="connsiteX9" fmla="*/ 842963 w 2264454"/>
              <a:gd name="connsiteY9" fmla="*/ 709566 h 2376441"/>
              <a:gd name="connsiteX10" fmla="*/ 959955 w 2264454"/>
              <a:gd name="connsiteY10" fmla="*/ 581269 h 2376441"/>
              <a:gd name="connsiteX11" fmla="*/ 1420247 w 2264454"/>
              <a:gd name="connsiteY11" fmla="*/ 501486 h 2376441"/>
              <a:gd name="connsiteX12" fmla="*/ 1612294 w 2264454"/>
              <a:gd name="connsiteY12" fmla="*/ 384474 h 2376441"/>
              <a:gd name="connsiteX13" fmla="*/ 1639336 w 2264454"/>
              <a:gd name="connsiteY13" fmla="*/ 226069 h 2376441"/>
              <a:gd name="connsiteX14" fmla="*/ 1811987 w 2264454"/>
              <a:gd name="connsiteY14" fmla="*/ 11673 h 2376441"/>
              <a:gd name="connsiteX15" fmla="*/ 1983052 w 2264454"/>
              <a:gd name="connsiteY15" fmla="*/ 38737 h 2376441"/>
              <a:gd name="connsiteX16" fmla="*/ 2264454 w 2264454"/>
              <a:gd name="connsiteY16" fmla="*/ 126285 h 2376441"/>
              <a:gd name="connsiteX0" fmla="*/ 0 w 2264454"/>
              <a:gd name="connsiteY0" fmla="*/ 2407145 h 2407145"/>
              <a:gd name="connsiteX1" fmla="*/ 0 w 2264454"/>
              <a:gd name="connsiteY1" fmla="*/ 2407145 h 2407145"/>
              <a:gd name="connsiteX2" fmla="*/ 47625 w 2264454"/>
              <a:gd name="connsiteY2" fmla="*/ 2340470 h 2407145"/>
              <a:gd name="connsiteX3" fmla="*/ 157163 w 2264454"/>
              <a:gd name="connsiteY3" fmla="*/ 2097583 h 2407145"/>
              <a:gd name="connsiteX4" fmla="*/ 180975 w 2264454"/>
              <a:gd name="connsiteY4" fmla="*/ 1978520 h 2407145"/>
              <a:gd name="connsiteX5" fmla="*/ 385763 w 2264454"/>
              <a:gd name="connsiteY5" fmla="*/ 1378445 h 2407145"/>
              <a:gd name="connsiteX6" fmla="*/ 404813 w 2264454"/>
              <a:gd name="connsiteY6" fmla="*/ 1340345 h 2407145"/>
              <a:gd name="connsiteX7" fmla="*/ 519113 w 2264454"/>
              <a:gd name="connsiteY7" fmla="*/ 1106983 h 2407145"/>
              <a:gd name="connsiteX8" fmla="*/ 676275 w 2264454"/>
              <a:gd name="connsiteY8" fmla="*/ 978395 h 2407145"/>
              <a:gd name="connsiteX9" fmla="*/ 842963 w 2264454"/>
              <a:gd name="connsiteY9" fmla="*/ 740270 h 2407145"/>
              <a:gd name="connsiteX10" fmla="*/ 959955 w 2264454"/>
              <a:gd name="connsiteY10" fmla="*/ 611973 h 2407145"/>
              <a:gd name="connsiteX11" fmla="*/ 1420247 w 2264454"/>
              <a:gd name="connsiteY11" fmla="*/ 532190 h 2407145"/>
              <a:gd name="connsiteX12" fmla="*/ 1612294 w 2264454"/>
              <a:gd name="connsiteY12" fmla="*/ 415178 h 2407145"/>
              <a:gd name="connsiteX13" fmla="*/ 1639336 w 2264454"/>
              <a:gd name="connsiteY13" fmla="*/ 256773 h 2407145"/>
              <a:gd name="connsiteX14" fmla="*/ 1811987 w 2264454"/>
              <a:gd name="connsiteY14" fmla="*/ 42377 h 2407145"/>
              <a:gd name="connsiteX15" fmla="*/ 2020572 w 2264454"/>
              <a:gd name="connsiteY15" fmla="*/ 6907 h 2407145"/>
              <a:gd name="connsiteX16" fmla="*/ 2264454 w 2264454"/>
              <a:gd name="connsiteY16" fmla="*/ 156989 h 2407145"/>
              <a:gd name="connsiteX0" fmla="*/ 0 w 2282519"/>
              <a:gd name="connsiteY0" fmla="*/ 2407145 h 2407145"/>
              <a:gd name="connsiteX1" fmla="*/ 0 w 2282519"/>
              <a:gd name="connsiteY1" fmla="*/ 2407145 h 2407145"/>
              <a:gd name="connsiteX2" fmla="*/ 47625 w 2282519"/>
              <a:gd name="connsiteY2" fmla="*/ 2340470 h 2407145"/>
              <a:gd name="connsiteX3" fmla="*/ 157163 w 2282519"/>
              <a:gd name="connsiteY3" fmla="*/ 2097583 h 2407145"/>
              <a:gd name="connsiteX4" fmla="*/ 180975 w 2282519"/>
              <a:gd name="connsiteY4" fmla="*/ 1978520 h 2407145"/>
              <a:gd name="connsiteX5" fmla="*/ 385763 w 2282519"/>
              <a:gd name="connsiteY5" fmla="*/ 1378445 h 2407145"/>
              <a:gd name="connsiteX6" fmla="*/ 404813 w 2282519"/>
              <a:gd name="connsiteY6" fmla="*/ 1340345 h 2407145"/>
              <a:gd name="connsiteX7" fmla="*/ 519113 w 2282519"/>
              <a:gd name="connsiteY7" fmla="*/ 1106983 h 2407145"/>
              <a:gd name="connsiteX8" fmla="*/ 676275 w 2282519"/>
              <a:gd name="connsiteY8" fmla="*/ 978395 h 2407145"/>
              <a:gd name="connsiteX9" fmla="*/ 842963 w 2282519"/>
              <a:gd name="connsiteY9" fmla="*/ 740270 h 2407145"/>
              <a:gd name="connsiteX10" fmla="*/ 959955 w 2282519"/>
              <a:gd name="connsiteY10" fmla="*/ 611973 h 2407145"/>
              <a:gd name="connsiteX11" fmla="*/ 1420247 w 2282519"/>
              <a:gd name="connsiteY11" fmla="*/ 532190 h 2407145"/>
              <a:gd name="connsiteX12" fmla="*/ 1612294 w 2282519"/>
              <a:gd name="connsiteY12" fmla="*/ 415178 h 2407145"/>
              <a:gd name="connsiteX13" fmla="*/ 1639336 w 2282519"/>
              <a:gd name="connsiteY13" fmla="*/ 256773 h 2407145"/>
              <a:gd name="connsiteX14" fmla="*/ 1811987 w 2282519"/>
              <a:gd name="connsiteY14" fmla="*/ 42377 h 2407145"/>
              <a:gd name="connsiteX15" fmla="*/ 2020572 w 2282519"/>
              <a:gd name="connsiteY15" fmla="*/ 6907 h 2407145"/>
              <a:gd name="connsiteX16" fmla="*/ 2264454 w 2282519"/>
              <a:gd name="connsiteY16" fmla="*/ 156989 h 2407145"/>
              <a:gd name="connsiteX17" fmla="*/ 2264454 w 2282519"/>
              <a:gd name="connsiteY17" fmla="*/ 169496 h 2407145"/>
              <a:gd name="connsiteX0" fmla="*/ 0 w 2714698"/>
              <a:gd name="connsiteY0" fmla="*/ 2407145 h 2407145"/>
              <a:gd name="connsiteX1" fmla="*/ 0 w 2714698"/>
              <a:gd name="connsiteY1" fmla="*/ 2407145 h 2407145"/>
              <a:gd name="connsiteX2" fmla="*/ 47625 w 2714698"/>
              <a:gd name="connsiteY2" fmla="*/ 2340470 h 2407145"/>
              <a:gd name="connsiteX3" fmla="*/ 157163 w 2714698"/>
              <a:gd name="connsiteY3" fmla="*/ 2097583 h 2407145"/>
              <a:gd name="connsiteX4" fmla="*/ 180975 w 2714698"/>
              <a:gd name="connsiteY4" fmla="*/ 1978520 h 2407145"/>
              <a:gd name="connsiteX5" fmla="*/ 385763 w 2714698"/>
              <a:gd name="connsiteY5" fmla="*/ 1378445 h 2407145"/>
              <a:gd name="connsiteX6" fmla="*/ 404813 w 2714698"/>
              <a:gd name="connsiteY6" fmla="*/ 1340345 h 2407145"/>
              <a:gd name="connsiteX7" fmla="*/ 519113 w 2714698"/>
              <a:gd name="connsiteY7" fmla="*/ 1106983 h 2407145"/>
              <a:gd name="connsiteX8" fmla="*/ 676275 w 2714698"/>
              <a:gd name="connsiteY8" fmla="*/ 978395 h 2407145"/>
              <a:gd name="connsiteX9" fmla="*/ 842963 w 2714698"/>
              <a:gd name="connsiteY9" fmla="*/ 740270 h 2407145"/>
              <a:gd name="connsiteX10" fmla="*/ 959955 w 2714698"/>
              <a:gd name="connsiteY10" fmla="*/ 611973 h 2407145"/>
              <a:gd name="connsiteX11" fmla="*/ 1420247 w 2714698"/>
              <a:gd name="connsiteY11" fmla="*/ 532190 h 2407145"/>
              <a:gd name="connsiteX12" fmla="*/ 1612294 w 2714698"/>
              <a:gd name="connsiteY12" fmla="*/ 415178 h 2407145"/>
              <a:gd name="connsiteX13" fmla="*/ 1639336 w 2714698"/>
              <a:gd name="connsiteY13" fmla="*/ 256773 h 2407145"/>
              <a:gd name="connsiteX14" fmla="*/ 1811987 w 2714698"/>
              <a:gd name="connsiteY14" fmla="*/ 42377 h 2407145"/>
              <a:gd name="connsiteX15" fmla="*/ 2020572 w 2714698"/>
              <a:gd name="connsiteY15" fmla="*/ 6907 h 2407145"/>
              <a:gd name="connsiteX16" fmla="*/ 2264454 w 2714698"/>
              <a:gd name="connsiteY16" fmla="*/ 156989 h 2407145"/>
              <a:gd name="connsiteX17" fmla="*/ 2714698 w 2714698"/>
              <a:gd name="connsiteY17" fmla="*/ 338337 h 2407145"/>
              <a:gd name="connsiteX0" fmla="*/ 0 w 2714698"/>
              <a:gd name="connsiteY0" fmla="*/ 2407145 h 2407145"/>
              <a:gd name="connsiteX1" fmla="*/ 0 w 2714698"/>
              <a:gd name="connsiteY1" fmla="*/ 2407145 h 2407145"/>
              <a:gd name="connsiteX2" fmla="*/ 47625 w 2714698"/>
              <a:gd name="connsiteY2" fmla="*/ 2340470 h 2407145"/>
              <a:gd name="connsiteX3" fmla="*/ 157163 w 2714698"/>
              <a:gd name="connsiteY3" fmla="*/ 2097583 h 2407145"/>
              <a:gd name="connsiteX4" fmla="*/ 180975 w 2714698"/>
              <a:gd name="connsiteY4" fmla="*/ 1978520 h 2407145"/>
              <a:gd name="connsiteX5" fmla="*/ 385763 w 2714698"/>
              <a:gd name="connsiteY5" fmla="*/ 1378445 h 2407145"/>
              <a:gd name="connsiteX6" fmla="*/ 404813 w 2714698"/>
              <a:gd name="connsiteY6" fmla="*/ 1340345 h 2407145"/>
              <a:gd name="connsiteX7" fmla="*/ 519113 w 2714698"/>
              <a:gd name="connsiteY7" fmla="*/ 1106983 h 2407145"/>
              <a:gd name="connsiteX8" fmla="*/ 676275 w 2714698"/>
              <a:gd name="connsiteY8" fmla="*/ 978395 h 2407145"/>
              <a:gd name="connsiteX9" fmla="*/ 842963 w 2714698"/>
              <a:gd name="connsiteY9" fmla="*/ 740270 h 2407145"/>
              <a:gd name="connsiteX10" fmla="*/ 959955 w 2714698"/>
              <a:gd name="connsiteY10" fmla="*/ 611973 h 2407145"/>
              <a:gd name="connsiteX11" fmla="*/ 1420247 w 2714698"/>
              <a:gd name="connsiteY11" fmla="*/ 532190 h 2407145"/>
              <a:gd name="connsiteX12" fmla="*/ 1612294 w 2714698"/>
              <a:gd name="connsiteY12" fmla="*/ 415178 h 2407145"/>
              <a:gd name="connsiteX13" fmla="*/ 1639336 w 2714698"/>
              <a:gd name="connsiteY13" fmla="*/ 256773 h 2407145"/>
              <a:gd name="connsiteX14" fmla="*/ 1811987 w 2714698"/>
              <a:gd name="connsiteY14" fmla="*/ 42377 h 2407145"/>
              <a:gd name="connsiteX15" fmla="*/ 2020572 w 2714698"/>
              <a:gd name="connsiteY15" fmla="*/ 6907 h 2407145"/>
              <a:gd name="connsiteX16" fmla="*/ 2264454 w 2714698"/>
              <a:gd name="connsiteY16" fmla="*/ 156989 h 2407145"/>
              <a:gd name="connsiteX17" fmla="*/ 2458308 w 2714698"/>
              <a:gd name="connsiteY17" fmla="*/ 238283 h 2407145"/>
              <a:gd name="connsiteX18" fmla="*/ 2714698 w 2714698"/>
              <a:gd name="connsiteY18" fmla="*/ 338337 h 2407145"/>
              <a:gd name="connsiteX0" fmla="*/ 0 w 2714698"/>
              <a:gd name="connsiteY0" fmla="*/ 2407145 h 2407145"/>
              <a:gd name="connsiteX1" fmla="*/ 0 w 2714698"/>
              <a:gd name="connsiteY1" fmla="*/ 2407145 h 2407145"/>
              <a:gd name="connsiteX2" fmla="*/ 47625 w 2714698"/>
              <a:gd name="connsiteY2" fmla="*/ 2340470 h 2407145"/>
              <a:gd name="connsiteX3" fmla="*/ 157163 w 2714698"/>
              <a:gd name="connsiteY3" fmla="*/ 2097583 h 2407145"/>
              <a:gd name="connsiteX4" fmla="*/ 180975 w 2714698"/>
              <a:gd name="connsiteY4" fmla="*/ 1978520 h 2407145"/>
              <a:gd name="connsiteX5" fmla="*/ 385763 w 2714698"/>
              <a:gd name="connsiteY5" fmla="*/ 1378445 h 2407145"/>
              <a:gd name="connsiteX6" fmla="*/ 404813 w 2714698"/>
              <a:gd name="connsiteY6" fmla="*/ 1340345 h 2407145"/>
              <a:gd name="connsiteX7" fmla="*/ 519113 w 2714698"/>
              <a:gd name="connsiteY7" fmla="*/ 1106983 h 2407145"/>
              <a:gd name="connsiteX8" fmla="*/ 676275 w 2714698"/>
              <a:gd name="connsiteY8" fmla="*/ 978395 h 2407145"/>
              <a:gd name="connsiteX9" fmla="*/ 842963 w 2714698"/>
              <a:gd name="connsiteY9" fmla="*/ 740270 h 2407145"/>
              <a:gd name="connsiteX10" fmla="*/ 959955 w 2714698"/>
              <a:gd name="connsiteY10" fmla="*/ 611973 h 2407145"/>
              <a:gd name="connsiteX11" fmla="*/ 1420247 w 2714698"/>
              <a:gd name="connsiteY11" fmla="*/ 532190 h 2407145"/>
              <a:gd name="connsiteX12" fmla="*/ 1612294 w 2714698"/>
              <a:gd name="connsiteY12" fmla="*/ 415178 h 2407145"/>
              <a:gd name="connsiteX13" fmla="*/ 1639336 w 2714698"/>
              <a:gd name="connsiteY13" fmla="*/ 256773 h 2407145"/>
              <a:gd name="connsiteX14" fmla="*/ 1811987 w 2714698"/>
              <a:gd name="connsiteY14" fmla="*/ 42377 h 2407145"/>
              <a:gd name="connsiteX15" fmla="*/ 2020572 w 2714698"/>
              <a:gd name="connsiteY15" fmla="*/ 6907 h 2407145"/>
              <a:gd name="connsiteX16" fmla="*/ 2264454 w 2714698"/>
              <a:gd name="connsiteY16" fmla="*/ 156989 h 2407145"/>
              <a:gd name="connsiteX17" fmla="*/ 2552109 w 2714698"/>
              <a:gd name="connsiteY17" fmla="*/ 238283 h 2407145"/>
              <a:gd name="connsiteX18" fmla="*/ 2714698 w 2714698"/>
              <a:gd name="connsiteY18" fmla="*/ 338337 h 2407145"/>
              <a:gd name="connsiteX0" fmla="*/ 0 w 2764725"/>
              <a:gd name="connsiteY0" fmla="*/ 2407145 h 2407145"/>
              <a:gd name="connsiteX1" fmla="*/ 0 w 2764725"/>
              <a:gd name="connsiteY1" fmla="*/ 2407145 h 2407145"/>
              <a:gd name="connsiteX2" fmla="*/ 47625 w 2764725"/>
              <a:gd name="connsiteY2" fmla="*/ 2340470 h 2407145"/>
              <a:gd name="connsiteX3" fmla="*/ 157163 w 2764725"/>
              <a:gd name="connsiteY3" fmla="*/ 2097583 h 2407145"/>
              <a:gd name="connsiteX4" fmla="*/ 180975 w 2764725"/>
              <a:gd name="connsiteY4" fmla="*/ 1978520 h 2407145"/>
              <a:gd name="connsiteX5" fmla="*/ 385763 w 2764725"/>
              <a:gd name="connsiteY5" fmla="*/ 1378445 h 2407145"/>
              <a:gd name="connsiteX6" fmla="*/ 404813 w 2764725"/>
              <a:gd name="connsiteY6" fmla="*/ 1340345 h 2407145"/>
              <a:gd name="connsiteX7" fmla="*/ 519113 w 2764725"/>
              <a:gd name="connsiteY7" fmla="*/ 1106983 h 2407145"/>
              <a:gd name="connsiteX8" fmla="*/ 676275 w 2764725"/>
              <a:gd name="connsiteY8" fmla="*/ 978395 h 2407145"/>
              <a:gd name="connsiteX9" fmla="*/ 842963 w 2764725"/>
              <a:gd name="connsiteY9" fmla="*/ 740270 h 2407145"/>
              <a:gd name="connsiteX10" fmla="*/ 959955 w 2764725"/>
              <a:gd name="connsiteY10" fmla="*/ 611973 h 2407145"/>
              <a:gd name="connsiteX11" fmla="*/ 1420247 w 2764725"/>
              <a:gd name="connsiteY11" fmla="*/ 532190 h 2407145"/>
              <a:gd name="connsiteX12" fmla="*/ 1612294 w 2764725"/>
              <a:gd name="connsiteY12" fmla="*/ 415178 h 2407145"/>
              <a:gd name="connsiteX13" fmla="*/ 1639336 w 2764725"/>
              <a:gd name="connsiteY13" fmla="*/ 256773 h 2407145"/>
              <a:gd name="connsiteX14" fmla="*/ 1811987 w 2764725"/>
              <a:gd name="connsiteY14" fmla="*/ 42377 h 2407145"/>
              <a:gd name="connsiteX15" fmla="*/ 2020572 w 2764725"/>
              <a:gd name="connsiteY15" fmla="*/ 6907 h 2407145"/>
              <a:gd name="connsiteX16" fmla="*/ 2264454 w 2764725"/>
              <a:gd name="connsiteY16" fmla="*/ 156989 h 2407145"/>
              <a:gd name="connsiteX17" fmla="*/ 2552109 w 2764725"/>
              <a:gd name="connsiteY17" fmla="*/ 238283 h 2407145"/>
              <a:gd name="connsiteX18" fmla="*/ 2764725 w 2764725"/>
              <a:gd name="connsiteY18" fmla="*/ 357097 h 2407145"/>
              <a:gd name="connsiteX0" fmla="*/ 0 w 2764725"/>
              <a:gd name="connsiteY0" fmla="*/ 2407145 h 2407145"/>
              <a:gd name="connsiteX1" fmla="*/ 0 w 2764725"/>
              <a:gd name="connsiteY1" fmla="*/ 2407145 h 2407145"/>
              <a:gd name="connsiteX2" fmla="*/ 47625 w 2764725"/>
              <a:gd name="connsiteY2" fmla="*/ 2340470 h 2407145"/>
              <a:gd name="connsiteX3" fmla="*/ 157163 w 2764725"/>
              <a:gd name="connsiteY3" fmla="*/ 2097583 h 2407145"/>
              <a:gd name="connsiteX4" fmla="*/ 180975 w 2764725"/>
              <a:gd name="connsiteY4" fmla="*/ 1978520 h 2407145"/>
              <a:gd name="connsiteX5" fmla="*/ 385763 w 2764725"/>
              <a:gd name="connsiteY5" fmla="*/ 1378445 h 2407145"/>
              <a:gd name="connsiteX6" fmla="*/ 404813 w 2764725"/>
              <a:gd name="connsiteY6" fmla="*/ 1340345 h 2407145"/>
              <a:gd name="connsiteX7" fmla="*/ 519113 w 2764725"/>
              <a:gd name="connsiteY7" fmla="*/ 1106983 h 2407145"/>
              <a:gd name="connsiteX8" fmla="*/ 676275 w 2764725"/>
              <a:gd name="connsiteY8" fmla="*/ 978395 h 2407145"/>
              <a:gd name="connsiteX9" fmla="*/ 842963 w 2764725"/>
              <a:gd name="connsiteY9" fmla="*/ 740270 h 2407145"/>
              <a:gd name="connsiteX10" fmla="*/ 959955 w 2764725"/>
              <a:gd name="connsiteY10" fmla="*/ 611973 h 2407145"/>
              <a:gd name="connsiteX11" fmla="*/ 1420247 w 2764725"/>
              <a:gd name="connsiteY11" fmla="*/ 532190 h 2407145"/>
              <a:gd name="connsiteX12" fmla="*/ 1612294 w 2764725"/>
              <a:gd name="connsiteY12" fmla="*/ 415178 h 2407145"/>
              <a:gd name="connsiteX13" fmla="*/ 1639336 w 2764725"/>
              <a:gd name="connsiteY13" fmla="*/ 256773 h 2407145"/>
              <a:gd name="connsiteX14" fmla="*/ 1811987 w 2764725"/>
              <a:gd name="connsiteY14" fmla="*/ 42377 h 2407145"/>
              <a:gd name="connsiteX15" fmla="*/ 2020572 w 2764725"/>
              <a:gd name="connsiteY15" fmla="*/ 6907 h 2407145"/>
              <a:gd name="connsiteX16" fmla="*/ 2301974 w 2764725"/>
              <a:gd name="connsiteY16" fmla="*/ 182002 h 2407145"/>
              <a:gd name="connsiteX17" fmla="*/ 2552109 w 2764725"/>
              <a:gd name="connsiteY17" fmla="*/ 238283 h 2407145"/>
              <a:gd name="connsiteX18" fmla="*/ 2764725 w 2764725"/>
              <a:gd name="connsiteY18" fmla="*/ 357097 h 2407145"/>
              <a:gd name="connsiteX0" fmla="*/ 0 w 2552109"/>
              <a:gd name="connsiteY0" fmla="*/ 2407145 h 2407145"/>
              <a:gd name="connsiteX1" fmla="*/ 0 w 2552109"/>
              <a:gd name="connsiteY1" fmla="*/ 2407145 h 2407145"/>
              <a:gd name="connsiteX2" fmla="*/ 47625 w 2552109"/>
              <a:gd name="connsiteY2" fmla="*/ 2340470 h 2407145"/>
              <a:gd name="connsiteX3" fmla="*/ 157163 w 2552109"/>
              <a:gd name="connsiteY3" fmla="*/ 2097583 h 2407145"/>
              <a:gd name="connsiteX4" fmla="*/ 180975 w 2552109"/>
              <a:gd name="connsiteY4" fmla="*/ 1978520 h 2407145"/>
              <a:gd name="connsiteX5" fmla="*/ 385763 w 2552109"/>
              <a:gd name="connsiteY5" fmla="*/ 1378445 h 2407145"/>
              <a:gd name="connsiteX6" fmla="*/ 404813 w 2552109"/>
              <a:gd name="connsiteY6" fmla="*/ 1340345 h 2407145"/>
              <a:gd name="connsiteX7" fmla="*/ 519113 w 2552109"/>
              <a:gd name="connsiteY7" fmla="*/ 1106983 h 2407145"/>
              <a:gd name="connsiteX8" fmla="*/ 676275 w 2552109"/>
              <a:gd name="connsiteY8" fmla="*/ 978395 h 2407145"/>
              <a:gd name="connsiteX9" fmla="*/ 842963 w 2552109"/>
              <a:gd name="connsiteY9" fmla="*/ 740270 h 2407145"/>
              <a:gd name="connsiteX10" fmla="*/ 959955 w 2552109"/>
              <a:gd name="connsiteY10" fmla="*/ 611973 h 2407145"/>
              <a:gd name="connsiteX11" fmla="*/ 1420247 w 2552109"/>
              <a:gd name="connsiteY11" fmla="*/ 532190 h 2407145"/>
              <a:gd name="connsiteX12" fmla="*/ 1612294 w 2552109"/>
              <a:gd name="connsiteY12" fmla="*/ 415178 h 2407145"/>
              <a:gd name="connsiteX13" fmla="*/ 1639336 w 2552109"/>
              <a:gd name="connsiteY13" fmla="*/ 256773 h 2407145"/>
              <a:gd name="connsiteX14" fmla="*/ 1811987 w 2552109"/>
              <a:gd name="connsiteY14" fmla="*/ 42377 h 2407145"/>
              <a:gd name="connsiteX15" fmla="*/ 2020572 w 2552109"/>
              <a:gd name="connsiteY15" fmla="*/ 6907 h 2407145"/>
              <a:gd name="connsiteX16" fmla="*/ 2301974 w 2552109"/>
              <a:gd name="connsiteY16" fmla="*/ 182002 h 2407145"/>
              <a:gd name="connsiteX17" fmla="*/ 2552109 w 2552109"/>
              <a:gd name="connsiteY17" fmla="*/ 238283 h 2407145"/>
              <a:gd name="connsiteX0" fmla="*/ 0 w 2552109"/>
              <a:gd name="connsiteY0" fmla="*/ 2407145 h 2407145"/>
              <a:gd name="connsiteX1" fmla="*/ 0 w 2552109"/>
              <a:gd name="connsiteY1" fmla="*/ 2407145 h 2407145"/>
              <a:gd name="connsiteX2" fmla="*/ 47625 w 2552109"/>
              <a:gd name="connsiteY2" fmla="*/ 2340470 h 2407145"/>
              <a:gd name="connsiteX3" fmla="*/ 157163 w 2552109"/>
              <a:gd name="connsiteY3" fmla="*/ 2097583 h 2407145"/>
              <a:gd name="connsiteX4" fmla="*/ 180975 w 2552109"/>
              <a:gd name="connsiteY4" fmla="*/ 1978520 h 2407145"/>
              <a:gd name="connsiteX5" fmla="*/ 385763 w 2552109"/>
              <a:gd name="connsiteY5" fmla="*/ 1378445 h 2407145"/>
              <a:gd name="connsiteX6" fmla="*/ 404813 w 2552109"/>
              <a:gd name="connsiteY6" fmla="*/ 1340345 h 2407145"/>
              <a:gd name="connsiteX7" fmla="*/ 519113 w 2552109"/>
              <a:gd name="connsiteY7" fmla="*/ 1106983 h 2407145"/>
              <a:gd name="connsiteX8" fmla="*/ 676275 w 2552109"/>
              <a:gd name="connsiteY8" fmla="*/ 978395 h 2407145"/>
              <a:gd name="connsiteX9" fmla="*/ 842963 w 2552109"/>
              <a:gd name="connsiteY9" fmla="*/ 740270 h 2407145"/>
              <a:gd name="connsiteX10" fmla="*/ 984274 w 2552109"/>
              <a:gd name="connsiteY10" fmla="*/ 639766 h 2407145"/>
              <a:gd name="connsiteX11" fmla="*/ 1420247 w 2552109"/>
              <a:gd name="connsiteY11" fmla="*/ 532190 h 2407145"/>
              <a:gd name="connsiteX12" fmla="*/ 1612294 w 2552109"/>
              <a:gd name="connsiteY12" fmla="*/ 415178 h 2407145"/>
              <a:gd name="connsiteX13" fmla="*/ 1639336 w 2552109"/>
              <a:gd name="connsiteY13" fmla="*/ 256773 h 2407145"/>
              <a:gd name="connsiteX14" fmla="*/ 1811987 w 2552109"/>
              <a:gd name="connsiteY14" fmla="*/ 42377 h 2407145"/>
              <a:gd name="connsiteX15" fmla="*/ 2020572 w 2552109"/>
              <a:gd name="connsiteY15" fmla="*/ 6907 h 2407145"/>
              <a:gd name="connsiteX16" fmla="*/ 2301974 w 2552109"/>
              <a:gd name="connsiteY16" fmla="*/ 182002 h 2407145"/>
              <a:gd name="connsiteX17" fmla="*/ 2552109 w 2552109"/>
              <a:gd name="connsiteY17" fmla="*/ 238283 h 2407145"/>
              <a:gd name="connsiteX0" fmla="*/ 0 w 2552109"/>
              <a:gd name="connsiteY0" fmla="*/ 2407145 h 2407145"/>
              <a:gd name="connsiteX1" fmla="*/ 0 w 2552109"/>
              <a:gd name="connsiteY1" fmla="*/ 2407145 h 2407145"/>
              <a:gd name="connsiteX2" fmla="*/ 47625 w 2552109"/>
              <a:gd name="connsiteY2" fmla="*/ 2340470 h 2407145"/>
              <a:gd name="connsiteX3" fmla="*/ 157163 w 2552109"/>
              <a:gd name="connsiteY3" fmla="*/ 2097583 h 2407145"/>
              <a:gd name="connsiteX4" fmla="*/ 180975 w 2552109"/>
              <a:gd name="connsiteY4" fmla="*/ 1978520 h 2407145"/>
              <a:gd name="connsiteX5" fmla="*/ 385763 w 2552109"/>
              <a:gd name="connsiteY5" fmla="*/ 1378445 h 2407145"/>
              <a:gd name="connsiteX6" fmla="*/ 404813 w 2552109"/>
              <a:gd name="connsiteY6" fmla="*/ 1340345 h 2407145"/>
              <a:gd name="connsiteX7" fmla="*/ 519113 w 2552109"/>
              <a:gd name="connsiteY7" fmla="*/ 1106983 h 2407145"/>
              <a:gd name="connsiteX8" fmla="*/ 676275 w 2552109"/>
              <a:gd name="connsiteY8" fmla="*/ 978395 h 2407145"/>
              <a:gd name="connsiteX9" fmla="*/ 853386 w 2552109"/>
              <a:gd name="connsiteY9" fmla="*/ 775011 h 2407145"/>
              <a:gd name="connsiteX10" fmla="*/ 984274 w 2552109"/>
              <a:gd name="connsiteY10" fmla="*/ 639766 h 2407145"/>
              <a:gd name="connsiteX11" fmla="*/ 1420247 w 2552109"/>
              <a:gd name="connsiteY11" fmla="*/ 532190 h 2407145"/>
              <a:gd name="connsiteX12" fmla="*/ 1612294 w 2552109"/>
              <a:gd name="connsiteY12" fmla="*/ 415178 h 2407145"/>
              <a:gd name="connsiteX13" fmla="*/ 1639336 w 2552109"/>
              <a:gd name="connsiteY13" fmla="*/ 256773 h 2407145"/>
              <a:gd name="connsiteX14" fmla="*/ 1811987 w 2552109"/>
              <a:gd name="connsiteY14" fmla="*/ 42377 h 2407145"/>
              <a:gd name="connsiteX15" fmla="*/ 2020572 w 2552109"/>
              <a:gd name="connsiteY15" fmla="*/ 6907 h 2407145"/>
              <a:gd name="connsiteX16" fmla="*/ 2301974 w 2552109"/>
              <a:gd name="connsiteY16" fmla="*/ 182002 h 2407145"/>
              <a:gd name="connsiteX17" fmla="*/ 2552109 w 2552109"/>
              <a:gd name="connsiteY17" fmla="*/ 238283 h 2407145"/>
              <a:gd name="connsiteX0" fmla="*/ 0 w 2552109"/>
              <a:gd name="connsiteY0" fmla="*/ 2407145 h 2407145"/>
              <a:gd name="connsiteX1" fmla="*/ 0 w 2552109"/>
              <a:gd name="connsiteY1" fmla="*/ 2407145 h 2407145"/>
              <a:gd name="connsiteX2" fmla="*/ 47625 w 2552109"/>
              <a:gd name="connsiteY2" fmla="*/ 2340470 h 2407145"/>
              <a:gd name="connsiteX3" fmla="*/ 157163 w 2552109"/>
              <a:gd name="connsiteY3" fmla="*/ 2097583 h 2407145"/>
              <a:gd name="connsiteX4" fmla="*/ 180975 w 2552109"/>
              <a:gd name="connsiteY4" fmla="*/ 1978520 h 2407145"/>
              <a:gd name="connsiteX5" fmla="*/ 385763 w 2552109"/>
              <a:gd name="connsiteY5" fmla="*/ 1378445 h 2407145"/>
              <a:gd name="connsiteX6" fmla="*/ 404813 w 2552109"/>
              <a:gd name="connsiteY6" fmla="*/ 1340345 h 2407145"/>
              <a:gd name="connsiteX7" fmla="*/ 519113 w 2552109"/>
              <a:gd name="connsiteY7" fmla="*/ 1106983 h 2407145"/>
              <a:gd name="connsiteX8" fmla="*/ 693645 w 2552109"/>
              <a:gd name="connsiteY8" fmla="*/ 985343 h 2407145"/>
              <a:gd name="connsiteX9" fmla="*/ 853386 w 2552109"/>
              <a:gd name="connsiteY9" fmla="*/ 775011 h 2407145"/>
              <a:gd name="connsiteX10" fmla="*/ 984274 w 2552109"/>
              <a:gd name="connsiteY10" fmla="*/ 639766 h 2407145"/>
              <a:gd name="connsiteX11" fmla="*/ 1420247 w 2552109"/>
              <a:gd name="connsiteY11" fmla="*/ 532190 h 2407145"/>
              <a:gd name="connsiteX12" fmla="*/ 1612294 w 2552109"/>
              <a:gd name="connsiteY12" fmla="*/ 415178 h 2407145"/>
              <a:gd name="connsiteX13" fmla="*/ 1639336 w 2552109"/>
              <a:gd name="connsiteY13" fmla="*/ 256773 h 2407145"/>
              <a:gd name="connsiteX14" fmla="*/ 1811987 w 2552109"/>
              <a:gd name="connsiteY14" fmla="*/ 42377 h 2407145"/>
              <a:gd name="connsiteX15" fmla="*/ 2020572 w 2552109"/>
              <a:gd name="connsiteY15" fmla="*/ 6907 h 2407145"/>
              <a:gd name="connsiteX16" fmla="*/ 2301974 w 2552109"/>
              <a:gd name="connsiteY16" fmla="*/ 182002 h 2407145"/>
              <a:gd name="connsiteX17" fmla="*/ 2552109 w 2552109"/>
              <a:gd name="connsiteY17" fmla="*/ 238283 h 2407145"/>
              <a:gd name="connsiteX0" fmla="*/ 0 w 2552109"/>
              <a:gd name="connsiteY0" fmla="*/ 2407145 h 2407145"/>
              <a:gd name="connsiteX1" fmla="*/ 0 w 2552109"/>
              <a:gd name="connsiteY1" fmla="*/ 2407145 h 2407145"/>
              <a:gd name="connsiteX2" fmla="*/ 47625 w 2552109"/>
              <a:gd name="connsiteY2" fmla="*/ 2340470 h 2407145"/>
              <a:gd name="connsiteX3" fmla="*/ 157163 w 2552109"/>
              <a:gd name="connsiteY3" fmla="*/ 2097583 h 2407145"/>
              <a:gd name="connsiteX4" fmla="*/ 180975 w 2552109"/>
              <a:gd name="connsiteY4" fmla="*/ 1978520 h 2407145"/>
              <a:gd name="connsiteX5" fmla="*/ 385763 w 2552109"/>
              <a:gd name="connsiteY5" fmla="*/ 1378445 h 2407145"/>
              <a:gd name="connsiteX6" fmla="*/ 404813 w 2552109"/>
              <a:gd name="connsiteY6" fmla="*/ 1340345 h 2407145"/>
              <a:gd name="connsiteX7" fmla="*/ 533009 w 2552109"/>
              <a:gd name="connsiteY7" fmla="*/ 1124354 h 2407145"/>
              <a:gd name="connsiteX8" fmla="*/ 693645 w 2552109"/>
              <a:gd name="connsiteY8" fmla="*/ 985343 h 2407145"/>
              <a:gd name="connsiteX9" fmla="*/ 853386 w 2552109"/>
              <a:gd name="connsiteY9" fmla="*/ 775011 h 2407145"/>
              <a:gd name="connsiteX10" fmla="*/ 984274 w 2552109"/>
              <a:gd name="connsiteY10" fmla="*/ 639766 h 2407145"/>
              <a:gd name="connsiteX11" fmla="*/ 1420247 w 2552109"/>
              <a:gd name="connsiteY11" fmla="*/ 532190 h 2407145"/>
              <a:gd name="connsiteX12" fmla="*/ 1612294 w 2552109"/>
              <a:gd name="connsiteY12" fmla="*/ 415178 h 2407145"/>
              <a:gd name="connsiteX13" fmla="*/ 1639336 w 2552109"/>
              <a:gd name="connsiteY13" fmla="*/ 256773 h 2407145"/>
              <a:gd name="connsiteX14" fmla="*/ 1811987 w 2552109"/>
              <a:gd name="connsiteY14" fmla="*/ 42377 h 2407145"/>
              <a:gd name="connsiteX15" fmla="*/ 2020572 w 2552109"/>
              <a:gd name="connsiteY15" fmla="*/ 6907 h 2407145"/>
              <a:gd name="connsiteX16" fmla="*/ 2301974 w 2552109"/>
              <a:gd name="connsiteY16" fmla="*/ 182002 h 2407145"/>
              <a:gd name="connsiteX17" fmla="*/ 2552109 w 2552109"/>
              <a:gd name="connsiteY17" fmla="*/ 238283 h 2407145"/>
              <a:gd name="connsiteX0" fmla="*/ 0 w 2552109"/>
              <a:gd name="connsiteY0" fmla="*/ 2407145 h 2407145"/>
              <a:gd name="connsiteX1" fmla="*/ 47625 w 2552109"/>
              <a:gd name="connsiteY1" fmla="*/ 2340470 h 2407145"/>
              <a:gd name="connsiteX2" fmla="*/ 157163 w 2552109"/>
              <a:gd name="connsiteY2" fmla="*/ 2097583 h 2407145"/>
              <a:gd name="connsiteX3" fmla="*/ 180975 w 2552109"/>
              <a:gd name="connsiteY3" fmla="*/ 1978520 h 2407145"/>
              <a:gd name="connsiteX4" fmla="*/ 385763 w 2552109"/>
              <a:gd name="connsiteY4" fmla="*/ 1378445 h 2407145"/>
              <a:gd name="connsiteX5" fmla="*/ 404813 w 2552109"/>
              <a:gd name="connsiteY5" fmla="*/ 1340345 h 2407145"/>
              <a:gd name="connsiteX6" fmla="*/ 533009 w 2552109"/>
              <a:gd name="connsiteY6" fmla="*/ 1124354 h 2407145"/>
              <a:gd name="connsiteX7" fmla="*/ 693645 w 2552109"/>
              <a:gd name="connsiteY7" fmla="*/ 985343 h 2407145"/>
              <a:gd name="connsiteX8" fmla="*/ 853386 w 2552109"/>
              <a:gd name="connsiteY8" fmla="*/ 775011 h 2407145"/>
              <a:gd name="connsiteX9" fmla="*/ 984274 w 2552109"/>
              <a:gd name="connsiteY9" fmla="*/ 639766 h 2407145"/>
              <a:gd name="connsiteX10" fmla="*/ 1420247 w 2552109"/>
              <a:gd name="connsiteY10" fmla="*/ 532190 h 2407145"/>
              <a:gd name="connsiteX11" fmla="*/ 1612294 w 2552109"/>
              <a:gd name="connsiteY11" fmla="*/ 415178 h 2407145"/>
              <a:gd name="connsiteX12" fmla="*/ 1639336 w 2552109"/>
              <a:gd name="connsiteY12" fmla="*/ 256773 h 2407145"/>
              <a:gd name="connsiteX13" fmla="*/ 1811987 w 2552109"/>
              <a:gd name="connsiteY13" fmla="*/ 42377 h 2407145"/>
              <a:gd name="connsiteX14" fmla="*/ 2020572 w 2552109"/>
              <a:gd name="connsiteY14" fmla="*/ 6907 h 2407145"/>
              <a:gd name="connsiteX15" fmla="*/ 2301974 w 2552109"/>
              <a:gd name="connsiteY15" fmla="*/ 182002 h 2407145"/>
              <a:gd name="connsiteX16" fmla="*/ 2552109 w 2552109"/>
              <a:gd name="connsiteY16" fmla="*/ 238283 h 2407145"/>
              <a:gd name="connsiteX0" fmla="*/ 0 w 2504484"/>
              <a:gd name="connsiteY0" fmla="*/ 2340470 h 2340470"/>
              <a:gd name="connsiteX1" fmla="*/ 109538 w 2504484"/>
              <a:gd name="connsiteY1" fmla="*/ 2097583 h 2340470"/>
              <a:gd name="connsiteX2" fmla="*/ 133350 w 2504484"/>
              <a:gd name="connsiteY2" fmla="*/ 1978520 h 2340470"/>
              <a:gd name="connsiteX3" fmla="*/ 338138 w 2504484"/>
              <a:gd name="connsiteY3" fmla="*/ 1378445 h 2340470"/>
              <a:gd name="connsiteX4" fmla="*/ 357188 w 2504484"/>
              <a:gd name="connsiteY4" fmla="*/ 1340345 h 2340470"/>
              <a:gd name="connsiteX5" fmla="*/ 485384 w 2504484"/>
              <a:gd name="connsiteY5" fmla="*/ 1124354 h 2340470"/>
              <a:gd name="connsiteX6" fmla="*/ 646020 w 2504484"/>
              <a:gd name="connsiteY6" fmla="*/ 985343 h 2340470"/>
              <a:gd name="connsiteX7" fmla="*/ 805761 w 2504484"/>
              <a:gd name="connsiteY7" fmla="*/ 775011 h 2340470"/>
              <a:gd name="connsiteX8" fmla="*/ 936649 w 2504484"/>
              <a:gd name="connsiteY8" fmla="*/ 639766 h 2340470"/>
              <a:gd name="connsiteX9" fmla="*/ 1372622 w 2504484"/>
              <a:gd name="connsiteY9" fmla="*/ 532190 h 2340470"/>
              <a:gd name="connsiteX10" fmla="*/ 1564669 w 2504484"/>
              <a:gd name="connsiteY10" fmla="*/ 415178 h 2340470"/>
              <a:gd name="connsiteX11" fmla="*/ 1591711 w 2504484"/>
              <a:gd name="connsiteY11" fmla="*/ 256773 h 2340470"/>
              <a:gd name="connsiteX12" fmla="*/ 1764362 w 2504484"/>
              <a:gd name="connsiteY12" fmla="*/ 42377 h 2340470"/>
              <a:gd name="connsiteX13" fmla="*/ 1972947 w 2504484"/>
              <a:gd name="connsiteY13" fmla="*/ 6907 h 2340470"/>
              <a:gd name="connsiteX14" fmla="*/ 2254349 w 2504484"/>
              <a:gd name="connsiteY14" fmla="*/ 182002 h 2340470"/>
              <a:gd name="connsiteX15" fmla="*/ 2504484 w 2504484"/>
              <a:gd name="connsiteY15" fmla="*/ 238283 h 2340470"/>
              <a:gd name="connsiteX0" fmla="*/ 0 w 2504484"/>
              <a:gd name="connsiteY0" fmla="*/ 2340470 h 2340470"/>
              <a:gd name="connsiteX1" fmla="*/ 109538 w 2504484"/>
              <a:gd name="connsiteY1" fmla="*/ 2097583 h 2340470"/>
              <a:gd name="connsiteX2" fmla="*/ 133350 w 2504484"/>
              <a:gd name="connsiteY2" fmla="*/ 1978520 h 2340470"/>
              <a:gd name="connsiteX3" fmla="*/ 296449 w 2504484"/>
              <a:gd name="connsiteY3" fmla="*/ 1576468 h 2340470"/>
              <a:gd name="connsiteX4" fmla="*/ 357188 w 2504484"/>
              <a:gd name="connsiteY4" fmla="*/ 1340345 h 2340470"/>
              <a:gd name="connsiteX5" fmla="*/ 485384 w 2504484"/>
              <a:gd name="connsiteY5" fmla="*/ 1124354 h 2340470"/>
              <a:gd name="connsiteX6" fmla="*/ 646020 w 2504484"/>
              <a:gd name="connsiteY6" fmla="*/ 985343 h 2340470"/>
              <a:gd name="connsiteX7" fmla="*/ 805761 w 2504484"/>
              <a:gd name="connsiteY7" fmla="*/ 775011 h 2340470"/>
              <a:gd name="connsiteX8" fmla="*/ 936649 w 2504484"/>
              <a:gd name="connsiteY8" fmla="*/ 639766 h 2340470"/>
              <a:gd name="connsiteX9" fmla="*/ 1372622 w 2504484"/>
              <a:gd name="connsiteY9" fmla="*/ 532190 h 2340470"/>
              <a:gd name="connsiteX10" fmla="*/ 1564669 w 2504484"/>
              <a:gd name="connsiteY10" fmla="*/ 415178 h 2340470"/>
              <a:gd name="connsiteX11" fmla="*/ 1591711 w 2504484"/>
              <a:gd name="connsiteY11" fmla="*/ 256773 h 2340470"/>
              <a:gd name="connsiteX12" fmla="*/ 1764362 w 2504484"/>
              <a:gd name="connsiteY12" fmla="*/ 42377 h 2340470"/>
              <a:gd name="connsiteX13" fmla="*/ 1972947 w 2504484"/>
              <a:gd name="connsiteY13" fmla="*/ 6907 h 2340470"/>
              <a:gd name="connsiteX14" fmla="*/ 2254349 w 2504484"/>
              <a:gd name="connsiteY14" fmla="*/ 182002 h 2340470"/>
              <a:gd name="connsiteX15" fmla="*/ 2504484 w 2504484"/>
              <a:gd name="connsiteY15" fmla="*/ 238283 h 2340470"/>
              <a:gd name="connsiteX0" fmla="*/ 0 w 2504484"/>
              <a:gd name="connsiteY0" fmla="*/ 2340470 h 2340470"/>
              <a:gd name="connsiteX1" fmla="*/ 109538 w 2504484"/>
              <a:gd name="connsiteY1" fmla="*/ 2097583 h 2340470"/>
              <a:gd name="connsiteX2" fmla="*/ 157669 w 2504484"/>
              <a:gd name="connsiteY2" fmla="*/ 1947253 h 2340470"/>
              <a:gd name="connsiteX3" fmla="*/ 296449 w 2504484"/>
              <a:gd name="connsiteY3" fmla="*/ 1576468 h 2340470"/>
              <a:gd name="connsiteX4" fmla="*/ 357188 w 2504484"/>
              <a:gd name="connsiteY4" fmla="*/ 1340345 h 2340470"/>
              <a:gd name="connsiteX5" fmla="*/ 485384 w 2504484"/>
              <a:gd name="connsiteY5" fmla="*/ 1124354 h 2340470"/>
              <a:gd name="connsiteX6" fmla="*/ 646020 w 2504484"/>
              <a:gd name="connsiteY6" fmla="*/ 985343 h 2340470"/>
              <a:gd name="connsiteX7" fmla="*/ 805761 w 2504484"/>
              <a:gd name="connsiteY7" fmla="*/ 775011 h 2340470"/>
              <a:gd name="connsiteX8" fmla="*/ 936649 w 2504484"/>
              <a:gd name="connsiteY8" fmla="*/ 639766 h 2340470"/>
              <a:gd name="connsiteX9" fmla="*/ 1372622 w 2504484"/>
              <a:gd name="connsiteY9" fmla="*/ 532190 h 2340470"/>
              <a:gd name="connsiteX10" fmla="*/ 1564669 w 2504484"/>
              <a:gd name="connsiteY10" fmla="*/ 415178 h 2340470"/>
              <a:gd name="connsiteX11" fmla="*/ 1591711 w 2504484"/>
              <a:gd name="connsiteY11" fmla="*/ 256773 h 2340470"/>
              <a:gd name="connsiteX12" fmla="*/ 1764362 w 2504484"/>
              <a:gd name="connsiteY12" fmla="*/ 42377 h 2340470"/>
              <a:gd name="connsiteX13" fmla="*/ 1972947 w 2504484"/>
              <a:gd name="connsiteY13" fmla="*/ 6907 h 2340470"/>
              <a:gd name="connsiteX14" fmla="*/ 2254349 w 2504484"/>
              <a:gd name="connsiteY14" fmla="*/ 182002 h 2340470"/>
              <a:gd name="connsiteX15" fmla="*/ 2504484 w 2504484"/>
              <a:gd name="connsiteY15" fmla="*/ 238283 h 2340470"/>
              <a:gd name="connsiteX0" fmla="*/ 0 w 2504484"/>
              <a:gd name="connsiteY0" fmla="*/ 2340470 h 2340470"/>
              <a:gd name="connsiteX1" fmla="*/ 109538 w 2504484"/>
              <a:gd name="connsiteY1" fmla="*/ 2097583 h 2340470"/>
              <a:gd name="connsiteX2" fmla="*/ 175039 w 2504484"/>
              <a:gd name="connsiteY2" fmla="*/ 1919460 h 2340470"/>
              <a:gd name="connsiteX3" fmla="*/ 296449 w 2504484"/>
              <a:gd name="connsiteY3" fmla="*/ 1576468 h 2340470"/>
              <a:gd name="connsiteX4" fmla="*/ 357188 w 2504484"/>
              <a:gd name="connsiteY4" fmla="*/ 1340345 h 2340470"/>
              <a:gd name="connsiteX5" fmla="*/ 485384 w 2504484"/>
              <a:gd name="connsiteY5" fmla="*/ 1124354 h 2340470"/>
              <a:gd name="connsiteX6" fmla="*/ 646020 w 2504484"/>
              <a:gd name="connsiteY6" fmla="*/ 985343 h 2340470"/>
              <a:gd name="connsiteX7" fmla="*/ 805761 w 2504484"/>
              <a:gd name="connsiteY7" fmla="*/ 775011 h 2340470"/>
              <a:gd name="connsiteX8" fmla="*/ 936649 w 2504484"/>
              <a:gd name="connsiteY8" fmla="*/ 639766 h 2340470"/>
              <a:gd name="connsiteX9" fmla="*/ 1372622 w 2504484"/>
              <a:gd name="connsiteY9" fmla="*/ 532190 h 2340470"/>
              <a:gd name="connsiteX10" fmla="*/ 1564669 w 2504484"/>
              <a:gd name="connsiteY10" fmla="*/ 415178 h 2340470"/>
              <a:gd name="connsiteX11" fmla="*/ 1591711 w 2504484"/>
              <a:gd name="connsiteY11" fmla="*/ 256773 h 2340470"/>
              <a:gd name="connsiteX12" fmla="*/ 1764362 w 2504484"/>
              <a:gd name="connsiteY12" fmla="*/ 42377 h 2340470"/>
              <a:gd name="connsiteX13" fmla="*/ 1972947 w 2504484"/>
              <a:gd name="connsiteY13" fmla="*/ 6907 h 2340470"/>
              <a:gd name="connsiteX14" fmla="*/ 2254349 w 2504484"/>
              <a:gd name="connsiteY14" fmla="*/ 182002 h 2340470"/>
              <a:gd name="connsiteX15" fmla="*/ 2504484 w 2504484"/>
              <a:gd name="connsiteY15" fmla="*/ 238283 h 23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4484" h="2340470">
                <a:moveTo>
                  <a:pt x="0" y="2340470"/>
                </a:moveTo>
                <a:lnTo>
                  <a:pt x="109538" y="2097583"/>
                </a:lnTo>
                <a:lnTo>
                  <a:pt x="175039" y="1919460"/>
                </a:lnTo>
                <a:lnTo>
                  <a:pt x="296449" y="1576468"/>
                </a:lnTo>
                <a:lnTo>
                  <a:pt x="357188" y="1340345"/>
                </a:lnTo>
                <a:lnTo>
                  <a:pt x="485384" y="1124354"/>
                </a:lnTo>
                <a:lnTo>
                  <a:pt x="646020" y="985343"/>
                </a:lnTo>
                <a:lnTo>
                  <a:pt x="805761" y="775011"/>
                </a:lnTo>
                <a:lnTo>
                  <a:pt x="936649" y="639766"/>
                </a:lnTo>
                <a:lnTo>
                  <a:pt x="1372622" y="532190"/>
                </a:lnTo>
                <a:lnTo>
                  <a:pt x="1564669" y="415178"/>
                </a:lnTo>
                <a:lnTo>
                  <a:pt x="1591711" y="256773"/>
                </a:lnTo>
                <a:cubicBezTo>
                  <a:pt x="1640924" y="252010"/>
                  <a:pt x="1715149" y="47140"/>
                  <a:pt x="1764362" y="42377"/>
                </a:cubicBezTo>
                <a:cubicBezTo>
                  <a:pt x="1821648" y="11155"/>
                  <a:pt x="1897536" y="-12195"/>
                  <a:pt x="1972947" y="6907"/>
                </a:cubicBezTo>
                <a:cubicBezTo>
                  <a:pt x="2048358" y="26009"/>
                  <a:pt x="2181393" y="143439"/>
                  <a:pt x="2254349" y="182002"/>
                </a:cubicBezTo>
                <a:cubicBezTo>
                  <a:pt x="2327305" y="220565"/>
                  <a:pt x="2429443" y="208058"/>
                  <a:pt x="2504484" y="238283"/>
                </a:cubicBezTo>
              </a:path>
            </a:pathLst>
          </a:custGeom>
          <a:noFill/>
          <a:ln w="28575">
            <a:solidFill>
              <a:schemeClr val="bg1">
                <a:lumMod val="85000"/>
              </a:schemeClr>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08" name="テキスト ボックス 307">
            <a:extLst>
              <a:ext uri="{FF2B5EF4-FFF2-40B4-BE49-F238E27FC236}">
                <a16:creationId xmlns:a16="http://schemas.microsoft.com/office/drawing/2014/main" id="{45C73389-0F7E-47F8-ACCF-5EE2BF54F6C2}"/>
              </a:ext>
            </a:extLst>
          </p:cNvPr>
          <p:cNvSpPr txBox="1"/>
          <p:nvPr/>
        </p:nvSpPr>
        <p:spPr>
          <a:xfrm rot="550378">
            <a:off x="5118849" y="6153858"/>
            <a:ext cx="1620000" cy="252000"/>
          </a:xfrm>
          <a:prstGeom prst="rect">
            <a:avLst/>
          </a:prstGeom>
          <a:solidFill>
            <a:schemeClr val="bg1"/>
          </a:solidFill>
          <a:ln>
            <a:solidFill>
              <a:schemeClr val="tx1"/>
            </a:solidFill>
          </a:ln>
        </p:spPr>
        <p:txBody>
          <a:bodyPr wrap="square" tIns="36000" bIns="36000" rtlCol="0" anchor="ctr">
            <a:spAutoFit/>
          </a:bodyPr>
          <a:lstStyle/>
          <a:p>
            <a:pPr algn="ctr"/>
            <a:r>
              <a:rPr lang="ja-JP" altLang="en-US" sz="800" dirty="0"/>
              <a:t>③整備対象区間 </a:t>
            </a:r>
            <a:r>
              <a:rPr lang="en-US" altLang="ja-JP" sz="800" dirty="0"/>
              <a:t>L</a:t>
            </a:r>
            <a:r>
              <a:rPr lang="ja-JP" altLang="en-US" sz="800" dirty="0"/>
              <a:t>＝</a:t>
            </a:r>
            <a:r>
              <a:rPr lang="en-US" altLang="ja-JP" sz="800" dirty="0"/>
              <a:t>3.3km</a:t>
            </a:r>
            <a:endParaRPr lang="ja-JP" altLang="en-US" sz="800" dirty="0"/>
          </a:p>
        </p:txBody>
      </p:sp>
      <p:cxnSp>
        <p:nvCxnSpPr>
          <p:cNvPr id="305" name="直線矢印コネクタ 304">
            <a:extLst>
              <a:ext uri="{FF2B5EF4-FFF2-40B4-BE49-F238E27FC236}">
                <a16:creationId xmlns:a16="http://schemas.microsoft.com/office/drawing/2014/main" id="{5E9C4CEA-60A1-44C3-8E41-64BD37DF8C4B}"/>
              </a:ext>
            </a:extLst>
          </p:cNvPr>
          <p:cNvCxnSpPr/>
          <p:nvPr/>
        </p:nvCxnSpPr>
        <p:spPr bwMode="auto">
          <a:xfrm>
            <a:off x="4850658" y="5654359"/>
            <a:ext cx="2487801" cy="406094"/>
          </a:xfrm>
          <a:prstGeom prst="straightConnector1">
            <a:avLst/>
          </a:prstGeom>
          <a:solidFill>
            <a:schemeClr val="bg1"/>
          </a:solidFill>
          <a:ln w="28575">
            <a:solidFill>
              <a:schemeClr val="tx1"/>
            </a:solidFil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9" name="図 568">
            <a:extLst>
              <a:ext uri="{FF2B5EF4-FFF2-40B4-BE49-F238E27FC236}">
                <a16:creationId xmlns:a16="http://schemas.microsoft.com/office/drawing/2014/main" id="{1C9E02DA-F87D-40B7-9D04-322C81F156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071" y="1543252"/>
            <a:ext cx="1919951" cy="1439963"/>
          </a:xfrm>
          <a:prstGeom prst="rect">
            <a:avLst/>
          </a:prstGeom>
        </p:spPr>
      </p:pic>
      <p:sp>
        <p:nvSpPr>
          <p:cNvPr id="572" name="正方形/長方形 571">
            <a:extLst>
              <a:ext uri="{FF2B5EF4-FFF2-40B4-BE49-F238E27FC236}">
                <a16:creationId xmlns:a16="http://schemas.microsoft.com/office/drawing/2014/main" id="{29AACFDB-2497-4A32-9251-3FE8EB330873}"/>
              </a:ext>
            </a:extLst>
          </p:cNvPr>
          <p:cNvSpPr/>
          <p:nvPr/>
        </p:nvSpPr>
        <p:spPr>
          <a:xfrm>
            <a:off x="7351071" y="2996815"/>
            <a:ext cx="1908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rPr>
              <a:t>3</a:t>
            </a:r>
            <a:r>
              <a:rPr kumimoji="1" lang="en-US" altLang="ja-JP" sz="1000" dirty="0">
                <a:solidFill>
                  <a:schemeClr val="tx1"/>
                </a:solidFill>
              </a:rPr>
              <a:t>.6k</a:t>
            </a:r>
            <a:r>
              <a:rPr kumimoji="1" lang="ja-JP" altLang="en-US" sz="1000" dirty="0">
                <a:solidFill>
                  <a:schemeClr val="tx1"/>
                </a:solidFill>
              </a:rPr>
              <a:t>地点付近</a:t>
            </a:r>
          </a:p>
        </p:txBody>
      </p:sp>
      <p:cxnSp>
        <p:nvCxnSpPr>
          <p:cNvPr id="573" name="直線コネクタ 572">
            <a:extLst>
              <a:ext uri="{FF2B5EF4-FFF2-40B4-BE49-F238E27FC236}">
                <a16:creationId xmlns:a16="http://schemas.microsoft.com/office/drawing/2014/main" id="{92962799-33E1-4067-96A5-2B852841281D}"/>
              </a:ext>
            </a:extLst>
          </p:cNvPr>
          <p:cNvCxnSpPr>
            <a:stCxn id="569" idx="1"/>
          </p:cNvCxnSpPr>
          <p:nvPr/>
        </p:nvCxnSpPr>
        <p:spPr bwMode="auto">
          <a:xfrm flipH="1">
            <a:off x="5037917" y="2263234"/>
            <a:ext cx="2313154" cy="1987635"/>
          </a:xfrm>
          <a:prstGeom prst="line">
            <a:avLst/>
          </a:prstGeom>
          <a:solidFill>
            <a:schemeClr val="bg1"/>
          </a:solidFill>
          <a:ln w="952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2" name="直線コネクタ 581">
            <a:extLst>
              <a:ext uri="{FF2B5EF4-FFF2-40B4-BE49-F238E27FC236}">
                <a16:creationId xmlns:a16="http://schemas.microsoft.com/office/drawing/2014/main" id="{71F8071D-CCA5-4786-88FA-E9EABEC8AEDF}"/>
              </a:ext>
            </a:extLst>
          </p:cNvPr>
          <p:cNvCxnSpPr/>
          <p:nvPr/>
        </p:nvCxnSpPr>
        <p:spPr bwMode="auto">
          <a:xfrm flipH="1">
            <a:off x="4305435" y="4123250"/>
            <a:ext cx="726209" cy="29873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 name="直線コネクタ 582">
            <a:extLst>
              <a:ext uri="{FF2B5EF4-FFF2-40B4-BE49-F238E27FC236}">
                <a16:creationId xmlns:a16="http://schemas.microsoft.com/office/drawing/2014/main" id="{8E3D06CF-2E73-4727-976B-E094D0EC6D56}"/>
              </a:ext>
            </a:extLst>
          </p:cNvPr>
          <p:cNvCxnSpPr/>
          <p:nvPr/>
        </p:nvCxnSpPr>
        <p:spPr bwMode="auto">
          <a:xfrm flipH="1">
            <a:off x="4324824" y="4157951"/>
            <a:ext cx="702411" cy="288942"/>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 name="直線矢印コネクタ 583">
            <a:extLst>
              <a:ext uri="{FF2B5EF4-FFF2-40B4-BE49-F238E27FC236}">
                <a16:creationId xmlns:a16="http://schemas.microsoft.com/office/drawing/2014/main" id="{41DF91A2-3882-4038-B0FB-984EF7EC3D46}"/>
              </a:ext>
            </a:extLst>
          </p:cNvPr>
          <p:cNvCxnSpPr/>
          <p:nvPr/>
        </p:nvCxnSpPr>
        <p:spPr bwMode="auto">
          <a:xfrm>
            <a:off x="4280779" y="4282021"/>
            <a:ext cx="59467" cy="124219"/>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 name="直線矢印コネクタ 584">
            <a:extLst>
              <a:ext uri="{FF2B5EF4-FFF2-40B4-BE49-F238E27FC236}">
                <a16:creationId xmlns:a16="http://schemas.microsoft.com/office/drawing/2014/main" id="{9454E90A-9693-4821-B170-86C1B5C32B8B}"/>
              </a:ext>
            </a:extLst>
          </p:cNvPr>
          <p:cNvCxnSpPr/>
          <p:nvPr/>
        </p:nvCxnSpPr>
        <p:spPr bwMode="auto">
          <a:xfrm flipH="1" flipV="1">
            <a:off x="4350274" y="4432548"/>
            <a:ext cx="54441" cy="113722"/>
          </a:xfrm>
          <a:prstGeom prst="straightConnector1">
            <a:avLst/>
          </a:prstGeom>
          <a:solidFill>
            <a:schemeClr val="bg1"/>
          </a:solidFill>
          <a:ln>
            <a:solidFill>
              <a:srgbClr val="FF0000"/>
            </a:solidFill>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6" name="テキスト ボックス 585">
            <a:extLst>
              <a:ext uri="{FF2B5EF4-FFF2-40B4-BE49-F238E27FC236}">
                <a16:creationId xmlns:a16="http://schemas.microsoft.com/office/drawing/2014/main" id="{DDEA2BEB-8EF8-4F0F-8ECC-65A5CC4C09BC}"/>
              </a:ext>
            </a:extLst>
          </p:cNvPr>
          <p:cNvSpPr txBox="1"/>
          <p:nvPr/>
        </p:nvSpPr>
        <p:spPr>
          <a:xfrm rot="3809073">
            <a:off x="3758687" y="4293336"/>
            <a:ext cx="720000" cy="553998"/>
          </a:xfrm>
          <a:prstGeom prst="rect">
            <a:avLst/>
          </a:prstGeom>
          <a:noFill/>
        </p:spPr>
        <p:txBody>
          <a:bodyPr wrap="square" rtlCol="0">
            <a:spAutoFit/>
          </a:bodyPr>
          <a:lstStyle/>
          <a:p>
            <a:pPr algn="ctr"/>
            <a:r>
              <a:rPr lang="en-US" altLang="ja-JP" sz="1000" b="1" dirty="0">
                <a:solidFill>
                  <a:srgbClr val="FF0000"/>
                </a:solidFill>
                <a:latin typeface="+mn-ea"/>
                <a:ea typeface="+mn-ea"/>
              </a:rPr>
              <a:t>R1</a:t>
            </a:r>
            <a:r>
              <a:rPr lang="ja-JP" altLang="en-US" sz="1000" b="1" dirty="0">
                <a:solidFill>
                  <a:srgbClr val="FF0000"/>
                </a:solidFill>
                <a:latin typeface="+mn-ea"/>
                <a:ea typeface="+mn-ea"/>
              </a:rPr>
              <a:t>～</a:t>
            </a:r>
            <a:r>
              <a:rPr lang="en-US" altLang="ja-JP" sz="1000" b="1" dirty="0">
                <a:solidFill>
                  <a:srgbClr val="FF0000"/>
                </a:solidFill>
                <a:latin typeface="+mn-ea"/>
                <a:ea typeface="+mn-ea"/>
              </a:rPr>
              <a:t>R5</a:t>
            </a:r>
          </a:p>
          <a:p>
            <a:pPr algn="ctr"/>
            <a:r>
              <a:rPr lang="ja-JP" altLang="en-US" sz="1000" b="1" dirty="0">
                <a:solidFill>
                  <a:srgbClr val="FF0000"/>
                </a:solidFill>
                <a:latin typeface="+mn-ea"/>
                <a:ea typeface="+mn-ea"/>
              </a:rPr>
              <a:t>実施区間</a:t>
            </a:r>
            <a:endParaRPr lang="en-US" altLang="ja-JP" sz="1000" b="1" dirty="0">
              <a:solidFill>
                <a:srgbClr val="FF0000"/>
              </a:solidFill>
              <a:latin typeface="+mn-ea"/>
              <a:ea typeface="+mn-ea"/>
            </a:endParaRPr>
          </a:p>
        </p:txBody>
      </p:sp>
      <p:sp>
        <p:nvSpPr>
          <p:cNvPr id="587" name="テキスト ボックス 586">
            <a:extLst>
              <a:ext uri="{FF2B5EF4-FFF2-40B4-BE49-F238E27FC236}">
                <a16:creationId xmlns:a16="http://schemas.microsoft.com/office/drawing/2014/main" id="{1504C4FE-6855-4EA4-AC05-EB8024A95768}"/>
              </a:ext>
            </a:extLst>
          </p:cNvPr>
          <p:cNvSpPr txBox="1"/>
          <p:nvPr/>
        </p:nvSpPr>
        <p:spPr>
          <a:xfrm rot="1944453">
            <a:off x="2927624" y="3475379"/>
            <a:ext cx="720000" cy="553998"/>
          </a:xfrm>
          <a:prstGeom prst="rect">
            <a:avLst/>
          </a:prstGeom>
          <a:noFill/>
        </p:spPr>
        <p:txBody>
          <a:bodyPr wrap="square" rtlCol="0">
            <a:spAutoFit/>
          </a:bodyPr>
          <a:lstStyle/>
          <a:p>
            <a:pPr algn="ctr"/>
            <a:r>
              <a:rPr lang="en-US" altLang="ja-JP" sz="1000" b="1" dirty="0">
                <a:solidFill>
                  <a:srgbClr val="FF0000"/>
                </a:solidFill>
                <a:latin typeface="+mn-ea"/>
                <a:ea typeface="+mn-ea"/>
              </a:rPr>
              <a:t>R3</a:t>
            </a:r>
            <a:r>
              <a:rPr lang="ja-JP" altLang="en-US" sz="1000" b="1" dirty="0">
                <a:solidFill>
                  <a:srgbClr val="FF0000"/>
                </a:solidFill>
                <a:latin typeface="+mn-ea"/>
                <a:ea typeface="+mn-ea"/>
              </a:rPr>
              <a:t>～</a:t>
            </a:r>
            <a:r>
              <a:rPr lang="en-US" altLang="ja-JP" sz="1000" b="1" dirty="0">
                <a:solidFill>
                  <a:srgbClr val="FF0000"/>
                </a:solidFill>
                <a:latin typeface="+mn-ea"/>
                <a:ea typeface="+mn-ea"/>
              </a:rPr>
              <a:t>R5</a:t>
            </a:r>
          </a:p>
          <a:p>
            <a:pPr algn="ctr"/>
            <a:r>
              <a:rPr lang="ja-JP" altLang="en-US" sz="1000" b="1" dirty="0">
                <a:solidFill>
                  <a:srgbClr val="FF0000"/>
                </a:solidFill>
                <a:latin typeface="+mn-ea"/>
                <a:ea typeface="+mn-ea"/>
              </a:rPr>
              <a:t>実施区間</a:t>
            </a:r>
            <a:endParaRPr lang="en-US" altLang="ja-JP" sz="1000" b="1" dirty="0">
              <a:solidFill>
                <a:srgbClr val="FF0000"/>
              </a:solidFill>
              <a:latin typeface="+mn-ea"/>
              <a:ea typeface="+mn-ea"/>
            </a:endParaRPr>
          </a:p>
        </p:txBody>
      </p:sp>
      <p:cxnSp>
        <p:nvCxnSpPr>
          <p:cNvPr id="588" name="直線コネクタ 587">
            <a:extLst>
              <a:ext uri="{FF2B5EF4-FFF2-40B4-BE49-F238E27FC236}">
                <a16:creationId xmlns:a16="http://schemas.microsoft.com/office/drawing/2014/main" id="{74A26057-6B43-42B0-B7BA-C9D223531A6C}"/>
              </a:ext>
            </a:extLst>
          </p:cNvPr>
          <p:cNvCxnSpPr/>
          <p:nvPr/>
        </p:nvCxnSpPr>
        <p:spPr bwMode="auto">
          <a:xfrm flipH="1">
            <a:off x="3314831" y="3116466"/>
            <a:ext cx="215815" cy="37021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9" name="直線コネクタ 588">
            <a:extLst>
              <a:ext uri="{FF2B5EF4-FFF2-40B4-BE49-F238E27FC236}">
                <a16:creationId xmlns:a16="http://schemas.microsoft.com/office/drawing/2014/main" id="{3EE418CE-B0FC-4136-87CA-8B874F6A0AFB}"/>
              </a:ext>
            </a:extLst>
          </p:cNvPr>
          <p:cNvCxnSpPr/>
          <p:nvPr/>
        </p:nvCxnSpPr>
        <p:spPr bwMode="auto">
          <a:xfrm flipH="1">
            <a:off x="3514290" y="3217765"/>
            <a:ext cx="215815" cy="370211"/>
          </a:xfrm>
          <a:prstGeom prst="line">
            <a:avLst/>
          </a:prstGeom>
          <a:solidFill>
            <a:schemeClr val="bg1"/>
          </a:solidFill>
          <a:ln>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0" name="直線矢印コネクタ 589">
            <a:extLst>
              <a:ext uri="{FF2B5EF4-FFF2-40B4-BE49-F238E27FC236}">
                <a16:creationId xmlns:a16="http://schemas.microsoft.com/office/drawing/2014/main" id="{B7A0C7F8-50AF-46E2-99C1-A40EE56D3A69}"/>
              </a:ext>
            </a:extLst>
          </p:cNvPr>
          <p:cNvCxnSpPr/>
          <p:nvPr/>
        </p:nvCxnSpPr>
        <p:spPr bwMode="auto">
          <a:xfrm>
            <a:off x="3330851" y="3443645"/>
            <a:ext cx="214332" cy="115431"/>
          </a:xfrm>
          <a:prstGeom prst="straightConnector1">
            <a:avLst/>
          </a:prstGeom>
          <a:solidFill>
            <a:schemeClr val="bg1"/>
          </a:solidFill>
          <a:ln>
            <a:solidFill>
              <a:srgbClr val="FF0000"/>
            </a:solidFill>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3" name="AutoShape 6">
            <a:extLst>
              <a:ext uri="{FF2B5EF4-FFF2-40B4-BE49-F238E27FC236}">
                <a16:creationId xmlns:a16="http://schemas.microsoft.com/office/drawing/2014/main" id="{4F6A378E-9F35-4CC7-B370-0C93AC749AC0}"/>
              </a:ext>
            </a:extLst>
          </p:cNvPr>
          <p:cNvSpPr>
            <a:spLocks noChangeArrowheads="1"/>
          </p:cNvSpPr>
          <p:nvPr/>
        </p:nvSpPr>
        <p:spPr bwMode="auto">
          <a:xfrm>
            <a:off x="56368" y="489974"/>
            <a:ext cx="5914664"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latin typeface="HG丸ｺﾞｼｯｸM-PRO" panose="020F0600000000000000" pitchFamily="50" charset="-128"/>
                <a:ea typeface="HG丸ｺﾞｼｯｸM-PRO" panose="020F0600000000000000" pitchFamily="50" charset="-128"/>
              </a:rPr>
              <a:t>R1</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年度から</a:t>
            </a:r>
            <a:r>
              <a:rPr lang="en-US" altLang="ja-JP" sz="1600" b="1" dirty="0">
                <a:solidFill>
                  <a:srgbClr val="000000"/>
                </a:solidFill>
                <a:latin typeface="HG丸ｺﾞｼｯｸM-PRO" panose="020F0600000000000000" pitchFamily="50" charset="-128"/>
                <a:ea typeface="HG丸ｺﾞｼｯｸM-PRO" panose="020F0600000000000000" pitchFamily="50" charset="-128"/>
              </a:rPr>
              <a:t>R5</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年度末までの工事実施状況と今後の施工手順</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95" name="テキスト ボックス 294">
            <a:extLst>
              <a:ext uri="{FF2B5EF4-FFF2-40B4-BE49-F238E27FC236}">
                <a16:creationId xmlns:a16="http://schemas.microsoft.com/office/drawing/2014/main" id="{920811D0-B9A4-4065-B4DD-07D523EEC5E0}"/>
              </a:ext>
            </a:extLst>
          </p:cNvPr>
          <p:cNvSpPr txBox="1"/>
          <p:nvPr/>
        </p:nvSpPr>
        <p:spPr>
          <a:xfrm>
            <a:off x="201994" y="866814"/>
            <a:ext cx="9828974" cy="307777"/>
          </a:xfrm>
          <a:prstGeom prst="rect">
            <a:avLst/>
          </a:prstGeom>
          <a:noFill/>
        </p:spPr>
        <p:txBody>
          <a:bodyPr wrap="square">
            <a:spAutoFit/>
          </a:bodyPr>
          <a:lstStyle/>
          <a:p>
            <a:r>
              <a:rPr lang="ja-JP" altLang="en-US" sz="1400" dirty="0"/>
              <a:t>下流部の改修が完了してから中流部の未改修区間（ネック部）を改修することにより、上下流バランスを維持した施工としている。</a:t>
            </a:r>
          </a:p>
        </p:txBody>
      </p:sp>
      <p:sp>
        <p:nvSpPr>
          <p:cNvPr id="538" name="テキスト ボックス 537">
            <a:extLst>
              <a:ext uri="{FF2B5EF4-FFF2-40B4-BE49-F238E27FC236}">
                <a16:creationId xmlns:a16="http://schemas.microsoft.com/office/drawing/2014/main" id="{F5788425-E954-4B80-B2FF-19EEEB4A368E}"/>
              </a:ext>
            </a:extLst>
          </p:cNvPr>
          <p:cNvSpPr txBox="1"/>
          <p:nvPr/>
        </p:nvSpPr>
        <p:spPr>
          <a:xfrm>
            <a:off x="497363" y="6184265"/>
            <a:ext cx="3456000" cy="338554"/>
          </a:xfrm>
          <a:prstGeom prst="rect">
            <a:avLst/>
          </a:prstGeom>
          <a:noFill/>
        </p:spPr>
        <p:txBody>
          <a:bodyPr wrap="square">
            <a:spAutoFit/>
          </a:bodyPr>
          <a:lstStyle/>
          <a:p>
            <a:r>
              <a:rPr lang="ja-JP" altLang="en-US" sz="800" dirty="0">
                <a:solidFill>
                  <a:schemeClr val="bg1"/>
                </a:solidFill>
              </a:rPr>
              <a:t>出典：国土地理院ウェブサイト　（</a:t>
            </a:r>
            <a:r>
              <a:rPr lang="en-US" altLang="ja-JP" sz="800" dirty="0">
                <a:solidFill>
                  <a:schemeClr val="bg1"/>
                </a:solidFill>
              </a:rPr>
              <a:t>https://www.gsi.go.jp/tizu-kutyu.html</a:t>
            </a:r>
            <a:r>
              <a:rPr lang="ja-JP" altLang="en-US" sz="800" dirty="0">
                <a:solidFill>
                  <a:schemeClr val="bg1"/>
                </a:solidFill>
              </a:rPr>
              <a:t>）</a:t>
            </a:r>
            <a:endParaRPr lang="en-US" altLang="ja-JP" sz="800" dirty="0">
              <a:solidFill>
                <a:schemeClr val="bg1"/>
              </a:solidFill>
            </a:endParaRPr>
          </a:p>
          <a:p>
            <a:r>
              <a:rPr lang="ja-JP" altLang="en-US" sz="800" dirty="0">
                <a:solidFill>
                  <a:schemeClr val="bg1"/>
                </a:solidFill>
              </a:rPr>
              <a:t>　　　　地理院地図を加工して作成</a:t>
            </a:r>
          </a:p>
        </p:txBody>
      </p:sp>
      <p:sp>
        <p:nvSpPr>
          <p:cNvPr id="294" name="テキスト ボックス 293">
            <a:extLst>
              <a:ext uri="{FF2B5EF4-FFF2-40B4-BE49-F238E27FC236}">
                <a16:creationId xmlns:a16="http://schemas.microsoft.com/office/drawing/2014/main" id="{F2342FEC-5DC3-435A-BB11-8F0F98D3EBCC}"/>
              </a:ext>
            </a:extLst>
          </p:cNvPr>
          <p:cNvSpPr txBox="1"/>
          <p:nvPr/>
        </p:nvSpPr>
        <p:spPr>
          <a:xfrm rot="1833179">
            <a:off x="3488252" y="3093976"/>
            <a:ext cx="1736415" cy="246221"/>
          </a:xfrm>
          <a:prstGeom prst="rect">
            <a:avLst/>
          </a:prstGeom>
          <a:noFill/>
        </p:spPr>
        <p:txBody>
          <a:bodyPr wrap="square" rtlCol="0">
            <a:spAutoFit/>
          </a:bodyPr>
          <a:lstStyle/>
          <a:p>
            <a:pPr algn="ctr"/>
            <a:r>
              <a:rPr lang="en-US" altLang="ja-JP" sz="1000" b="1" dirty="0">
                <a:solidFill>
                  <a:schemeClr val="bg1"/>
                </a:solidFill>
              </a:rPr>
              <a:t>STEP1</a:t>
            </a:r>
            <a:r>
              <a:rPr lang="ja-JP" altLang="en-US" sz="1000" b="1" dirty="0">
                <a:solidFill>
                  <a:schemeClr val="bg1"/>
                </a:solidFill>
              </a:rPr>
              <a:t>：未改修区間完成</a:t>
            </a:r>
            <a:endParaRPr kumimoji="1" lang="ja-JP" altLang="en-US" sz="1000" b="1" dirty="0">
              <a:solidFill>
                <a:schemeClr val="bg1"/>
              </a:solidFill>
            </a:endParaRPr>
          </a:p>
        </p:txBody>
      </p:sp>
      <p:sp>
        <p:nvSpPr>
          <p:cNvPr id="296" name="テキスト ボックス 295">
            <a:extLst>
              <a:ext uri="{FF2B5EF4-FFF2-40B4-BE49-F238E27FC236}">
                <a16:creationId xmlns:a16="http://schemas.microsoft.com/office/drawing/2014/main" id="{A155EC6C-2EBF-4945-8071-46940C034312}"/>
              </a:ext>
            </a:extLst>
          </p:cNvPr>
          <p:cNvSpPr txBox="1"/>
          <p:nvPr/>
        </p:nvSpPr>
        <p:spPr>
          <a:xfrm>
            <a:off x="5662982" y="3502198"/>
            <a:ext cx="1382791" cy="246221"/>
          </a:xfrm>
          <a:prstGeom prst="rect">
            <a:avLst/>
          </a:prstGeom>
          <a:noFill/>
        </p:spPr>
        <p:txBody>
          <a:bodyPr wrap="square" rtlCol="0">
            <a:spAutoFit/>
          </a:bodyPr>
          <a:lstStyle/>
          <a:p>
            <a:pPr algn="ctr"/>
            <a:r>
              <a:rPr lang="ja-JP" altLang="en-US" sz="1000" b="1" dirty="0">
                <a:solidFill>
                  <a:schemeClr val="bg1"/>
                </a:solidFill>
              </a:rPr>
              <a:t>中流区間</a:t>
            </a:r>
            <a:endParaRPr kumimoji="1" lang="ja-JP" altLang="en-US" sz="1000" b="1" dirty="0">
              <a:solidFill>
                <a:schemeClr val="bg1"/>
              </a:solidFill>
            </a:endParaRPr>
          </a:p>
        </p:txBody>
      </p:sp>
      <p:sp>
        <p:nvSpPr>
          <p:cNvPr id="3" name="矢印: 左 2">
            <a:extLst>
              <a:ext uri="{FF2B5EF4-FFF2-40B4-BE49-F238E27FC236}">
                <a16:creationId xmlns:a16="http://schemas.microsoft.com/office/drawing/2014/main" id="{99996FD5-2D5E-4110-9BE8-BA5FFF398B2D}"/>
              </a:ext>
            </a:extLst>
          </p:cNvPr>
          <p:cNvSpPr/>
          <p:nvPr/>
        </p:nvSpPr>
        <p:spPr bwMode="auto">
          <a:xfrm rot="2020195">
            <a:off x="3657690" y="3435347"/>
            <a:ext cx="359164" cy="196883"/>
          </a:xfrm>
          <a:prstGeom prst="leftArrow">
            <a:avLst/>
          </a:prstGeom>
          <a:solidFill>
            <a:srgbClr val="0000FF"/>
          </a:solidFill>
          <a:ln>
            <a:noFill/>
          </a:ln>
          <a:effectLst/>
        </p:spPr>
        <p:txBody>
          <a:bodyPr rtlCol="0" anchor="ctr"/>
          <a:lstStyle/>
          <a:p>
            <a:pPr algn="ctr"/>
            <a:endParaRPr kumimoji="1" lang="ja-JP" altLang="en-US"/>
          </a:p>
        </p:txBody>
      </p:sp>
      <p:sp>
        <p:nvSpPr>
          <p:cNvPr id="4" name="楕円 3">
            <a:extLst>
              <a:ext uri="{FF2B5EF4-FFF2-40B4-BE49-F238E27FC236}">
                <a16:creationId xmlns:a16="http://schemas.microsoft.com/office/drawing/2014/main" id="{E1161099-3A10-479B-B26C-99D1AA2AD1D4}"/>
              </a:ext>
            </a:extLst>
          </p:cNvPr>
          <p:cNvSpPr/>
          <p:nvPr/>
        </p:nvSpPr>
        <p:spPr bwMode="auto">
          <a:xfrm rot="1753001">
            <a:off x="3749632" y="3158843"/>
            <a:ext cx="243160" cy="199023"/>
          </a:xfrm>
          <a:prstGeom prst="ellipse">
            <a:avLst/>
          </a:prstGeom>
          <a:noFill/>
          <a:ln>
            <a:solidFill>
              <a:schemeClr val="bg2">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4E5CCC5-4F91-43B8-85AB-6513735B2129}"/>
              </a:ext>
            </a:extLst>
          </p:cNvPr>
          <p:cNvSpPr txBox="1"/>
          <p:nvPr/>
        </p:nvSpPr>
        <p:spPr>
          <a:xfrm rot="3796127">
            <a:off x="3604972" y="5060495"/>
            <a:ext cx="1080000" cy="400110"/>
          </a:xfrm>
          <a:prstGeom prst="rect">
            <a:avLst/>
          </a:prstGeom>
          <a:noFill/>
          <a:ln>
            <a:noFill/>
          </a:ln>
        </p:spPr>
        <p:txBody>
          <a:bodyPr wrap="square" rtlCol="0">
            <a:spAutoFit/>
          </a:bodyPr>
          <a:lstStyle/>
          <a:p>
            <a:pPr algn="ctr"/>
            <a:r>
              <a:rPr lang="en-US" altLang="ja-JP" sz="1000" b="1" dirty="0">
                <a:solidFill>
                  <a:srgbClr val="FF0000"/>
                </a:solidFill>
                <a:latin typeface="+mn-ea"/>
                <a:ea typeface="+mn-ea"/>
              </a:rPr>
              <a:t>R1</a:t>
            </a:r>
            <a:r>
              <a:rPr lang="ja-JP" altLang="en-US" sz="1000" b="1" dirty="0">
                <a:solidFill>
                  <a:srgbClr val="FF0000"/>
                </a:solidFill>
                <a:latin typeface="+mn-ea"/>
                <a:ea typeface="+mn-ea"/>
              </a:rPr>
              <a:t>～</a:t>
            </a:r>
            <a:r>
              <a:rPr lang="en-US" altLang="ja-JP" sz="1000" b="1" dirty="0">
                <a:solidFill>
                  <a:srgbClr val="FF0000"/>
                </a:solidFill>
                <a:latin typeface="+mn-ea"/>
                <a:ea typeface="+mn-ea"/>
              </a:rPr>
              <a:t>R5</a:t>
            </a:r>
          </a:p>
          <a:p>
            <a:pPr algn="ctr"/>
            <a:r>
              <a:rPr lang="ja-JP" altLang="en-US" sz="1000" b="1" dirty="0">
                <a:solidFill>
                  <a:srgbClr val="FF0000"/>
                </a:solidFill>
                <a:latin typeface="+mn-ea"/>
                <a:ea typeface="+mn-ea"/>
              </a:rPr>
              <a:t>実施区間</a:t>
            </a:r>
            <a:endParaRPr lang="en-US" altLang="ja-JP" sz="1000" b="1" dirty="0">
              <a:solidFill>
                <a:srgbClr val="FF0000"/>
              </a:solidFill>
              <a:latin typeface="+mn-ea"/>
              <a:ea typeface="+mn-ea"/>
            </a:endParaRPr>
          </a:p>
        </p:txBody>
      </p:sp>
      <p:sp>
        <p:nvSpPr>
          <p:cNvPr id="297" name="楕円 296">
            <a:extLst>
              <a:ext uri="{FF2B5EF4-FFF2-40B4-BE49-F238E27FC236}">
                <a16:creationId xmlns:a16="http://schemas.microsoft.com/office/drawing/2014/main" id="{9E6C3459-2BA7-45EA-B71F-62B0D2391CE9}"/>
              </a:ext>
            </a:extLst>
          </p:cNvPr>
          <p:cNvSpPr/>
          <p:nvPr/>
        </p:nvSpPr>
        <p:spPr bwMode="auto">
          <a:xfrm rot="5809923">
            <a:off x="4876699" y="4224899"/>
            <a:ext cx="249516" cy="172289"/>
          </a:xfrm>
          <a:prstGeom prst="ellipse">
            <a:avLst/>
          </a:prstGeom>
          <a:noFill/>
          <a:ln>
            <a:solidFill>
              <a:schemeClr val="bg2">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98" name="楕円 297">
            <a:extLst>
              <a:ext uri="{FF2B5EF4-FFF2-40B4-BE49-F238E27FC236}">
                <a16:creationId xmlns:a16="http://schemas.microsoft.com/office/drawing/2014/main" id="{7D3A0812-4186-4B00-A2A7-A555E8A24CBB}"/>
              </a:ext>
            </a:extLst>
          </p:cNvPr>
          <p:cNvSpPr/>
          <p:nvPr/>
        </p:nvSpPr>
        <p:spPr bwMode="auto">
          <a:xfrm rot="2341820">
            <a:off x="4790781" y="3913987"/>
            <a:ext cx="207206" cy="148036"/>
          </a:xfrm>
          <a:prstGeom prst="ellipse">
            <a:avLst/>
          </a:prstGeom>
          <a:noFill/>
          <a:ln>
            <a:solidFill>
              <a:schemeClr val="bg2">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87B89121-023E-4FCC-86D9-0A9B3FB7B694}"/>
              </a:ext>
            </a:extLst>
          </p:cNvPr>
          <p:cNvSpPr txBox="1"/>
          <p:nvPr/>
        </p:nvSpPr>
        <p:spPr>
          <a:xfrm>
            <a:off x="5445890" y="3985493"/>
            <a:ext cx="2629645" cy="400110"/>
          </a:xfrm>
          <a:prstGeom prst="rect">
            <a:avLst/>
          </a:prstGeom>
          <a:noFill/>
        </p:spPr>
        <p:txBody>
          <a:bodyPr wrap="square" rtlCol="0">
            <a:spAutoFit/>
          </a:bodyPr>
          <a:lstStyle/>
          <a:p>
            <a:r>
              <a:rPr lang="en-US" altLang="ja-JP" sz="1000" b="1" dirty="0">
                <a:solidFill>
                  <a:schemeClr val="bg1"/>
                </a:solidFill>
              </a:rPr>
              <a:t>STEP1</a:t>
            </a:r>
            <a:r>
              <a:rPr lang="ja-JP" altLang="en-US" sz="1000" b="1" dirty="0">
                <a:solidFill>
                  <a:schemeClr val="bg1"/>
                </a:solidFill>
              </a:rPr>
              <a:t>：ネック部を残しながら施工</a:t>
            </a:r>
            <a:endParaRPr lang="en-US" altLang="ja-JP" sz="1000" b="1" dirty="0">
              <a:solidFill>
                <a:schemeClr val="bg1"/>
              </a:solidFill>
            </a:endParaRPr>
          </a:p>
          <a:p>
            <a:r>
              <a:rPr kumimoji="1" lang="en-US" altLang="ja-JP" sz="1000" b="1" dirty="0">
                <a:solidFill>
                  <a:schemeClr val="bg1"/>
                </a:solidFill>
              </a:rPr>
              <a:t>STEP</a:t>
            </a:r>
            <a:r>
              <a:rPr kumimoji="1" lang="ja-JP" altLang="en-US" sz="1000" b="1" dirty="0">
                <a:solidFill>
                  <a:schemeClr val="bg1"/>
                </a:solidFill>
              </a:rPr>
              <a:t>２：ネック部の解消、未改修区間完成</a:t>
            </a:r>
          </a:p>
        </p:txBody>
      </p:sp>
      <p:sp>
        <p:nvSpPr>
          <p:cNvPr id="312" name="テキスト ボックス 311">
            <a:extLst>
              <a:ext uri="{FF2B5EF4-FFF2-40B4-BE49-F238E27FC236}">
                <a16:creationId xmlns:a16="http://schemas.microsoft.com/office/drawing/2014/main" id="{051408A6-EF8E-420C-8F83-F0FA15A23277}"/>
              </a:ext>
            </a:extLst>
          </p:cNvPr>
          <p:cNvSpPr txBox="1"/>
          <p:nvPr/>
        </p:nvSpPr>
        <p:spPr>
          <a:xfrm rot="1815977">
            <a:off x="3943541" y="2578768"/>
            <a:ext cx="1382791" cy="246221"/>
          </a:xfrm>
          <a:prstGeom prst="rect">
            <a:avLst/>
          </a:prstGeom>
          <a:noFill/>
        </p:spPr>
        <p:txBody>
          <a:bodyPr wrap="square" rtlCol="0">
            <a:spAutoFit/>
          </a:bodyPr>
          <a:lstStyle/>
          <a:p>
            <a:pPr algn="ctr"/>
            <a:r>
              <a:rPr lang="ja-JP" altLang="en-US" sz="1000" b="1" dirty="0">
                <a:solidFill>
                  <a:schemeClr val="bg1"/>
                </a:solidFill>
              </a:rPr>
              <a:t>下流区間</a:t>
            </a:r>
            <a:endParaRPr kumimoji="1" lang="ja-JP" altLang="en-US" sz="1000" b="1" dirty="0">
              <a:solidFill>
                <a:schemeClr val="bg1"/>
              </a:solidFill>
            </a:endParaRPr>
          </a:p>
        </p:txBody>
      </p:sp>
      <p:sp>
        <p:nvSpPr>
          <p:cNvPr id="315" name="テキスト ボックス 314">
            <a:extLst>
              <a:ext uri="{FF2B5EF4-FFF2-40B4-BE49-F238E27FC236}">
                <a16:creationId xmlns:a16="http://schemas.microsoft.com/office/drawing/2014/main" id="{9419B6B7-CD5D-458F-BA2E-F7D1D66D3176}"/>
              </a:ext>
            </a:extLst>
          </p:cNvPr>
          <p:cNvSpPr txBox="1"/>
          <p:nvPr/>
        </p:nvSpPr>
        <p:spPr>
          <a:xfrm rot="532835">
            <a:off x="5243374" y="5930438"/>
            <a:ext cx="1382791" cy="246221"/>
          </a:xfrm>
          <a:prstGeom prst="rect">
            <a:avLst/>
          </a:prstGeom>
          <a:noFill/>
        </p:spPr>
        <p:txBody>
          <a:bodyPr wrap="square" rtlCol="0">
            <a:spAutoFit/>
          </a:bodyPr>
          <a:lstStyle/>
          <a:p>
            <a:pPr algn="ctr"/>
            <a:r>
              <a:rPr lang="ja-JP" altLang="en-US" sz="1000" b="1" dirty="0">
                <a:solidFill>
                  <a:schemeClr val="bg1"/>
                </a:solidFill>
              </a:rPr>
              <a:t>上流区間</a:t>
            </a:r>
            <a:endParaRPr kumimoji="1" lang="ja-JP" altLang="en-US" sz="1000" b="1" dirty="0">
              <a:solidFill>
                <a:schemeClr val="bg1"/>
              </a:solidFill>
            </a:endParaRPr>
          </a:p>
        </p:txBody>
      </p:sp>
      <p:sp>
        <p:nvSpPr>
          <p:cNvPr id="316" name="矢印: 右 315">
            <a:extLst>
              <a:ext uri="{FF2B5EF4-FFF2-40B4-BE49-F238E27FC236}">
                <a16:creationId xmlns:a16="http://schemas.microsoft.com/office/drawing/2014/main" id="{1BACABA8-A685-4645-9953-104EA4A1FE24}"/>
              </a:ext>
            </a:extLst>
          </p:cNvPr>
          <p:cNvSpPr/>
          <p:nvPr/>
        </p:nvSpPr>
        <p:spPr>
          <a:xfrm>
            <a:off x="624908" y="1359172"/>
            <a:ext cx="3528000" cy="900000"/>
          </a:xfrm>
          <a:prstGeom prst="rightArrow">
            <a:avLst/>
          </a:prstGeom>
          <a:solidFill>
            <a:srgbClr val="C00000"/>
          </a:solidFill>
          <a:ln w="12700">
            <a:solidFill>
              <a:srgbClr xmlns:mc="http://schemas.openxmlformats.org/markup-compatibility/2006" xmlns:a14="http://schemas.microsoft.com/office/drawing/2010/main" val="000000" mc:Ignorable="a14" a14:legacySpreadsheetColorIndex="64"/>
            </a:solidFill>
            <a:miter lim="800000"/>
            <a:headEnd/>
            <a:tailEnd/>
          </a:ln>
        </p:spPr>
        <p:txBody>
          <a:bodyPr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chemeClr val="bg1"/>
                </a:solidFill>
                <a:effectLst/>
                <a:uLnTx/>
                <a:uFillTx/>
                <a:latin typeface="+mn-ea"/>
                <a:ea typeface="+mn-ea"/>
              </a:rPr>
              <a:t>　</a:t>
            </a:r>
            <a:r>
              <a:rPr kumimoji="1" lang="en-US" altLang="ja-JP" sz="1200" b="1" i="0" u="none" strike="noStrike" kern="0" cap="none" spc="0" normalizeH="0" baseline="0" noProof="0" dirty="0">
                <a:ln>
                  <a:noFill/>
                </a:ln>
                <a:solidFill>
                  <a:schemeClr val="bg1"/>
                </a:solidFill>
                <a:effectLst/>
                <a:uLnTx/>
                <a:uFillTx/>
                <a:latin typeface="+mn-ea"/>
                <a:ea typeface="+mn-ea"/>
              </a:rPr>
              <a:t>STEP1</a:t>
            </a:r>
            <a:r>
              <a:rPr kumimoji="1" lang="ja-JP" altLang="en-US" sz="1200" b="1" i="0" u="none" strike="noStrike" kern="0" cap="none" spc="0" normalizeH="0" baseline="0" noProof="0" dirty="0">
                <a:ln>
                  <a:noFill/>
                </a:ln>
                <a:solidFill>
                  <a:schemeClr val="bg1"/>
                </a:solidFill>
                <a:effectLst/>
                <a:uLnTx/>
                <a:uFillTx/>
                <a:latin typeface="+mn-ea"/>
                <a:ea typeface="+mn-ea"/>
              </a:rPr>
              <a:t>：下流区間を完成、</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chemeClr val="bg1"/>
                </a:solidFill>
                <a:effectLst/>
                <a:uLnTx/>
                <a:uFillTx/>
                <a:latin typeface="+mn-ea"/>
                <a:ea typeface="+mn-ea"/>
              </a:rPr>
              <a:t>　　　　　  中流部はネック部を残しながら施工を継続</a:t>
            </a:r>
          </a:p>
        </p:txBody>
      </p:sp>
      <p:sp>
        <p:nvSpPr>
          <p:cNvPr id="539" name="矢印: 右 538">
            <a:extLst>
              <a:ext uri="{FF2B5EF4-FFF2-40B4-BE49-F238E27FC236}">
                <a16:creationId xmlns:a16="http://schemas.microsoft.com/office/drawing/2014/main" id="{3ABECB32-F27D-4232-85FC-A874D852E375}"/>
              </a:ext>
            </a:extLst>
          </p:cNvPr>
          <p:cNvSpPr/>
          <p:nvPr/>
        </p:nvSpPr>
        <p:spPr>
          <a:xfrm>
            <a:off x="4225680" y="1397294"/>
            <a:ext cx="1888995" cy="900000"/>
          </a:xfrm>
          <a:prstGeom prst="rightArrow">
            <a:avLst/>
          </a:prstGeom>
          <a:solidFill>
            <a:srgbClr val="C00000"/>
          </a:solidFill>
          <a:ln w="12700">
            <a:solidFill>
              <a:srgbClr xmlns:mc="http://schemas.openxmlformats.org/markup-compatibility/2006" xmlns:a14="http://schemas.microsoft.com/office/drawing/2010/main" val="000000" mc:Ignorable="a14" a14:legacySpreadsheetColorIndex="64"/>
            </a:solidFill>
            <a:miter lim="800000"/>
            <a:headEnd/>
            <a:tailEnd/>
          </a:ln>
        </p:spPr>
        <p:txBody>
          <a:bodyPr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bg1"/>
                </a:solidFill>
                <a:effectLst/>
                <a:uLnTx/>
                <a:uFillTx/>
                <a:latin typeface="+mn-ea"/>
                <a:ea typeface="+mn-ea"/>
              </a:rPr>
              <a:t> </a:t>
            </a:r>
            <a:r>
              <a:rPr kumimoji="1" lang="en-US" altLang="ja-JP" sz="1200" b="1" i="0" u="none" strike="noStrike" kern="0" cap="none" spc="0" normalizeH="0" baseline="0" noProof="0" dirty="0">
                <a:ln>
                  <a:noFill/>
                </a:ln>
                <a:solidFill>
                  <a:schemeClr val="bg1"/>
                </a:solidFill>
                <a:effectLst/>
                <a:uLnTx/>
                <a:uFillTx/>
                <a:latin typeface="+mn-ea"/>
                <a:ea typeface="+mn-ea"/>
              </a:rPr>
              <a:t>STEP</a:t>
            </a:r>
            <a:r>
              <a:rPr kumimoji="1" lang="ja-JP" altLang="en-US" sz="1200" b="1" i="0" u="none" strike="noStrike" kern="0" cap="none" spc="0" normalizeH="0" baseline="0" noProof="0" dirty="0">
                <a:ln>
                  <a:noFill/>
                </a:ln>
                <a:solidFill>
                  <a:schemeClr val="bg1"/>
                </a:solidFill>
                <a:effectLst/>
                <a:uLnTx/>
                <a:uFillTx/>
                <a:latin typeface="+mn-ea"/>
                <a:ea typeface="+mn-ea"/>
              </a:rPr>
              <a:t>２：中流区間の完了</a:t>
            </a:r>
          </a:p>
        </p:txBody>
      </p:sp>
      <p:sp>
        <p:nvSpPr>
          <p:cNvPr id="542" name="テキスト ボックス 541">
            <a:extLst>
              <a:ext uri="{FF2B5EF4-FFF2-40B4-BE49-F238E27FC236}">
                <a16:creationId xmlns:a16="http://schemas.microsoft.com/office/drawing/2014/main" id="{B30CB03C-10FA-4B79-8169-4E8687CF4D9D}"/>
              </a:ext>
            </a:extLst>
          </p:cNvPr>
          <p:cNvSpPr txBox="1"/>
          <p:nvPr/>
        </p:nvSpPr>
        <p:spPr>
          <a:xfrm>
            <a:off x="462932" y="1259592"/>
            <a:ext cx="1828294" cy="307777"/>
          </a:xfrm>
          <a:prstGeom prst="rect">
            <a:avLst/>
          </a:prstGeom>
          <a:solidFill>
            <a:schemeClr val="bg1"/>
          </a:solidFill>
        </p:spPr>
        <p:txBody>
          <a:bodyPr wrap="square">
            <a:spAutoFit/>
          </a:bodyPr>
          <a:lstStyle/>
          <a:p>
            <a:pPr algn="ctr"/>
            <a:r>
              <a:rPr lang="en-US" altLang="ja-JP" sz="1400" dirty="0"/>
              <a:t>【</a:t>
            </a:r>
            <a:r>
              <a:rPr lang="ja-JP" altLang="en-US" sz="1400" dirty="0"/>
              <a:t>今後の施工手順</a:t>
            </a:r>
            <a:r>
              <a:rPr lang="en-US" altLang="ja-JP" sz="1400" dirty="0"/>
              <a:t>】</a:t>
            </a:r>
          </a:p>
        </p:txBody>
      </p:sp>
      <p:sp>
        <p:nvSpPr>
          <p:cNvPr id="548" name="テキスト ボックス 547">
            <a:extLst>
              <a:ext uri="{FF2B5EF4-FFF2-40B4-BE49-F238E27FC236}">
                <a16:creationId xmlns:a16="http://schemas.microsoft.com/office/drawing/2014/main" id="{25CD59AB-B937-41EA-BBCA-13F5FAC2BADE}"/>
              </a:ext>
            </a:extLst>
          </p:cNvPr>
          <p:cNvSpPr txBox="1"/>
          <p:nvPr/>
        </p:nvSpPr>
        <p:spPr>
          <a:xfrm rot="17453854">
            <a:off x="1495513" y="3475212"/>
            <a:ext cx="735603" cy="246221"/>
          </a:xfrm>
          <a:prstGeom prst="rect">
            <a:avLst/>
          </a:prstGeom>
          <a:noFill/>
        </p:spPr>
        <p:txBody>
          <a:bodyPr wrap="square" rtlCol="0">
            <a:spAutoFit/>
          </a:bodyPr>
          <a:lstStyle/>
          <a:p>
            <a:pPr algn="ctr"/>
            <a:r>
              <a:rPr kumimoji="1" lang="ja-JP" altLang="en-US" sz="1000" b="1" dirty="0">
                <a:solidFill>
                  <a:schemeClr val="bg1"/>
                </a:solidFill>
              </a:rPr>
              <a:t>←淀川</a:t>
            </a:r>
          </a:p>
        </p:txBody>
      </p:sp>
      <p:cxnSp>
        <p:nvCxnSpPr>
          <p:cNvPr id="551" name="直線矢印コネクタ 550">
            <a:extLst>
              <a:ext uri="{FF2B5EF4-FFF2-40B4-BE49-F238E27FC236}">
                <a16:creationId xmlns:a16="http://schemas.microsoft.com/office/drawing/2014/main" id="{4C47F6F1-42CE-4B1A-BB13-10BF9D2CC02A}"/>
              </a:ext>
            </a:extLst>
          </p:cNvPr>
          <p:cNvCxnSpPr/>
          <p:nvPr/>
        </p:nvCxnSpPr>
        <p:spPr bwMode="auto">
          <a:xfrm flipH="1">
            <a:off x="8387308" y="2172709"/>
            <a:ext cx="1" cy="288000"/>
          </a:xfrm>
          <a:prstGeom prst="straightConnector1">
            <a:avLst/>
          </a:prstGeom>
          <a:solidFill>
            <a:schemeClr val="bg1"/>
          </a:solidFill>
          <a:ln w="25400">
            <a:solidFill>
              <a:srgbClr val="0000FF"/>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2" name="正方形/長方形 551">
            <a:extLst>
              <a:ext uri="{FF2B5EF4-FFF2-40B4-BE49-F238E27FC236}">
                <a16:creationId xmlns:a16="http://schemas.microsoft.com/office/drawing/2014/main" id="{28FFEBA0-C9F5-482A-9040-38E58B396B73}"/>
              </a:ext>
            </a:extLst>
          </p:cNvPr>
          <p:cNvSpPr/>
          <p:nvPr/>
        </p:nvSpPr>
        <p:spPr bwMode="auto">
          <a:xfrm>
            <a:off x="8452212" y="6320967"/>
            <a:ext cx="874668" cy="310348"/>
          </a:xfrm>
          <a:prstGeom prst="rect">
            <a:avLst/>
          </a:prstGeom>
          <a:solidFill>
            <a:schemeClr val="bg1"/>
          </a:solidFill>
          <a:ln>
            <a:noFill/>
          </a:ln>
          <a:effectLst/>
        </p:spPr>
        <p:txBody>
          <a:bodyPr rtlCol="0" anchor="ctr"/>
          <a:lstStyle/>
          <a:p>
            <a:pPr algn="ctr"/>
            <a:endParaRPr kumimoji="1" lang="ja-JP" altLang="en-US"/>
          </a:p>
        </p:txBody>
      </p:sp>
      <p:sp>
        <p:nvSpPr>
          <p:cNvPr id="314" name="楕円 313">
            <a:extLst>
              <a:ext uri="{FF2B5EF4-FFF2-40B4-BE49-F238E27FC236}">
                <a16:creationId xmlns:a16="http://schemas.microsoft.com/office/drawing/2014/main" id="{D64C48FC-D600-42D2-9E32-EC6119339721}"/>
              </a:ext>
            </a:extLst>
          </p:cNvPr>
          <p:cNvSpPr/>
          <p:nvPr/>
        </p:nvSpPr>
        <p:spPr bwMode="auto">
          <a:xfrm>
            <a:off x="8126560" y="6383627"/>
            <a:ext cx="243160" cy="199023"/>
          </a:xfrm>
          <a:prstGeom prst="ellipse">
            <a:avLst/>
          </a:prstGeom>
          <a:noFill/>
          <a:ln w="28575">
            <a:solidFill>
              <a:schemeClr val="bg2">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solidFill>
                <a:sysClr val="windowText" lastClr="000000"/>
              </a:solidFill>
            </a:endParaRPr>
          </a:p>
        </p:txBody>
      </p:sp>
      <p:sp>
        <p:nvSpPr>
          <p:cNvPr id="543" name="テキスト ボックス 542">
            <a:extLst>
              <a:ext uri="{FF2B5EF4-FFF2-40B4-BE49-F238E27FC236}">
                <a16:creationId xmlns:a16="http://schemas.microsoft.com/office/drawing/2014/main" id="{0506F2F9-80D7-484E-AA52-580FCB286133}"/>
              </a:ext>
            </a:extLst>
          </p:cNvPr>
          <p:cNvSpPr txBox="1"/>
          <p:nvPr/>
        </p:nvSpPr>
        <p:spPr>
          <a:xfrm>
            <a:off x="8411909" y="6361336"/>
            <a:ext cx="936000" cy="246221"/>
          </a:xfrm>
          <a:prstGeom prst="rect">
            <a:avLst/>
          </a:prstGeom>
          <a:noFill/>
        </p:spPr>
        <p:txBody>
          <a:bodyPr wrap="square" rtlCol="0">
            <a:spAutoFit/>
          </a:bodyPr>
          <a:lstStyle/>
          <a:p>
            <a:r>
              <a:rPr lang="ja-JP" altLang="en-US" sz="1000" b="1" dirty="0">
                <a:solidFill>
                  <a:sysClr val="windowText" lastClr="000000"/>
                </a:solidFill>
              </a:rPr>
              <a:t>：未改修区間</a:t>
            </a:r>
            <a:endParaRPr kumimoji="1" lang="ja-JP" altLang="en-US" sz="1000" b="1" dirty="0">
              <a:solidFill>
                <a:sysClr val="windowText" lastClr="000000"/>
              </a:solidFill>
            </a:endParaRPr>
          </a:p>
        </p:txBody>
      </p:sp>
      <p:sp>
        <p:nvSpPr>
          <p:cNvPr id="544" name="正方形/長方形 543">
            <a:extLst>
              <a:ext uri="{FF2B5EF4-FFF2-40B4-BE49-F238E27FC236}">
                <a16:creationId xmlns:a16="http://schemas.microsoft.com/office/drawing/2014/main" id="{0A31F07A-B56E-4E37-B462-C4E64EA3B04C}"/>
              </a:ext>
            </a:extLst>
          </p:cNvPr>
          <p:cNvSpPr/>
          <p:nvPr/>
        </p:nvSpPr>
        <p:spPr bwMode="auto">
          <a:xfrm>
            <a:off x="559442" y="6498040"/>
            <a:ext cx="684000" cy="216000"/>
          </a:xfrm>
          <a:prstGeom prst="rect">
            <a:avLst/>
          </a:prstGeom>
          <a:solidFill>
            <a:schemeClr val="bg1"/>
          </a:solidFill>
          <a:ln>
            <a:noFill/>
          </a:ln>
          <a:effectLst/>
        </p:spPr>
        <p:txBody>
          <a:bodyPr rtlCol="0" anchor="ctr"/>
          <a:lstStyle/>
          <a:p>
            <a:pPr algn="ctr"/>
            <a:endParaRPr kumimoji="1" lang="ja-JP" altLang="en-US"/>
          </a:p>
        </p:txBody>
      </p:sp>
      <p:grpSp>
        <p:nvGrpSpPr>
          <p:cNvPr id="550" name="グループ化 549">
            <a:extLst>
              <a:ext uri="{FF2B5EF4-FFF2-40B4-BE49-F238E27FC236}">
                <a16:creationId xmlns:a16="http://schemas.microsoft.com/office/drawing/2014/main" id="{825EC5A5-6DDF-4B15-A466-40B73A21B70B}"/>
              </a:ext>
            </a:extLst>
          </p:cNvPr>
          <p:cNvGrpSpPr/>
          <p:nvPr/>
        </p:nvGrpSpPr>
        <p:grpSpPr>
          <a:xfrm>
            <a:off x="535366" y="6540945"/>
            <a:ext cx="720000" cy="217174"/>
            <a:chOff x="4680406" y="6231760"/>
            <a:chExt cx="720000" cy="217174"/>
          </a:xfrm>
        </p:grpSpPr>
        <p:sp>
          <p:nvSpPr>
            <p:cNvPr id="553" name="テキスト ボックス 552">
              <a:extLst>
                <a:ext uri="{FF2B5EF4-FFF2-40B4-BE49-F238E27FC236}">
                  <a16:creationId xmlns:a16="http://schemas.microsoft.com/office/drawing/2014/main" id="{9365DB4A-EB6A-4D65-9EC7-CE8C962E6806}"/>
                </a:ext>
              </a:extLst>
            </p:cNvPr>
            <p:cNvSpPr txBox="1"/>
            <p:nvPr/>
          </p:nvSpPr>
          <p:spPr>
            <a:xfrm>
              <a:off x="4680406" y="6268509"/>
              <a:ext cx="720000" cy="180425"/>
            </a:xfrm>
            <a:prstGeom prst="rect">
              <a:avLst/>
            </a:prstGeom>
            <a:noFill/>
            <a:ln>
              <a:noFill/>
            </a:ln>
          </p:spPr>
          <p:txBody>
            <a:bodyPr wrap="square" tIns="36000" bIns="36000" rtlCol="0" anchor="t">
              <a:spAutoFit/>
            </a:bodyPr>
            <a:lstStyle/>
            <a:p>
              <a:pPr algn="ctr"/>
              <a:r>
                <a:rPr lang="en-US" altLang="ja-JP" sz="700" dirty="0"/>
                <a:t>0m       500m</a:t>
              </a:r>
            </a:p>
          </p:txBody>
        </p:sp>
        <p:sp>
          <p:nvSpPr>
            <p:cNvPr id="554" name="フリーフォーム: 図形 553">
              <a:extLst>
                <a:ext uri="{FF2B5EF4-FFF2-40B4-BE49-F238E27FC236}">
                  <a16:creationId xmlns:a16="http://schemas.microsoft.com/office/drawing/2014/main" id="{17191C88-9A2B-493E-9324-8741717C520B}"/>
                </a:ext>
              </a:extLst>
            </p:cNvPr>
            <p:cNvSpPr/>
            <p:nvPr/>
          </p:nvSpPr>
          <p:spPr bwMode="auto">
            <a:xfrm>
              <a:off x="4804640" y="6231760"/>
              <a:ext cx="396000" cy="52577"/>
            </a:xfrm>
            <a:custGeom>
              <a:avLst/>
              <a:gdLst>
                <a:gd name="connsiteX0" fmla="*/ 0 w 295275"/>
                <a:gd name="connsiteY0" fmla="*/ 0 h 100965"/>
                <a:gd name="connsiteX1" fmla="*/ 0 w 295275"/>
                <a:gd name="connsiteY1" fmla="*/ 100965 h 100965"/>
                <a:gd name="connsiteX2" fmla="*/ 295275 w 295275"/>
                <a:gd name="connsiteY2" fmla="*/ 100965 h 100965"/>
                <a:gd name="connsiteX3" fmla="*/ 295275 w 295275"/>
                <a:gd name="connsiteY3" fmla="*/ 1905 h 100965"/>
              </a:gdLst>
              <a:ahLst/>
              <a:cxnLst>
                <a:cxn ang="0">
                  <a:pos x="connsiteX0" y="connsiteY0"/>
                </a:cxn>
                <a:cxn ang="0">
                  <a:pos x="connsiteX1" y="connsiteY1"/>
                </a:cxn>
                <a:cxn ang="0">
                  <a:pos x="connsiteX2" y="connsiteY2"/>
                </a:cxn>
                <a:cxn ang="0">
                  <a:pos x="connsiteX3" y="connsiteY3"/>
                </a:cxn>
              </a:cxnLst>
              <a:rect l="l" t="t" r="r" b="b"/>
              <a:pathLst>
                <a:path w="295275" h="100965">
                  <a:moveTo>
                    <a:pt x="0" y="0"/>
                  </a:moveTo>
                  <a:lnTo>
                    <a:pt x="0" y="100965"/>
                  </a:lnTo>
                  <a:lnTo>
                    <a:pt x="295275" y="100965"/>
                  </a:lnTo>
                  <a:lnTo>
                    <a:pt x="295275" y="1905"/>
                  </a:lnTo>
                </a:path>
              </a:pathLst>
            </a:custGeom>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Tree>
    <p:extLst>
      <p:ext uri="{BB962C8B-B14F-4D97-AF65-F5344CB8AC3E}">
        <p14:creationId xmlns:p14="http://schemas.microsoft.com/office/powerpoint/2010/main" val="141625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4BDBB993-D1BE-3096-C9F5-13A78234A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3716" y="3189466"/>
            <a:ext cx="2224100" cy="1647643"/>
          </a:xfrm>
          <a:prstGeom prst="rect">
            <a:avLst/>
          </a:prstGeom>
        </p:spPr>
      </p:pic>
      <p:sp>
        <p:nvSpPr>
          <p:cNvPr id="29698" name="Rectangle 2"/>
          <p:cNvSpPr>
            <a:spLocks noChangeArrowheads="1"/>
          </p:cNvSpPr>
          <p:nvPr/>
        </p:nvSpPr>
        <p:spPr bwMode="auto">
          <a:xfrm>
            <a:off x="0" y="-3175"/>
            <a:ext cx="9912350" cy="43180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dirty="0">
                <a:solidFill>
                  <a:srgbClr val="FFFFFF"/>
                </a:solidFill>
                <a:latin typeface="HGｺﾞｼｯｸE" panose="020B0909000000000000" pitchFamily="49" charset="-128"/>
                <a:ea typeface="HGｺﾞｼｯｸE" panose="020B0909000000000000" pitchFamily="49" charset="-128"/>
              </a:rPr>
              <a:t>２．事業の必要性等に関する視点</a:t>
            </a:r>
          </a:p>
        </p:txBody>
      </p:sp>
      <p:sp>
        <p:nvSpPr>
          <p:cNvPr id="3" name="AutoShape 6">
            <a:extLst>
              <a:ext uri="{FF2B5EF4-FFF2-40B4-BE49-F238E27FC236}">
                <a16:creationId xmlns:a16="http://schemas.microsoft.com/office/drawing/2014/main" id="{BACD798D-76C2-C90C-3516-02653EF6A1F1}"/>
              </a:ext>
            </a:extLst>
          </p:cNvPr>
          <p:cNvSpPr>
            <a:spLocks noChangeArrowheads="1"/>
          </p:cNvSpPr>
          <p:nvPr/>
        </p:nvSpPr>
        <p:spPr bwMode="auto">
          <a:xfrm>
            <a:off x="69886" y="462848"/>
            <a:ext cx="4716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事業を巡る社会経済情勢等の変化　</a:t>
            </a:r>
            <a:r>
              <a:rPr lang="ja-JP" altLang="en-US" sz="1600" dirty="0">
                <a:solidFill>
                  <a:srgbClr val="000000"/>
                </a:solidFill>
                <a:latin typeface="HG丸ｺﾞｼｯｸM-PRO" panose="020F0600000000000000" pitchFamily="50" charset="-128"/>
                <a:ea typeface="HG丸ｺﾞｼｯｸM-PRO" panose="020F0600000000000000" pitchFamily="50" charset="-128"/>
              </a:rPr>
              <a:t>主な洪水被害　</a:t>
            </a:r>
          </a:p>
        </p:txBody>
      </p:sp>
      <p:sp>
        <p:nvSpPr>
          <p:cNvPr id="9" name="正方形/長方形 8"/>
          <p:cNvSpPr/>
          <p:nvPr/>
        </p:nvSpPr>
        <p:spPr>
          <a:xfrm>
            <a:off x="100030" y="868247"/>
            <a:ext cx="9760249" cy="523220"/>
          </a:xfrm>
          <a:prstGeom prst="rect">
            <a:avLst/>
          </a:prstGeom>
          <a:solidFill>
            <a:schemeClr val="accent3">
              <a:lumMod val="40000"/>
              <a:lumOff val="60000"/>
            </a:schemeClr>
          </a:solidFill>
          <a:ln w="9525" cmpd="sng">
            <a:solidFill>
              <a:schemeClr val="tx1"/>
            </a:solidFill>
          </a:ln>
        </p:spPr>
        <p:txBody>
          <a:bodyPr wrap="square">
            <a:spAutoFit/>
          </a:bodyPr>
          <a:lstStyle/>
          <a:p>
            <a:pPr marL="285750" lvl="0" indent="-285750">
              <a:buFont typeface="Wingdings" panose="05000000000000000000" pitchFamily="2" charset="2"/>
              <a:buChar char="Ø"/>
            </a:pPr>
            <a:r>
              <a:rPr lang="ja-JP" altLang="en-US" sz="1400" dirty="0"/>
              <a:t>未改修区間が残り、過去には浸水被害が発生していることから、今後も洪水に対する安全性を向上させるため、改修を進めていく必要がある。</a:t>
            </a:r>
            <a:endParaRPr lang="en-US" altLang="ja-JP" sz="1400" dirty="0"/>
          </a:p>
        </p:txBody>
      </p:sp>
      <p:graphicFrame>
        <p:nvGraphicFramePr>
          <p:cNvPr id="10" name="表 9"/>
          <p:cNvGraphicFramePr>
            <a:graphicFrameLocks noGrp="1"/>
          </p:cNvGraphicFramePr>
          <p:nvPr>
            <p:extLst>
              <p:ext uri="{D42A27DB-BD31-4B8C-83A1-F6EECF244321}">
                <p14:modId xmlns:p14="http://schemas.microsoft.com/office/powerpoint/2010/main" val="2877721540"/>
              </p:ext>
            </p:extLst>
          </p:nvPr>
        </p:nvGraphicFramePr>
        <p:xfrm>
          <a:off x="116719" y="1467768"/>
          <a:ext cx="9705460" cy="1660880"/>
        </p:xfrm>
        <a:graphic>
          <a:graphicData uri="http://schemas.openxmlformats.org/drawingml/2006/table">
            <a:tbl>
              <a:tblPr firstRow="1" bandRow="1">
                <a:tableStyleId>{B301B821-A1FF-4177-AEE7-76D212191A09}</a:tableStyleId>
              </a:tblPr>
              <a:tblGrid>
                <a:gridCol w="1094861">
                  <a:extLst>
                    <a:ext uri="{9D8B030D-6E8A-4147-A177-3AD203B41FA5}">
                      <a16:colId xmlns:a16="http://schemas.microsoft.com/office/drawing/2014/main" val="20000"/>
                    </a:ext>
                  </a:extLst>
                </a:gridCol>
                <a:gridCol w="922020">
                  <a:extLst>
                    <a:ext uri="{9D8B030D-6E8A-4147-A177-3AD203B41FA5}">
                      <a16:colId xmlns:a16="http://schemas.microsoft.com/office/drawing/2014/main" val="3505581094"/>
                    </a:ext>
                  </a:extLst>
                </a:gridCol>
                <a:gridCol w="1146810">
                  <a:extLst>
                    <a:ext uri="{9D8B030D-6E8A-4147-A177-3AD203B41FA5}">
                      <a16:colId xmlns:a16="http://schemas.microsoft.com/office/drawing/2014/main" val="3197382425"/>
                    </a:ext>
                  </a:extLst>
                </a:gridCol>
                <a:gridCol w="1146810">
                  <a:extLst>
                    <a:ext uri="{9D8B030D-6E8A-4147-A177-3AD203B41FA5}">
                      <a16:colId xmlns:a16="http://schemas.microsoft.com/office/drawing/2014/main" val="20001"/>
                    </a:ext>
                  </a:extLst>
                </a:gridCol>
                <a:gridCol w="5394959">
                  <a:extLst>
                    <a:ext uri="{9D8B030D-6E8A-4147-A177-3AD203B41FA5}">
                      <a16:colId xmlns:a16="http://schemas.microsoft.com/office/drawing/2014/main" val="20002"/>
                    </a:ext>
                  </a:extLst>
                </a:gridCol>
              </a:tblGrid>
              <a:tr h="354718">
                <a:tc gridSpan="2">
                  <a:txBody>
                    <a:bodyPr/>
                    <a:lstStyle/>
                    <a:p>
                      <a:pPr algn="ctr"/>
                      <a:r>
                        <a:rPr kumimoji="1" lang="ja-JP" altLang="en-US" sz="1400" b="0" dirty="0">
                          <a:solidFill>
                            <a:schemeClr val="bg1"/>
                          </a:solidFill>
                        </a:rPr>
                        <a:t>近年の豪雨</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c hMerge="1">
                  <a:txBody>
                    <a:bodyPr/>
                    <a:lstStyle/>
                    <a:p>
                      <a:endParaRPr kumimoji="1" lang="ja-JP" altLang="en-US"/>
                    </a:p>
                  </a:txBody>
                  <a:tcPr/>
                </a:tc>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bg1"/>
                          </a:solidFill>
                        </a:rPr>
                        <a:t>最大日雨量</a:t>
                      </a:r>
                      <a:endParaRPr kumimoji="1" lang="en-US" altLang="ja-JP" sz="1000" b="0" dirty="0">
                        <a:solidFill>
                          <a:schemeClr val="bg1"/>
                        </a:solidFill>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c>
                  <a:txBody>
                    <a:bodyPr/>
                    <a:lstStyle/>
                    <a:p>
                      <a:pPr algn="ctr"/>
                      <a:r>
                        <a:rPr kumimoji="1" lang="ja-JP" altLang="en-US" sz="1000" b="0" dirty="0">
                          <a:solidFill>
                            <a:schemeClr val="bg1"/>
                          </a:solidFill>
                        </a:rPr>
                        <a:t>時間</a:t>
                      </a:r>
                      <a:endParaRPr kumimoji="1" lang="en-US" altLang="ja-JP" sz="1000" b="0" dirty="0">
                        <a:solidFill>
                          <a:schemeClr val="bg1"/>
                        </a:solidFill>
                      </a:endParaRPr>
                    </a:p>
                    <a:p>
                      <a:pPr algn="ctr"/>
                      <a:r>
                        <a:rPr kumimoji="1" lang="ja-JP" altLang="en-US" sz="1000" b="0" dirty="0">
                          <a:solidFill>
                            <a:schemeClr val="bg1"/>
                          </a:solidFill>
                        </a:rPr>
                        <a:t>最大雨量</a:t>
                      </a:r>
                      <a:endParaRPr kumimoji="1" lang="ja-JP" altLang="en-US" sz="1000" b="0" dirty="0">
                        <a:solidFill>
                          <a:schemeClr val="bg1"/>
                        </a:solidFill>
                        <a:latin typeface="ＭＳ ゴシック" panose="020B0609070205080204" pitchFamily="49" charset="-128"/>
                        <a:ea typeface="ＭＳ ゴシック" panose="020B0609070205080204" pitchFamily="49" charset="-128"/>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c>
                  <a:txBody>
                    <a:bodyPr/>
                    <a:lstStyle/>
                    <a:p>
                      <a:pPr algn="ctr"/>
                      <a:r>
                        <a:rPr kumimoji="1" lang="ja-JP" altLang="en-US" sz="1400" b="0" dirty="0">
                          <a:solidFill>
                            <a:schemeClr val="bg1"/>
                          </a:solidFill>
                        </a:rPr>
                        <a:t>被害状況・河川の状況</a:t>
                      </a:r>
                      <a:endParaRPr kumimoji="1" lang="ja-JP" altLang="en-US" sz="1400" b="0" dirty="0">
                        <a:solidFill>
                          <a:schemeClr val="bg1"/>
                        </a:solidFill>
                        <a:latin typeface="ＭＳ ゴシック" panose="020B0609070205080204" pitchFamily="49" charset="-128"/>
                        <a:ea typeface="ＭＳ ゴシック" panose="020B0609070205080204" pitchFamily="49" charset="-128"/>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extLst>
                  <a:ext uri="{0D108BD9-81ED-4DB2-BD59-A6C34878D82A}">
                    <a16:rowId xmlns:a16="http://schemas.microsoft.com/office/drawing/2014/main" val="10000"/>
                  </a:ext>
                </a:extLst>
              </a:tr>
              <a:tr h="400911">
                <a:tc>
                  <a:txBody>
                    <a:bodyPr/>
                    <a:lstStyle/>
                    <a:p>
                      <a:pPr algn="ctr"/>
                      <a:r>
                        <a:rPr kumimoji="1" lang="ja-JP" altLang="en-US" sz="1050" dirty="0"/>
                        <a:t>昭和 </a:t>
                      </a:r>
                      <a:r>
                        <a:rPr kumimoji="1" lang="en-US" altLang="ja-JP" sz="1050" dirty="0"/>
                        <a:t>42 </a:t>
                      </a:r>
                      <a:r>
                        <a:rPr kumimoji="1" lang="ja-JP" altLang="en-US" sz="1050" dirty="0"/>
                        <a:t>年</a:t>
                      </a:r>
                      <a:r>
                        <a:rPr kumimoji="1" lang="en-US" altLang="ja-JP" sz="1050" dirty="0"/>
                        <a:t>7</a:t>
                      </a:r>
                      <a:r>
                        <a:rPr kumimoji="1" lang="ja-JP" altLang="en-US" sz="1050" dirty="0"/>
                        <a:t>月</a:t>
                      </a:r>
                      <a:endParaRPr kumimoji="1" lang="ja-JP" altLang="en-US"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豪雨</a:t>
                      </a: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大阪</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66.8mm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大阪</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26.2mm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171450" lvl="0" indent="-171450">
                        <a:buFont typeface="Arial" panose="020B0604020202020204" pitchFamily="34" charset="0"/>
                        <a:buChar char="•"/>
                      </a:pPr>
                      <a:r>
                        <a:rPr kumimoji="1" lang="ja-JP" altLang="en-US" sz="1100" dirty="0"/>
                        <a:t>天野川、穂</a:t>
                      </a:r>
                      <a:r>
                        <a:rPr kumimoji="1" lang="ja-JP" altLang="en-US" sz="1100" dirty="0">
                          <a:solidFill>
                            <a:schemeClr val="tx1"/>
                          </a:solidFill>
                        </a:rPr>
                        <a:t>谷川、船橋川の各流域</a:t>
                      </a:r>
                      <a:r>
                        <a:rPr kumimoji="1" lang="ja-JP" altLang="en-US" sz="1100" dirty="0"/>
                        <a:t>において、床上</a:t>
                      </a:r>
                      <a:r>
                        <a:rPr kumimoji="1" lang="en-US" altLang="ja-JP" sz="1100" dirty="0"/>
                        <a:t>140 </a:t>
                      </a:r>
                      <a:r>
                        <a:rPr kumimoji="1" lang="ja-JP" altLang="en-US" sz="1100" dirty="0"/>
                        <a:t>戸・床下浸水</a:t>
                      </a:r>
                      <a:r>
                        <a:rPr kumimoji="1" lang="en-US" altLang="ja-JP" sz="1100" dirty="0"/>
                        <a:t>1,768 </a:t>
                      </a:r>
                      <a:r>
                        <a:rPr kumimoji="1" lang="ja-JP" altLang="en-US" sz="1100" dirty="0"/>
                        <a:t>戸の被害が発生</a:t>
                      </a: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400911">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昭和 </a:t>
                      </a:r>
                      <a:r>
                        <a:rPr kumimoji="1" lang="en-US" altLang="ja-JP" sz="1050" kern="1200" dirty="0">
                          <a:solidFill>
                            <a:schemeClr val="dk1"/>
                          </a:solidFill>
                          <a:latin typeface="+mn-lt"/>
                          <a:ea typeface="+mn-ea"/>
                          <a:cs typeface="+mn-cs"/>
                        </a:rPr>
                        <a:t>47 </a:t>
                      </a:r>
                      <a:r>
                        <a:rPr kumimoji="1" lang="ja-JP" altLang="en-US" sz="1050" kern="1200" dirty="0">
                          <a:solidFill>
                            <a:schemeClr val="dk1"/>
                          </a:solidFill>
                          <a:latin typeface="+mn-lt"/>
                          <a:ea typeface="+mn-ea"/>
                          <a:cs typeface="+mn-cs"/>
                        </a:rPr>
                        <a:t>年</a:t>
                      </a:r>
                      <a:r>
                        <a:rPr kumimoji="1" lang="en-US" altLang="ja-JP" sz="1050" kern="1200" dirty="0">
                          <a:solidFill>
                            <a:schemeClr val="dk1"/>
                          </a:solidFill>
                          <a:latin typeface="+mn-lt"/>
                          <a:ea typeface="+mn-ea"/>
                          <a:cs typeface="+mn-cs"/>
                        </a:rPr>
                        <a:t>9</a:t>
                      </a:r>
                      <a:r>
                        <a:rPr kumimoji="1" lang="ja-JP" altLang="en-US" sz="1050" kern="1200" dirty="0">
                          <a:solidFill>
                            <a:schemeClr val="dk1"/>
                          </a:solidFill>
                          <a:latin typeface="+mn-lt"/>
                          <a:ea typeface="+mn-ea"/>
                          <a:cs typeface="+mn-cs"/>
                        </a:rPr>
                        <a:t>月</a:t>
                      </a:r>
                    </a:p>
                  </a:txBody>
                  <a:tcPr marL="91474" marR="9147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台風 </a:t>
                      </a:r>
                      <a:r>
                        <a:rPr kumimoji="1" lang="en-US" altLang="ja-JP" sz="1050" kern="1200" dirty="0">
                          <a:solidFill>
                            <a:schemeClr val="dk1"/>
                          </a:solidFill>
                          <a:latin typeface="+mn-lt"/>
                          <a:ea typeface="+mn-ea"/>
                          <a:cs typeface="+mn-cs"/>
                        </a:rPr>
                        <a:t>24 </a:t>
                      </a:r>
                      <a:r>
                        <a:rPr kumimoji="1" lang="ja-JP" altLang="en-US" sz="1050" kern="1200" dirty="0">
                          <a:solidFill>
                            <a:schemeClr val="dk1"/>
                          </a:solidFill>
                          <a:latin typeface="+mn-lt"/>
                          <a:ea typeface="+mn-ea"/>
                          <a:cs typeface="+mn-cs"/>
                        </a:rPr>
                        <a:t>号</a:t>
                      </a:r>
                    </a:p>
                  </a:txBody>
                  <a:tcPr marL="91474" marR="9147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大阪</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108.0mm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大阪</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39.0mm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171450" lvl="0" indent="-171450">
                        <a:buFont typeface="Arial" panose="020B0604020202020204" pitchFamily="34" charset="0"/>
                        <a:buChar char="•"/>
                      </a:pPr>
                      <a:r>
                        <a:rPr kumimoji="1" lang="ja-JP" altLang="en-US" sz="1100" dirty="0"/>
                        <a:t>穂谷川において、床上浸水 </a:t>
                      </a:r>
                      <a:r>
                        <a:rPr kumimoji="1" lang="en-US" altLang="ja-JP" sz="1100" dirty="0"/>
                        <a:t>340 </a:t>
                      </a:r>
                      <a:r>
                        <a:rPr kumimoji="1" lang="ja-JP" altLang="en-US" sz="1100" dirty="0"/>
                        <a:t>戸、床下浸水 </a:t>
                      </a:r>
                      <a:r>
                        <a:rPr kumimoji="1" lang="en-US" altLang="ja-JP" sz="1100" dirty="0"/>
                        <a:t>1,200 </a:t>
                      </a:r>
                      <a:r>
                        <a:rPr kumimoji="1" lang="ja-JP" altLang="en-US" sz="1100" dirty="0"/>
                        <a:t>戸、学校</a:t>
                      </a:r>
                      <a:r>
                        <a:rPr kumimoji="1" lang="en-US" altLang="ja-JP" sz="1100" dirty="0"/>
                        <a:t>1 </a:t>
                      </a:r>
                      <a:r>
                        <a:rPr kumimoji="1" lang="ja-JP" altLang="en-US" sz="1100" dirty="0"/>
                        <a:t>校の浸水などの被害が発生（淀川水系左岸ブロック河川整備計画より）</a:t>
                      </a:r>
                      <a:endParaRPr kumimoji="1" lang="ja-JP" altLang="en-US" sz="110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168871127"/>
                  </a:ext>
                </a:extLst>
              </a:tr>
              <a:tr h="400911">
                <a:tc>
                  <a:txBody>
                    <a:bodyPr/>
                    <a:lstStyle/>
                    <a:p>
                      <a:pPr marL="0" marR="0" lvl="0" indent="0" algn="ctr" defTabSz="684154"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平成 </a:t>
                      </a:r>
                      <a:r>
                        <a:rPr kumimoji="1" lang="en-US" altLang="ja-JP" sz="1050" kern="1200" dirty="0">
                          <a:solidFill>
                            <a:schemeClr val="dk1"/>
                          </a:solidFill>
                          <a:latin typeface="+mn-lt"/>
                          <a:ea typeface="+mn-ea"/>
                          <a:cs typeface="+mn-cs"/>
                        </a:rPr>
                        <a:t>24 </a:t>
                      </a:r>
                      <a:r>
                        <a:rPr kumimoji="1" lang="ja-JP" altLang="en-US" sz="1050" kern="1200" dirty="0">
                          <a:solidFill>
                            <a:schemeClr val="dk1"/>
                          </a:solidFill>
                          <a:latin typeface="+mn-lt"/>
                          <a:ea typeface="+mn-ea"/>
                          <a:cs typeface="+mn-cs"/>
                        </a:rPr>
                        <a:t>年</a:t>
                      </a:r>
                      <a:r>
                        <a:rPr kumimoji="1" lang="en-US" altLang="ja-JP" sz="1050" kern="1200" dirty="0">
                          <a:solidFill>
                            <a:schemeClr val="dk1"/>
                          </a:solidFill>
                          <a:latin typeface="+mn-lt"/>
                          <a:ea typeface="+mn-ea"/>
                          <a:cs typeface="+mn-cs"/>
                        </a:rPr>
                        <a:t>8</a:t>
                      </a:r>
                      <a:r>
                        <a:rPr kumimoji="1" lang="ja-JP" altLang="en-US" sz="1050" kern="1200" dirty="0">
                          <a:solidFill>
                            <a:schemeClr val="dk1"/>
                          </a:solidFill>
                          <a:latin typeface="+mn-lt"/>
                          <a:ea typeface="+mn-ea"/>
                          <a:cs typeface="+mn-cs"/>
                        </a:rPr>
                        <a:t>月</a:t>
                      </a:r>
                    </a:p>
                  </a:txBody>
                  <a:tcPr marL="91474" marR="9147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豪雨</a:t>
                      </a:r>
                    </a:p>
                  </a:txBody>
                  <a:tcPr marL="91474" marR="9147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枚方</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125.0</a:t>
                      </a:r>
                      <a:r>
                        <a:rPr kumimoji="1" lang="ja-JP" altLang="en-US" sz="1050" kern="1200" dirty="0">
                          <a:solidFill>
                            <a:schemeClr val="dk1"/>
                          </a:solidFill>
                          <a:latin typeface="+mn-lt"/>
                          <a:ea typeface="+mn-ea"/>
                          <a:cs typeface="+mn-cs"/>
                        </a:rPr>
                        <a:t> </a:t>
                      </a:r>
                      <a:r>
                        <a:rPr kumimoji="1" lang="en-US" altLang="ja-JP" sz="1050" kern="1200" dirty="0">
                          <a:solidFill>
                            <a:schemeClr val="dk1"/>
                          </a:solidFill>
                          <a:latin typeface="+mn-lt"/>
                          <a:ea typeface="+mn-ea"/>
                          <a:cs typeface="+mn-cs"/>
                        </a:rPr>
                        <a:t>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気象庁</a:t>
                      </a:r>
                      <a:r>
                        <a:rPr kumimoji="1" lang="en-US" altLang="ja-JP" sz="1050" kern="1200" dirty="0">
                          <a:solidFill>
                            <a:schemeClr val="dk1"/>
                          </a:solidFill>
                          <a:latin typeface="+mn-lt"/>
                          <a:ea typeface="+mn-ea"/>
                          <a:cs typeface="+mn-cs"/>
                        </a:rPr>
                        <a:t>(</a:t>
                      </a:r>
                      <a:r>
                        <a:rPr kumimoji="1" lang="ja-JP" altLang="en-US" sz="1050" kern="1200" dirty="0">
                          <a:solidFill>
                            <a:schemeClr val="dk1"/>
                          </a:solidFill>
                          <a:latin typeface="+mn-lt"/>
                          <a:ea typeface="+mn-ea"/>
                          <a:cs typeface="+mn-cs"/>
                        </a:rPr>
                        <a:t>枚方</a:t>
                      </a:r>
                      <a:r>
                        <a:rPr kumimoji="1" lang="en-US" altLang="ja-JP" sz="1050" kern="1200" dirty="0">
                          <a:solidFill>
                            <a:schemeClr val="dk1"/>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91.0</a:t>
                      </a:r>
                      <a:r>
                        <a:rPr kumimoji="1" lang="ja-JP" altLang="en-US" sz="1050" kern="1200" dirty="0">
                          <a:solidFill>
                            <a:schemeClr val="dk1"/>
                          </a:solidFill>
                          <a:latin typeface="+mn-lt"/>
                          <a:ea typeface="+mn-ea"/>
                          <a:cs typeface="+mn-cs"/>
                        </a:rPr>
                        <a:t> </a:t>
                      </a:r>
                      <a:r>
                        <a:rPr kumimoji="1" lang="en-US" altLang="ja-JP" sz="1050" kern="1200" dirty="0">
                          <a:solidFill>
                            <a:schemeClr val="dk1"/>
                          </a:solidFill>
                          <a:latin typeface="+mn-lt"/>
                          <a:ea typeface="+mn-ea"/>
                          <a:cs typeface="+mn-cs"/>
                        </a:rPr>
                        <a:t>mm</a:t>
                      </a:r>
                      <a:endParaRPr kumimoji="1" lang="ja-JP" altLang="en-US" sz="1050" kern="1200" dirty="0">
                        <a:solidFill>
                          <a:schemeClr val="dk1"/>
                        </a:solidFill>
                        <a:latin typeface="+mn-lt"/>
                        <a:ea typeface="+mn-ea"/>
                        <a:cs typeface="+mn-cs"/>
                      </a:endParaRP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171450" lvl="0" indent="-171450" algn="l" defTabSz="684154" rtl="0" eaLnBrk="1" latinLnBrk="0" hangingPunct="1">
                        <a:buFont typeface="Arial" panose="020B0604020202020204" pitchFamily="34" charset="0"/>
                        <a:buChar char="•"/>
                      </a:pPr>
                      <a:r>
                        <a:rPr kumimoji="1" lang="ja-JP" altLang="en-US" sz="1100" kern="1200" dirty="0">
                          <a:solidFill>
                            <a:schemeClr val="tx1"/>
                          </a:solidFill>
                          <a:latin typeface="+mn-lt"/>
                          <a:ea typeface="+mn-ea"/>
                          <a:cs typeface="+mn-cs"/>
                        </a:rPr>
                        <a:t>穂谷川において、河川施設が損壊</a:t>
                      </a:r>
                    </a:p>
                  </a:txBody>
                  <a:tcPr marL="91434" marR="91434"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603157322"/>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461793938"/>
              </p:ext>
            </p:extLst>
          </p:nvPr>
        </p:nvGraphicFramePr>
        <p:xfrm>
          <a:off x="104942" y="5829679"/>
          <a:ext cx="9398288" cy="817507"/>
        </p:xfrm>
        <a:graphic>
          <a:graphicData uri="http://schemas.openxmlformats.org/drawingml/2006/table">
            <a:tbl>
              <a:tblPr>
                <a:tableStyleId>{5C22544A-7EE6-4342-B048-85BDC9FD1C3A}</a:tableStyleId>
              </a:tblPr>
              <a:tblGrid>
                <a:gridCol w="870818">
                  <a:extLst>
                    <a:ext uri="{9D8B030D-6E8A-4147-A177-3AD203B41FA5}">
                      <a16:colId xmlns:a16="http://schemas.microsoft.com/office/drawing/2014/main" val="20000"/>
                    </a:ext>
                  </a:extLst>
                </a:gridCol>
                <a:gridCol w="2406360">
                  <a:extLst>
                    <a:ext uri="{9D8B030D-6E8A-4147-A177-3AD203B41FA5}">
                      <a16:colId xmlns:a16="http://schemas.microsoft.com/office/drawing/2014/main" val="20001"/>
                    </a:ext>
                  </a:extLst>
                </a:gridCol>
                <a:gridCol w="2406360">
                  <a:extLst>
                    <a:ext uri="{9D8B030D-6E8A-4147-A177-3AD203B41FA5}">
                      <a16:colId xmlns:a16="http://schemas.microsoft.com/office/drawing/2014/main" val="20002"/>
                    </a:ext>
                  </a:extLst>
                </a:gridCol>
                <a:gridCol w="3714750">
                  <a:extLst>
                    <a:ext uri="{9D8B030D-6E8A-4147-A177-3AD203B41FA5}">
                      <a16:colId xmlns:a16="http://schemas.microsoft.com/office/drawing/2014/main" val="4005897856"/>
                    </a:ext>
                  </a:extLst>
                </a:gridCol>
              </a:tblGrid>
              <a:tr h="240374">
                <a:tc>
                  <a:txBody>
                    <a:bodyPr/>
                    <a:lstStyle/>
                    <a:p>
                      <a:pPr marL="24765" algn="ctr">
                        <a:spcAft>
                          <a:spcPts val="0"/>
                        </a:spcAft>
                      </a:pPr>
                      <a:r>
                        <a:rPr lang="ja-JP" altLang="en-US" sz="1200" kern="100" dirty="0">
                          <a:effectLst/>
                          <a:latin typeface="HG丸ｺﾞｼｯｸM-PRO"/>
                          <a:cs typeface="Times New Roman"/>
                        </a:rPr>
                        <a:t>河川名</a:t>
                      </a:r>
                      <a:endParaRPr lang="ja-JP" sz="1200" kern="100" dirty="0">
                        <a:effectLst/>
                        <a:latin typeface="HG丸ｺﾞｼｯｸM-PRO"/>
                        <a:cs typeface="Times New Roman"/>
                      </a:endParaRPr>
                    </a:p>
                  </a:txBody>
                  <a:tcPr marL="62853" marR="62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4765" algn="ctr">
                        <a:spcAft>
                          <a:spcPts val="0"/>
                        </a:spcAft>
                      </a:pPr>
                      <a:r>
                        <a:rPr lang="ja-JP" sz="1200" kern="100" dirty="0">
                          <a:effectLst/>
                        </a:rPr>
                        <a:t>【</a:t>
                      </a:r>
                      <a:r>
                        <a:rPr lang="ja-JP" altLang="en-US" sz="1200" kern="100" dirty="0">
                          <a:effectLst/>
                        </a:rPr>
                        <a:t>前回評価時点</a:t>
                      </a:r>
                      <a:r>
                        <a:rPr lang="en-US" altLang="ja-JP" sz="1200" kern="100" dirty="0">
                          <a:effectLst/>
                        </a:rPr>
                        <a:t>R1</a:t>
                      </a:r>
                      <a:r>
                        <a:rPr lang="ja-JP" sz="1200" kern="100" dirty="0">
                          <a:effectLst/>
                        </a:rPr>
                        <a:t>】</a:t>
                      </a:r>
                      <a:endParaRPr lang="ja-JP" sz="1200" kern="100" dirty="0">
                        <a:effectLst/>
                        <a:latin typeface="HG丸ｺﾞｼｯｸM-PRO"/>
                        <a:cs typeface="Times New Roman"/>
                      </a:endParaRPr>
                    </a:p>
                  </a:txBody>
                  <a:tcPr marL="62853" marR="62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4765" algn="ctr">
                        <a:spcAft>
                          <a:spcPts val="0"/>
                        </a:spcAft>
                      </a:pPr>
                      <a:r>
                        <a:rPr lang="ja-JP" sz="1200" kern="100" dirty="0">
                          <a:effectLst/>
                        </a:rPr>
                        <a:t>【</a:t>
                      </a:r>
                      <a:r>
                        <a:rPr lang="ja-JP" altLang="en-US" sz="1200" kern="100" dirty="0">
                          <a:effectLst/>
                        </a:rPr>
                        <a:t>再評価時点</a:t>
                      </a:r>
                      <a:r>
                        <a:rPr lang="en-US" altLang="ja-JP" sz="1200" kern="100" dirty="0">
                          <a:effectLst/>
                        </a:rPr>
                        <a:t>R6</a:t>
                      </a:r>
                      <a:r>
                        <a:rPr lang="ja-JP" sz="1200" kern="100" dirty="0">
                          <a:effectLst/>
                        </a:rPr>
                        <a:t>】</a:t>
                      </a:r>
                      <a:endParaRPr lang="ja-JP" sz="1200" kern="100" dirty="0">
                        <a:effectLst/>
                        <a:latin typeface="HG丸ｺﾞｼｯｸM-PRO"/>
                        <a:cs typeface="Times New Roman"/>
                      </a:endParaRPr>
                    </a:p>
                  </a:txBody>
                  <a:tcPr marL="62853" marR="62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4765" algn="ctr">
                        <a:spcAft>
                          <a:spcPts val="0"/>
                        </a:spcAft>
                      </a:pPr>
                      <a:r>
                        <a:rPr lang="ja-JP" altLang="en-US" sz="1200" kern="100" dirty="0">
                          <a:effectLst/>
                          <a:latin typeface="HG丸ｺﾞｼｯｸM-PRO"/>
                          <a:cs typeface="Times New Roman"/>
                        </a:rPr>
                        <a:t>備考</a:t>
                      </a:r>
                    </a:p>
                  </a:txBody>
                  <a:tcPr marL="62853" marR="62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77133">
                <a:tc>
                  <a:txBody>
                    <a:bodyPr/>
                    <a:lstStyle/>
                    <a:p>
                      <a:pPr marL="24765" algn="ctr">
                        <a:spcAft>
                          <a:spcPts val="0"/>
                        </a:spcAft>
                      </a:pPr>
                      <a:r>
                        <a:rPr lang="ja-JP" altLang="en-US" sz="1200" kern="100" dirty="0">
                          <a:effectLst/>
                          <a:latin typeface="HG丸ｺﾞｼｯｸM-PRO"/>
                          <a:cs typeface="Times New Roman"/>
                        </a:rPr>
                        <a:t>穂谷川</a:t>
                      </a:r>
                    </a:p>
                  </a:txBody>
                  <a:tcPr marL="62853" marR="62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ts val="2000"/>
                        </a:lnSpc>
                        <a:spcAft>
                          <a:spcPts val="0"/>
                        </a:spcAft>
                      </a:pPr>
                      <a:r>
                        <a:rPr kumimoji="1" lang="zh-TW" altLang="en-US" sz="1200" kern="0" dirty="0">
                          <a:solidFill>
                            <a:schemeClr val="tx1"/>
                          </a:solidFill>
                          <a:effectLst/>
                          <a:latin typeface="+mn-lt"/>
                          <a:ea typeface="+mn-ea"/>
                          <a:cs typeface="+mn-cs"/>
                        </a:rPr>
                        <a:t>浸水想定面積：約</a:t>
                      </a:r>
                      <a:r>
                        <a:rPr kumimoji="1" lang="en-US" altLang="ja-JP" sz="1200" kern="0" dirty="0">
                          <a:solidFill>
                            <a:schemeClr val="tx1"/>
                          </a:solidFill>
                          <a:effectLst/>
                          <a:latin typeface="+mn-lt"/>
                          <a:ea typeface="+mn-ea"/>
                          <a:cs typeface="+mn-cs"/>
                        </a:rPr>
                        <a:t>478.5</a:t>
                      </a:r>
                      <a:r>
                        <a:rPr kumimoji="1" lang="en-US" altLang="zh-TW" sz="1200" kern="0" dirty="0">
                          <a:solidFill>
                            <a:schemeClr val="tx1"/>
                          </a:solidFill>
                          <a:effectLst/>
                          <a:latin typeface="+mn-lt"/>
                          <a:ea typeface="+mn-ea"/>
                          <a:cs typeface="+mn-cs"/>
                        </a:rPr>
                        <a:t>ha</a:t>
                      </a:r>
                    </a:p>
                    <a:p>
                      <a:pPr marL="0" algn="l" defTabSz="914400" rtl="0" eaLnBrk="1" latinLnBrk="0" hangingPunct="1">
                        <a:lnSpc>
                          <a:spcPts val="2000"/>
                        </a:lnSpc>
                        <a:spcAft>
                          <a:spcPts val="0"/>
                        </a:spcAft>
                      </a:pPr>
                      <a:r>
                        <a:rPr kumimoji="1" lang="zh-TW" altLang="en-US" sz="1200" kern="0" dirty="0">
                          <a:solidFill>
                            <a:schemeClr val="tx1"/>
                          </a:solidFill>
                          <a:effectLst/>
                          <a:latin typeface="+mn-lt"/>
                          <a:ea typeface="+mn-ea"/>
                          <a:cs typeface="+mn-cs"/>
                        </a:rPr>
                        <a:t>浸水世帯：約</a:t>
                      </a:r>
                      <a:r>
                        <a:rPr kumimoji="1" lang="en-US" altLang="ja-JP" sz="1200" kern="0" dirty="0">
                          <a:solidFill>
                            <a:schemeClr val="tx1"/>
                          </a:solidFill>
                          <a:effectLst/>
                          <a:latin typeface="+mn-lt"/>
                          <a:ea typeface="+mn-ea"/>
                          <a:cs typeface="+mn-cs"/>
                        </a:rPr>
                        <a:t>15,500</a:t>
                      </a:r>
                      <a:r>
                        <a:rPr kumimoji="1" lang="ja-JP" altLang="en-US" sz="1200" kern="0" dirty="0">
                          <a:solidFill>
                            <a:schemeClr val="tx1"/>
                          </a:solidFill>
                          <a:effectLst/>
                          <a:latin typeface="+mn-lt"/>
                          <a:ea typeface="+mn-ea"/>
                          <a:cs typeface="+mn-cs"/>
                        </a:rPr>
                        <a:t>世帯</a:t>
                      </a:r>
                      <a:endParaRPr kumimoji="1" lang="ja-JP" sz="1200" kern="0" dirty="0">
                        <a:solidFill>
                          <a:schemeClr val="tx1"/>
                        </a:solidFill>
                        <a:effectLst/>
                        <a:latin typeface="+mn-lt"/>
                        <a:ea typeface="+mn-ea"/>
                        <a:cs typeface="+mn-cs"/>
                      </a:endParaRPr>
                    </a:p>
                  </a:txBody>
                  <a:tcPr marL="62853" marR="62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ts val="2000"/>
                        </a:lnSpc>
                        <a:spcAft>
                          <a:spcPts val="0"/>
                        </a:spcAft>
                      </a:pPr>
                      <a:r>
                        <a:rPr kumimoji="1" lang="zh-TW" altLang="en-US" sz="1200" kern="0" dirty="0">
                          <a:solidFill>
                            <a:schemeClr val="tx1"/>
                          </a:solidFill>
                          <a:effectLst/>
                          <a:latin typeface="+mn-lt"/>
                          <a:ea typeface="+mn-ea"/>
                          <a:cs typeface="+mn-cs"/>
                        </a:rPr>
                        <a:t>浸水想定面積：約</a:t>
                      </a:r>
                      <a:r>
                        <a:rPr kumimoji="1" lang="en-US" altLang="ja-JP" sz="1200" kern="0" dirty="0">
                          <a:solidFill>
                            <a:schemeClr val="tx1"/>
                          </a:solidFill>
                          <a:effectLst/>
                          <a:latin typeface="+mn-lt"/>
                          <a:ea typeface="+mn-ea"/>
                          <a:cs typeface="+mn-cs"/>
                        </a:rPr>
                        <a:t>478.5</a:t>
                      </a:r>
                      <a:r>
                        <a:rPr kumimoji="1" lang="en-US" altLang="zh-TW" sz="1200" kern="0" dirty="0">
                          <a:solidFill>
                            <a:schemeClr val="tx1"/>
                          </a:solidFill>
                          <a:effectLst/>
                          <a:latin typeface="+mn-lt"/>
                          <a:ea typeface="+mn-ea"/>
                          <a:cs typeface="+mn-cs"/>
                        </a:rPr>
                        <a:t>ha</a:t>
                      </a:r>
                    </a:p>
                    <a:p>
                      <a:pPr marL="0" algn="l" defTabSz="914400" rtl="0" eaLnBrk="1" latinLnBrk="0" hangingPunct="1">
                        <a:lnSpc>
                          <a:spcPts val="2000"/>
                        </a:lnSpc>
                        <a:spcAft>
                          <a:spcPts val="0"/>
                        </a:spcAft>
                      </a:pPr>
                      <a:r>
                        <a:rPr kumimoji="1" lang="zh-TW" altLang="en-US" sz="1200" kern="0" dirty="0">
                          <a:solidFill>
                            <a:schemeClr val="tx1"/>
                          </a:solidFill>
                          <a:effectLst/>
                          <a:latin typeface="+mn-lt"/>
                          <a:ea typeface="+mn-ea"/>
                          <a:cs typeface="+mn-cs"/>
                        </a:rPr>
                        <a:t>浸水世帯：約</a:t>
                      </a:r>
                      <a:r>
                        <a:rPr kumimoji="1" lang="en-US" altLang="ja-JP" sz="1200" kern="0" dirty="0">
                          <a:solidFill>
                            <a:schemeClr val="tx1"/>
                          </a:solidFill>
                          <a:effectLst/>
                          <a:latin typeface="+mn-lt"/>
                          <a:ea typeface="+mn-ea"/>
                          <a:cs typeface="+mn-cs"/>
                        </a:rPr>
                        <a:t>16,100</a:t>
                      </a:r>
                      <a:r>
                        <a:rPr kumimoji="1" lang="ja-JP" altLang="en-US" sz="1200" kern="0" dirty="0">
                          <a:solidFill>
                            <a:schemeClr val="tx1"/>
                          </a:solidFill>
                          <a:effectLst/>
                          <a:latin typeface="+mn-lt"/>
                          <a:ea typeface="+mn-ea"/>
                          <a:cs typeface="+mn-cs"/>
                        </a:rPr>
                        <a:t>世帯</a:t>
                      </a:r>
                      <a:endParaRPr kumimoji="1" lang="en-US" altLang="ja-JP" sz="1200" kern="0" dirty="0">
                        <a:solidFill>
                          <a:schemeClr val="tx1"/>
                        </a:solidFill>
                        <a:effectLst/>
                        <a:latin typeface="+mn-lt"/>
                        <a:ea typeface="+mn-ea"/>
                        <a:cs typeface="+mn-cs"/>
                      </a:endParaRPr>
                    </a:p>
                  </a:txBody>
                  <a:tcPr marL="62853" marR="62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ts val="2000"/>
                        </a:lnSpc>
                        <a:spcAft>
                          <a:spcPts val="0"/>
                        </a:spcAft>
                      </a:pPr>
                      <a:r>
                        <a:rPr kumimoji="1" lang="ja-JP" altLang="en-US" sz="1200" kern="0" dirty="0">
                          <a:solidFill>
                            <a:sysClr val="windowText" lastClr="000000"/>
                          </a:solidFill>
                          <a:effectLst/>
                          <a:latin typeface="+mn-lt"/>
                          <a:ea typeface="+mn-ea"/>
                          <a:cs typeface="+mn-cs"/>
                        </a:rPr>
                        <a:t>河川整備計画で定められた</a:t>
                      </a:r>
                      <a:r>
                        <a:rPr kumimoji="1" lang="en-US" altLang="ja-JP" sz="1200" kern="0" dirty="0">
                          <a:solidFill>
                            <a:sysClr val="windowText" lastClr="000000"/>
                          </a:solidFill>
                          <a:effectLst/>
                          <a:latin typeface="+mn-lt"/>
                          <a:ea typeface="+mn-ea"/>
                          <a:cs typeface="+mn-cs"/>
                        </a:rPr>
                        <a:t>100</a:t>
                      </a:r>
                      <a:r>
                        <a:rPr kumimoji="1" lang="ja-JP" altLang="en-US" sz="1200" kern="0" dirty="0">
                          <a:solidFill>
                            <a:sysClr val="windowText" lastClr="000000"/>
                          </a:solidFill>
                          <a:effectLst/>
                          <a:latin typeface="+mn-lt"/>
                          <a:ea typeface="+mn-ea"/>
                          <a:cs typeface="+mn-cs"/>
                        </a:rPr>
                        <a:t>年に</a:t>
                      </a:r>
                      <a:r>
                        <a:rPr kumimoji="1" lang="en-US" altLang="ja-JP" sz="1200" kern="0" dirty="0">
                          <a:solidFill>
                            <a:sysClr val="windowText" lastClr="000000"/>
                          </a:solidFill>
                          <a:effectLst/>
                          <a:latin typeface="+mn-lt"/>
                          <a:ea typeface="+mn-ea"/>
                          <a:cs typeface="+mn-cs"/>
                        </a:rPr>
                        <a:t>1</a:t>
                      </a:r>
                      <a:r>
                        <a:rPr kumimoji="1" lang="ja-JP" altLang="en-US" sz="1200" kern="0" dirty="0">
                          <a:solidFill>
                            <a:sysClr val="windowText" lastClr="000000"/>
                          </a:solidFill>
                          <a:effectLst/>
                          <a:latin typeface="+mn-lt"/>
                          <a:ea typeface="+mn-ea"/>
                          <a:cs typeface="+mn-cs"/>
                        </a:rPr>
                        <a:t>度の降雨規模の浸水面積・浸水家屋（世帯）</a:t>
                      </a:r>
                    </a:p>
                  </a:txBody>
                  <a:tcPr marL="62853" marR="62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9" name="AutoShape 6">
            <a:extLst>
              <a:ext uri="{FF2B5EF4-FFF2-40B4-BE49-F238E27FC236}">
                <a16:creationId xmlns:a16="http://schemas.microsoft.com/office/drawing/2014/main" id="{DCDE7C55-59A6-7638-B667-0D1021CC7636}"/>
              </a:ext>
            </a:extLst>
          </p:cNvPr>
          <p:cNvSpPr>
            <a:spLocks noChangeArrowheads="1"/>
          </p:cNvSpPr>
          <p:nvPr/>
        </p:nvSpPr>
        <p:spPr bwMode="auto">
          <a:xfrm>
            <a:off x="71702" y="5046087"/>
            <a:ext cx="5328000" cy="360000"/>
          </a:xfrm>
          <a:prstGeom prst="roundRect">
            <a:avLst>
              <a:gd name="adj" fmla="val 16667"/>
            </a:avLst>
          </a:prstGeom>
          <a:gradFill rotWithShape="0">
            <a:gsLst>
              <a:gs pos="0">
                <a:srgbClr val="93CDDD"/>
              </a:gs>
              <a:gs pos="39999">
                <a:srgbClr val="DBEEF4"/>
              </a:gs>
              <a:gs pos="70000">
                <a:srgbClr val="DBEEF4"/>
              </a:gs>
              <a:gs pos="100000">
                <a:srgbClr val="93CDDD"/>
              </a:gs>
            </a:gsLst>
            <a:lin ang="5400000"/>
          </a:gradFill>
          <a:ln w="9525">
            <a:solidFill>
              <a:srgbClr val="0070C0"/>
            </a:solidFill>
            <a:round/>
            <a:headEnd/>
            <a:tailEnd/>
          </a:ln>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rPr>
              <a:t>事業を巡る社会経済情勢等の変化　　</a:t>
            </a:r>
            <a:r>
              <a:rPr lang="ja-JP" altLang="en-US" sz="1600" dirty="0">
                <a:solidFill>
                  <a:srgbClr val="000000"/>
                </a:solidFill>
                <a:latin typeface="HG丸ｺﾞｼｯｸM-PRO" panose="020F0600000000000000" pitchFamily="50" charset="-128"/>
                <a:ea typeface="HG丸ｺﾞｼｯｸM-PRO" panose="020F0600000000000000" pitchFamily="50" charset="-128"/>
              </a:rPr>
              <a:t>洪水発生時の影響</a:t>
            </a:r>
          </a:p>
        </p:txBody>
      </p:sp>
      <p:sp>
        <p:nvSpPr>
          <p:cNvPr id="12" name="正方形/長方形 11">
            <a:extLst>
              <a:ext uri="{FF2B5EF4-FFF2-40B4-BE49-F238E27FC236}">
                <a16:creationId xmlns:a16="http://schemas.microsoft.com/office/drawing/2014/main" id="{5B0506DE-579B-1FDD-ACB7-1BCBD1BA3B95}"/>
              </a:ext>
            </a:extLst>
          </p:cNvPr>
          <p:cNvSpPr/>
          <p:nvPr/>
        </p:nvSpPr>
        <p:spPr bwMode="auto">
          <a:xfrm>
            <a:off x="1231043" y="4812814"/>
            <a:ext cx="2556000"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ct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平成２４年８月豪雨（国道</a:t>
            </a:r>
            <a:r>
              <a:rPr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号上流）</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CE46FF98-CA02-5781-6D8B-D5E88A379929}"/>
              </a:ext>
            </a:extLst>
          </p:cNvPr>
          <p:cNvSpPr/>
          <p:nvPr/>
        </p:nvSpPr>
        <p:spPr>
          <a:xfrm>
            <a:off x="100031" y="5442470"/>
            <a:ext cx="9760248" cy="307777"/>
          </a:xfrm>
          <a:prstGeom prst="rect">
            <a:avLst/>
          </a:prstGeom>
          <a:solidFill>
            <a:schemeClr val="accent3">
              <a:lumMod val="40000"/>
              <a:lumOff val="60000"/>
            </a:schemeClr>
          </a:solidFill>
          <a:ln w="9525" cmpd="sng">
            <a:solidFill>
              <a:schemeClr val="tx1"/>
            </a:solidFill>
          </a:ln>
        </p:spPr>
        <p:txBody>
          <a:bodyPr wrap="square">
            <a:spAutoFit/>
          </a:bodyPr>
          <a:lstStyle/>
          <a:p>
            <a:pPr marL="285750" indent="-285750">
              <a:buFont typeface="Wingdings" panose="05000000000000000000" pitchFamily="2" charset="2"/>
              <a:buChar char="Ø"/>
              <a:defRPr/>
            </a:pPr>
            <a:r>
              <a:rPr lang="ja-JP" altLang="en-US" sz="1400" dirty="0">
                <a:solidFill>
                  <a:sysClr val="windowText" lastClr="000000"/>
                </a:solidFill>
              </a:rPr>
              <a:t>洪水発生時には被害が発生することから、河川整備</a:t>
            </a:r>
            <a:r>
              <a:rPr lang="ja-JP" altLang="en-US" sz="1400" dirty="0">
                <a:solidFill>
                  <a:srgbClr val="000000"/>
                </a:solidFill>
              </a:rPr>
              <a:t>は前回評価時点と変わらず必要である。</a:t>
            </a:r>
            <a:endParaRPr lang="en-US" altLang="ja-JP" sz="1400" dirty="0">
              <a:solidFill>
                <a:srgbClr val="000000"/>
              </a:solidFill>
            </a:endParaRPr>
          </a:p>
        </p:txBody>
      </p:sp>
      <p:sp>
        <p:nvSpPr>
          <p:cNvPr id="8" name="スライド番号プレースホルダ 5"/>
          <p:cNvSpPr txBox="1">
            <a:spLocks noGrp="1"/>
          </p:cNvSpPr>
          <p:nvPr/>
        </p:nvSpPr>
        <p:spPr bwMode="auto">
          <a:xfrm>
            <a:off x="9420225" y="62865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r>
              <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8</a:t>
            </a:r>
          </a:p>
        </p:txBody>
      </p:sp>
      <p:pic>
        <p:nvPicPr>
          <p:cNvPr id="14" name="図 13">
            <a:extLst>
              <a:ext uri="{FF2B5EF4-FFF2-40B4-BE49-F238E27FC236}">
                <a16:creationId xmlns:a16="http://schemas.microsoft.com/office/drawing/2014/main" id="{A6D3D3C7-F048-432F-9443-595890F35B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616" y="3179061"/>
            <a:ext cx="2224100" cy="1646354"/>
          </a:xfrm>
          <a:prstGeom prst="rect">
            <a:avLst/>
          </a:prstGeom>
        </p:spPr>
      </p:pic>
      <p:sp>
        <p:nvSpPr>
          <p:cNvPr id="17" name="AutoShape 6">
            <a:extLst>
              <a:ext uri="{FF2B5EF4-FFF2-40B4-BE49-F238E27FC236}">
                <a16:creationId xmlns:a16="http://schemas.microsoft.com/office/drawing/2014/main" id="{67D2E461-DAF1-454E-9D3A-1CC0A2862D4F}"/>
              </a:ext>
            </a:extLst>
          </p:cNvPr>
          <p:cNvSpPr>
            <a:spLocks noChangeArrowheads="1"/>
          </p:cNvSpPr>
          <p:nvPr/>
        </p:nvSpPr>
        <p:spPr bwMode="auto">
          <a:xfrm>
            <a:off x="100029" y="6542829"/>
            <a:ext cx="9398287" cy="4000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50" dirty="0">
                <a:solidFill>
                  <a:srgbClr val="000000"/>
                </a:solidFill>
                <a:latin typeface="+mn-ea"/>
                <a:ea typeface="+mn-ea"/>
              </a:rPr>
              <a:t>※</a:t>
            </a:r>
            <a:r>
              <a:rPr lang="zh-TW" altLang="en-US" sz="1050" dirty="0">
                <a:solidFill>
                  <a:srgbClr val="000000"/>
                </a:solidFill>
                <a:latin typeface="+mn-ea"/>
                <a:ea typeface="+mn-ea"/>
              </a:rPr>
              <a:t>前回評価時点</a:t>
            </a:r>
            <a:r>
              <a:rPr lang="en-US" altLang="zh-TW" sz="1050" dirty="0">
                <a:solidFill>
                  <a:srgbClr val="000000"/>
                </a:solidFill>
                <a:latin typeface="+mn-ea"/>
                <a:ea typeface="+mn-ea"/>
              </a:rPr>
              <a:t>R1</a:t>
            </a:r>
            <a:r>
              <a:rPr lang="ja-JP" altLang="en-US" sz="1050" dirty="0">
                <a:solidFill>
                  <a:srgbClr val="000000"/>
                </a:solidFill>
                <a:latin typeface="+mn-ea"/>
                <a:ea typeface="+mn-ea"/>
              </a:rPr>
              <a:t>及び再評価時点</a:t>
            </a:r>
            <a:r>
              <a:rPr lang="en-US" altLang="ja-JP" sz="1050" dirty="0">
                <a:solidFill>
                  <a:srgbClr val="000000"/>
                </a:solidFill>
                <a:latin typeface="+mn-ea"/>
                <a:ea typeface="+mn-ea"/>
              </a:rPr>
              <a:t>R6</a:t>
            </a:r>
            <a:r>
              <a:rPr lang="ja-JP" altLang="en-US" sz="1050" dirty="0">
                <a:solidFill>
                  <a:srgbClr val="000000"/>
                </a:solidFill>
                <a:latin typeface="+mn-ea"/>
                <a:ea typeface="+mn-ea"/>
              </a:rPr>
              <a:t>の世帯数は、平成</a:t>
            </a:r>
            <a:r>
              <a:rPr lang="en-US" altLang="ja-JP" sz="1050" dirty="0">
                <a:solidFill>
                  <a:srgbClr val="000000"/>
                </a:solidFill>
                <a:latin typeface="+mn-ea"/>
                <a:ea typeface="+mn-ea"/>
              </a:rPr>
              <a:t>27</a:t>
            </a:r>
            <a:r>
              <a:rPr lang="ja-JP" altLang="en-US" sz="1050" dirty="0">
                <a:solidFill>
                  <a:srgbClr val="000000"/>
                </a:solidFill>
                <a:latin typeface="+mn-ea"/>
                <a:ea typeface="+mn-ea"/>
              </a:rPr>
              <a:t>年及び令和</a:t>
            </a:r>
            <a:r>
              <a:rPr lang="en-US" altLang="ja-JP" sz="1050" dirty="0">
                <a:solidFill>
                  <a:srgbClr val="000000"/>
                </a:solidFill>
                <a:latin typeface="+mn-ea"/>
                <a:ea typeface="+mn-ea"/>
              </a:rPr>
              <a:t>2</a:t>
            </a:r>
            <a:r>
              <a:rPr lang="ja-JP" altLang="en-US" sz="1050" dirty="0">
                <a:solidFill>
                  <a:srgbClr val="000000"/>
                </a:solidFill>
                <a:latin typeface="+mn-ea"/>
                <a:ea typeface="+mn-ea"/>
              </a:rPr>
              <a:t>年の国勢調査を使用しています</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kumimoji="1"/>
        </a:defPPr>
      </a:lstStyle>
    </a:spDef>
    <a:lnDef>
      <a:spPr bwMode="auto">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2D2656-73B7-4DC6-B096-B60387A25C56}">
  <ds:schemaRefs>
    <ds:schemaRef ds:uri="http://schemas.microsoft.com/sharepoint/v3/contenttype/forms"/>
  </ds:schemaRefs>
</ds:datastoreItem>
</file>

<file path=customXml/itemProps2.xml><?xml version="1.0" encoding="utf-8"?>
<ds:datastoreItem xmlns:ds="http://schemas.openxmlformats.org/officeDocument/2006/customXml" ds:itemID="{7AC67CDC-8900-4910-8194-19D023D669C7}">
  <ds:schemaRefs>
    <ds:schemaRef ds:uri="http://purl.org/dc/terms/"/>
    <ds:schemaRef ds:uri="http://schemas.microsoft.com/office/infopath/2007/PartnerControls"/>
    <ds:schemaRef ds:uri="http://www.w3.org/XML/1998/namespace"/>
    <ds:schemaRef ds:uri="http://schemas.microsoft.com/office/2006/documentManagement/types"/>
    <ds:schemaRef ds:uri="4e21aece-359b-4e6f-8f54-c70e1e237c6a"/>
    <ds:schemaRef ds:uri="http://schemas.microsoft.com/sharepoint/v3"/>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35E4E24-03B4-40A5-BB03-0DA5A6EFE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576607</TotalTime>
  <Words>4274</Words>
  <Application>Microsoft Office PowerPoint</Application>
  <PresentationFormat>A4 210 x 297 mm</PresentationFormat>
  <Paragraphs>562</Paragraphs>
  <Slides>17</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HGｺﾞｼｯｸE</vt:lpstr>
      <vt:lpstr>HG丸ｺﾞｼｯｸM-PRO</vt:lpstr>
      <vt:lpstr>ＭＳ Ｐゴシック</vt:lpstr>
      <vt:lpstr>ＭＳ ゴシック</vt:lpstr>
      <vt:lpstr>Arial</vt:lpstr>
      <vt:lpstr>Wingdings</vt:lpstr>
      <vt:lpstr>標準デザイン</vt:lpstr>
      <vt:lpstr>淀川水系淀川左岸ブロック穂谷川の 河川整備の事業評価について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二級河川　大津川水系の当面の治水目標の設定について</dc:title>
  <dc:creator>安部　弘勝</dc:creator>
  <cp:lastModifiedBy>福岡　将士</cp:lastModifiedBy>
  <cp:revision>2933</cp:revision>
  <cp:lastPrinted>2024-08-23T06:17:54Z</cp:lastPrinted>
  <dcterms:created xsi:type="dcterms:W3CDTF">2014-02-27T13:26:04Z</dcterms:created>
  <dcterms:modified xsi:type="dcterms:W3CDTF">2024-09-06T09:31:50Z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