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napToGrid="0">
      <p:cViewPr varScale="1">
        <p:scale>
          <a:sx n="66" d="100"/>
          <a:sy n="66" d="100"/>
        </p:scale>
        <p:origin x="26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/>
          <a:lstStyle>
            <a:lvl1pPr algn="r">
              <a:defRPr sz="1700"/>
            </a:lvl1pPr>
          </a:lstStyle>
          <a:p>
            <a:fld id="{4B91A1FC-576B-444C-96ED-DBF697D9249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1797050"/>
            <a:ext cx="3357562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25" tIns="66363" rIns="132725" bIns="663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6914580"/>
            <a:ext cx="7950543" cy="5656965"/>
          </a:xfrm>
          <a:prstGeom prst="rect">
            <a:avLst/>
          </a:prstGeom>
        </p:spPr>
        <p:txBody>
          <a:bodyPr vert="horz" lIns="132725" tIns="66363" rIns="132725" bIns="663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64786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13647861"/>
            <a:ext cx="4306737" cy="720603"/>
          </a:xfrm>
          <a:prstGeom prst="rect">
            <a:avLst/>
          </a:prstGeom>
        </p:spPr>
        <p:txBody>
          <a:bodyPr vert="horz" lIns="132725" tIns="66363" rIns="132725" bIns="66363" rtlCol="0" anchor="b"/>
          <a:lstStyle>
            <a:lvl1pPr algn="r">
              <a:defRPr sz="1700"/>
            </a:lvl1pPr>
          </a:lstStyle>
          <a:p>
            <a:fld id="{00903CC0-6F1E-4066-801E-C03279739E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47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03CC0-6F1E-4066-801E-C03279739E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72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8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3F96-EB61-4E4D-B558-E26CE2F1AF93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7021" y="519354"/>
            <a:ext cx="6699899" cy="91961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26718" y="6629545"/>
            <a:ext cx="1899461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東淀川区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長　武富　康彦　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2312020" y="286873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2" name="円/楕円 61"/>
          <p:cNvSpPr/>
          <p:nvPr/>
        </p:nvSpPr>
        <p:spPr>
          <a:xfrm rot="16200000">
            <a:off x="3135723" y="711611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3" name="円/楕円 62"/>
          <p:cNvSpPr/>
          <p:nvPr/>
        </p:nvSpPr>
        <p:spPr>
          <a:xfrm rot="16200000">
            <a:off x="3616230" y="711611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16054" y="115246"/>
            <a:ext cx="5401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第５回新大阪駅周辺地域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部会　配席図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円/楕円 50"/>
          <p:cNvSpPr/>
          <p:nvPr/>
        </p:nvSpPr>
        <p:spPr>
          <a:xfrm>
            <a:off x="2319060" y="518069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40" name="円/楕円 71"/>
          <p:cNvSpPr/>
          <p:nvPr/>
        </p:nvSpPr>
        <p:spPr>
          <a:xfrm>
            <a:off x="2317076" y="453957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0" name="円/楕円 50"/>
          <p:cNvSpPr/>
          <p:nvPr/>
        </p:nvSpPr>
        <p:spPr>
          <a:xfrm>
            <a:off x="4383475" y="663833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47" name="円/楕円 50"/>
          <p:cNvSpPr/>
          <p:nvPr/>
        </p:nvSpPr>
        <p:spPr>
          <a:xfrm>
            <a:off x="4383475" y="501841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4" name="円/楕円 71"/>
          <p:cNvSpPr/>
          <p:nvPr/>
        </p:nvSpPr>
        <p:spPr>
          <a:xfrm>
            <a:off x="4383475" y="436085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6" name="円/楕円 50"/>
          <p:cNvSpPr/>
          <p:nvPr/>
        </p:nvSpPr>
        <p:spPr>
          <a:xfrm>
            <a:off x="4383475" y="617584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626719" y="6151459"/>
            <a:ext cx="2049264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淀川区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長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岡本　多加志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599349" y="4931990"/>
            <a:ext cx="2102503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大阪商工会議所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常務理事・事務局長　近藤　博宣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599349" y="4289778"/>
            <a:ext cx="1926831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公益社団法人関西経済連合会　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専務理事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関　総一郎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639209" y="3645817"/>
            <a:ext cx="1972104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　近畿運輸局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交通政策部長</a:t>
            </a:r>
            <a:r>
              <a:rPr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　北川　健司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627024" y="3078265"/>
            <a:ext cx="2139615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　近畿地方整備局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建政部長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中橋　宗一郎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804461" y="2839015"/>
            <a:ext cx="1253569" cy="39085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568007" y="2569124"/>
            <a:ext cx="1736295" cy="444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4567" y="5677433"/>
            <a:ext cx="2014616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大阪市高速電気軌道株式会社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常務取締役　交通事業本部長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堀　元治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1209" y="3823729"/>
            <a:ext cx="1970074" cy="6463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西日本旅客鉄道株式会社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常務執行役員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　地域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まちづくり本部副本部長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武市　信彦（代理）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円/楕円 50"/>
          <p:cNvSpPr/>
          <p:nvPr/>
        </p:nvSpPr>
        <p:spPr>
          <a:xfrm>
            <a:off x="2319060" y="576999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-69334" y="8718888"/>
            <a:ext cx="320827" cy="738664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出入口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DBDFAA6-8880-4389-A5AB-3F70ABF07D04}"/>
              </a:ext>
            </a:extLst>
          </p:cNvPr>
          <p:cNvSpPr txBox="1"/>
          <p:nvPr/>
        </p:nvSpPr>
        <p:spPr>
          <a:xfrm>
            <a:off x="3578622" y="717874"/>
            <a:ext cx="161583" cy="179358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大阪府副知事　森岡　武一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8AD0418-911A-4598-84DB-57609C0C441B}"/>
              </a:ext>
            </a:extLst>
          </p:cNvPr>
          <p:cNvSpPr txBox="1"/>
          <p:nvPr/>
        </p:nvSpPr>
        <p:spPr>
          <a:xfrm>
            <a:off x="3107616" y="729448"/>
            <a:ext cx="161583" cy="179358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大阪市副市長　高橋　徹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8D7F21E-CA85-49A2-A3FC-DE8837BF8ACB}"/>
              </a:ext>
            </a:extLst>
          </p:cNvPr>
          <p:cNvSpPr txBox="1"/>
          <p:nvPr/>
        </p:nvSpPr>
        <p:spPr>
          <a:xfrm>
            <a:off x="172581" y="2810885"/>
            <a:ext cx="1777892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京都大学経営管理大学院</a:t>
            </a:r>
            <a:endParaRPr lang="en-US" altLang="zh-CN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CN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特任教授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小林　潔司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40CB1F6-4D7A-4DD5-B531-79DD0FA1C54D}"/>
              </a:ext>
            </a:extLst>
          </p:cNvPr>
          <p:cNvSpPr txBox="1"/>
          <p:nvPr/>
        </p:nvSpPr>
        <p:spPr>
          <a:xfrm>
            <a:off x="179848" y="3325505"/>
            <a:ext cx="1703600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大阪公立大学研究推進機構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特別教授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橋爪　紳也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2C95982-D1E7-480A-A1A0-1C382D199AEE}"/>
              </a:ext>
            </a:extLst>
          </p:cNvPr>
          <p:cNvSpPr txBox="1"/>
          <p:nvPr/>
        </p:nvSpPr>
        <p:spPr>
          <a:xfrm>
            <a:off x="4594481" y="8451692"/>
            <a:ext cx="2388593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内閣府　地方創生推進事務局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参事官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真田　晃宏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C8472C8-F762-42D4-A9D6-661B0793515B}"/>
              </a:ext>
            </a:extLst>
          </p:cNvPr>
          <p:cNvSpPr txBox="1"/>
          <p:nvPr/>
        </p:nvSpPr>
        <p:spPr>
          <a:xfrm>
            <a:off x="124522" y="4570170"/>
            <a:ext cx="2157754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東海旅客鉄道株式会社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総合企画本部　東京企画開発部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担当部長　　　伊藤　明広（代理）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262A8028-A4AC-45A3-85F7-BDC59A48DD12}"/>
              </a:ext>
            </a:extLst>
          </p:cNvPr>
          <p:cNvSpPr/>
          <p:nvPr/>
        </p:nvSpPr>
        <p:spPr>
          <a:xfrm>
            <a:off x="4512428" y="8024797"/>
            <a:ext cx="2129925" cy="89540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6201253-D0CB-4355-AF26-67CA8E6FE1E5}"/>
              </a:ext>
            </a:extLst>
          </p:cNvPr>
          <p:cNvSpPr/>
          <p:nvPr/>
        </p:nvSpPr>
        <p:spPr>
          <a:xfrm>
            <a:off x="4512428" y="8034693"/>
            <a:ext cx="2144343" cy="3492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</a:p>
        </p:txBody>
      </p:sp>
      <p:sp>
        <p:nvSpPr>
          <p:cNvPr id="86" name="円/楕円 50">
            <a:extLst>
              <a:ext uri="{FF2B5EF4-FFF2-40B4-BE49-F238E27FC236}">
                <a16:creationId xmlns:a16="http://schemas.microsoft.com/office/drawing/2014/main" id="{2744B1CA-135D-475B-8879-09A241363CC9}"/>
              </a:ext>
            </a:extLst>
          </p:cNvPr>
          <p:cNvSpPr/>
          <p:nvPr/>
        </p:nvSpPr>
        <p:spPr>
          <a:xfrm>
            <a:off x="4388935" y="375205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88" name="円/楕円 71">
            <a:extLst>
              <a:ext uri="{FF2B5EF4-FFF2-40B4-BE49-F238E27FC236}">
                <a16:creationId xmlns:a16="http://schemas.microsoft.com/office/drawing/2014/main" id="{080EC619-829B-4D71-B87F-C8DE748CE337}"/>
              </a:ext>
            </a:extLst>
          </p:cNvPr>
          <p:cNvSpPr/>
          <p:nvPr/>
        </p:nvSpPr>
        <p:spPr>
          <a:xfrm>
            <a:off x="4388935" y="319202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0" name="円/楕円 61">
            <a:extLst>
              <a:ext uri="{FF2B5EF4-FFF2-40B4-BE49-F238E27FC236}">
                <a16:creationId xmlns:a16="http://schemas.microsoft.com/office/drawing/2014/main" id="{2E7C60B1-BE7A-4CC3-9B49-96E61EE3EFED}"/>
              </a:ext>
            </a:extLst>
          </p:cNvPr>
          <p:cNvSpPr/>
          <p:nvPr/>
        </p:nvSpPr>
        <p:spPr>
          <a:xfrm rot="16200000">
            <a:off x="2704146" y="711201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1" name="円/楕円 62">
            <a:extLst>
              <a:ext uri="{FF2B5EF4-FFF2-40B4-BE49-F238E27FC236}">
                <a16:creationId xmlns:a16="http://schemas.microsoft.com/office/drawing/2014/main" id="{D92A33D2-F9EE-4057-94C3-A747AAECC4CB}"/>
              </a:ext>
            </a:extLst>
          </p:cNvPr>
          <p:cNvSpPr/>
          <p:nvPr/>
        </p:nvSpPr>
        <p:spPr>
          <a:xfrm rot="16200000">
            <a:off x="3111055" y="235972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2" name="円/楕円 61">
            <a:extLst>
              <a:ext uri="{FF2B5EF4-FFF2-40B4-BE49-F238E27FC236}">
                <a16:creationId xmlns:a16="http://schemas.microsoft.com/office/drawing/2014/main" id="{E17D3B46-DDAD-41BE-9F8F-13340E2C5667}"/>
              </a:ext>
            </a:extLst>
          </p:cNvPr>
          <p:cNvSpPr/>
          <p:nvPr/>
        </p:nvSpPr>
        <p:spPr>
          <a:xfrm rot="16200000">
            <a:off x="3587414" y="234502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3" name="円/楕円 62">
            <a:extLst>
              <a:ext uri="{FF2B5EF4-FFF2-40B4-BE49-F238E27FC236}">
                <a16:creationId xmlns:a16="http://schemas.microsoft.com/office/drawing/2014/main" id="{2DA9B5AE-9D6D-4478-AA1C-33CAACC888C6}"/>
              </a:ext>
            </a:extLst>
          </p:cNvPr>
          <p:cNvSpPr/>
          <p:nvPr/>
        </p:nvSpPr>
        <p:spPr>
          <a:xfrm rot="16200000">
            <a:off x="4017473" y="710711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E910812-8D1E-4F2A-B03F-433A11CF111E}"/>
              </a:ext>
            </a:extLst>
          </p:cNvPr>
          <p:cNvSpPr txBox="1"/>
          <p:nvPr/>
        </p:nvSpPr>
        <p:spPr>
          <a:xfrm>
            <a:off x="137221" y="5235785"/>
            <a:ext cx="2044657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阪急電鉄株式会社　専務取締役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上村　正美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B5B7184-5F7D-4F20-A4F3-6E6A0BA9A8FE}"/>
              </a:ext>
            </a:extLst>
          </p:cNvPr>
          <p:cNvSpPr txBox="1"/>
          <p:nvPr/>
        </p:nvSpPr>
        <p:spPr>
          <a:xfrm>
            <a:off x="3334421" y="7369126"/>
            <a:ext cx="484748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　大阪都市計画局長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尾花　英次郎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8504DD8-CB8C-4D18-903C-FDF488131629}"/>
              </a:ext>
            </a:extLst>
          </p:cNvPr>
          <p:cNvSpPr txBox="1"/>
          <p:nvPr/>
        </p:nvSpPr>
        <p:spPr>
          <a:xfrm>
            <a:off x="3135723" y="7356831"/>
            <a:ext cx="161583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　計画調整局長　山田　裕文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F8181D2-51EE-466A-B52F-23EFE0245147}"/>
              </a:ext>
            </a:extLst>
          </p:cNvPr>
          <p:cNvSpPr txBox="1"/>
          <p:nvPr/>
        </p:nvSpPr>
        <p:spPr>
          <a:xfrm>
            <a:off x="2542040" y="7356831"/>
            <a:ext cx="323165" cy="2132032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計画調整局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計画部長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荒木 敏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円/楕円 50">
            <a:extLst>
              <a:ext uri="{FF2B5EF4-FFF2-40B4-BE49-F238E27FC236}">
                <a16:creationId xmlns:a16="http://schemas.microsoft.com/office/drawing/2014/main" id="{3F0721E7-6FF2-4011-BAE2-02483F7ADA90}"/>
              </a:ext>
            </a:extLst>
          </p:cNvPr>
          <p:cNvSpPr/>
          <p:nvPr/>
        </p:nvSpPr>
        <p:spPr>
          <a:xfrm>
            <a:off x="2311338" y="340468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0" name="円/楕円 71">
            <a:extLst>
              <a:ext uri="{FF2B5EF4-FFF2-40B4-BE49-F238E27FC236}">
                <a16:creationId xmlns:a16="http://schemas.microsoft.com/office/drawing/2014/main" id="{A26099EE-4D87-4360-8F6C-C9DCEF811B79}"/>
              </a:ext>
            </a:extLst>
          </p:cNvPr>
          <p:cNvSpPr/>
          <p:nvPr/>
        </p:nvSpPr>
        <p:spPr>
          <a:xfrm>
            <a:off x="2311338" y="625666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0537A84-6D1F-4075-9FCF-5C23ABE1BEC9}"/>
              </a:ext>
            </a:extLst>
          </p:cNvPr>
          <p:cNvSpPr txBox="1"/>
          <p:nvPr/>
        </p:nvSpPr>
        <p:spPr>
          <a:xfrm>
            <a:off x="134567" y="6191474"/>
            <a:ext cx="2197338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大阪市水道局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柴島再構築担当部長　村田　幸一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円/楕円 50">
            <a:extLst>
              <a:ext uri="{FF2B5EF4-FFF2-40B4-BE49-F238E27FC236}">
                <a16:creationId xmlns:a16="http://schemas.microsoft.com/office/drawing/2014/main" id="{C8F593EB-07C6-4E8C-8D1D-8E2A553A3F4B}"/>
              </a:ext>
            </a:extLst>
          </p:cNvPr>
          <p:cNvSpPr/>
          <p:nvPr/>
        </p:nvSpPr>
        <p:spPr>
          <a:xfrm>
            <a:off x="2319060" y="67195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0B2D2C2-1719-4FF2-8222-C2583F2E8A18}"/>
              </a:ext>
            </a:extLst>
          </p:cNvPr>
          <p:cNvSpPr txBox="1"/>
          <p:nvPr/>
        </p:nvSpPr>
        <p:spPr>
          <a:xfrm>
            <a:off x="4027381" y="7366797"/>
            <a:ext cx="161583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　都市整備部長　谷口　友英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円/楕円 50">
            <a:extLst>
              <a:ext uri="{FF2B5EF4-FFF2-40B4-BE49-F238E27FC236}">
                <a16:creationId xmlns:a16="http://schemas.microsoft.com/office/drawing/2014/main" id="{CBB51616-DC4D-4F5E-84B1-7A22CA8C3EB2}"/>
              </a:ext>
            </a:extLst>
          </p:cNvPr>
          <p:cNvSpPr/>
          <p:nvPr/>
        </p:nvSpPr>
        <p:spPr>
          <a:xfrm>
            <a:off x="2311440" y="392594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AE0C855-CDD9-4DB4-8496-95C04051B990}"/>
              </a:ext>
            </a:extLst>
          </p:cNvPr>
          <p:cNvSpPr txBox="1"/>
          <p:nvPr/>
        </p:nvSpPr>
        <p:spPr>
          <a:xfrm>
            <a:off x="4627632" y="5509113"/>
            <a:ext cx="2102503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kern="10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一般社団法人関西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経済同友会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企画調査部長　與口　修（代理）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円/楕円 50">
            <a:extLst>
              <a:ext uri="{FF2B5EF4-FFF2-40B4-BE49-F238E27FC236}">
                <a16:creationId xmlns:a16="http://schemas.microsoft.com/office/drawing/2014/main" id="{FB974CD1-F6AA-4819-B1E1-30AC3ACB648C}"/>
              </a:ext>
            </a:extLst>
          </p:cNvPr>
          <p:cNvSpPr/>
          <p:nvPr/>
        </p:nvSpPr>
        <p:spPr>
          <a:xfrm>
            <a:off x="4377634" y="554827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428CF78-85BF-4600-A8B7-D6AD1B2AD492}"/>
              </a:ext>
            </a:extLst>
          </p:cNvPr>
          <p:cNvSpPr txBox="1"/>
          <p:nvPr/>
        </p:nvSpPr>
        <p:spPr>
          <a:xfrm>
            <a:off x="120957" y="6695413"/>
            <a:ext cx="2129925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　大阪都市計画局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拠点開発室　副理事　吉川　玲子　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200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A4 210 x 297 mm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2024-08-28T04:23:13Z</dcterms:modified>
</cp:coreProperties>
</file>