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3"/>
  </p:sldMasterIdLst>
  <p:notesMasterIdLst>
    <p:notesMasterId r:id="rId6"/>
  </p:notesMasterIdLst>
  <p:sldIdLst>
    <p:sldId id="722" r:id="rId4"/>
    <p:sldId id="604" r:id="rId5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FFCCFF"/>
    <a:srgbClr val="02EE1E"/>
    <a:srgbClr val="FFFF00"/>
    <a:srgbClr val="50F000"/>
    <a:srgbClr val="BFBFB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9" autoAdjust="0"/>
    <p:restoredTop sz="94238" autoAdjust="0"/>
  </p:normalViewPr>
  <p:slideViewPr>
    <p:cSldViewPr>
      <p:cViewPr varScale="1">
        <p:scale>
          <a:sx n="72" d="100"/>
          <a:sy n="72" d="100"/>
        </p:scale>
        <p:origin x="14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7AA5F46-37DE-43A3-9F7C-C760A7310359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08350" y="850900"/>
            <a:ext cx="3309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5" y="3271382"/>
            <a:ext cx="7941310" cy="267658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77EA88F-3159-480B-AB0B-E4B21FE145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67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B195-EF4D-4EAB-987D-0516907136A0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329-DA9E-4399-ABE8-35B390FAB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3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8DCB-3520-4D2B-8E8E-9CFBBFE5F039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329-DA9E-4399-ABE8-35B390FAB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06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E36D-A599-42E6-A0CD-D7B1CCBEF44F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329-DA9E-4399-ABE8-35B390FAB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64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6CFB-7E9F-4517-9C6C-7920C3455632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2" y="238269"/>
            <a:ext cx="9505503" cy="362407"/>
          </a:xfrm>
        </p:spPr>
        <p:txBody>
          <a:bodyPr wrap="square">
            <a:spAutoFit/>
          </a:bodyPr>
          <a:lstStyle>
            <a:lvl1pPr algn="l">
              <a:defRPr lang="ja-JP" altLang="en-US" sz="195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1"/>
            <a:ext cx="9396722" cy="118109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53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（資料）●●</a:t>
            </a:r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5" y="3104966"/>
            <a:ext cx="1506823" cy="225062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25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20pt</a:t>
            </a:r>
            <a:r>
              <a:rPr kumimoji="1" lang="ja-JP" altLang="en-US" dirty="0"/>
              <a:t>）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6"/>
            <a:ext cx="1054776" cy="15760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38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14pt</a:t>
            </a:r>
            <a:r>
              <a:rPr kumimoji="1" lang="ja-JP" altLang="en-US" dirty="0"/>
              <a:t>）</a:t>
            </a:r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2" y="4365105"/>
            <a:ext cx="894476" cy="118109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53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10.5pt</a:t>
            </a:r>
            <a:r>
              <a:rPr kumimoji="1" lang="ja-JP" altLang="en-US" dirty="0"/>
              <a:t>）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6" y="764704"/>
            <a:ext cx="9505950" cy="443171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1625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08955" lvl="0" indent="-208955">
              <a:spcBef>
                <a:spcPts val="488"/>
              </a:spcBef>
              <a:spcAft>
                <a:spcPts val="488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9808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D49F-8B01-475A-B831-2167C9A20DC6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9533" y="6552218"/>
            <a:ext cx="2228850" cy="365125"/>
          </a:xfrm>
        </p:spPr>
        <p:txBody>
          <a:bodyPr/>
          <a:lstStyle/>
          <a:p>
            <a:fld id="{26653329-DA9E-4399-ABE8-35B390FAB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915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4F56-08BF-481A-B7C7-055A8A664073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329-DA9E-4399-ABE8-35B390FAB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18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127E-2D08-45DD-86ED-B3669A90434F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329-DA9E-4399-ABE8-35B390FAB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12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EDD4-D12F-48AE-9848-5803FD710E1E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329-DA9E-4399-ABE8-35B390FAB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97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C5F8-8E90-4C8F-ACDB-F9E1DAAEFD8C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329-DA9E-4399-ABE8-35B390FAB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46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DB14-097D-4711-9A8D-5A9F17D58EFE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329-DA9E-4399-ABE8-35B390FAB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67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F443-47ED-4904-8481-AD27F9D25B09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329-DA9E-4399-ABE8-35B390FAB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91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26A3-8731-406B-BCE2-D6ADB4C86D07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329-DA9E-4399-ABE8-35B390FAB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50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0A035-2B40-4FBF-A2F1-3AA2B356B8E0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50617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3329-DA9E-4399-ABE8-35B390FAB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07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458242" y="23913"/>
            <a:ext cx="8951939" cy="30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9" tIns="44760" rIns="89519" bIns="4476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en-US" altLang="ja-JP" sz="1370" dirty="0">
              <a:solidFill>
                <a:schemeClr val="bg1"/>
              </a:solidFill>
              <a:latin typeface="+mn-ea"/>
              <a:cs typeface="MSMincho,Bold"/>
            </a:endParaRPr>
          </a:p>
        </p:txBody>
      </p:sp>
      <p:pic>
        <p:nvPicPr>
          <p:cNvPr id="112" name="図 1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42" r="8413" b="12766"/>
          <a:stretch/>
        </p:blipFill>
        <p:spPr>
          <a:xfrm>
            <a:off x="1983000" y="372646"/>
            <a:ext cx="8085694" cy="6115383"/>
          </a:xfrm>
          <a:prstGeom prst="rect">
            <a:avLst/>
          </a:prstGeom>
        </p:spPr>
      </p:pic>
      <p:sp>
        <p:nvSpPr>
          <p:cNvPr id="113" name="フリーフォーム 112"/>
          <p:cNvSpPr/>
          <p:nvPr/>
        </p:nvSpPr>
        <p:spPr>
          <a:xfrm>
            <a:off x="3019513" y="3378461"/>
            <a:ext cx="1226229" cy="1019526"/>
          </a:xfrm>
          <a:custGeom>
            <a:avLst/>
            <a:gdLst>
              <a:gd name="connsiteX0" fmla="*/ 0 w 1385887"/>
              <a:gd name="connsiteY0" fmla="*/ 1166813 h 1214438"/>
              <a:gd name="connsiteX1" fmla="*/ 781050 w 1385887"/>
              <a:gd name="connsiteY1" fmla="*/ 0 h 1214438"/>
              <a:gd name="connsiteX2" fmla="*/ 1385887 w 1385887"/>
              <a:gd name="connsiteY2" fmla="*/ 119063 h 1214438"/>
              <a:gd name="connsiteX3" fmla="*/ 495300 w 1385887"/>
              <a:gd name="connsiteY3" fmla="*/ 1214438 h 1214438"/>
              <a:gd name="connsiteX4" fmla="*/ 0 w 1385887"/>
              <a:gd name="connsiteY4" fmla="*/ 1166813 h 1214438"/>
              <a:gd name="connsiteX0" fmla="*/ 0 w 1385887"/>
              <a:gd name="connsiteY0" fmla="*/ 1166813 h 1166813"/>
              <a:gd name="connsiteX1" fmla="*/ 781050 w 1385887"/>
              <a:gd name="connsiteY1" fmla="*/ 0 h 1166813"/>
              <a:gd name="connsiteX2" fmla="*/ 1385887 w 1385887"/>
              <a:gd name="connsiteY2" fmla="*/ 119063 h 1166813"/>
              <a:gd name="connsiteX3" fmla="*/ 614362 w 1385887"/>
              <a:gd name="connsiteY3" fmla="*/ 1076325 h 1166813"/>
              <a:gd name="connsiteX4" fmla="*/ 0 w 1385887"/>
              <a:gd name="connsiteY4" fmla="*/ 1166813 h 1166813"/>
              <a:gd name="connsiteX0" fmla="*/ 0 w 1252537"/>
              <a:gd name="connsiteY0" fmla="*/ 981075 h 1076325"/>
              <a:gd name="connsiteX1" fmla="*/ 647700 w 1252537"/>
              <a:gd name="connsiteY1" fmla="*/ 0 h 1076325"/>
              <a:gd name="connsiteX2" fmla="*/ 1252537 w 1252537"/>
              <a:gd name="connsiteY2" fmla="*/ 119063 h 1076325"/>
              <a:gd name="connsiteX3" fmla="*/ 481012 w 1252537"/>
              <a:gd name="connsiteY3" fmla="*/ 1076325 h 1076325"/>
              <a:gd name="connsiteX4" fmla="*/ 0 w 1252537"/>
              <a:gd name="connsiteY4" fmla="*/ 981075 h 1076325"/>
              <a:gd name="connsiteX0" fmla="*/ 0 w 1252537"/>
              <a:gd name="connsiteY0" fmla="*/ 981075 h 1066800"/>
              <a:gd name="connsiteX1" fmla="*/ 647700 w 1252537"/>
              <a:gd name="connsiteY1" fmla="*/ 0 h 1066800"/>
              <a:gd name="connsiteX2" fmla="*/ 1252537 w 1252537"/>
              <a:gd name="connsiteY2" fmla="*/ 119063 h 1066800"/>
              <a:gd name="connsiteX3" fmla="*/ 495299 w 1252537"/>
              <a:gd name="connsiteY3" fmla="*/ 1066800 h 1066800"/>
              <a:gd name="connsiteX4" fmla="*/ 0 w 1252537"/>
              <a:gd name="connsiteY4" fmla="*/ 981075 h 1066800"/>
              <a:gd name="connsiteX0" fmla="*/ 0 w 1252537"/>
              <a:gd name="connsiteY0" fmla="*/ 981075 h 1041400"/>
              <a:gd name="connsiteX1" fmla="*/ 647700 w 1252537"/>
              <a:gd name="connsiteY1" fmla="*/ 0 h 1041400"/>
              <a:gd name="connsiteX2" fmla="*/ 1252537 w 1252537"/>
              <a:gd name="connsiteY2" fmla="*/ 119063 h 1041400"/>
              <a:gd name="connsiteX3" fmla="*/ 495299 w 1252537"/>
              <a:gd name="connsiteY3" fmla="*/ 1041400 h 1041400"/>
              <a:gd name="connsiteX4" fmla="*/ 0 w 1252537"/>
              <a:gd name="connsiteY4" fmla="*/ 981075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537" h="1041400">
                <a:moveTo>
                  <a:pt x="0" y="981075"/>
                </a:moveTo>
                <a:lnTo>
                  <a:pt x="647700" y="0"/>
                </a:lnTo>
                <a:lnTo>
                  <a:pt x="1252537" y="119063"/>
                </a:lnTo>
                <a:lnTo>
                  <a:pt x="495299" y="1041400"/>
                </a:lnTo>
                <a:lnTo>
                  <a:pt x="0" y="981075"/>
                </a:lnTo>
                <a:close/>
              </a:path>
            </a:pathLst>
          </a:custGeom>
          <a:pattFill prst="divot">
            <a:fgClr>
              <a:srgbClr val="C00000"/>
            </a:fgClr>
            <a:bgClr>
              <a:schemeClr val="bg1"/>
            </a:bgClr>
          </a:pattFill>
          <a:ln w="12700">
            <a:solidFill>
              <a:srgbClr val="C0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519" tIns="44760" rIns="89519" bIns="447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58"/>
          </a:p>
        </p:txBody>
      </p:sp>
      <p:sp>
        <p:nvSpPr>
          <p:cNvPr id="114" name="フリーフォーム 113"/>
          <p:cNvSpPr/>
          <p:nvPr/>
        </p:nvSpPr>
        <p:spPr>
          <a:xfrm>
            <a:off x="4223984" y="4009450"/>
            <a:ext cx="466246" cy="484897"/>
          </a:xfrm>
          <a:custGeom>
            <a:avLst/>
            <a:gdLst>
              <a:gd name="connsiteX0" fmla="*/ 482600 w 482600"/>
              <a:gd name="connsiteY0" fmla="*/ 152400 h 495300"/>
              <a:gd name="connsiteX1" fmla="*/ 285750 w 482600"/>
              <a:gd name="connsiteY1" fmla="*/ 0 h 495300"/>
              <a:gd name="connsiteX2" fmla="*/ 0 w 482600"/>
              <a:gd name="connsiteY2" fmla="*/ 336550 h 495300"/>
              <a:gd name="connsiteX3" fmla="*/ 184150 w 482600"/>
              <a:gd name="connsiteY3" fmla="*/ 495300 h 495300"/>
              <a:gd name="connsiteX0" fmla="*/ 482600 w 482600"/>
              <a:gd name="connsiteY0" fmla="*/ 171450 h 495300"/>
              <a:gd name="connsiteX1" fmla="*/ 285750 w 482600"/>
              <a:gd name="connsiteY1" fmla="*/ 0 h 495300"/>
              <a:gd name="connsiteX2" fmla="*/ 0 w 482600"/>
              <a:gd name="connsiteY2" fmla="*/ 336550 h 495300"/>
              <a:gd name="connsiteX3" fmla="*/ 184150 w 482600"/>
              <a:gd name="connsiteY3" fmla="*/ 495300 h 495300"/>
              <a:gd name="connsiteX0" fmla="*/ 476250 w 476250"/>
              <a:gd name="connsiteY0" fmla="*/ 171450 h 495300"/>
              <a:gd name="connsiteX1" fmla="*/ 285750 w 476250"/>
              <a:gd name="connsiteY1" fmla="*/ 0 h 495300"/>
              <a:gd name="connsiteX2" fmla="*/ 0 w 476250"/>
              <a:gd name="connsiteY2" fmla="*/ 336550 h 495300"/>
              <a:gd name="connsiteX3" fmla="*/ 184150 w 476250"/>
              <a:gd name="connsiteY3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" h="495300">
                <a:moveTo>
                  <a:pt x="476250" y="171450"/>
                </a:moveTo>
                <a:lnTo>
                  <a:pt x="285750" y="0"/>
                </a:lnTo>
                <a:lnTo>
                  <a:pt x="0" y="336550"/>
                </a:lnTo>
                <a:lnTo>
                  <a:pt x="184150" y="495300"/>
                </a:lnTo>
              </a:path>
            </a:pathLst>
          </a:custGeom>
          <a:noFill/>
          <a:ln w="69850">
            <a:solidFill>
              <a:srgbClr val="FF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58"/>
          </a:p>
        </p:txBody>
      </p:sp>
      <p:sp>
        <p:nvSpPr>
          <p:cNvPr id="115" name="フリーフォーム 114"/>
          <p:cNvSpPr/>
          <p:nvPr/>
        </p:nvSpPr>
        <p:spPr>
          <a:xfrm>
            <a:off x="3036610" y="3599153"/>
            <a:ext cx="1460907" cy="888977"/>
          </a:xfrm>
          <a:custGeom>
            <a:avLst/>
            <a:gdLst>
              <a:gd name="connsiteX0" fmla="*/ 1479550 w 1479550"/>
              <a:gd name="connsiteY0" fmla="*/ 406400 h 908050"/>
              <a:gd name="connsiteX1" fmla="*/ 1073150 w 1479550"/>
              <a:gd name="connsiteY1" fmla="*/ 107950 h 908050"/>
              <a:gd name="connsiteX2" fmla="*/ 482600 w 1479550"/>
              <a:gd name="connsiteY2" fmla="*/ 0 h 908050"/>
              <a:gd name="connsiteX3" fmla="*/ 0 w 1479550"/>
              <a:gd name="connsiteY3" fmla="*/ 723900 h 908050"/>
              <a:gd name="connsiteX4" fmla="*/ 1085850 w 1479550"/>
              <a:gd name="connsiteY4" fmla="*/ 908050 h 908050"/>
              <a:gd name="connsiteX5" fmla="*/ 1479550 w 1479550"/>
              <a:gd name="connsiteY5" fmla="*/ 406400 h 908050"/>
              <a:gd name="connsiteX0" fmla="*/ 1479550 w 1479550"/>
              <a:gd name="connsiteY0" fmla="*/ 406400 h 908050"/>
              <a:gd name="connsiteX1" fmla="*/ 1193800 w 1479550"/>
              <a:gd name="connsiteY1" fmla="*/ 133350 h 908050"/>
              <a:gd name="connsiteX2" fmla="*/ 482600 w 1479550"/>
              <a:gd name="connsiteY2" fmla="*/ 0 h 908050"/>
              <a:gd name="connsiteX3" fmla="*/ 0 w 1479550"/>
              <a:gd name="connsiteY3" fmla="*/ 723900 h 908050"/>
              <a:gd name="connsiteX4" fmla="*/ 1085850 w 1479550"/>
              <a:gd name="connsiteY4" fmla="*/ 908050 h 908050"/>
              <a:gd name="connsiteX5" fmla="*/ 1479550 w 1479550"/>
              <a:gd name="connsiteY5" fmla="*/ 406400 h 908050"/>
              <a:gd name="connsiteX0" fmla="*/ 1479550 w 1479550"/>
              <a:gd name="connsiteY0" fmla="*/ 406400 h 908050"/>
              <a:gd name="connsiteX1" fmla="*/ 1219200 w 1479550"/>
              <a:gd name="connsiteY1" fmla="*/ 146050 h 908050"/>
              <a:gd name="connsiteX2" fmla="*/ 482600 w 1479550"/>
              <a:gd name="connsiteY2" fmla="*/ 0 h 908050"/>
              <a:gd name="connsiteX3" fmla="*/ 0 w 1479550"/>
              <a:gd name="connsiteY3" fmla="*/ 723900 h 908050"/>
              <a:gd name="connsiteX4" fmla="*/ 1085850 w 1479550"/>
              <a:gd name="connsiteY4" fmla="*/ 908050 h 908050"/>
              <a:gd name="connsiteX5" fmla="*/ 1479550 w 1479550"/>
              <a:gd name="connsiteY5" fmla="*/ 406400 h 908050"/>
              <a:gd name="connsiteX0" fmla="*/ 1492250 w 1492250"/>
              <a:gd name="connsiteY0" fmla="*/ 412750 h 908050"/>
              <a:gd name="connsiteX1" fmla="*/ 1219200 w 1492250"/>
              <a:gd name="connsiteY1" fmla="*/ 146050 h 908050"/>
              <a:gd name="connsiteX2" fmla="*/ 482600 w 1492250"/>
              <a:gd name="connsiteY2" fmla="*/ 0 h 908050"/>
              <a:gd name="connsiteX3" fmla="*/ 0 w 1492250"/>
              <a:gd name="connsiteY3" fmla="*/ 723900 h 908050"/>
              <a:gd name="connsiteX4" fmla="*/ 1085850 w 1492250"/>
              <a:gd name="connsiteY4" fmla="*/ 908050 h 908050"/>
              <a:gd name="connsiteX5" fmla="*/ 1492250 w 1492250"/>
              <a:gd name="connsiteY5" fmla="*/ 412750 h 9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2250" h="908050">
                <a:moveTo>
                  <a:pt x="1492250" y="412750"/>
                </a:moveTo>
                <a:lnTo>
                  <a:pt x="1219200" y="146050"/>
                </a:lnTo>
                <a:lnTo>
                  <a:pt x="482600" y="0"/>
                </a:lnTo>
                <a:lnTo>
                  <a:pt x="0" y="723900"/>
                </a:lnTo>
                <a:lnTo>
                  <a:pt x="1085850" y="908050"/>
                </a:lnTo>
                <a:lnTo>
                  <a:pt x="1492250" y="412750"/>
                </a:lnTo>
                <a:close/>
              </a:path>
            </a:pathLst>
          </a:custGeom>
          <a:noFill/>
          <a:ln w="69850">
            <a:solidFill>
              <a:srgbClr val="FF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519" tIns="44760" rIns="89519" bIns="447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58"/>
          </a:p>
        </p:txBody>
      </p:sp>
      <p:sp>
        <p:nvSpPr>
          <p:cNvPr id="116" name="フリーフォーム 115"/>
          <p:cNvSpPr/>
          <p:nvPr/>
        </p:nvSpPr>
        <p:spPr>
          <a:xfrm>
            <a:off x="4105866" y="3841600"/>
            <a:ext cx="876545" cy="1044392"/>
          </a:xfrm>
          <a:custGeom>
            <a:avLst/>
            <a:gdLst>
              <a:gd name="connsiteX0" fmla="*/ 895350 w 895350"/>
              <a:gd name="connsiteY0" fmla="*/ 0 h 1066800"/>
              <a:gd name="connsiteX1" fmla="*/ 0 w 895350"/>
              <a:gd name="connsiteY1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350" h="1066800">
                <a:moveTo>
                  <a:pt x="895350" y="0"/>
                </a:moveTo>
                <a:lnTo>
                  <a:pt x="0" y="1066800"/>
                </a:lnTo>
              </a:path>
            </a:pathLst>
          </a:custGeom>
          <a:noFill/>
          <a:ln w="69850">
            <a:solidFill>
              <a:srgbClr val="FF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58"/>
          </a:p>
        </p:txBody>
      </p:sp>
      <p:sp>
        <p:nvSpPr>
          <p:cNvPr id="117" name="フリーフォーム 116"/>
          <p:cNvSpPr/>
          <p:nvPr/>
        </p:nvSpPr>
        <p:spPr>
          <a:xfrm>
            <a:off x="5504609" y="2281228"/>
            <a:ext cx="565713" cy="559496"/>
          </a:xfrm>
          <a:custGeom>
            <a:avLst/>
            <a:gdLst>
              <a:gd name="connsiteX0" fmla="*/ 0 w 577850"/>
              <a:gd name="connsiteY0" fmla="*/ 571500 h 571500"/>
              <a:gd name="connsiteX1" fmla="*/ 114300 w 577850"/>
              <a:gd name="connsiteY1" fmla="*/ 0 h 571500"/>
              <a:gd name="connsiteX2" fmla="*/ 577850 w 577850"/>
              <a:gd name="connsiteY2" fmla="*/ 254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850" h="571500">
                <a:moveTo>
                  <a:pt x="0" y="571500"/>
                </a:moveTo>
                <a:lnTo>
                  <a:pt x="114300" y="0"/>
                </a:lnTo>
                <a:lnTo>
                  <a:pt x="577850" y="25400"/>
                </a:lnTo>
              </a:path>
            </a:pathLst>
          </a:custGeom>
          <a:noFill/>
          <a:ln w="69850">
            <a:solidFill>
              <a:srgbClr val="FF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58"/>
          </a:p>
        </p:txBody>
      </p:sp>
      <p:sp>
        <p:nvSpPr>
          <p:cNvPr id="118" name="フリーフォーム 117"/>
          <p:cNvSpPr/>
          <p:nvPr/>
        </p:nvSpPr>
        <p:spPr>
          <a:xfrm>
            <a:off x="7406897" y="2035671"/>
            <a:ext cx="839244" cy="335698"/>
          </a:xfrm>
          <a:custGeom>
            <a:avLst/>
            <a:gdLst>
              <a:gd name="connsiteX0" fmla="*/ 0 w 857250"/>
              <a:gd name="connsiteY0" fmla="*/ 342900 h 342900"/>
              <a:gd name="connsiteX1" fmla="*/ 857250 w 857250"/>
              <a:gd name="connsiteY1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0" h="342900">
                <a:moveTo>
                  <a:pt x="0" y="342900"/>
                </a:moveTo>
                <a:lnTo>
                  <a:pt x="857250" y="0"/>
                </a:lnTo>
              </a:path>
            </a:pathLst>
          </a:custGeom>
          <a:noFill/>
          <a:ln w="69850">
            <a:solidFill>
              <a:srgbClr val="FF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58"/>
          </a:p>
        </p:txBody>
      </p:sp>
      <p:sp>
        <p:nvSpPr>
          <p:cNvPr id="119" name="フリーフォーム 118"/>
          <p:cNvSpPr/>
          <p:nvPr/>
        </p:nvSpPr>
        <p:spPr>
          <a:xfrm>
            <a:off x="5485960" y="2355827"/>
            <a:ext cx="795727" cy="839244"/>
          </a:xfrm>
          <a:custGeom>
            <a:avLst/>
            <a:gdLst>
              <a:gd name="connsiteX0" fmla="*/ 0 w 812800"/>
              <a:gd name="connsiteY0" fmla="*/ 742950 h 857250"/>
              <a:gd name="connsiteX1" fmla="*/ 641350 w 812800"/>
              <a:gd name="connsiteY1" fmla="*/ 857250 h 857250"/>
              <a:gd name="connsiteX2" fmla="*/ 698500 w 812800"/>
              <a:gd name="connsiteY2" fmla="*/ 812800 h 857250"/>
              <a:gd name="connsiteX3" fmla="*/ 812800 w 812800"/>
              <a:gd name="connsiteY3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" h="857250">
                <a:moveTo>
                  <a:pt x="0" y="742950"/>
                </a:moveTo>
                <a:lnTo>
                  <a:pt x="641350" y="857250"/>
                </a:lnTo>
                <a:lnTo>
                  <a:pt x="698500" y="812800"/>
                </a:lnTo>
                <a:lnTo>
                  <a:pt x="812800" y="0"/>
                </a:lnTo>
              </a:path>
            </a:pathLst>
          </a:custGeom>
          <a:noFill/>
          <a:ln w="69850">
            <a:solidFill>
              <a:srgbClr val="FF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58"/>
          </a:p>
        </p:txBody>
      </p:sp>
      <p:sp>
        <p:nvSpPr>
          <p:cNvPr id="120" name="フリーフォーム 119"/>
          <p:cNvSpPr/>
          <p:nvPr/>
        </p:nvSpPr>
        <p:spPr>
          <a:xfrm>
            <a:off x="3942684" y="4432179"/>
            <a:ext cx="2412365" cy="1807955"/>
          </a:xfrm>
          <a:custGeom>
            <a:avLst/>
            <a:gdLst>
              <a:gd name="connsiteX0" fmla="*/ 247650 w 657225"/>
              <a:gd name="connsiteY0" fmla="*/ 0 h 1200150"/>
              <a:gd name="connsiteX1" fmla="*/ 85725 w 657225"/>
              <a:gd name="connsiteY1" fmla="*/ 204788 h 1200150"/>
              <a:gd name="connsiteX2" fmla="*/ 28575 w 657225"/>
              <a:gd name="connsiteY2" fmla="*/ 280988 h 1200150"/>
              <a:gd name="connsiteX3" fmla="*/ 0 w 657225"/>
              <a:gd name="connsiteY3" fmla="*/ 385763 h 1200150"/>
              <a:gd name="connsiteX4" fmla="*/ 0 w 657225"/>
              <a:gd name="connsiteY4" fmla="*/ 447675 h 1200150"/>
              <a:gd name="connsiteX5" fmla="*/ 9525 w 657225"/>
              <a:gd name="connsiteY5" fmla="*/ 533400 h 1200150"/>
              <a:gd name="connsiteX6" fmla="*/ 38100 w 657225"/>
              <a:gd name="connsiteY6" fmla="*/ 614363 h 1200150"/>
              <a:gd name="connsiteX7" fmla="*/ 114300 w 657225"/>
              <a:gd name="connsiteY7" fmla="*/ 704850 h 1200150"/>
              <a:gd name="connsiteX8" fmla="*/ 185737 w 657225"/>
              <a:gd name="connsiteY8" fmla="*/ 766763 h 1200150"/>
              <a:gd name="connsiteX9" fmla="*/ 657225 w 657225"/>
              <a:gd name="connsiteY9" fmla="*/ 1200150 h 1200150"/>
              <a:gd name="connsiteX0" fmla="*/ 247650 w 1411605"/>
              <a:gd name="connsiteY0" fmla="*/ 0 h 1786890"/>
              <a:gd name="connsiteX1" fmla="*/ 85725 w 1411605"/>
              <a:gd name="connsiteY1" fmla="*/ 204788 h 1786890"/>
              <a:gd name="connsiteX2" fmla="*/ 28575 w 1411605"/>
              <a:gd name="connsiteY2" fmla="*/ 280988 h 1786890"/>
              <a:gd name="connsiteX3" fmla="*/ 0 w 1411605"/>
              <a:gd name="connsiteY3" fmla="*/ 385763 h 1786890"/>
              <a:gd name="connsiteX4" fmla="*/ 0 w 1411605"/>
              <a:gd name="connsiteY4" fmla="*/ 447675 h 1786890"/>
              <a:gd name="connsiteX5" fmla="*/ 9525 w 1411605"/>
              <a:gd name="connsiteY5" fmla="*/ 533400 h 1786890"/>
              <a:gd name="connsiteX6" fmla="*/ 38100 w 1411605"/>
              <a:gd name="connsiteY6" fmla="*/ 614363 h 1786890"/>
              <a:gd name="connsiteX7" fmla="*/ 114300 w 1411605"/>
              <a:gd name="connsiteY7" fmla="*/ 704850 h 1786890"/>
              <a:gd name="connsiteX8" fmla="*/ 185737 w 1411605"/>
              <a:gd name="connsiteY8" fmla="*/ 766763 h 1786890"/>
              <a:gd name="connsiteX9" fmla="*/ 1411605 w 1411605"/>
              <a:gd name="connsiteY9" fmla="*/ 1786890 h 1786890"/>
              <a:gd name="connsiteX0" fmla="*/ 247650 w 1507197"/>
              <a:gd name="connsiteY0" fmla="*/ 0 h 1862454"/>
              <a:gd name="connsiteX1" fmla="*/ 85725 w 1507197"/>
              <a:gd name="connsiteY1" fmla="*/ 204788 h 1862454"/>
              <a:gd name="connsiteX2" fmla="*/ 28575 w 1507197"/>
              <a:gd name="connsiteY2" fmla="*/ 280988 h 1862454"/>
              <a:gd name="connsiteX3" fmla="*/ 0 w 1507197"/>
              <a:gd name="connsiteY3" fmla="*/ 385763 h 1862454"/>
              <a:gd name="connsiteX4" fmla="*/ 0 w 1507197"/>
              <a:gd name="connsiteY4" fmla="*/ 447675 h 1862454"/>
              <a:gd name="connsiteX5" fmla="*/ 9525 w 1507197"/>
              <a:gd name="connsiteY5" fmla="*/ 533400 h 1862454"/>
              <a:gd name="connsiteX6" fmla="*/ 38100 w 1507197"/>
              <a:gd name="connsiteY6" fmla="*/ 614363 h 1862454"/>
              <a:gd name="connsiteX7" fmla="*/ 114300 w 1507197"/>
              <a:gd name="connsiteY7" fmla="*/ 704850 h 1862454"/>
              <a:gd name="connsiteX8" fmla="*/ 185737 w 1507197"/>
              <a:gd name="connsiteY8" fmla="*/ 766763 h 1862454"/>
              <a:gd name="connsiteX9" fmla="*/ 1411605 w 1507197"/>
              <a:gd name="connsiteY9" fmla="*/ 1786890 h 1862454"/>
              <a:gd name="connsiteX10" fmla="*/ 1427797 w 1507197"/>
              <a:gd name="connsiteY10" fmla="*/ 1786890 h 1862454"/>
              <a:gd name="connsiteX0" fmla="*/ 247650 w 1976437"/>
              <a:gd name="connsiteY0" fmla="*/ 0 h 1885496"/>
              <a:gd name="connsiteX1" fmla="*/ 85725 w 1976437"/>
              <a:gd name="connsiteY1" fmla="*/ 204788 h 1885496"/>
              <a:gd name="connsiteX2" fmla="*/ 28575 w 1976437"/>
              <a:gd name="connsiteY2" fmla="*/ 280988 h 1885496"/>
              <a:gd name="connsiteX3" fmla="*/ 0 w 1976437"/>
              <a:gd name="connsiteY3" fmla="*/ 385763 h 1885496"/>
              <a:gd name="connsiteX4" fmla="*/ 0 w 1976437"/>
              <a:gd name="connsiteY4" fmla="*/ 447675 h 1885496"/>
              <a:gd name="connsiteX5" fmla="*/ 9525 w 1976437"/>
              <a:gd name="connsiteY5" fmla="*/ 533400 h 1885496"/>
              <a:gd name="connsiteX6" fmla="*/ 38100 w 1976437"/>
              <a:gd name="connsiteY6" fmla="*/ 614363 h 1885496"/>
              <a:gd name="connsiteX7" fmla="*/ 114300 w 1976437"/>
              <a:gd name="connsiteY7" fmla="*/ 704850 h 1885496"/>
              <a:gd name="connsiteX8" fmla="*/ 185737 w 1976437"/>
              <a:gd name="connsiteY8" fmla="*/ 766763 h 1885496"/>
              <a:gd name="connsiteX9" fmla="*/ 1411605 w 1976437"/>
              <a:gd name="connsiteY9" fmla="*/ 1786890 h 1885496"/>
              <a:gd name="connsiteX10" fmla="*/ 1976437 w 1976437"/>
              <a:gd name="connsiteY10" fmla="*/ 1855470 h 1885496"/>
              <a:gd name="connsiteX0" fmla="*/ 247650 w 2045017"/>
              <a:gd name="connsiteY0" fmla="*/ 0 h 1846744"/>
              <a:gd name="connsiteX1" fmla="*/ 85725 w 2045017"/>
              <a:gd name="connsiteY1" fmla="*/ 204788 h 1846744"/>
              <a:gd name="connsiteX2" fmla="*/ 28575 w 2045017"/>
              <a:gd name="connsiteY2" fmla="*/ 280988 h 1846744"/>
              <a:gd name="connsiteX3" fmla="*/ 0 w 2045017"/>
              <a:gd name="connsiteY3" fmla="*/ 385763 h 1846744"/>
              <a:gd name="connsiteX4" fmla="*/ 0 w 2045017"/>
              <a:gd name="connsiteY4" fmla="*/ 447675 h 1846744"/>
              <a:gd name="connsiteX5" fmla="*/ 9525 w 2045017"/>
              <a:gd name="connsiteY5" fmla="*/ 533400 h 1846744"/>
              <a:gd name="connsiteX6" fmla="*/ 38100 w 2045017"/>
              <a:gd name="connsiteY6" fmla="*/ 614363 h 1846744"/>
              <a:gd name="connsiteX7" fmla="*/ 114300 w 2045017"/>
              <a:gd name="connsiteY7" fmla="*/ 704850 h 1846744"/>
              <a:gd name="connsiteX8" fmla="*/ 185737 w 2045017"/>
              <a:gd name="connsiteY8" fmla="*/ 766763 h 1846744"/>
              <a:gd name="connsiteX9" fmla="*/ 1411605 w 2045017"/>
              <a:gd name="connsiteY9" fmla="*/ 1786890 h 1846744"/>
              <a:gd name="connsiteX10" fmla="*/ 2045017 w 2045017"/>
              <a:gd name="connsiteY10" fmla="*/ 1710690 h 1846744"/>
              <a:gd name="connsiteX0" fmla="*/ 247650 w 2104542"/>
              <a:gd name="connsiteY0" fmla="*/ 0 h 1846744"/>
              <a:gd name="connsiteX1" fmla="*/ 85725 w 2104542"/>
              <a:gd name="connsiteY1" fmla="*/ 204788 h 1846744"/>
              <a:gd name="connsiteX2" fmla="*/ 28575 w 2104542"/>
              <a:gd name="connsiteY2" fmla="*/ 280988 h 1846744"/>
              <a:gd name="connsiteX3" fmla="*/ 0 w 2104542"/>
              <a:gd name="connsiteY3" fmla="*/ 385763 h 1846744"/>
              <a:gd name="connsiteX4" fmla="*/ 0 w 2104542"/>
              <a:gd name="connsiteY4" fmla="*/ 447675 h 1846744"/>
              <a:gd name="connsiteX5" fmla="*/ 9525 w 2104542"/>
              <a:gd name="connsiteY5" fmla="*/ 533400 h 1846744"/>
              <a:gd name="connsiteX6" fmla="*/ 38100 w 2104542"/>
              <a:gd name="connsiteY6" fmla="*/ 614363 h 1846744"/>
              <a:gd name="connsiteX7" fmla="*/ 114300 w 2104542"/>
              <a:gd name="connsiteY7" fmla="*/ 704850 h 1846744"/>
              <a:gd name="connsiteX8" fmla="*/ 185737 w 2104542"/>
              <a:gd name="connsiteY8" fmla="*/ 766763 h 1846744"/>
              <a:gd name="connsiteX9" fmla="*/ 1411605 w 2104542"/>
              <a:gd name="connsiteY9" fmla="*/ 1786890 h 1846744"/>
              <a:gd name="connsiteX10" fmla="*/ 2045017 w 2104542"/>
              <a:gd name="connsiteY10" fmla="*/ 1710690 h 1846744"/>
              <a:gd name="connsiteX11" fmla="*/ 2083117 w 2104542"/>
              <a:gd name="connsiteY11" fmla="*/ 1687830 h 1846744"/>
              <a:gd name="connsiteX0" fmla="*/ 247650 w 2296477"/>
              <a:gd name="connsiteY0" fmla="*/ 0 h 1846744"/>
              <a:gd name="connsiteX1" fmla="*/ 85725 w 2296477"/>
              <a:gd name="connsiteY1" fmla="*/ 204788 h 1846744"/>
              <a:gd name="connsiteX2" fmla="*/ 28575 w 2296477"/>
              <a:gd name="connsiteY2" fmla="*/ 280988 h 1846744"/>
              <a:gd name="connsiteX3" fmla="*/ 0 w 2296477"/>
              <a:gd name="connsiteY3" fmla="*/ 385763 h 1846744"/>
              <a:gd name="connsiteX4" fmla="*/ 0 w 2296477"/>
              <a:gd name="connsiteY4" fmla="*/ 447675 h 1846744"/>
              <a:gd name="connsiteX5" fmla="*/ 9525 w 2296477"/>
              <a:gd name="connsiteY5" fmla="*/ 533400 h 1846744"/>
              <a:gd name="connsiteX6" fmla="*/ 38100 w 2296477"/>
              <a:gd name="connsiteY6" fmla="*/ 614363 h 1846744"/>
              <a:gd name="connsiteX7" fmla="*/ 114300 w 2296477"/>
              <a:gd name="connsiteY7" fmla="*/ 704850 h 1846744"/>
              <a:gd name="connsiteX8" fmla="*/ 185737 w 2296477"/>
              <a:gd name="connsiteY8" fmla="*/ 766763 h 1846744"/>
              <a:gd name="connsiteX9" fmla="*/ 1411605 w 2296477"/>
              <a:gd name="connsiteY9" fmla="*/ 1786890 h 1846744"/>
              <a:gd name="connsiteX10" fmla="*/ 2045017 w 2296477"/>
              <a:gd name="connsiteY10" fmla="*/ 1710690 h 1846744"/>
              <a:gd name="connsiteX11" fmla="*/ 2296477 w 2296477"/>
              <a:gd name="connsiteY11" fmla="*/ 1543050 h 1846744"/>
              <a:gd name="connsiteX0" fmla="*/ 247650 w 2123199"/>
              <a:gd name="connsiteY0" fmla="*/ 0 h 1846744"/>
              <a:gd name="connsiteX1" fmla="*/ 85725 w 2123199"/>
              <a:gd name="connsiteY1" fmla="*/ 204788 h 1846744"/>
              <a:gd name="connsiteX2" fmla="*/ 28575 w 2123199"/>
              <a:gd name="connsiteY2" fmla="*/ 280988 h 1846744"/>
              <a:gd name="connsiteX3" fmla="*/ 0 w 2123199"/>
              <a:gd name="connsiteY3" fmla="*/ 385763 h 1846744"/>
              <a:gd name="connsiteX4" fmla="*/ 0 w 2123199"/>
              <a:gd name="connsiteY4" fmla="*/ 447675 h 1846744"/>
              <a:gd name="connsiteX5" fmla="*/ 9525 w 2123199"/>
              <a:gd name="connsiteY5" fmla="*/ 533400 h 1846744"/>
              <a:gd name="connsiteX6" fmla="*/ 38100 w 2123199"/>
              <a:gd name="connsiteY6" fmla="*/ 614363 h 1846744"/>
              <a:gd name="connsiteX7" fmla="*/ 114300 w 2123199"/>
              <a:gd name="connsiteY7" fmla="*/ 704850 h 1846744"/>
              <a:gd name="connsiteX8" fmla="*/ 185737 w 2123199"/>
              <a:gd name="connsiteY8" fmla="*/ 766763 h 1846744"/>
              <a:gd name="connsiteX9" fmla="*/ 1411605 w 2123199"/>
              <a:gd name="connsiteY9" fmla="*/ 1786890 h 1846744"/>
              <a:gd name="connsiteX10" fmla="*/ 2045017 w 2123199"/>
              <a:gd name="connsiteY10" fmla="*/ 1710690 h 1846744"/>
              <a:gd name="connsiteX11" fmla="*/ 2121217 w 2123199"/>
              <a:gd name="connsiteY11" fmla="*/ 1504950 h 1846744"/>
              <a:gd name="connsiteX0" fmla="*/ 247650 w 2166937"/>
              <a:gd name="connsiteY0" fmla="*/ 0 h 1846744"/>
              <a:gd name="connsiteX1" fmla="*/ 85725 w 2166937"/>
              <a:gd name="connsiteY1" fmla="*/ 204788 h 1846744"/>
              <a:gd name="connsiteX2" fmla="*/ 28575 w 2166937"/>
              <a:gd name="connsiteY2" fmla="*/ 280988 h 1846744"/>
              <a:gd name="connsiteX3" fmla="*/ 0 w 2166937"/>
              <a:gd name="connsiteY3" fmla="*/ 385763 h 1846744"/>
              <a:gd name="connsiteX4" fmla="*/ 0 w 2166937"/>
              <a:gd name="connsiteY4" fmla="*/ 447675 h 1846744"/>
              <a:gd name="connsiteX5" fmla="*/ 9525 w 2166937"/>
              <a:gd name="connsiteY5" fmla="*/ 533400 h 1846744"/>
              <a:gd name="connsiteX6" fmla="*/ 38100 w 2166937"/>
              <a:gd name="connsiteY6" fmla="*/ 614363 h 1846744"/>
              <a:gd name="connsiteX7" fmla="*/ 114300 w 2166937"/>
              <a:gd name="connsiteY7" fmla="*/ 704850 h 1846744"/>
              <a:gd name="connsiteX8" fmla="*/ 185737 w 2166937"/>
              <a:gd name="connsiteY8" fmla="*/ 766763 h 1846744"/>
              <a:gd name="connsiteX9" fmla="*/ 1411605 w 2166937"/>
              <a:gd name="connsiteY9" fmla="*/ 1786890 h 1846744"/>
              <a:gd name="connsiteX10" fmla="*/ 2045017 w 2166937"/>
              <a:gd name="connsiteY10" fmla="*/ 1710690 h 1846744"/>
              <a:gd name="connsiteX11" fmla="*/ 2166937 w 2166937"/>
              <a:gd name="connsiteY11" fmla="*/ 1520190 h 1846744"/>
              <a:gd name="connsiteX0" fmla="*/ 247650 w 2174047"/>
              <a:gd name="connsiteY0" fmla="*/ 0 h 1846744"/>
              <a:gd name="connsiteX1" fmla="*/ 85725 w 2174047"/>
              <a:gd name="connsiteY1" fmla="*/ 204788 h 1846744"/>
              <a:gd name="connsiteX2" fmla="*/ 28575 w 2174047"/>
              <a:gd name="connsiteY2" fmla="*/ 280988 h 1846744"/>
              <a:gd name="connsiteX3" fmla="*/ 0 w 2174047"/>
              <a:gd name="connsiteY3" fmla="*/ 385763 h 1846744"/>
              <a:gd name="connsiteX4" fmla="*/ 0 w 2174047"/>
              <a:gd name="connsiteY4" fmla="*/ 447675 h 1846744"/>
              <a:gd name="connsiteX5" fmla="*/ 9525 w 2174047"/>
              <a:gd name="connsiteY5" fmla="*/ 533400 h 1846744"/>
              <a:gd name="connsiteX6" fmla="*/ 38100 w 2174047"/>
              <a:gd name="connsiteY6" fmla="*/ 614363 h 1846744"/>
              <a:gd name="connsiteX7" fmla="*/ 114300 w 2174047"/>
              <a:gd name="connsiteY7" fmla="*/ 704850 h 1846744"/>
              <a:gd name="connsiteX8" fmla="*/ 185737 w 2174047"/>
              <a:gd name="connsiteY8" fmla="*/ 766763 h 1846744"/>
              <a:gd name="connsiteX9" fmla="*/ 1411605 w 2174047"/>
              <a:gd name="connsiteY9" fmla="*/ 1786890 h 1846744"/>
              <a:gd name="connsiteX10" fmla="*/ 2045017 w 2174047"/>
              <a:gd name="connsiteY10" fmla="*/ 1710690 h 1846744"/>
              <a:gd name="connsiteX11" fmla="*/ 2166937 w 2174047"/>
              <a:gd name="connsiteY11" fmla="*/ 1520190 h 1846744"/>
              <a:gd name="connsiteX12" fmla="*/ 2159316 w 2174047"/>
              <a:gd name="connsiteY12" fmla="*/ 1504950 h 1846744"/>
              <a:gd name="connsiteX0" fmla="*/ 247650 w 2464122"/>
              <a:gd name="connsiteY0" fmla="*/ 0 h 1846744"/>
              <a:gd name="connsiteX1" fmla="*/ 85725 w 2464122"/>
              <a:gd name="connsiteY1" fmla="*/ 204788 h 1846744"/>
              <a:gd name="connsiteX2" fmla="*/ 28575 w 2464122"/>
              <a:gd name="connsiteY2" fmla="*/ 280988 h 1846744"/>
              <a:gd name="connsiteX3" fmla="*/ 0 w 2464122"/>
              <a:gd name="connsiteY3" fmla="*/ 385763 h 1846744"/>
              <a:gd name="connsiteX4" fmla="*/ 0 w 2464122"/>
              <a:gd name="connsiteY4" fmla="*/ 447675 h 1846744"/>
              <a:gd name="connsiteX5" fmla="*/ 9525 w 2464122"/>
              <a:gd name="connsiteY5" fmla="*/ 533400 h 1846744"/>
              <a:gd name="connsiteX6" fmla="*/ 38100 w 2464122"/>
              <a:gd name="connsiteY6" fmla="*/ 614363 h 1846744"/>
              <a:gd name="connsiteX7" fmla="*/ 114300 w 2464122"/>
              <a:gd name="connsiteY7" fmla="*/ 704850 h 1846744"/>
              <a:gd name="connsiteX8" fmla="*/ 185737 w 2464122"/>
              <a:gd name="connsiteY8" fmla="*/ 766763 h 1846744"/>
              <a:gd name="connsiteX9" fmla="*/ 1411605 w 2464122"/>
              <a:gd name="connsiteY9" fmla="*/ 1786890 h 1846744"/>
              <a:gd name="connsiteX10" fmla="*/ 2045017 w 2464122"/>
              <a:gd name="connsiteY10" fmla="*/ 1710690 h 1846744"/>
              <a:gd name="connsiteX11" fmla="*/ 2166937 w 2464122"/>
              <a:gd name="connsiteY11" fmla="*/ 1520190 h 1846744"/>
              <a:gd name="connsiteX12" fmla="*/ 2464116 w 2464122"/>
              <a:gd name="connsiteY12" fmla="*/ 1375410 h 1846744"/>
              <a:gd name="connsiteX0" fmla="*/ 247650 w 2464122"/>
              <a:gd name="connsiteY0" fmla="*/ 0 h 1846744"/>
              <a:gd name="connsiteX1" fmla="*/ 85725 w 2464122"/>
              <a:gd name="connsiteY1" fmla="*/ 204788 h 1846744"/>
              <a:gd name="connsiteX2" fmla="*/ 28575 w 2464122"/>
              <a:gd name="connsiteY2" fmla="*/ 280988 h 1846744"/>
              <a:gd name="connsiteX3" fmla="*/ 0 w 2464122"/>
              <a:gd name="connsiteY3" fmla="*/ 385763 h 1846744"/>
              <a:gd name="connsiteX4" fmla="*/ 0 w 2464122"/>
              <a:gd name="connsiteY4" fmla="*/ 447675 h 1846744"/>
              <a:gd name="connsiteX5" fmla="*/ 9525 w 2464122"/>
              <a:gd name="connsiteY5" fmla="*/ 533400 h 1846744"/>
              <a:gd name="connsiteX6" fmla="*/ 38100 w 2464122"/>
              <a:gd name="connsiteY6" fmla="*/ 614363 h 1846744"/>
              <a:gd name="connsiteX7" fmla="*/ 114300 w 2464122"/>
              <a:gd name="connsiteY7" fmla="*/ 704850 h 1846744"/>
              <a:gd name="connsiteX8" fmla="*/ 185737 w 2464122"/>
              <a:gd name="connsiteY8" fmla="*/ 766763 h 1846744"/>
              <a:gd name="connsiteX9" fmla="*/ 1411605 w 2464122"/>
              <a:gd name="connsiteY9" fmla="*/ 1786890 h 1846744"/>
              <a:gd name="connsiteX10" fmla="*/ 2045017 w 2464122"/>
              <a:gd name="connsiteY10" fmla="*/ 1710690 h 1846744"/>
              <a:gd name="connsiteX11" fmla="*/ 2166937 w 2464122"/>
              <a:gd name="connsiteY11" fmla="*/ 1520190 h 1846744"/>
              <a:gd name="connsiteX12" fmla="*/ 2464116 w 2464122"/>
              <a:gd name="connsiteY12" fmla="*/ 1375410 h 1846744"/>
              <a:gd name="connsiteX0" fmla="*/ 247650 w 2464122"/>
              <a:gd name="connsiteY0" fmla="*/ 0 h 1846744"/>
              <a:gd name="connsiteX1" fmla="*/ 85725 w 2464122"/>
              <a:gd name="connsiteY1" fmla="*/ 204788 h 1846744"/>
              <a:gd name="connsiteX2" fmla="*/ 28575 w 2464122"/>
              <a:gd name="connsiteY2" fmla="*/ 280988 h 1846744"/>
              <a:gd name="connsiteX3" fmla="*/ 0 w 2464122"/>
              <a:gd name="connsiteY3" fmla="*/ 385763 h 1846744"/>
              <a:gd name="connsiteX4" fmla="*/ 0 w 2464122"/>
              <a:gd name="connsiteY4" fmla="*/ 447675 h 1846744"/>
              <a:gd name="connsiteX5" fmla="*/ 9525 w 2464122"/>
              <a:gd name="connsiteY5" fmla="*/ 533400 h 1846744"/>
              <a:gd name="connsiteX6" fmla="*/ 38100 w 2464122"/>
              <a:gd name="connsiteY6" fmla="*/ 614363 h 1846744"/>
              <a:gd name="connsiteX7" fmla="*/ 119063 w 2464122"/>
              <a:gd name="connsiteY7" fmla="*/ 702468 h 1846744"/>
              <a:gd name="connsiteX8" fmla="*/ 185737 w 2464122"/>
              <a:gd name="connsiteY8" fmla="*/ 766763 h 1846744"/>
              <a:gd name="connsiteX9" fmla="*/ 1411605 w 2464122"/>
              <a:gd name="connsiteY9" fmla="*/ 1786890 h 1846744"/>
              <a:gd name="connsiteX10" fmla="*/ 2045017 w 2464122"/>
              <a:gd name="connsiteY10" fmla="*/ 1710690 h 1846744"/>
              <a:gd name="connsiteX11" fmla="*/ 2166937 w 2464122"/>
              <a:gd name="connsiteY11" fmla="*/ 1520190 h 1846744"/>
              <a:gd name="connsiteX12" fmla="*/ 2464116 w 2464122"/>
              <a:gd name="connsiteY12" fmla="*/ 1375410 h 1846744"/>
              <a:gd name="connsiteX0" fmla="*/ 247650 w 2464122"/>
              <a:gd name="connsiteY0" fmla="*/ 0 h 1846744"/>
              <a:gd name="connsiteX1" fmla="*/ 85725 w 2464122"/>
              <a:gd name="connsiteY1" fmla="*/ 204788 h 1846744"/>
              <a:gd name="connsiteX2" fmla="*/ 28575 w 2464122"/>
              <a:gd name="connsiteY2" fmla="*/ 280988 h 1846744"/>
              <a:gd name="connsiteX3" fmla="*/ 0 w 2464122"/>
              <a:gd name="connsiteY3" fmla="*/ 385763 h 1846744"/>
              <a:gd name="connsiteX4" fmla="*/ 0 w 2464122"/>
              <a:gd name="connsiteY4" fmla="*/ 447675 h 1846744"/>
              <a:gd name="connsiteX5" fmla="*/ 9525 w 2464122"/>
              <a:gd name="connsiteY5" fmla="*/ 533400 h 1846744"/>
              <a:gd name="connsiteX6" fmla="*/ 38100 w 2464122"/>
              <a:gd name="connsiteY6" fmla="*/ 614363 h 1846744"/>
              <a:gd name="connsiteX7" fmla="*/ 119063 w 2464122"/>
              <a:gd name="connsiteY7" fmla="*/ 702468 h 1846744"/>
              <a:gd name="connsiteX8" fmla="*/ 185737 w 2464122"/>
              <a:gd name="connsiteY8" fmla="*/ 766763 h 1846744"/>
              <a:gd name="connsiteX9" fmla="*/ 1411605 w 2464122"/>
              <a:gd name="connsiteY9" fmla="*/ 1786890 h 1846744"/>
              <a:gd name="connsiteX10" fmla="*/ 2045017 w 2464122"/>
              <a:gd name="connsiteY10" fmla="*/ 1710690 h 1846744"/>
              <a:gd name="connsiteX11" fmla="*/ 2166937 w 2464122"/>
              <a:gd name="connsiteY11" fmla="*/ 1520190 h 1846744"/>
              <a:gd name="connsiteX12" fmla="*/ 2464116 w 2464122"/>
              <a:gd name="connsiteY12" fmla="*/ 1375410 h 1846744"/>
              <a:gd name="connsiteX0" fmla="*/ 256259 w 2472731"/>
              <a:gd name="connsiteY0" fmla="*/ 0 h 1846744"/>
              <a:gd name="connsiteX1" fmla="*/ 94334 w 2472731"/>
              <a:gd name="connsiteY1" fmla="*/ 204788 h 1846744"/>
              <a:gd name="connsiteX2" fmla="*/ 37184 w 2472731"/>
              <a:gd name="connsiteY2" fmla="*/ 280988 h 1846744"/>
              <a:gd name="connsiteX3" fmla="*/ 8609 w 2472731"/>
              <a:gd name="connsiteY3" fmla="*/ 385763 h 1846744"/>
              <a:gd name="connsiteX4" fmla="*/ 8609 w 2472731"/>
              <a:gd name="connsiteY4" fmla="*/ 447675 h 1846744"/>
              <a:gd name="connsiteX5" fmla="*/ 18134 w 2472731"/>
              <a:gd name="connsiteY5" fmla="*/ 533400 h 1846744"/>
              <a:gd name="connsiteX6" fmla="*/ 46709 w 2472731"/>
              <a:gd name="connsiteY6" fmla="*/ 614363 h 1846744"/>
              <a:gd name="connsiteX7" fmla="*/ 127672 w 2472731"/>
              <a:gd name="connsiteY7" fmla="*/ 702468 h 1846744"/>
              <a:gd name="connsiteX8" fmla="*/ 194346 w 2472731"/>
              <a:gd name="connsiteY8" fmla="*/ 766763 h 1846744"/>
              <a:gd name="connsiteX9" fmla="*/ 1420214 w 2472731"/>
              <a:gd name="connsiteY9" fmla="*/ 1786890 h 1846744"/>
              <a:gd name="connsiteX10" fmla="*/ 2053626 w 2472731"/>
              <a:gd name="connsiteY10" fmla="*/ 1710690 h 1846744"/>
              <a:gd name="connsiteX11" fmla="*/ 2175546 w 2472731"/>
              <a:gd name="connsiteY11" fmla="*/ 1520190 h 1846744"/>
              <a:gd name="connsiteX12" fmla="*/ 2472725 w 2472731"/>
              <a:gd name="connsiteY12" fmla="*/ 1375410 h 1846744"/>
              <a:gd name="connsiteX0" fmla="*/ 256259 w 2472731"/>
              <a:gd name="connsiteY0" fmla="*/ 0 h 1846744"/>
              <a:gd name="connsiteX1" fmla="*/ 94334 w 2472731"/>
              <a:gd name="connsiteY1" fmla="*/ 204788 h 1846744"/>
              <a:gd name="connsiteX2" fmla="*/ 37184 w 2472731"/>
              <a:gd name="connsiteY2" fmla="*/ 280988 h 1846744"/>
              <a:gd name="connsiteX3" fmla="*/ 8609 w 2472731"/>
              <a:gd name="connsiteY3" fmla="*/ 385763 h 1846744"/>
              <a:gd name="connsiteX4" fmla="*/ 8609 w 2472731"/>
              <a:gd name="connsiteY4" fmla="*/ 447675 h 1846744"/>
              <a:gd name="connsiteX5" fmla="*/ 18134 w 2472731"/>
              <a:gd name="connsiteY5" fmla="*/ 533400 h 1846744"/>
              <a:gd name="connsiteX6" fmla="*/ 46709 w 2472731"/>
              <a:gd name="connsiteY6" fmla="*/ 614363 h 1846744"/>
              <a:gd name="connsiteX7" fmla="*/ 127672 w 2472731"/>
              <a:gd name="connsiteY7" fmla="*/ 702468 h 1846744"/>
              <a:gd name="connsiteX8" fmla="*/ 194346 w 2472731"/>
              <a:gd name="connsiteY8" fmla="*/ 766763 h 1846744"/>
              <a:gd name="connsiteX9" fmla="*/ 1420214 w 2472731"/>
              <a:gd name="connsiteY9" fmla="*/ 1786890 h 1846744"/>
              <a:gd name="connsiteX10" fmla="*/ 2053626 w 2472731"/>
              <a:gd name="connsiteY10" fmla="*/ 1710690 h 1846744"/>
              <a:gd name="connsiteX11" fmla="*/ 2175546 w 2472731"/>
              <a:gd name="connsiteY11" fmla="*/ 1520190 h 1846744"/>
              <a:gd name="connsiteX12" fmla="*/ 2472725 w 2472731"/>
              <a:gd name="connsiteY12" fmla="*/ 1375410 h 1846744"/>
              <a:gd name="connsiteX0" fmla="*/ 256259 w 2472731"/>
              <a:gd name="connsiteY0" fmla="*/ 0 h 1846744"/>
              <a:gd name="connsiteX1" fmla="*/ 94334 w 2472731"/>
              <a:gd name="connsiteY1" fmla="*/ 204788 h 1846744"/>
              <a:gd name="connsiteX2" fmla="*/ 37184 w 2472731"/>
              <a:gd name="connsiteY2" fmla="*/ 280988 h 1846744"/>
              <a:gd name="connsiteX3" fmla="*/ 8609 w 2472731"/>
              <a:gd name="connsiteY3" fmla="*/ 385763 h 1846744"/>
              <a:gd name="connsiteX4" fmla="*/ 8609 w 2472731"/>
              <a:gd name="connsiteY4" fmla="*/ 447675 h 1846744"/>
              <a:gd name="connsiteX5" fmla="*/ 18134 w 2472731"/>
              <a:gd name="connsiteY5" fmla="*/ 533400 h 1846744"/>
              <a:gd name="connsiteX6" fmla="*/ 46709 w 2472731"/>
              <a:gd name="connsiteY6" fmla="*/ 614363 h 1846744"/>
              <a:gd name="connsiteX7" fmla="*/ 127672 w 2472731"/>
              <a:gd name="connsiteY7" fmla="*/ 702468 h 1846744"/>
              <a:gd name="connsiteX8" fmla="*/ 194346 w 2472731"/>
              <a:gd name="connsiteY8" fmla="*/ 766763 h 1846744"/>
              <a:gd name="connsiteX9" fmla="*/ 1420214 w 2472731"/>
              <a:gd name="connsiteY9" fmla="*/ 1786890 h 1846744"/>
              <a:gd name="connsiteX10" fmla="*/ 2053626 w 2472731"/>
              <a:gd name="connsiteY10" fmla="*/ 1710690 h 1846744"/>
              <a:gd name="connsiteX11" fmla="*/ 2175546 w 2472731"/>
              <a:gd name="connsiteY11" fmla="*/ 1520190 h 1846744"/>
              <a:gd name="connsiteX12" fmla="*/ 2472725 w 2472731"/>
              <a:gd name="connsiteY12" fmla="*/ 1375410 h 1846744"/>
              <a:gd name="connsiteX0" fmla="*/ 247650 w 2464122"/>
              <a:gd name="connsiteY0" fmla="*/ 0 h 1846744"/>
              <a:gd name="connsiteX1" fmla="*/ 85725 w 2464122"/>
              <a:gd name="connsiteY1" fmla="*/ 204788 h 1846744"/>
              <a:gd name="connsiteX2" fmla="*/ 28575 w 2464122"/>
              <a:gd name="connsiteY2" fmla="*/ 280988 h 1846744"/>
              <a:gd name="connsiteX3" fmla="*/ 0 w 2464122"/>
              <a:gd name="connsiteY3" fmla="*/ 385763 h 1846744"/>
              <a:gd name="connsiteX4" fmla="*/ 0 w 2464122"/>
              <a:gd name="connsiteY4" fmla="*/ 447675 h 1846744"/>
              <a:gd name="connsiteX5" fmla="*/ 9525 w 2464122"/>
              <a:gd name="connsiteY5" fmla="*/ 533400 h 1846744"/>
              <a:gd name="connsiteX6" fmla="*/ 38100 w 2464122"/>
              <a:gd name="connsiteY6" fmla="*/ 614363 h 1846744"/>
              <a:gd name="connsiteX7" fmla="*/ 119063 w 2464122"/>
              <a:gd name="connsiteY7" fmla="*/ 702468 h 1846744"/>
              <a:gd name="connsiteX8" fmla="*/ 185737 w 2464122"/>
              <a:gd name="connsiteY8" fmla="*/ 766763 h 1846744"/>
              <a:gd name="connsiteX9" fmla="*/ 1411605 w 2464122"/>
              <a:gd name="connsiteY9" fmla="*/ 1786890 h 1846744"/>
              <a:gd name="connsiteX10" fmla="*/ 2045017 w 2464122"/>
              <a:gd name="connsiteY10" fmla="*/ 1710690 h 1846744"/>
              <a:gd name="connsiteX11" fmla="*/ 2166937 w 2464122"/>
              <a:gd name="connsiteY11" fmla="*/ 1520190 h 1846744"/>
              <a:gd name="connsiteX12" fmla="*/ 2464116 w 2464122"/>
              <a:gd name="connsiteY12" fmla="*/ 1375410 h 1846744"/>
              <a:gd name="connsiteX0" fmla="*/ 247650 w 2464122"/>
              <a:gd name="connsiteY0" fmla="*/ 0 h 1846744"/>
              <a:gd name="connsiteX1" fmla="*/ 85725 w 2464122"/>
              <a:gd name="connsiteY1" fmla="*/ 204788 h 1846744"/>
              <a:gd name="connsiteX2" fmla="*/ 28575 w 2464122"/>
              <a:gd name="connsiteY2" fmla="*/ 280988 h 1846744"/>
              <a:gd name="connsiteX3" fmla="*/ 0 w 2464122"/>
              <a:gd name="connsiteY3" fmla="*/ 385763 h 1846744"/>
              <a:gd name="connsiteX4" fmla="*/ 0 w 2464122"/>
              <a:gd name="connsiteY4" fmla="*/ 447675 h 1846744"/>
              <a:gd name="connsiteX5" fmla="*/ 9525 w 2464122"/>
              <a:gd name="connsiteY5" fmla="*/ 533400 h 1846744"/>
              <a:gd name="connsiteX6" fmla="*/ 38100 w 2464122"/>
              <a:gd name="connsiteY6" fmla="*/ 614363 h 1846744"/>
              <a:gd name="connsiteX7" fmla="*/ 119063 w 2464122"/>
              <a:gd name="connsiteY7" fmla="*/ 702468 h 1846744"/>
              <a:gd name="connsiteX8" fmla="*/ 185737 w 2464122"/>
              <a:gd name="connsiteY8" fmla="*/ 766763 h 1846744"/>
              <a:gd name="connsiteX9" fmla="*/ 1411605 w 2464122"/>
              <a:gd name="connsiteY9" fmla="*/ 1786890 h 1846744"/>
              <a:gd name="connsiteX10" fmla="*/ 2045017 w 2464122"/>
              <a:gd name="connsiteY10" fmla="*/ 1710690 h 1846744"/>
              <a:gd name="connsiteX11" fmla="*/ 2166937 w 2464122"/>
              <a:gd name="connsiteY11" fmla="*/ 1520190 h 1846744"/>
              <a:gd name="connsiteX12" fmla="*/ 2464116 w 2464122"/>
              <a:gd name="connsiteY12" fmla="*/ 1375410 h 184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4122" h="1846744">
                <a:moveTo>
                  <a:pt x="247650" y="0"/>
                </a:moveTo>
                <a:lnTo>
                  <a:pt x="85725" y="204788"/>
                </a:lnTo>
                <a:lnTo>
                  <a:pt x="28575" y="280988"/>
                </a:lnTo>
                <a:lnTo>
                  <a:pt x="0" y="385763"/>
                </a:lnTo>
                <a:lnTo>
                  <a:pt x="0" y="447675"/>
                </a:lnTo>
                <a:lnTo>
                  <a:pt x="9525" y="533400"/>
                </a:lnTo>
                <a:lnTo>
                  <a:pt x="38100" y="614363"/>
                </a:lnTo>
                <a:cubicBezTo>
                  <a:pt x="56356" y="642541"/>
                  <a:pt x="58738" y="641350"/>
                  <a:pt x="119063" y="702468"/>
                </a:cubicBezTo>
                <a:cubicBezTo>
                  <a:pt x="179388" y="763586"/>
                  <a:pt x="122395" y="707708"/>
                  <a:pt x="185737" y="766763"/>
                </a:cubicBezTo>
                <a:lnTo>
                  <a:pt x="1411605" y="1786890"/>
                </a:lnTo>
                <a:cubicBezTo>
                  <a:pt x="1618615" y="1956911"/>
                  <a:pt x="2041644" y="1710690"/>
                  <a:pt x="2045017" y="1710690"/>
                </a:cubicBezTo>
                <a:cubicBezTo>
                  <a:pt x="2156936" y="1694180"/>
                  <a:pt x="2159000" y="1524953"/>
                  <a:pt x="2166937" y="1520190"/>
                </a:cubicBezTo>
                <a:cubicBezTo>
                  <a:pt x="2185987" y="1485900"/>
                  <a:pt x="2465704" y="1378585"/>
                  <a:pt x="2464116" y="1375410"/>
                </a:cubicBezTo>
              </a:path>
            </a:pathLst>
          </a:custGeom>
          <a:noFill/>
          <a:ln w="69850">
            <a:solidFill>
              <a:srgbClr val="FF0000">
                <a:alpha val="7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58"/>
          </a:p>
        </p:txBody>
      </p:sp>
      <p:sp>
        <p:nvSpPr>
          <p:cNvPr id="121" name="正方形/長方形 120"/>
          <p:cNvSpPr/>
          <p:nvPr/>
        </p:nvSpPr>
        <p:spPr>
          <a:xfrm rot="18608098">
            <a:off x="4060991" y="4335984"/>
            <a:ext cx="390705" cy="80816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 w="25400">
            <a:solidFill>
              <a:srgbClr val="FF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519" tIns="44760" rIns="89519" bIns="447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58"/>
          </a:p>
        </p:txBody>
      </p:sp>
      <p:sp>
        <p:nvSpPr>
          <p:cNvPr id="122" name="フリーフォーム 121"/>
          <p:cNvSpPr/>
          <p:nvPr/>
        </p:nvSpPr>
        <p:spPr>
          <a:xfrm>
            <a:off x="3763953" y="1407905"/>
            <a:ext cx="2760182" cy="1986212"/>
          </a:xfrm>
          <a:custGeom>
            <a:avLst/>
            <a:gdLst>
              <a:gd name="connsiteX0" fmla="*/ 1838325 w 2819400"/>
              <a:gd name="connsiteY0" fmla="*/ 0 h 2028825"/>
              <a:gd name="connsiteX1" fmla="*/ 104775 w 2819400"/>
              <a:gd name="connsiteY1" fmla="*/ 752475 h 2028825"/>
              <a:gd name="connsiteX2" fmla="*/ 0 w 2819400"/>
              <a:gd name="connsiteY2" fmla="*/ 1504950 h 2028825"/>
              <a:gd name="connsiteX3" fmla="*/ 2686050 w 2819400"/>
              <a:gd name="connsiteY3" fmla="*/ 2028825 h 2028825"/>
              <a:gd name="connsiteX4" fmla="*/ 2819400 w 2819400"/>
              <a:gd name="connsiteY4" fmla="*/ 1076325 h 2028825"/>
              <a:gd name="connsiteX5" fmla="*/ 2590800 w 2819400"/>
              <a:gd name="connsiteY5" fmla="*/ 1057275 h 2028825"/>
              <a:gd name="connsiteX6" fmla="*/ 2657475 w 2819400"/>
              <a:gd name="connsiteY6" fmla="*/ 647700 h 2028825"/>
              <a:gd name="connsiteX7" fmla="*/ 1838325 w 2819400"/>
              <a:gd name="connsiteY7" fmla="*/ 0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9400" h="2028825">
                <a:moveTo>
                  <a:pt x="1838325" y="0"/>
                </a:moveTo>
                <a:lnTo>
                  <a:pt x="104775" y="752475"/>
                </a:lnTo>
                <a:lnTo>
                  <a:pt x="0" y="1504950"/>
                </a:lnTo>
                <a:lnTo>
                  <a:pt x="2686050" y="2028825"/>
                </a:lnTo>
                <a:lnTo>
                  <a:pt x="2819400" y="1076325"/>
                </a:lnTo>
                <a:lnTo>
                  <a:pt x="2590800" y="1057275"/>
                </a:lnTo>
                <a:lnTo>
                  <a:pt x="2657475" y="647700"/>
                </a:lnTo>
                <a:lnTo>
                  <a:pt x="1838325" y="0"/>
                </a:lnTo>
                <a:close/>
              </a:path>
            </a:pathLst>
          </a:custGeom>
          <a:noFill/>
          <a:ln w="66675" cmpd="dbl">
            <a:solidFill>
              <a:srgbClr val="92D050"/>
            </a:solidFill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58"/>
          </a:p>
        </p:txBody>
      </p:sp>
      <p:sp>
        <p:nvSpPr>
          <p:cNvPr id="123" name="フリーフォーム 122"/>
          <p:cNvSpPr/>
          <p:nvPr/>
        </p:nvSpPr>
        <p:spPr>
          <a:xfrm>
            <a:off x="2150740" y="3216942"/>
            <a:ext cx="3621184" cy="2586116"/>
          </a:xfrm>
          <a:custGeom>
            <a:avLst/>
            <a:gdLst>
              <a:gd name="connsiteX0" fmla="*/ 800100 w 3762375"/>
              <a:gd name="connsiteY0" fmla="*/ 0 h 2686050"/>
              <a:gd name="connsiteX1" fmla="*/ 0 w 3762375"/>
              <a:gd name="connsiteY1" fmla="*/ 1200150 h 2686050"/>
              <a:gd name="connsiteX2" fmla="*/ 752475 w 3762375"/>
              <a:gd name="connsiteY2" fmla="*/ 2486025 h 2686050"/>
              <a:gd name="connsiteX3" fmla="*/ 2171700 w 3762375"/>
              <a:gd name="connsiteY3" fmla="*/ 2590800 h 2686050"/>
              <a:gd name="connsiteX4" fmla="*/ 2352675 w 3762375"/>
              <a:gd name="connsiteY4" fmla="*/ 2686050 h 2686050"/>
              <a:gd name="connsiteX5" fmla="*/ 3762375 w 3762375"/>
              <a:gd name="connsiteY5" fmla="*/ 971550 h 2686050"/>
              <a:gd name="connsiteX6" fmla="*/ 3181350 w 3762375"/>
              <a:gd name="connsiteY6" fmla="*/ 428625 h 2686050"/>
              <a:gd name="connsiteX7" fmla="*/ 800100 w 3762375"/>
              <a:gd name="connsiteY7" fmla="*/ 0 h 2686050"/>
              <a:gd name="connsiteX0" fmla="*/ 800100 w 3762375"/>
              <a:gd name="connsiteY0" fmla="*/ 0 h 2686050"/>
              <a:gd name="connsiteX1" fmla="*/ 0 w 3762375"/>
              <a:gd name="connsiteY1" fmla="*/ 1200150 h 2686050"/>
              <a:gd name="connsiteX2" fmla="*/ 752475 w 3762375"/>
              <a:gd name="connsiteY2" fmla="*/ 2486025 h 2686050"/>
              <a:gd name="connsiteX3" fmla="*/ 2171700 w 3762375"/>
              <a:gd name="connsiteY3" fmla="*/ 2590800 h 2686050"/>
              <a:gd name="connsiteX4" fmla="*/ 2352675 w 3762375"/>
              <a:gd name="connsiteY4" fmla="*/ 2686050 h 2686050"/>
              <a:gd name="connsiteX5" fmla="*/ 3762375 w 3762375"/>
              <a:gd name="connsiteY5" fmla="*/ 971550 h 2686050"/>
              <a:gd name="connsiteX6" fmla="*/ 3219450 w 3762375"/>
              <a:gd name="connsiteY6" fmla="*/ 485775 h 2686050"/>
              <a:gd name="connsiteX7" fmla="*/ 800100 w 3762375"/>
              <a:gd name="connsiteY7" fmla="*/ 0 h 2686050"/>
              <a:gd name="connsiteX0" fmla="*/ 800100 w 3736975"/>
              <a:gd name="connsiteY0" fmla="*/ 0 h 2686050"/>
              <a:gd name="connsiteX1" fmla="*/ 0 w 3736975"/>
              <a:gd name="connsiteY1" fmla="*/ 1200150 h 2686050"/>
              <a:gd name="connsiteX2" fmla="*/ 752475 w 3736975"/>
              <a:gd name="connsiteY2" fmla="*/ 2486025 h 2686050"/>
              <a:gd name="connsiteX3" fmla="*/ 2171700 w 3736975"/>
              <a:gd name="connsiteY3" fmla="*/ 2590800 h 2686050"/>
              <a:gd name="connsiteX4" fmla="*/ 2352675 w 3736975"/>
              <a:gd name="connsiteY4" fmla="*/ 2686050 h 2686050"/>
              <a:gd name="connsiteX5" fmla="*/ 3736975 w 3736975"/>
              <a:gd name="connsiteY5" fmla="*/ 958850 h 2686050"/>
              <a:gd name="connsiteX6" fmla="*/ 3219450 w 3736975"/>
              <a:gd name="connsiteY6" fmla="*/ 485775 h 2686050"/>
              <a:gd name="connsiteX7" fmla="*/ 800100 w 3736975"/>
              <a:gd name="connsiteY7" fmla="*/ 0 h 2686050"/>
              <a:gd name="connsiteX0" fmla="*/ 800100 w 3736975"/>
              <a:gd name="connsiteY0" fmla="*/ 0 h 2673350"/>
              <a:gd name="connsiteX1" fmla="*/ 0 w 3736975"/>
              <a:gd name="connsiteY1" fmla="*/ 1200150 h 2673350"/>
              <a:gd name="connsiteX2" fmla="*/ 752475 w 3736975"/>
              <a:gd name="connsiteY2" fmla="*/ 2486025 h 2673350"/>
              <a:gd name="connsiteX3" fmla="*/ 2171700 w 3736975"/>
              <a:gd name="connsiteY3" fmla="*/ 2590800 h 2673350"/>
              <a:gd name="connsiteX4" fmla="*/ 2346325 w 3736975"/>
              <a:gd name="connsiteY4" fmla="*/ 2673350 h 2673350"/>
              <a:gd name="connsiteX5" fmla="*/ 3736975 w 3736975"/>
              <a:gd name="connsiteY5" fmla="*/ 958850 h 2673350"/>
              <a:gd name="connsiteX6" fmla="*/ 3219450 w 3736975"/>
              <a:gd name="connsiteY6" fmla="*/ 485775 h 2673350"/>
              <a:gd name="connsiteX7" fmla="*/ 800100 w 3736975"/>
              <a:gd name="connsiteY7" fmla="*/ 0 h 2673350"/>
              <a:gd name="connsiteX0" fmla="*/ 800100 w 3736975"/>
              <a:gd name="connsiteY0" fmla="*/ 0 h 2673350"/>
              <a:gd name="connsiteX1" fmla="*/ 0 w 3736975"/>
              <a:gd name="connsiteY1" fmla="*/ 1200150 h 2673350"/>
              <a:gd name="connsiteX2" fmla="*/ 752475 w 3736975"/>
              <a:gd name="connsiteY2" fmla="*/ 2486025 h 2673350"/>
              <a:gd name="connsiteX3" fmla="*/ 2247900 w 3736975"/>
              <a:gd name="connsiteY3" fmla="*/ 2546350 h 2673350"/>
              <a:gd name="connsiteX4" fmla="*/ 2346325 w 3736975"/>
              <a:gd name="connsiteY4" fmla="*/ 2673350 h 2673350"/>
              <a:gd name="connsiteX5" fmla="*/ 3736975 w 3736975"/>
              <a:gd name="connsiteY5" fmla="*/ 958850 h 2673350"/>
              <a:gd name="connsiteX6" fmla="*/ 3219450 w 3736975"/>
              <a:gd name="connsiteY6" fmla="*/ 485775 h 2673350"/>
              <a:gd name="connsiteX7" fmla="*/ 800100 w 3736975"/>
              <a:gd name="connsiteY7" fmla="*/ 0 h 2673350"/>
              <a:gd name="connsiteX0" fmla="*/ 800100 w 3736975"/>
              <a:gd name="connsiteY0" fmla="*/ 0 h 2641600"/>
              <a:gd name="connsiteX1" fmla="*/ 0 w 3736975"/>
              <a:gd name="connsiteY1" fmla="*/ 1200150 h 2641600"/>
              <a:gd name="connsiteX2" fmla="*/ 752475 w 3736975"/>
              <a:gd name="connsiteY2" fmla="*/ 2486025 h 2641600"/>
              <a:gd name="connsiteX3" fmla="*/ 2247900 w 3736975"/>
              <a:gd name="connsiteY3" fmla="*/ 2546350 h 2641600"/>
              <a:gd name="connsiteX4" fmla="*/ 2365375 w 3736975"/>
              <a:gd name="connsiteY4" fmla="*/ 2641600 h 2641600"/>
              <a:gd name="connsiteX5" fmla="*/ 3736975 w 3736975"/>
              <a:gd name="connsiteY5" fmla="*/ 958850 h 2641600"/>
              <a:gd name="connsiteX6" fmla="*/ 3219450 w 3736975"/>
              <a:gd name="connsiteY6" fmla="*/ 485775 h 2641600"/>
              <a:gd name="connsiteX7" fmla="*/ 800100 w 3736975"/>
              <a:gd name="connsiteY7" fmla="*/ 0 h 2641600"/>
              <a:gd name="connsiteX0" fmla="*/ 800100 w 3736975"/>
              <a:gd name="connsiteY0" fmla="*/ 0 h 2641600"/>
              <a:gd name="connsiteX1" fmla="*/ 0 w 3736975"/>
              <a:gd name="connsiteY1" fmla="*/ 1200150 h 2641600"/>
              <a:gd name="connsiteX2" fmla="*/ 733425 w 3736975"/>
              <a:gd name="connsiteY2" fmla="*/ 2428875 h 2641600"/>
              <a:gd name="connsiteX3" fmla="*/ 2247900 w 3736975"/>
              <a:gd name="connsiteY3" fmla="*/ 2546350 h 2641600"/>
              <a:gd name="connsiteX4" fmla="*/ 2365375 w 3736975"/>
              <a:gd name="connsiteY4" fmla="*/ 2641600 h 2641600"/>
              <a:gd name="connsiteX5" fmla="*/ 3736975 w 3736975"/>
              <a:gd name="connsiteY5" fmla="*/ 958850 h 2641600"/>
              <a:gd name="connsiteX6" fmla="*/ 3219450 w 3736975"/>
              <a:gd name="connsiteY6" fmla="*/ 485775 h 2641600"/>
              <a:gd name="connsiteX7" fmla="*/ 800100 w 3736975"/>
              <a:gd name="connsiteY7" fmla="*/ 0 h 2641600"/>
              <a:gd name="connsiteX0" fmla="*/ 762000 w 3698875"/>
              <a:gd name="connsiteY0" fmla="*/ 0 h 2641600"/>
              <a:gd name="connsiteX1" fmla="*/ 0 w 3698875"/>
              <a:gd name="connsiteY1" fmla="*/ 1143000 h 2641600"/>
              <a:gd name="connsiteX2" fmla="*/ 695325 w 3698875"/>
              <a:gd name="connsiteY2" fmla="*/ 2428875 h 2641600"/>
              <a:gd name="connsiteX3" fmla="*/ 2209800 w 3698875"/>
              <a:gd name="connsiteY3" fmla="*/ 2546350 h 2641600"/>
              <a:gd name="connsiteX4" fmla="*/ 2327275 w 3698875"/>
              <a:gd name="connsiteY4" fmla="*/ 2641600 h 2641600"/>
              <a:gd name="connsiteX5" fmla="*/ 3698875 w 3698875"/>
              <a:gd name="connsiteY5" fmla="*/ 958850 h 2641600"/>
              <a:gd name="connsiteX6" fmla="*/ 3181350 w 3698875"/>
              <a:gd name="connsiteY6" fmla="*/ 485775 h 2641600"/>
              <a:gd name="connsiteX7" fmla="*/ 762000 w 3698875"/>
              <a:gd name="connsiteY7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8875" h="2641600">
                <a:moveTo>
                  <a:pt x="762000" y="0"/>
                </a:moveTo>
                <a:lnTo>
                  <a:pt x="0" y="1143000"/>
                </a:lnTo>
                <a:lnTo>
                  <a:pt x="695325" y="2428875"/>
                </a:lnTo>
                <a:lnTo>
                  <a:pt x="2209800" y="2546350"/>
                </a:lnTo>
                <a:lnTo>
                  <a:pt x="2327275" y="2641600"/>
                </a:lnTo>
                <a:lnTo>
                  <a:pt x="3698875" y="958850"/>
                </a:lnTo>
                <a:lnTo>
                  <a:pt x="3181350" y="485775"/>
                </a:lnTo>
                <a:lnTo>
                  <a:pt x="762000" y="0"/>
                </a:lnTo>
                <a:close/>
              </a:path>
            </a:pathLst>
          </a:custGeom>
          <a:noFill/>
          <a:ln w="63500" cmpd="dbl">
            <a:solidFill>
              <a:srgbClr val="00B050"/>
            </a:solidFill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58"/>
          </a:p>
        </p:txBody>
      </p:sp>
      <p:sp>
        <p:nvSpPr>
          <p:cNvPr id="124" name="フリーフォーム 123"/>
          <p:cNvSpPr/>
          <p:nvPr/>
        </p:nvSpPr>
        <p:spPr>
          <a:xfrm>
            <a:off x="4202226" y="4182076"/>
            <a:ext cx="638759" cy="732008"/>
          </a:xfrm>
          <a:custGeom>
            <a:avLst/>
            <a:gdLst>
              <a:gd name="connsiteX0" fmla="*/ 542925 w 657225"/>
              <a:gd name="connsiteY0" fmla="*/ 0 h 719138"/>
              <a:gd name="connsiteX1" fmla="*/ 657225 w 657225"/>
              <a:gd name="connsiteY1" fmla="*/ 95250 h 719138"/>
              <a:gd name="connsiteX2" fmla="*/ 133350 w 657225"/>
              <a:gd name="connsiteY2" fmla="*/ 719138 h 719138"/>
              <a:gd name="connsiteX3" fmla="*/ 0 w 657225"/>
              <a:gd name="connsiteY3" fmla="*/ 595313 h 719138"/>
              <a:gd name="connsiteX0" fmla="*/ 542925 w 652462"/>
              <a:gd name="connsiteY0" fmla="*/ 0 h 719138"/>
              <a:gd name="connsiteX1" fmla="*/ 652462 w 652462"/>
              <a:gd name="connsiteY1" fmla="*/ 66675 h 719138"/>
              <a:gd name="connsiteX2" fmla="*/ 133350 w 652462"/>
              <a:gd name="connsiteY2" fmla="*/ 719138 h 719138"/>
              <a:gd name="connsiteX3" fmla="*/ 0 w 652462"/>
              <a:gd name="connsiteY3" fmla="*/ 595313 h 719138"/>
              <a:gd name="connsiteX0" fmla="*/ 542925 w 652462"/>
              <a:gd name="connsiteY0" fmla="*/ 0 h 719138"/>
              <a:gd name="connsiteX1" fmla="*/ 652462 w 652462"/>
              <a:gd name="connsiteY1" fmla="*/ 66675 h 719138"/>
              <a:gd name="connsiteX2" fmla="*/ 111919 w 652462"/>
              <a:gd name="connsiteY2" fmla="*/ 719138 h 719138"/>
              <a:gd name="connsiteX3" fmla="*/ 0 w 652462"/>
              <a:gd name="connsiteY3" fmla="*/ 595313 h 719138"/>
              <a:gd name="connsiteX0" fmla="*/ 542925 w 652462"/>
              <a:gd name="connsiteY0" fmla="*/ 0 h 723901"/>
              <a:gd name="connsiteX1" fmla="*/ 652462 w 652462"/>
              <a:gd name="connsiteY1" fmla="*/ 66675 h 723901"/>
              <a:gd name="connsiteX2" fmla="*/ 123825 w 652462"/>
              <a:gd name="connsiteY2" fmla="*/ 723901 h 723901"/>
              <a:gd name="connsiteX3" fmla="*/ 0 w 652462"/>
              <a:gd name="connsiteY3" fmla="*/ 595313 h 723901"/>
              <a:gd name="connsiteX0" fmla="*/ 542925 w 652462"/>
              <a:gd name="connsiteY0" fmla="*/ 0 h 726282"/>
              <a:gd name="connsiteX1" fmla="*/ 652462 w 652462"/>
              <a:gd name="connsiteY1" fmla="*/ 66675 h 726282"/>
              <a:gd name="connsiteX2" fmla="*/ 123825 w 652462"/>
              <a:gd name="connsiteY2" fmla="*/ 726282 h 726282"/>
              <a:gd name="connsiteX3" fmla="*/ 0 w 652462"/>
              <a:gd name="connsiteY3" fmla="*/ 595313 h 726282"/>
              <a:gd name="connsiteX0" fmla="*/ 542925 w 652462"/>
              <a:gd name="connsiteY0" fmla="*/ 0 h 726282"/>
              <a:gd name="connsiteX1" fmla="*/ 652462 w 652462"/>
              <a:gd name="connsiteY1" fmla="*/ 66675 h 726282"/>
              <a:gd name="connsiteX2" fmla="*/ 121444 w 652462"/>
              <a:gd name="connsiteY2" fmla="*/ 726282 h 726282"/>
              <a:gd name="connsiteX3" fmla="*/ 0 w 652462"/>
              <a:gd name="connsiteY3" fmla="*/ 595313 h 726282"/>
              <a:gd name="connsiteX0" fmla="*/ 542925 w 652462"/>
              <a:gd name="connsiteY0" fmla="*/ 0 h 723901"/>
              <a:gd name="connsiteX1" fmla="*/ 652462 w 652462"/>
              <a:gd name="connsiteY1" fmla="*/ 66675 h 723901"/>
              <a:gd name="connsiteX2" fmla="*/ 121444 w 652462"/>
              <a:gd name="connsiteY2" fmla="*/ 723901 h 723901"/>
              <a:gd name="connsiteX3" fmla="*/ 0 w 652462"/>
              <a:gd name="connsiteY3" fmla="*/ 595313 h 723901"/>
              <a:gd name="connsiteX0" fmla="*/ 542925 w 652462"/>
              <a:gd name="connsiteY0" fmla="*/ 0 h 723901"/>
              <a:gd name="connsiteX1" fmla="*/ 652462 w 652462"/>
              <a:gd name="connsiteY1" fmla="*/ 66675 h 723901"/>
              <a:gd name="connsiteX2" fmla="*/ 121444 w 652462"/>
              <a:gd name="connsiteY2" fmla="*/ 723901 h 723901"/>
              <a:gd name="connsiteX3" fmla="*/ 0 w 652462"/>
              <a:gd name="connsiteY3" fmla="*/ 616744 h 723901"/>
              <a:gd name="connsiteX0" fmla="*/ 545306 w 652462"/>
              <a:gd name="connsiteY0" fmla="*/ 0 h 747713"/>
              <a:gd name="connsiteX1" fmla="*/ 652462 w 652462"/>
              <a:gd name="connsiteY1" fmla="*/ 90487 h 747713"/>
              <a:gd name="connsiteX2" fmla="*/ 121444 w 652462"/>
              <a:gd name="connsiteY2" fmla="*/ 747713 h 747713"/>
              <a:gd name="connsiteX3" fmla="*/ 0 w 652462"/>
              <a:gd name="connsiteY3" fmla="*/ 640556 h 74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462" h="747713">
                <a:moveTo>
                  <a:pt x="545306" y="0"/>
                </a:moveTo>
                <a:lnTo>
                  <a:pt x="652462" y="90487"/>
                </a:lnTo>
                <a:lnTo>
                  <a:pt x="121444" y="747713"/>
                </a:lnTo>
                <a:lnTo>
                  <a:pt x="0" y="640556"/>
                </a:lnTo>
              </a:path>
            </a:pathLst>
          </a:custGeom>
          <a:noFill/>
          <a:ln w="31750">
            <a:solidFill>
              <a:srgbClr val="FF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58"/>
          </a:p>
        </p:txBody>
      </p:sp>
      <p:sp>
        <p:nvSpPr>
          <p:cNvPr id="125" name="フリーフォーム 124"/>
          <p:cNvSpPr/>
          <p:nvPr/>
        </p:nvSpPr>
        <p:spPr>
          <a:xfrm>
            <a:off x="4426025" y="4513109"/>
            <a:ext cx="137543" cy="109568"/>
          </a:xfrm>
          <a:custGeom>
            <a:avLst/>
            <a:gdLst>
              <a:gd name="connsiteX0" fmla="*/ 157163 w 157163"/>
              <a:gd name="connsiteY0" fmla="*/ 128588 h 128588"/>
              <a:gd name="connsiteX1" fmla="*/ 0 w 157163"/>
              <a:gd name="connsiteY1" fmla="*/ 0 h 128588"/>
              <a:gd name="connsiteX0" fmla="*/ 140494 w 140494"/>
              <a:gd name="connsiteY0" fmla="*/ 111919 h 111919"/>
              <a:gd name="connsiteX1" fmla="*/ 0 w 140494"/>
              <a:gd name="connsiteY1" fmla="*/ 0 h 11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494" h="111919">
                <a:moveTo>
                  <a:pt x="140494" y="111919"/>
                </a:moveTo>
                <a:cubicBezTo>
                  <a:pt x="88106" y="69056"/>
                  <a:pt x="52388" y="42863"/>
                  <a:pt x="0" y="0"/>
                </a:cubicBezTo>
              </a:path>
            </a:pathLst>
          </a:custGeom>
          <a:noFill/>
          <a:ln w="31750">
            <a:solidFill>
              <a:srgbClr val="FF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58"/>
          </a:p>
        </p:txBody>
      </p:sp>
      <p:sp>
        <p:nvSpPr>
          <p:cNvPr id="126" name="フリーフォーム 125"/>
          <p:cNvSpPr/>
          <p:nvPr/>
        </p:nvSpPr>
        <p:spPr>
          <a:xfrm>
            <a:off x="4279874" y="4383210"/>
            <a:ext cx="202731" cy="265483"/>
          </a:xfrm>
          <a:custGeom>
            <a:avLst/>
            <a:gdLst>
              <a:gd name="connsiteX0" fmla="*/ 57150 w 195262"/>
              <a:gd name="connsiteY0" fmla="*/ 0 h 271463"/>
              <a:gd name="connsiteX1" fmla="*/ 9525 w 195262"/>
              <a:gd name="connsiteY1" fmla="*/ 52388 h 271463"/>
              <a:gd name="connsiteX2" fmla="*/ 104775 w 195262"/>
              <a:gd name="connsiteY2" fmla="*/ 128588 h 271463"/>
              <a:gd name="connsiteX3" fmla="*/ 0 w 195262"/>
              <a:gd name="connsiteY3" fmla="*/ 223838 h 271463"/>
              <a:gd name="connsiteX4" fmla="*/ 71437 w 195262"/>
              <a:gd name="connsiteY4" fmla="*/ 271463 h 271463"/>
              <a:gd name="connsiteX5" fmla="*/ 195262 w 195262"/>
              <a:gd name="connsiteY5" fmla="*/ 109538 h 271463"/>
              <a:gd name="connsiteX6" fmla="*/ 57150 w 195262"/>
              <a:gd name="connsiteY6" fmla="*/ 0 h 271463"/>
              <a:gd name="connsiteX0" fmla="*/ 57150 w 195262"/>
              <a:gd name="connsiteY0" fmla="*/ 0 h 271463"/>
              <a:gd name="connsiteX1" fmla="*/ 9525 w 195262"/>
              <a:gd name="connsiteY1" fmla="*/ 52388 h 271463"/>
              <a:gd name="connsiteX2" fmla="*/ 104775 w 195262"/>
              <a:gd name="connsiteY2" fmla="*/ 128588 h 271463"/>
              <a:gd name="connsiteX3" fmla="*/ 0 w 195262"/>
              <a:gd name="connsiteY3" fmla="*/ 223838 h 271463"/>
              <a:gd name="connsiteX4" fmla="*/ 71437 w 195262"/>
              <a:gd name="connsiteY4" fmla="*/ 271463 h 271463"/>
              <a:gd name="connsiteX5" fmla="*/ 195262 w 195262"/>
              <a:gd name="connsiteY5" fmla="*/ 109538 h 271463"/>
              <a:gd name="connsiteX6" fmla="*/ 57150 w 195262"/>
              <a:gd name="connsiteY6" fmla="*/ 0 h 271463"/>
              <a:gd name="connsiteX0" fmla="*/ 57150 w 195262"/>
              <a:gd name="connsiteY0" fmla="*/ 0 h 271463"/>
              <a:gd name="connsiteX1" fmla="*/ 9525 w 195262"/>
              <a:gd name="connsiteY1" fmla="*/ 52388 h 271463"/>
              <a:gd name="connsiteX2" fmla="*/ 95250 w 195262"/>
              <a:gd name="connsiteY2" fmla="*/ 123826 h 271463"/>
              <a:gd name="connsiteX3" fmla="*/ 0 w 195262"/>
              <a:gd name="connsiteY3" fmla="*/ 223838 h 271463"/>
              <a:gd name="connsiteX4" fmla="*/ 71437 w 195262"/>
              <a:gd name="connsiteY4" fmla="*/ 271463 h 271463"/>
              <a:gd name="connsiteX5" fmla="*/ 195262 w 195262"/>
              <a:gd name="connsiteY5" fmla="*/ 109538 h 271463"/>
              <a:gd name="connsiteX6" fmla="*/ 57150 w 195262"/>
              <a:gd name="connsiteY6" fmla="*/ 0 h 271463"/>
              <a:gd name="connsiteX0" fmla="*/ 57150 w 166687"/>
              <a:gd name="connsiteY0" fmla="*/ 0 h 271463"/>
              <a:gd name="connsiteX1" fmla="*/ 9525 w 166687"/>
              <a:gd name="connsiteY1" fmla="*/ 52388 h 271463"/>
              <a:gd name="connsiteX2" fmla="*/ 95250 w 166687"/>
              <a:gd name="connsiteY2" fmla="*/ 123826 h 271463"/>
              <a:gd name="connsiteX3" fmla="*/ 0 w 166687"/>
              <a:gd name="connsiteY3" fmla="*/ 223838 h 271463"/>
              <a:gd name="connsiteX4" fmla="*/ 71437 w 166687"/>
              <a:gd name="connsiteY4" fmla="*/ 271463 h 271463"/>
              <a:gd name="connsiteX5" fmla="*/ 166687 w 166687"/>
              <a:gd name="connsiteY5" fmla="*/ 104775 h 271463"/>
              <a:gd name="connsiteX6" fmla="*/ 57150 w 166687"/>
              <a:gd name="connsiteY6" fmla="*/ 0 h 271463"/>
              <a:gd name="connsiteX0" fmla="*/ 57150 w 166687"/>
              <a:gd name="connsiteY0" fmla="*/ 0 h 242888"/>
              <a:gd name="connsiteX1" fmla="*/ 9525 w 166687"/>
              <a:gd name="connsiteY1" fmla="*/ 52388 h 242888"/>
              <a:gd name="connsiteX2" fmla="*/ 95250 w 166687"/>
              <a:gd name="connsiteY2" fmla="*/ 123826 h 242888"/>
              <a:gd name="connsiteX3" fmla="*/ 0 w 166687"/>
              <a:gd name="connsiteY3" fmla="*/ 223838 h 242888"/>
              <a:gd name="connsiteX4" fmla="*/ 47625 w 166687"/>
              <a:gd name="connsiteY4" fmla="*/ 242888 h 242888"/>
              <a:gd name="connsiteX5" fmla="*/ 166687 w 166687"/>
              <a:gd name="connsiteY5" fmla="*/ 104775 h 242888"/>
              <a:gd name="connsiteX6" fmla="*/ 57150 w 166687"/>
              <a:gd name="connsiteY6" fmla="*/ 0 h 242888"/>
              <a:gd name="connsiteX0" fmla="*/ 28575 w 166687"/>
              <a:gd name="connsiteY0" fmla="*/ 0 h 223838"/>
              <a:gd name="connsiteX1" fmla="*/ 9525 w 166687"/>
              <a:gd name="connsiteY1" fmla="*/ 33338 h 223838"/>
              <a:gd name="connsiteX2" fmla="*/ 95250 w 166687"/>
              <a:gd name="connsiteY2" fmla="*/ 104776 h 223838"/>
              <a:gd name="connsiteX3" fmla="*/ 0 w 166687"/>
              <a:gd name="connsiteY3" fmla="*/ 204788 h 223838"/>
              <a:gd name="connsiteX4" fmla="*/ 47625 w 166687"/>
              <a:gd name="connsiteY4" fmla="*/ 223838 h 223838"/>
              <a:gd name="connsiteX5" fmla="*/ 166687 w 166687"/>
              <a:gd name="connsiteY5" fmla="*/ 85725 h 223838"/>
              <a:gd name="connsiteX6" fmla="*/ 28575 w 166687"/>
              <a:gd name="connsiteY6" fmla="*/ 0 h 223838"/>
              <a:gd name="connsiteX0" fmla="*/ 28575 w 147637"/>
              <a:gd name="connsiteY0" fmla="*/ 0 h 223838"/>
              <a:gd name="connsiteX1" fmla="*/ 9525 w 147637"/>
              <a:gd name="connsiteY1" fmla="*/ 33338 h 223838"/>
              <a:gd name="connsiteX2" fmla="*/ 95250 w 147637"/>
              <a:gd name="connsiteY2" fmla="*/ 104776 h 223838"/>
              <a:gd name="connsiteX3" fmla="*/ 0 w 147637"/>
              <a:gd name="connsiteY3" fmla="*/ 204788 h 223838"/>
              <a:gd name="connsiteX4" fmla="*/ 47625 w 147637"/>
              <a:gd name="connsiteY4" fmla="*/ 223838 h 223838"/>
              <a:gd name="connsiteX5" fmla="*/ 147637 w 147637"/>
              <a:gd name="connsiteY5" fmla="*/ 95250 h 223838"/>
              <a:gd name="connsiteX6" fmla="*/ 28575 w 147637"/>
              <a:gd name="connsiteY6" fmla="*/ 0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37" h="223838">
                <a:moveTo>
                  <a:pt x="28575" y="0"/>
                </a:moveTo>
                <a:lnTo>
                  <a:pt x="9525" y="33338"/>
                </a:lnTo>
                <a:lnTo>
                  <a:pt x="95250" y="104776"/>
                </a:lnTo>
                <a:lnTo>
                  <a:pt x="0" y="204788"/>
                </a:lnTo>
                <a:lnTo>
                  <a:pt x="47625" y="223838"/>
                </a:lnTo>
                <a:lnTo>
                  <a:pt x="147637" y="95250"/>
                </a:lnTo>
                <a:lnTo>
                  <a:pt x="28575" y="0"/>
                </a:lnTo>
                <a:close/>
              </a:path>
            </a:pathLst>
          </a:custGeom>
          <a:pattFill prst="smGrid">
            <a:fgClr>
              <a:srgbClr val="FF0000"/>
            </a:fgClr>
            <a:bgClr>
              <a:schemeClr val="bg1"/>
            </a:bgClr>
          </a:pattFill>
          <a:ln w="12700">
            <a:solidFill>
              <a:srgbClr val="FF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519" tIns="44760" rIns="89519" bIns="447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58"/>
          </a:p>
        </p:txBody>
      </p:sp>
      <p:sp>
        <p:nvSpPr>
          <p:cNvPr id="127" name="フリーフォーム 126"/>
          <p:cNvSpPr/>
          <p:nvPr/>
        </p:nvSpPr>
        <p:spPr>
          <a:xfrm>
            <a:off x="4556574" y="3976925"/>
            <a:ext cx="317047" cy="247112"/>
          </a:xfrm>
          <a:custGeom>
            <a:avLst/>
            <a:gdLst>
              <a:gd name="connsiteX0" fmla="*/ 0 w 323850"/>
              <a:gd name="connsiteY0" fmla="*/ 133350 h 252412"/>
              <a:gd name="connsiteX1" fmla="*/ 157163 w 323850"/>
              <a:gd name="connsiteY1" fmla="*/ 252412 h 252412"/>
              <a:gd name="connsiteX2" fmla="*/ 323850 w 323850"/>
              <a:gd name="connsiteY2" fmla="*/ 33337 h 252412"/>
              <a:gd name="connsiteX3" fmla="*/ 280988 w 323850"/>
              <a:gd name="connsiteY3" fmla="*/ 0 h 252412"/>
              <a:gd name="connsiteX4" fmla="*/ 147638 w 323850"/>
              <a:gd name="connsiteY4" fmla="*/ 147637 h 252412"/>
              <a:gd name="connsiteX5" fmla="*/ 42863 w 323850"/>
              <a:gd name="connsiteY5" fmla="*/ 76200 h 252412"/>
              <a:gd name="connsiteX6" fmla="*/ 0 w 323850"/>
              <a:gd name="connsiteY6" fmla="*/ 133350 h 2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252412">
                <a:moveTo>
                  <a:pt x="0" y="133350"/>
                </a:moveTo>
                <a:lnTo>
                  <a:pt x="157163" y="252412"/>
                </a:lnTo>
                <a:lnTo>
                  <a:pt x="323850" y="33337"/>
                </a:lnTo>
                <a:lnTo>
                  <a:pt x="280988" y="0"/>
                </a:lnTo>
                <a:lnTo>
                  <a:pt x="147638" y="147637"/>
                </a:lnTo>
                <a:lnTo>
                  <a:pt x="42863" y="76200"/>
                </a:lnTo>
                <a:lnTo>
                  <a:pt x="0" y="133350"/>
                </a:lnTo>
                <a:close/>
              </a:path>
            </a:pathLst>
          </a:custGeom>
          <a:pattFill prst="smGrid">
            <a:fgClr>
              <a:srgbClr val="FF0000"/>
            </a:fgClr>
            <a:bgClr>
              <a:schemeClr val="bg1"/>
            </a:bgClr>
          </a:pattFill>
          <a:ln w="12700">
            <a:solidFill>
              <a:srgbClr val="FF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519" tIns="44760" rIns="89519" bIns="447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58"/>
          </a:p>
        </p:txBody>
      </p:sp>
      <p:sp>
        <p:nvSpPr>
          <p:cNvPr id="128" name="正方形/長方形 127"/>
          <p:cNvSpPr/>
          <p:nvPr/>
        </p:nvSpPr>
        <p:spPr>
          <a:xfrm>
            <a:off x="5091866" y="3733903"/>
            <a:ext cx="100870" cy="103149"/>
          </a:xfrm>
          <a:prstGeom prst="rect">
            <a:avLst/>
          </a:prstGeom>
          <a:solidFill>
            <a:srgbClr val="FF0000">
              <a:alpha val="76000"/>
            </a:srgbClr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519" tIns="44760" rIns="89519" bIns="447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58"/>
          </a:p>
        </p:txBody>
      </p:sp>
      <p:sp>
        <p:nvSpPr>
          <p:cNvPr id="133" name="フリーフォーム 132"/>
          <p:cNvSpPr/>
          <p:nvPr/>
        </p:nvSpPr>
        <p:spPr>
          <a:xfrm>
            <a:off x="4938897" y="3459393"/>
            <a:ext cx="93249" cy="177174"/>
          </a:xfrm>
          <a:custGeom>
            <a:avLst/>
            <a:gdLst>
              <a:gd name="connsiteX0" fmla="*/ 0 w 95250"/>
              <a:gd name="connsiteY0" fmla="*/ 180975 h 180975"/>
              <a:gd name="connsiteX1" fmla="*/ 95250 w 95250"/>
              <a:gd name="connsiteY1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" h="180975">
                <a:moveTo>
                  <a:pt x="0" y="180975"/>
                </a:moveTo>
                <a:lnTo>
                  <a:pt x="95250" y="0"/>
                </a:lnTo>
              </a:path>
            </a:pathLst>
          </a:custGeom>
          <a:noFill/>
          <a:ln w="69850">
            <a:solidFill>
              <a:srgbClr val="FF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58"/>
          </a:p>
        </p:txBody>
      </p:sp>
      <p:sp>
        <p:nvSpPr>
          <p:cNvPr id="134" name="正方形/長方形 133"/>
          <p:cNvSpPr/>
          <p:nvPr/>
        </p:nvSpPr>
        <p:spPr>
          <a:xfrm>
            <a:off x="6201310" y="2167346"/>
            <a:ext cx="100870" cy="103149"/>
          </a:xfrm>
          <a:prstGeom prst="rect">
            <a:avLst/>
          </a:prstGeom>
          <a:solidFill>
            <a:srgbClr val="FF0000">
              <a:alpha val="76000"/>
            </a:srgbClr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519" tIns="44760" rIns="89519" bIns="447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58"/>
          </a:p>
        </p:txBody>
      </p:sp>
      <p:sp>
        <p:nvSpPr>
          <p:cNvPr id="136" name="正方形/長方形 135"/>
          <p:cNvSpPr/>
          <p:nvPr/>
        </p:nvSpPr>
        <p:spPr>
          <a:xfrm>
            <a:off x="7451507" y="2167346"/>
            <a:ext cx="100870" cy="103149"/>
          </a:xfrm>
          <a:prstGeom prst="rect">
            <a:avLst/>
          </a:prstGeom>
          <a:solidFill>
            <a:srgbClr val="FF0000">
              <a:alpha val="76000"/>
            </a:srgbClr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519" tIns="44760" rIns="89519" bIns="447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58"/>
          </a:p>
        </p:txBody>
      </p:sp>
      <p:cxnSp>
        <p:nvCxnSpPr>
          <p:cNvPr id="137" name="直線コネクタ 136"/>
          <p:cNvCxnSpPr>
            <a:stCxn id="194" idx="3"/>
            <a:endCxn id="135" idx="1"/>
          </p:cNvCxnSpPr>
          <p:nvPr/>
        </p:nvCxnSpPr>
        <p:spPr>
          <a:xfrm flipV="1">
            <a:off x="5663645" y="455397"/>
            <a:ext cx="3735131" cy="62913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>
            <a:stCxn id="194" idx="2"/>
            <a:endCxn id="134" idx="0"/>
          </p:cNvCxnSpPr>
          <p:nvPr/>
        </p:nvCxnSpPr>
        <p:spPr>
          <a:xfrm>
            <a:off x="5119492" y="1240119"/>
            <a:ext cx="1132253" cy="927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>
            <a:cxnSpLocks/>
            <a:stCxn id="194" idx="2"/>
          </p:cNvCxnSpPr>
          <p:nvPr/>
        </p:nvCxnSpPr>
        <p:spPr>
          <a:xfrm>
            <a:off x="5119492" y="1240119"/>
            <a:ext cx="12018" cy="2510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>
            <a:cxnSpLocks/>
            <a:stCxn id="201" idx="1"/>
            <a:endCxn id="127" idx="4"/>
          </p:cNvCxnSpPr>
          <p:nvPr/>
        </p:nvCxnSpPr>
        <p:spPr>
          <a:xfrm flipH="1" flipV="1">
            <a:off x="4701111" y="4121462"/>
            <a:ext cx="1105486" cy="2715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>
            <a:stCxn id="201" idx="1"/>
            <a:endCxn id="126" idx="2"/>
          </p:cNvCxnSpPr>
          <p:nvPr/>
        </p:nvCxnSpPr>
        <p:spPr>
          <a:xfrm flipH="1">
            <a:off x="4410669" y="4392969"/>
            <a:ext cx="1395928" cy="1145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/>
          <p:cNvCxnSpPr>
            <a:cxnSpLocks/>
            <a:stCxn id="197" idx="1"/>
          </p:cNvCxnSpPr>
          <p:nvPr/>
        </p:nvCxnSpPr>
        <p:spPr>
          <a:xfrm flipH="1" flipV="1">
            <a:off x="6251746" y="2714352"/>
            <a:ext cx="730960" cy="4629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>
            <a:endCxn id="198" idx="3"/>
          </p:cNvCxnSpPr>
          <p:nvPr/>
        </p:nvCxnSpPr>
        <p:spPr>
          <a:xfrm flipH="1" flipV="1">
            <a:off x="4120975" y="1578948"/>
            <a:ext cx="1437197" cy="95711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>
            <a:endCxn id="195" idx="2"/>
          </p:cNvCxnSpPr>
          <p:nvPr/>
        </p:nvCxnSpPr>
        <p:spPr>
          <a:xfrm flipV="1">
            <a:off x="6832131" y="1659393"/>
            <a:ext cx="511265" cy="696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>
            <a:cxnSpLocks/>
            <a:stCxn id="199" idx="1"/>
          </p:cNvCxnSpPr>
          <p:nvPr/>
        </p:nvCxnSpPr>
        <p:spPr>
          <a:xfrm flipH="1" flipV="1">
            <a:off x="5328023" y="3286094"/>
            <a:ext cx="906227" cy="2209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>
            <a:cxnSpLocks/>
            <a:endCxn id="203" idx="1"/>
          </p:cNvCxnSpPr>
          <p:nvPr/>
        </p:nvCxnSpPr>
        <p:spPr>
          <a:xfrm>
            <a:off x="4695958" y="5624767"/>
            <a:ext cx="619237" cy="41139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>
            <a:cxnSpLocks/>
            <a:stCxn id="197" idx="0"/>
          </p:cNvCxnSpPr>
          <p:nvPr/>
        </p:nvCxnSpPr>
        <p:spPr>
          <a:xfrm flipV="1">
            <a:off x="7526802" y="2201469"/>
            <a:ext cx="326765" cy="403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>
            <a:stCxn id="192" idx="3"/>
          </p:cNvCxnSpPr>
          <p:nvPr/>
        </p:nvCxnSpPr>
        <p:spPr>
          <a:xfrm>
            <a:off x="3168031" y="1938836"/>
            <a:ext cx="1753093" cy="1589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フリーフォーム 149"/>
          <p:cNvSpPr/>
          <p:nvPr/>
        </p:nvSpPr>
        <p:spPr>
          <a:xfrm>
            <a:off x="4073623" y="4272484"/>
            <a:ext cx="109568" cy="135212"/>
          </a:xfrm>
          <a:custGeom>
            <a:avLst/>
            <a:gdLst>
              <a:gd name="connsiteX0" fmla="*/ 0 w 126206"/>
              <a:gd name="connsiteY0" fmla="*/ 154781 h 154781"/>
              <a:gd name="connsiteX1" fmla="*/ 126206 w 126206"/>
              <a:gd name="connsiteY1" fmla="*/ 0 h 154781"/>
              <a:gd name="connsiteX0" fmla="*/ 0 w 92869"/>
              <a:gd name="connsiteY0" fmla="*/ 114300 h 114300"/>
              <a:gd name="connsiteX1" fmla="*/ 92869 w 92869"/>
              <a:gd name="connsiteY1" fmla="*/ 0 h 114300"/>
              <a:gd name="connsiteX0" fmla="*/ 0 w 111919"/>
              <a:gd name="connsiteY0" fmla="*/ 138112 h 138112"/>
              <a:gd name="connsiteX1" fmla="*/ 111919 w 111919"/>
              <a:gd name="connsiteY1" fmla="*/ 0 h 13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919" h="138112">
                <a:moveTo>
                  <a:pt x="0" y="138112"/>
                </a:moveTo>
                <a:lnTo>
                  <a:pt x="111919" y="0"/>
                </a:lnTo>
              </a:path>
            </a:pathLst>
          </a:custGeom>
          <a:noFill/>
          <a:ln w="76200">
            <a:solidFill>
              <a:srgbClr val="FF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58"/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690228" y="5360681"/>
            <a:ext cx="1783631" cy="311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９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電気・通信・ガス</a:t>
            </a:r>
          </a:p>
        </p:txBody>
      </p:sp>
      <p:sp>
        <p:nvSpPr>
          <p:cNvPr id="155" name="フリーフォーム 154"/>
          <p:cNvSpPr/>
          <p:nvPr/>
        </p:nvSpPr>
        <p:spPr>
          <a:xfrm rot="8937552">
            <a:off x="5490210" y="2232771"/>
            <a:ext cx="317047" cy="247112"/>
          </a:xfrm>
          <a:custGeom>
            <a:avLst/>
            <a:gdLst>
              <a:gd name="connsiteX0" fmla="*/ 0 w 323850"/>
              <a:gd name="connsiteY0" fmla="*/ 133350 h 252412"/>
              <a:gd name="connsiteX1" fmla="*/ 157163 w 323850"/>
              <a:gd name="connsiteY1" fmla="*/ 252412 h 252412"/>
              <a:gd name="connsiteX2" fmla="*/ 323850 w 323850"/>
              <a:gd name="connsiteY2" fmla="*/ 33337 h 252412"/>
              <a:gd name="connsiteX3" fmla="*/ 280988 w 323850"/>
              <a:gd name="connsiteY3" fmla="*/ 0 h 252412"/>
              <a:gd name="connsiteX4" fmla="*/ 147638 w 323850"/>
              <a:gd name="connsiteY4" fmla="*/ 147637 h 252412"/>
              <a:gd name="connsiteX5" fmla="*/ 42863 w 323850"/>
              <a:gd name="connsiteY5" fmla="*/ 76200 h 252412"/>
              <a:gd name="connsiteX6" fmla="*/ 0 w 323850"/>
              <a:gd name="connsiteY6" fmla="*/ 133350 h 2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252412">
                <a:moveTo>
                  <a:pt x="0" y="133350"/>
                </a:moveTo>
                <a:lnTo>
                  <a:pt x="157163" y="252412"/>
                </a:lnTo>
                <a:lnTo>
                  <a:pt x="323850" y="33337"/>
                </a:lnTo>
                <a:lnTo>
                  <a:pt x="280988" y="0"/>
                </a:lnTo>
                <a:lnTo>
                  <a:pt x="147638" y="147637"/>
                </a:lnTo>
                <a:lnTo>
                  <a:pt x="42863" y="76200"/>
                </a:lnTo>
                <a:lnTo>
                  <a:pt x="0" y="133350"/>
                </a:lnTo>
                <a:close/>
              </a:path>
            </a:pathLst>
          </a:custGeom>
          <a:pattFill prst="smGrid">
            <a:fgClr>
              <a:srgbClr val="FF0000"/>
            </a:fgClr>
            <a:bgClr>
              <a:schemeClr val="bg1"/>
            </a:bgClr>
          </a:pattFill>
          <a:ln w="12700">
            <a:solidFill>
              <a:srgbClr val="FF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519" tIns="44760" rIns="89519" bIns="447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58" dirty="0"/>
          </a:p>
        </p:txBody>
      </p:sp>
      <p:cxnSp>
        <p:nvCxnSpPr>
          <p:cNvPr id="156" name="直線コネクタ 155"/>
          <p:cNvCxnSpPr>
            <a:stCxn id="193" idx="3"/>
            <a:endCxn id="155" idx="4"/>
          </p:cNvCxnSpPr>
          <p:nvPr/>
        </p:nvCxnSpPr>
        <p:spPr>
          <a:xfrm>
            <a:off x="4389830" y="1216225"/>
            <a:ext cx="1260068" cy="1114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テキスト ボックス 156"/>
          <p:cNvSpPr txBox="1"/>
          <p:nvPr/>
        </p:nvSpPr>
        <p:spPr>
          <a:xfrm>
            <a:off x="4033399" y="2184034"/>
            <a:ext cx="595035" cy="338234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598" dirty="0">
                <a:latin typeface="+mj-ea"/>
                <a:ea typeface="+mj-ea"/>
              </a:rPr>
              <a:t>舞洲</a:t>
            </a:r>
          </a:p>
        </p:txBody>
      </p:sp>
      <p:sp>
        <p:nvSpPr>
          <p:cNvPr id="158" name="テキスト ボックス 157"/>
          <p:cNvSpPr txBox="1"/>
          <p:nvPr/>
        </p:nvSpPr>
        <p:spPr>
          <a:xfrm rot="18601732">
            <a:off x="4244186" y="4170533"/>
            <a:ext cx="473206" cy="208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55" dirty="0"/>
              <a:t>夢洲駅</a:t>
            </a:r>
          </a:p>
        </p:txBody>
      </p:sp>
      <p:sp>
        <p:nvSpPr>
          <p:cNvPr id="166" name="フリーフォーム 165"/>
          <p:cNvSpPr/>
          <p:nvPr/>
        </p:nvSpPr>
        <p:spPr>
          <a:xfrm>
            <a:off x="4995768" y="2865588"/>
            <a:ext cx="502624" cy="957376"/>
          </a:xfrm>
          <a:custGeom>
            <a:avLst/>
            <a:gdLst>
              <a:gd name="connsiteX0" fmla="*/ 0 w 482600"/>
              <a:gd name="connsiteY0" fmla="*/ 933450 h 933450"/>
              <a:gd name="connsiteX1" fmla="*/ 457200 w 482600"/>
              <a:gd name="connsiteY1" fmla="*/ 101600 h 933450"/>
              <a:gd name="connsiteX2" fmla="*/ 482600 w 482600"/>
              <a:gd name="connsiteY2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" h="933450">
                <a:moveTo>
                  <a:pt x="0" y="933450"/>
                </a:moveTo>
                <a:lnTo>
                  <a:pt x="457200" y="101600"/>
                </a:lnTo>
                <a:lnTo>
                  <a:pt x="482600" y="0"/>
                </a:lnTo>
              </a:path>
            </a:pathLst>
          </a:custGeom>
          <a:noFill/>
          <a:ln w="69850">
            <a:solidFill>
              <a:srgbClr val="FF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58"/>
          </a:p>
        </p:txBody>
      </p:sp>
      <p:sp>
        <p:nvSpPr>
          <p:cNvPr id="167" name="フリーフォーム 166"/>
          <p:cNvSpPr/>
          <p:nvPr/>
        </p:nvSpPr>
        <p:spPr>
          <a:xfrm>
            <a:off x="6101404" y="2306093"/>
            <a:ext cx="1286841" cy="74599"/>
          </a:xfrm>
          <a:custGeom>
            <a:avLst/>
            <a:gdLst>
              <a:gd name="connsiteX0" fmla="*/ 0 w 1314450"/>
              <a:gd name="connsiteY0" fmla="*/ 0 h 76200"/>
              <a:gd name="connsiteX1" fmla="*/ 638175 w 1314450"/>
              <a:gd name="connsiteY1" fmla="*/ 47625 h 76200"/>
              <a:gd name="connsiteX2" fmla="*/ 1314450 w 1314450"/>
              <a:gd name="connsiteY2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76200">
                <a:moveTo>
                  <a:pt x="0" y="0"/>
                </a:moveTo>
                <a:lnTo>
                  <a:pt x="638175" y="47625"/>
                </a:lnTo>
                <a:lnTo>
                  <a:pt x="1314450" y="76200"/>
                </a:lnTo>
              </a:path>
            </a:pathLst>
          </a:custGeom>
          <a:noFill/>
          <a:ln w="69850">
            <a:solidFill>
              <a:srgbClr val="FF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58"/>
          </a:p>
        </p:txBody>
      </p:sp>
      <p:sp>
        <p:nvSpPr>
          <p:cNvPr id="168" name="フリーフォーム 167"/>
          <p:cNvSpPr/>
          <p:nvPr/>
        </p:nvSpPr>
        <p:spPr>
          <a:xfrm>
            <a:off x="2707128" y="4520767"/>
            <a:ext cx="1142306" cy="666732"/>
          </a:xfrm>
          <a:custGeom>
            <a:avLst/>
            <a:gdLst>
              <a:gd name="connsiteX0" fmla="*/ 185738 w 1166813"/>
              <a:gd name="connsiteY0" fmla="*/ 0 h 681037"/>
              <a:gd name="connsiteX1" fmla="*/ 0 w 1166813"/>
              <a:gd name="connsiteY1" fmla="*/ 280987 h 681037"/>
              <a:gd name="connsiteX2" fmla="*/ 1138238 w 1166813"/>
              <a:gd name="connsiteY2" fmla="*/ 681037 h 681037"/>
              <a:gd name="connsiteX3" fmla="*/ 1166813 w 1166813"/>
              <a:gd name="connsiteY3" fmla="*/ 100012 h 681037"/>
              <a:gd name="connsiteX4" fmla="*/ 185738 w 1166813"/>
              <a:gd name="connsiteY4" fmla="*/ 0 h 6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813" h="681037">
                <a:moveTo>
                  <a:pt x="185738" y="0"/>
                </a:moveTo>
                <a:lnTo>
                  <a:pt x="0" y="280987"/>
                </a:lnTo>
                <a:lnTo>
                  <a:pt x="1138238" y="681037"/>
                </a:lnTo>
                <a:lnTo>
                  <a:pt x="1166813" y="100012"/>
                </a:lnTo>
                <a:lnTo>
                  <a:pt x="185738" y="0"/>
                </a:lnTo>
                <a:close/>
              </a:path>
            </a:pathLst>
          </a:custGeom>
          <a:pattFill prst="ltUpDiag">
            <a:fgClr>
              <a:srgbClr val="FF3399"/>
            </a:fgClr>
            <a:bgClr>
              <a:schemeClr val="bg1"/>
            </a:bgClr>
          </a:pattFill>
          <a:ln w="12700">
            <a:solidFill>
              <a:srgbClr val="FF3399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519" tIns="44760" rIns="89519" bIns="447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58"/>
          </a:p>
        </p:txBody>
      </p:sp>
      <p:sp>
        <p:nvSpPr>
          <p:cNvPr id="169" name="フリーフォーム 168"/>
          <p:cNvSpPr/>
          <p:nvPr/>
        </p:nvSpPr>
        <p:spPr>
          <a:xfrm>
            <a:off x="3090431" y="3640834"/>
            <a:ext cx="1364785" cy="817743"/>
          </a:xfrm>
          <a:custGeom>
            <a:avLst/>
            <a:gdLst>
              <a:gd name="connsiteX0" fmla="*/ 495300 w 1536700"/>
              <a:gd name="connsiteY0" fmla="*/ 0 h 920750"/>
              <a:gd name="connsiteX1" fmla="*/ 1276350 w 1536700"/>
              <a:gd name="connsiteY1" fmla="*/ 155575 h 920750"/>
              <a:gd name="connsiteX2" fmla="*/ 1536700 w 1536700"/>
              <a:gd name="connsiteY2" fmla="*/ 412750 h 920750"/>
              <a:gd name="connsiteX3" fmla="*/ 1263650 w 1536700"/>
              <a:gd name="connsiteY3" fmla="*/ 749300 h 920750"/>
              <a:gd name="connsiteX4" fmla="*/ 1200150 w 1536700"/>
              <a:gd name="connsiteY4" fmla="*/ 692150 h 920750"/>
              <a:gd name="connsiteX5" fmla="*/ 1082675 w 1536700"/>
              <a:gd name="connsiteY5" fmla="*/ 841375 h 920750"/>
              <a:gd name="connsiteX6" fmla="*/ 1076325 w 1536700"/>
              <a:gd name="connsiteY6" fmla="*/ 854075 h 920750"/>
              <a:gd name="connsiteX7" fmla="*/ 1143000 w 1536700"/>
              <a:gd name="connsiteY7" fmla="*/ 892175 h 920750"/>
              <a:gd name="connsiteX8" fmla="*/ 1127125 w 1536700"/>
              <a:gd name="connsiteY8" fmla="*/ 920750 h 920750"/>
              <a:gd name="connsiteX9" fmla="*/ 0 w 1536700"/>
              <a:gd name="connsiteY9" fmla="*/ 730250 h 920750"/>
              <a:gd name="connsiteX10" fmla="*/ 495300 w 1536700"/>
              <a:gd name="connsiteY10" fmla="*/ 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700" h="920750">
                <a:moveTo>
                  <a:pt x="495300" y="0"/>
                </a:moveTo>
                <a:lnTo>
                  <a:pt x="1276350" y="155575"/>
                </a:lnTo>
                <a:lnTo>
                  <a:pt x="1536700" y="412750"/>
                </a:lnTo>
                <a:lnTo>
                  <a:pt x="1263650" y="749300"/>
                </a:lnTo>
                <a:lnTo>
                  <a:pt x="1200150" y="692150"/>
                </a:lnTo>
                <a:lnTo>
                  <a:pt x="1082675" y="841375"/>
                </a:lnTo>
                <a:lnTo>
                  <a:pt x="1076325" y="854075"/>
                </a:lnTo>
                <a:lnTo>
                  <a:pt x="1143000" y="892175"/>
                </a:lnTo>
                <a:lnTo>
                  <a:pt x="1127125" y="920750"/>
                </a:lnTo>
                <a:lnTo>
                  <a:pt x="0" y="730250"/>
                </a:lnTo>
                <a:lnTo>
                  <a:pt x="495300" y="0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98"/>
          </a:p>
        </p:txBody>
      </p:sp>
      <p:sp>
        <p:nvSpPr>
          <p:cNvPr id="170" name="フリーフォーム 169"/>
          <p:cNvSpPr/>
          <p:nvPr/>
        </p:nvSpPr>
        <p:spPr>
          <a:xfrm>
            <a:off x="3526746" y="3390753"/>
            <a:ext cx="1235075" cy="563961"/>
          </a:xfrm>
          <a:custGeom>
            <a:avLst/>
            <a:gdLst>
              <a:gd name="connsiteX0" fmla="*/ 1085850 w 1390650"/>
              <a:gd name="connsiteY0" fmla="*/ 635000 h 635000"/>
              <a:gd name="connsiteX1" fmla="*/ 1390650 w 1390650"/>
              <a:gd name="connsiteY1" fmla="*/ 247650 h 635000"/>
              <a:gd name="connsiteX2" fmla="*/ 136525 w 1390650"/>
              <a:gd name="connsiteY2" fmla="*/ 0 h 635000"/>
              <a:gd name="connsiteX3" fmla="*/ 0 w 1390650"/>
              <a:gd name="connsiteY3" fmla="*/ 200025 h 635000"/>
              <a:gd name="connsiteX4" fmla="*/ 815975 w 1390650"/>
              <a:gd name="connsiteY4" fmla="*/ 361950 h 635000"/>
              <a:gd name="connsiteX5" fmla="*/ 1085850 w 1390650"/>
              <a:gd name="connsiteY5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650" h="635000">
                <a:moveTo>
                  <a:pt x="1085850" y="635000"/>
                </a:moveTo>
                <a:lnTo>
                  <a:pt x="1390650" y="247650"/>
                </a:lnTo>
                <a:lnTo>
                  <a:pt x="136525" y="0"/>
                </a:lnTo>
                <a:lnTo>
                  <a:pt x="0" y="200025"/>
                </a:lnTo>
                <a:lnTo>
                  <a:pt x="815975" y="361950"/>
                </a:lnTo>
                <a:lnTo>
                  <a:pt x="1085850" y="635000"/>
                </a:lnTo>
                <a:close/>
              </a:path>
            </a:pathLst>
          </a:custGeom>
          <a:solidFill>
            <a:srgbClr val="00B0F0">
              <a:alpha val="19000"/>
            </a:srgb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98"/>
          </a:p>
        </p:txBody>
      </p:sp>
      <p:cxnSp>
        <p:nvCxnSpPr>
          <p:cNvPr id="176" name="直線コネクタ 175"/>
          <p:cNvCxnSpPr>
            <a:endCxn id="202" idx="1"/>
          </p:cNvCxnSpPr>
          <p:nvPr/>
        </p:nvCxnSpPr>
        <p:spPr>
          <a:xfrm>
            <a:off x="4249185" y="4763604"/>
            <a:ext cx="949508" cy="49032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9" name="テキスト ボックス 178"/>
          <p:cNvSpPr txBox="1"/>
          <p:nvPr/>
        </p:nvSpPr>
        <p:spPr>
          <a:xfrm rot="18601732">
            <a:off x="3649883" y="4213636"/>
            <a:ext cx="761747" cy="208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55" dirty="0"/>
              <a:t>駅前交通広場</a:t>
            </a:r>
          </a:p>
        </p:txBody>
      </p:sp>
      <p:cxnSp>
        <p:nvCxnSpPr>
          <p:cNvPr id="184" name="直線コネクタ 183"/>
          <p:cNvCxnSpPr>
            <a:stCxn id="196" idx="1"/>
            <a:endCxn id="136" idx="0"/>
          </p:cNvCxnSpPr>
          <p:nvPr/>
        </p:nvCxnSpPr>
        <p:spPr>
          <a:xfrm flipH="1">
            <a:off x="7501942" y="1875487"/>
            <a:ext cx="94048" cy="2918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テキスト ボックス 186"/>
          <p:cNvSpPr txBox="1"/>
          <p:nvPr/>
        </p:nvSpPr>
        <p:spPr>
          <a:xfrm>
            <a:off x="451072" y="4906131"/>
            <a:ext cx="1903151" cy="311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１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埋立・盛土（万博）　</a:t>
            </a:r>
            <a:endParaRPr lang="en-US" altLang="ja-JP" sz="1422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321936" y="4402390"/>
            <a:ext cx="1662496" cy="311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５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観光外周道路</a:t>
            </a:r>
            <a:endParaRPr lang="en-US" altLang="ja-JP" sz="1422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555507" y="3869661"/>
            <a:ext cx="1084442" cy="311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７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下水道</a:t>
            </a:r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430187" y="3046608"/>
            <a:ext cx="1648420" cy="311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２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埋立・盛土（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IR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lang="en-US" altLang="ja-JP" sz="1422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1108049" y="1783248"/>
            <a:ext cx="2059982" cy="311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１７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係留施設等（１基） </a:t>
            </a:r>
            <a:endParaRPr lang="en-US" altLang="ja-JP" sz="1422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3" name="テキスト ボックス 192"/>
          <p:cNvSpPr txBox="1"/>
          <p:nvPr/>
        </p:nvSpPr>
        <p:spPr>
          <a:xfrm>
            <a:off x="1725422" y="1060637"/>
            <a:ext cx="2664408" cy="311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１４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舞洲東交差点立体交差化</a:t>
            </a:r>
            <a:endParaRPr lang="en-US" altLang="ja-JP" sz="1422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4575338" y="928944"/>
            <a:ext cx="1088307" cy="311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７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下水道</a:t>
            </a:r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6004395" y="1353482"/>
            <a:ext cx="2678001" cy="3059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１５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此花大橋（４車線→６車線）</a:t>
            </a:r>
            <a:r>
              <a:rPr lang="ja-JP" altLang="en-US" sz="1422" u="sng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</a:p>
        </p:txBody>
      </p:sp>
      <p:sp>
        <p:nvSpPr>
          <p:cNvPr id="196" name="テキスト ボックス 195"/>
          <p:cNvSpPr txBox="1"/>
          <p:nvPr/>
        </p:nvSpPr>
        <p:spPr>
          <a:xfrm>
            <a:off x="7595990" y="1719899"/>
            <a:ext cx="1130464" cy="311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８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上水道</a:t>
            </a:r>
            <a:endParaRPr lang="en-US" altLang="ja-JP" sz="1422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6982706" y="2605057"/>
            <a:ext cx="1088192" cy="311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８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上水道</a:t>
            </a:r>
            <a:endParaRPr lang="en-US" altLang="ja-JP" sz="1422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1083730" y="1423360"/>
            <a:ext cx="3037245" cy="311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１３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舞洲幹線道路（４車線→６車線）</a:t>
            </a:r>
            <a:endParaRPr lang="en-US" altLang="ja-JP" sz="1422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6234250" y="3345403"/>
            <a:ext cx="2678001" cy="323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１６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夢舞大橋（４車線→６車線）</a:t>
            </a:r>
          </a:p>
        </p:txBody>
      </p:sp>
      <p:sp>
        <p:nvSpPr>
          <p:cNvPr id="201" name="テキスト ボックス 200"/>
          <p:cNvSpPr txBox="1"/>
          <p:nvPr/>
        </p:nvSpPr>
        <p:spPr>
          <a:xfrm>
            <a:off x="5806597" y="4239000"/>
            <a:ext cx="1526607" cy="3079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６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高架橋（２橋）</a:t>
            </a:r>
            <a:endParaRPr lang="en-US" altLang="ja-JP" sz="1422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5198693" y="5098342"/>
            <a:ext cx="1788917" cy="311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１２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夢洲幹線道路</a:t>
            </a:r>
            <a:r>
              <a:rPr lang="ja-JP" altLang="en-US" sz="1244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</a:p>
        </p:txBody>
      </p:sp>
      <p:sp>
        <p:nvSpPr>
          <p:cNvPr id="203" name="テキスト ボックス 202"/>
          <p:cNvSpPr txBox="1"/>
          <p:nvPr/>
        </p:nvSpPr>
        <p:spPr>
          <a:xfrm>
            <a:off x="5315195" y="5880577"/>
            <a:ext cx="1834730" cy="311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１０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鉄道（南ルート）</a:t>
            </a:r>
            <a:r>
              <a:rPr lang="ja-JP" altLang="en-US" sz="1422" u="sng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1422" u="sng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94" name="テキスト ボックス 107"/>
          <p:cNvSpPr txBox="1"/>
          <p:nvPr/>
        </p:nvSpPr>
        <p:spPr>
          <a:xfrm>
            <a:off x="545369" y="6138013"/>
            <a:ext cx="2288572" cy="3111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21931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31" algn="l" defTabSz="521931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862" algn="l" defTabSz="521931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5793" algn="l" defTabSz="521931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7724" algn="l" defTabSz="521931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9655" algn="l" defTabSz="521931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1586" algn="l" defTabSz="521931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3517" algn="l" defTabSz="521931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5448" algn="l" defTabSz="521931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95798"/>
            <a:r>
              <a:rPr lang="ja-JP" altLang="en-US" sz="1422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日本国際博覧会会場整備</a:t>
            </a:r>
          </a:p>
        </p:txBody>
      </p:sp>
      <p:sp>
        <p:nvSpPr>
          <p:cNvPr id="84" name="Rectangle 3"/>
          <p:cNvSpPr>
            <a:spLocks noChangeArrowheads="1"/>
          </p:cNvSpPr>
          <p:nvPr/>
        </p:nvSpPr>
        <p:spPr bwMode="auto">
          <a:xfrm>
            <a:off x="196610" y="797087"/>
            <a:ext cx="8967933" cy="30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9" tIns="44839" rIns="89679" bIns="44839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en-US" altLang="ja-JP" sz="1374" dirty="0">
              <a:solidFill>
                <a:schemeClr val="bg1"/>
              </a:solidFill>
              <a:latin typeface="+mn-ea"/>
              <a:cs typeface="MSMincho,Bold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759676" y="6306370"/>
            <a:ext cx="1502293" cy="311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３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-1】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地盤改良</a:t>
            </a:r>
            <a:endParaRPr lang="en-US" altLang="ja-JP" sz="1422" u="sng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3469256" y="5878978"/>
            <a:ext cx="595035" cy="338234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598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夢洲</a:t>
            </a: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1453315" y="2644141"/>
            <a:ext cx="1278673" cy="31149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24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ＩＲ施設整備</a:t>
            </a:r>
            <a:endParaRPr lang="en-US" altLang="ja-JP" sz="1424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3423170" y="3756797"/>
            <a:ext cx="854721" cy="421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96479"/>
            <a:r>
              <a:rPr lang="ja-JP" altLang="en-US" sz="1068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ＩＲ予定区域</a:t>
            </a:r>
            <a:endParaRPr lang="en-US" altLang="ja-JP" sz="1068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 defTabSz="396479"/>
            <a:r>
              <a:rPr lang="ja-JP" altLang="en-US" sz="1068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（約</a:t>
            </a:r>
            <a:r>
              <a:rPr lang="en-US" altLang="ja-JP" sz="1068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49ha</a:t>
            </a:r>
            <a:r>
              <a:rPr lang="ja-JP" altLang="en-US" sz="1068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lang="en-US" altLang="ja-JP" sz="1068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1320879" y="5754402"/>
            <a:ext cx="1324242" cy="311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４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浸水対策</a:t>
            </a:r>
          </a:p>
        </p:txBody>
      </p:sp>
      <p:cxnSp>
        <p:nvCxnSpPr>
          <p:cNvPr id="102" name="直線コネクタ 101"/>
          <p:cNvCxnSpPr/>
          <p:nvPr/>
        </p:nvCxnSpPr>
        <p:spPr>
          <a:xfrm flipV="1">
            <a:off x="2644676" y="5413317"/>
            <a:ext cx="84746" cy="49152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 flipV="1">
            <a:off x="2644674" y="5616706"/>
            <a:ext cx="372879" cy="29025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/>
          <p:cNvSpPr txBox="1"/>
          <p:nvPr/>
        </p:nvSpPr>
        <p:spPr>
          <a:xfrm>
            <a:off x="5410284" y="4692825"/>
            <a:ext cx="1435937" cy="311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１１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駅前施設</a:t>
            </a:r>
            <a:r>
              <a:rPr lang="ja-JP" altLang="en-US" sz="1422" u="sng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1422" u="sng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11" name="正方形/長方形 110"/>
          <p:cNvSpPr/>
          <p:nvPr/>
        </p:nvSpPr>
        <p:spPr>
          <a:xfrm rot="18469425">
            <a:off x="4230628" y="4492779"/>
            <a:ext cx="61503" cy="40676"/>
          </a:xfrm>
          <a:prstGeom prst="rect">
            <a:avLst/>
          </a:prstGeom>
          <a:solidFill>
            <a:srgbClr val="FF0000">
              <a:alpha val="76000"/>
            </a:srgbClr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79" tIns="44839" rIns="89679" bIns="448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61"/>
          </a:p>
        </p:txBody>
      </p:sp>
      <p:cxnSp>
        <p:nvCxnSpPr>
          <p:cNvPr id="142" name="直線コネクタ 141"/>
          <p:cNvCxnSpPr>
            <a:stCxn id="105" idx="1"/>
            <a:endCxn id="111" idx="2"/>
          </p:cNvCxnSpPr>
          <p:nvPr/>
        </p:nvCxnSpPr>
        <p:spPr>
          <a:xfrm flipH="1" flipV="1">
            <a:off x="4277445" y="4525589"/>
            <a:ext cx="1132839" cy="322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フリーフォーム 152"/>
          <p:cNvSpPr/>
          <p:nvPr/>
        </p:nvSpPr>
        <p:spPr>
          <a:xfrm>
            <a:off x="2524910" y="5040156"/>
            <a:ext cx="1746261" cy="680327"/>
          </a:xfrm>
          <a:custGeom>
            <a:avLst/>
            <a:gdLst>
              <a:gd name="connsiteX0" fmla="*/ 0 w 482600"/>
              <a:gd name="connsiteY0" fmla="*/ 933450 h 933450"/>
              <a:gd name="connsiteX1" fmla="*/ 457200 w 482600"/>
              <a:gd name="connsiteY1" fmla="*/ 101600 h 933450"/>
              <a:gd name="connsiteX2" fmla="*/ 482600 w 482600"/>
              <a:gd name="connsiteY2" fmla="*/ 0 h 933450"/>
              <a:gd name="connsiteX0" fmla="*/ 0 w 673817"/>
              <a:gd name="connsiteY0" fmla="*/ 123702 h 123702"/>
              <a:gd name="connsiteX1" fmla="*/ 648417 w 673817"/>
              <a:gd name="connsiteY1" fmla="*/ 101600 h 123702"/>
              <a:gd name="connsiteX2" fmla="*/ 673817 w 673817"/>
              <a:gd name="connsiteY2" fmla="*/ 0 h 123702"/>
              <a:gd name="connsiteX0" fmla="*/ 0 w 673817"/>
              <a:gd name="connsiteY0" fmla="*/ 123702 h 659336"/>
              <a:gd name="connsiteX1" fmla="*/ 286324 w 673817"/>
              <a:gd name="connsiteY1" fmla="*/ 659336 h 659336"/>
              <a:gd name="connsiteX2" fmla="*/ 673817 w 673817"/>
              <a:gd name="connsiteY2" fmla="*/ 0 h 659336"/>
              <a:gd name="connsiteX0" fmla="*/ 0 w 1678725"/>
              <a:gd name="connsiteY0" fmla="*/ 0 h 652997"/>
              <a:gd name="connsiteX1" fmla="*/ 286324 w 1678725"/>
              <a:gd name="connsiteY1" fmla="*/ 535634 h 652997"/>
              <a:gd name="connsiteX2" fmla="*/ 1678725 w 1678725"/>
              <a:gd name="connsiteY2" fmla="*/ 652997 h 652997"/>
              <a:gd name="connsiteX0" fmla="*/ 0 w 1678725"/>
              <a:gd name="connsiteY0" fmla="*/ 0 h 652997"/>
              <a:gd name="connsiteX1" fmla="*/ 302598 w 1678725"/>
              <a:gd name="connsiteY1" fmla="*/ 529437 h 652997"/>
              <a:gd name="connsiteX2" fmla="*/ 1678725 w 1678725"/>
              <a:gd name="connsiteY2" fmla="*/ 652997 h 652997"/>
              <a:gd name="connsiteX0" fmla="*/ 0 w 1678725"/>
              <a:gd name="connsiteY0" fmla="*/ 0 h 652997"/>
              <a:gd name="connsiteX1" fmla="*/ 302598 w 1678725"/>
              <a:gd name="connsiteY1" fmla="*/ 527372 h 652997"/>
              <a:gd name="connsiteX2" fmla="*/ 1678725 w 1678725"/>
              <a:gd name="connsiteY2" fmla="*/ 652997 h 652997"/>
              <a:gd name="connsiteX0" fmla="*/ 0 w 1676690"/>
              <a:gd name="connsiteY0" fmla="*/ 0 h 663325"/>
              <a:gd name="connsiteX1" fmla="*/ 302598 w 1676690"/>
              <a:gd name="connsiteY1" fmla="*/ 527372 h 663325"/>
              <a:gd name="connsiteX2" fmla="*/ 1676690 w 1676690"/>
              <a:gd name="connsiteY2" fmla="*/ 663325 h 663325"/>
              <a:gd name="connsiteX0" fmla="*/ 0 w 1676690"/>
              <a:gd name="connsiteY0" fmla="*/ 0 h 663325"/>
              <a:gd name="connsiteX1" fmla="*/ 306666 w 1676690"/>
              <a:gd name="connsiteY1" fmla="*/ 533568 h 663325"/>
              <a:gd name="connsiteX2" fmla="*/ 1676690 w 1676690"/>
              <a:gd name="connsiteY2" fmla="*/ 663325 h 663325"/>
              <a:gd name="connsiteX0" fmla="*/ 0 w 1676690"/>
              <a:gd name="connsiteY0" fmla="*/ 0 h 663325"/>
              <a:gd name="connsiteX1" fmla="*/ 312769 w 1676690"/>
              <a:gd name="connsiteY1" fmla="*/ 521174 h 663325"/>
              <a:gd name="connsiteX2" fmla="*/ 1676690 w 1676690"/>
              <a:gd name="connsiteY2" fmla="*/ 663325 h 663325"/>
              <a:gd name="connsiteX0" fmla="*/ 0 w 1676690"/>
              <a:gd name="connsiteY0" fmla="*/ 0 h 663325"/>
              <a:gd name="connsiteX1" fmla="*/ 302598 w 1676690"/>
              <a:gd name="connsiteY1" fmla="*/ 527372 h 663325"/>
              <a:gd name="connsiteX2" fmla="*/ 1676690 w 1676690"/>
              <a:gd name="connsiteY2" fmla="*/ 663325 h 663325"/>
              <a:gd name="connsiteX0" fmla="*/ 0 w 1676690"/>
              <a:gd name="connsiteY0" fmla="*/ 0 h 663325"/>
              <a:gd name="connsiteX1" fmla="*/ 300564 w 1676690"/>
              <a:gd name="connsiteY1" fmla="*/ 531503 h 663325"/>
              <a:gd name="connsiteX2" fmla="*/ 1676690 w 1676690"/>
              <a:gd name="connsiteY2" fmla="*/ 663325 h 663325"/>
              <a:gd name="connsiteX0" fmla="*/ 0 w 1676690"/>
              <a:gd name="connsiteY0" fmla="*/ 0 h 663325"/>
              <a:gd name="connsiteX1" fmla="*/ 298529 w 1676690"/>
              <a:gd name="connsiteY1" fmla="*/ 537700 h 663325"/>
              <a:gd name="connsiteX2" fmla="*/ 1676690 w 1676690"/>
              <a:gd name="connsiteY2" fmla="*/ 663325 h 66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690" h="663325">
                <a:moveTo>
                  <a:pt x="0" y="0"/>
                </a:moveTo>
                <a:lnTo>
                  <a:pt x="298529" y="537700"/>
                </a:lnTo>
                <a:lnTo>
                  <a:pt x="1676690" y="663325"/>
                </a:lnTo>
              </a:path>
            </a:pathLst>
          </a:custGeom>
          <a:noFill/>
          <a:ln w="69850">
            <a:solidFill>
              <a:srgbClr val="FF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58"/>
          </a:p>
        </p:txBody>
      </p:sp>
      <p:cxnSp>
        <p:nvCxnSpPr>
          <p:cNvPr id="107" name="直線コネクタ 106"/>
          <p:cNvCxnSpPr>
            <a:cxnSpLocks/>
            <a:stCxn id="108" idx="1"/>
            <a:endCxn id="119" idx="2"/>
          </p:cNvCxnSpPr>
          <p:nvPr/>
        </p:nvCxnSpPr>
        <p:spPr>
          <a:xfrm flipH="1">
            <a:off x="6169788" y="3121243"/>
            <a:ext cx="470510" cy="30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/>
          <p:cNvSpPr txBox="1"/>
          <p:nvPr/>
        </p:nvSpPr>
        <p:spPr>
          <a:xfrm>
            <a:off x="6640298" y="2965655"/>
            <a:ext cx="1084442" cy="311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７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下水道</a:t>
            </a:r>
          </a:p>
        </p:txBody>
      </p:sp>
      <p:grpSp>
        <p:nvGrpSpPr>
          <p:cNvPr id="129" name="グループ化 128"/>
          <p:cNvGrpSpPr/>
          <p:nvPr/>
        </p:nvGrpSpPr>
        <p:grpSpPr>
          <a:xfrm>
            <a:off x="8762667" y="612858"/>
            <a:ext cx="470306" cy="539614"/>
            <a:chOff x="477839" y="991849"/>
            <a:chExt cx="600074" cy="705494"/>
          </a:xfrm>
        </p:grpSpPr>
        <p:sp>
          <p:nvSpPr>
            <p:cNvPr id="130" name="円/楕円 27"/>
            <p:cNvSpPr/>
            <p:nvPr/>
          </p:nvSpPr>
          <p:spPr>
            <a:xfrm>
              <a:off x="546100" y="1253148"/>
              <a:ext cx="444501" cy="44419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>
                  <a:alpha val="76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777"/>
            </a:p>
          </p:txBody>
        </p:sp>
        <p:sp>
          <p:nvSpPr>
            <p:cNvPr id="131" name="二等辺三角形 130"/>
            <p:cNvSpPr/>
            <p:nvPr/>
          </p:nvSpPr>
          <p:spPr>
            <a:xfrm>
              <a:off x="664650" y="1346650"/>
              <a:ext cx="207801" cy="249645"/>
            </a:xfrm>
            <a:prstGeom prst="triangle">
              <a:avLst/>
            </a:prstGeom>
            <a:solidFill>
              <a:schemeClr val="tx1"/>
            </a:solidFill>
            <a:ln w="69850">
              <a:solidFill>
                <a:srgbClr val="000000">
                  <a:alpha val="75686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777"/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477839" y="991849"/>
              <a:ext cx="600074" cy="3351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66" dirty="0"/>
                <a:t>Ｎ</a:t>
              </a:r>
            </a:p>
          </p:txBody>
        </p:sp>
      </p:grpSp>
      <p:sp>
        <p:nvSpPr>
          <p:cNvPr id="135" name="正方形/長方形 134"/>
          <p:cNvSpPr/>
          <p:nvPr/>
        </p:nvSpPr>
        <p:spPr>
          <a:xfrm>
            <a:off x="9398776" y="403822"/>
            <a:ext cx="100870" cy="103149"/>
          </a:xfrm>
          <a:prstGeom prst="rect">
            <a:avLst/>
          </a:prstGeom>
          <a:solidFill>
            <a:srgbClr val="FF0000">
              <a:alpha val="76000"/>
            </a:srgbClr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519" tIns="44760" rIns="89519" bIns="447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58"/>
          </a:p>
        </p:txBody>
      </p:sp>
      <p:sp>
        <p:nvSpPr>
          <p:cNvPr id="106" name="フリーフォーム 105"/>
          <p:cNvSpPr/>
          <p:nvPr/>
        </p:nvSpPr>
        <p:spPr>
          <a:xfrm>
            <a:off x="3498161" y="3377534"/>
            <a:ext cx="127957" cy="186729"/>
          </a:xfrm>
          <a:custGeom>
            <a:avLst/>
            <a:gdLst>
              <a:gd name="connsiteX0" fmla="*/ 0 w 812800"/>
              <a:gd name="connsiteY0" fmla="*/ 742950 h 857250"/>
              <a:gd name="connsiteX1" fmla="*/ 641350 w 812800"/>
              <a:gd name="connsiteY1" fmla="*/ 857250 h 857250"/>
              <a:gd name="connsiteX2" fmla="*/ 698500 w 812800"/>
              <a:gd name="connsiteY2" fmla="*/ 812800 h 857250"/>
              <a:gd name="connsiteX3" fmla="*/ 812800 w 812800"/>
              <a:gd name="connsiteY3" fmla="*/ 0 h 857250"/>
              <a:gd name="connsiteX0" fmla="*/ 0 w 171450"/>
              <a:gd name="connsiteY0" fmla="*/ 857250 h 857250"/>
              <a:gd name="connsiteX1" fmla="*/ 57150 w 171450"/>
              <a:gd name="connsiteY1" fmla="*/ 812800 h 857250"/>
              <a:gd name="connsiteX2" fmla="*/ 171450 w 171450"/>
              <a:gd name="connsiteY2" fmla="*/ 0 h 857250"/>
              <a:gd name="connsiteX0" fmla="*/ 0 w 114300"/>
              <a:gd name="connsiteY0" fmla="*/ 812800 h 812800"/>
              <a:gd name="connsiteX1" fmla="*/ 114300 w 114300"/>
              <a:gd name="connsiteY1" fmla="*/ 0 h 812800"/>
              <a:gd name="connsiteX0" fmla="*/ 0 w 61782"/>
              <a:gd name="connsiteY0" fmla="*/ 217598 h 217598"/>
              <a:gd name="connsiteX1" fmla="*/ 61782 w 61782"/>
              <a:gd name="connsiteY1" fmla="*/ 0 h 217598"/>
              <a:gd name="connsiteX0" fmla="*/ 0 w 120864"/>
              <a:gd name="connsiteY0" fmla="*/ 189151 h 189151"/>
              <a:gd name="connsiteX1" fmla="*/ 120864 w 120864"/>
              <a:gd name="connsiteY1" fmla="*/ 0 h 189151"/>
              <a:gd name="connsiteX0" fmla="*/ 0 w 129617"/>
              <a:gd name="connsiteY0" fmla="*/ 189151 h 189151"/>
              <a:gd name="connsiteX1" fmla="*/ 129617 w 129617"/>
              <a:gd name="connsiteY1" fmla="*/ 0 h 18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617" h="189151">
                <a:moveTo>
                  <a:pt x="0" y="189151"/>
                </a:moveTo>
                <a:lnTo>
                  <a:pt x="129617" y="0"/>
                </a:lnTo>
              </a:path>
            </a:pathLst>
          </a:custGeom>
          <a:noFill/>
          <a:ln w="28575">
            <a:solidFill>
              <a:srgbClr val="FF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03"/>
          </a:p>
        </p:txBody>
      </p:sp>
      <p:sp>
        <p:nvSpPr>
          <p:cNvPr id="109" name="フリーフォーム 108"/>
          <p:cNvSpPr/>
          <p:nvPr/>
        </p:nvSpPr>
        <p:spPr>
          <a:xfrm flipH="1">
            <a:off x="6071858" y="1774351"/>
            <a:ext cx="273702" cy="380743"/>
          </a:xfrm>
          <a:custGeom>
            <a:avLst/>
            <a:gdLst>
              <a:gd name="connsiteX0" fmla="*/ 0 w 812800"/>
              <a:gd name="connsiteY0" fmla="*/ 742950 h 857250"/>
              <a:gd name="connsiteX1" fmla="*/ 641350 w 812800"/>
              <a:gd name="connsiteY1" fmla="*/ 857250 h 857250"/>
              <a:gd name="connsiteX2" fmla="*/ 698500 w 812800"/>
              <a:gd name="connsiteY2" fmla="*/ 812800 h 857250"/>
              <a:gd name="connsiteX3" fmla="*/ 812800 w 812800"/>
              <a:gd name="connsiteY3" fmla="*/ 0 h 857250"/>
              <a:gd name="connsiteX0" fmla="*/ 0 w 171450"/>
              <a:gd name="connsiteY0" fmla="*/ 857250 h 857250"/>
              <a:gd name="connsiteX1" fmla="*/ 57150 w 171450"/>
              <a:gd name="connsiteY1" fmla="*/ 812800 h 857250"/>
              <a:gd name="connsiteX2" fmla="*/ 171450 w 171450"/>
              <a:gd name="connsiteY2" fmla="*/ 0 h 857250"/>
              <a:gd name="connsiteX0" fmla="*/ 0 w 114300"/>
              <a:gd name="connsiteY0" fmla="*/ 812800 h 812800"/>
              <a:gd name="connsiteX1" fmla="*/ 114300 w 114300"/>
              <a:gd name="connsiteY1" fmla="*/ 0 h 812800"/>
              <a:gd name="connsiteX0" fmla="*/ 0 w 61782"/>
              <a:gd name="connsiteY0" fmla="*/ 217598 h 217598"/>
              <a:gd name="connsiteX1" fmla="*/ 61782 w 61782"/>
              <a:gd name="connsiteY1" fmla="*/ 0 h 217598"/>
              <a:gd name="connsiteX0" fmla="*/ 0 w 120864"/>
              <a:gd name="connsiteY0" fmla="*/ 189151 h 189151"/>
              <a:gd name="connsiteX1" fmla="*/ 120864 w 120864"/>
              <a:gd name="connsiteY1" fmla="*/ 0 h 189151"/>
              <a:gd name="connsiteX0" fmla="*/ 0 w 129617"/>
              <a:gd name="connsiteY0" fmla="*/ 189151 h 189151"/>
              <a:gd name="connsiteX1" fmla="*/ 129617 w 129617"/>
              <a:gd name="connsiteY1" fmla="*/ 0 h 189151"/>
              <a:gd name="connsiteX0" fmla="*/ 0 w 129617"/>
              <a:gd name="connsiteY0" fmla="*/ 189151 h 189151"/>
              <a:gd name="connsiteX1" fmla="*/ 20705 w 129617"/>
              <a:gd name="connsiteY1" fmla="*/ 152862 h 189151"/>
              <a:gd name="connsiteX2" fmla="*/ 129617 w 129617"/>
              <a:gd name="connsiteY2" fmla="*/ 0 h 189151"/>
              <a:gd name="connsiteX0" fmla="*/ 0 w 117368"/>
              <a:gd name="connsiteY0" fmla="*/ 272701 h 272701"/>
              <a:gd name="connsiteX1" fmla="*/ 8456 w 117368"/>
              <a:gd name="connsiteY1" fmla="*/ 152862 h 272701"/>
              <a:gd name="connsiteX2" fmla="*/ 117368 w 117368"/>
              <a:gd name="connsiteY2" fmla="*/ 0 h 272701"/>
              <a:gd name="connsiteX0" fmla="*/ 11959 w 129327"/>
              <a:gd name="connsiteY0" fmla="*/ 272701 h 272701"/>
              <a:gd name="connsiteX1" fmla="*/ 0 w 129327"/>
              <a:gd name="connsiteY1" fmla="*/ 183807 h 272701"/>
              <a:gd name="connsiteX2" fmla="*/ 129327 w 129327"/>
              <a:gd name="connsiteY2" fmla="*/ 0 h 272701"/>
              <a:gd name="connsiteX0" fmla="*/ 24208 w 129327"/>
              <a:gd name="connsiteY0" fmla="*/ 266512 h 266512"/>
              <a:gd name="connsiteX1" fmla="*/ 0 w 129327"/>
              <a:gd name="connsiteY1" fmla="*/ 183807 h 266512"/>
              <a:gd name="connsiteX2" fmla="*/ 129327 w 129327"/>
              <a:gd name="connsiteY2" fmla="*/ 0 h 266512"/>
              <a:gd name="connsiteX0" fmla="*/ 14001 w 129327"/>
              <a:gd name="connsiteY0" fmla="*/ 269607 h 269607"/>
              <a:gd name="connsiteX1" fmla="*/ 0 w 129327"/>
              <a:gd name="connsiteY1" fmla="*/ 183807 h 269607"/>
              <a:gd name="connsiteX2" fmla="*/ 129327 w 129327"/>
              <a:gd name="connsiteY2" fmla="*/ 0 h 269607"/>
              <a:gd name="connsiteX0" fmla="*/ 14001 w 129327"/>
              <a:gd name="connsiteY0" fmla="*/ 272702 h 272702"/>
              <a:gd name="connsiteX1" fmla="*/ 0 w 129327"/>
              <a:gd name="connsiteY1" fmla="*/ 183807 h 272702"/>
              <a:gd name="connsiteX2" fmla="*/ 129327 w 129327"/>
              <a:gd name="connsiteY2" fmla="*/ 0 h 27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27" h="272702">
                <a:moveTo>
                  <a:pt x="14001" y="272702"/>
                </a:moveTo>
                <a:lnTo>
                  <a:pt x="0" y="183807"/>
                </a:lnTo>
                <a:cubicBezTo>
                  <a:pt x="22501" y="157046"/>
                  <a:pt x="86121" y="63050"/>
                  <a:pt x="129327" y="0"/>
                </a:cubicBezTo>
              </a:path>
            </a:pathLst>
          </a:custGeom>
          <a:noFill/>
          <a:ln w="69850">
            <a:solidFill>
              <a:srgbClr val="FF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03"/>
          </a:p>
        </p:txBody>
      </p:sp>
      <p:cxnSp>
        <p:nvCxnSpPr>
          <p:cNvPr id="154" name="直線コネクタ 153"/>
          <p:cNvCxnSpPr>
            <a:stCxn id="194" idx="2"/>
          </p:cNvCxnSpPr>
          <p:nvPr/>
        </p:nvCxnSpPr>
        <p:spPr>
          <a:xfrm>
            <a:off x="5119492" y="1240119"/>
            <a:ext cx="1072537" cy="672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テキスト ボックス 159"/>
          <p:cNvSpPr txBox="1"/>
          <p:nvPr/>
        </p:nvSpPr>
        <p:spPr>
          <a:xfrm>
            <a:off x="775295" y="3440229"/>
            <a:ext cx="1084442" cy="311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【8】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上水道</a:t>
            </a:r>
          </a:p>
        </p:txBody>
      </p:sp>
      <p:sp>
        <p:nvSpPr>
          <p:cNvPr id="162" name="フリーフォーム 161"/>
          <p:cNvSpPr/>
          <p:nvPr/>
        </p:nvSpPr>
        <p:spPr>
          <a:xfrm>
            <a:off x="3492036" y="5191283"/>
            <a:ext cx="815702" cy="497716"/>
          </a:xfrm>
          <a:custGeom>
            <a:avLst/>
            <a:gdLst>
              <a:gd name="connsiteX0" fmla="*/ 1836420 w 1920240"/>
              <a:gd name="connsiteY0" fmla="*/ 975360 h 975360"/>
              <a:gd name="connsiteX1" fmla="*/ 1920240 w 1920240"/>
              <a:gd name="connsiteY1" fmla="*/ 868680 h 975360"/>
              <a:gd name="connsiteX2" fmla="*/ 1394460 w 1920240"/>
              <a:gd name="connsiteY2" fmla="*/ 434340 h 975360"/>
              <a:gd name="connsiteX3" fmla="*/ 1112520 w 1920240"/>
              <a:gd name="connsiteY3" fmla="*/ 335280 h 975360"/>
              <a:gd name="connsiteX4" fmla="*/ 1036320 w 1920240"/>
              <a:gd name="connsiteY4" fmla="*/ 403860 h 975360"/>
              <a:gd name="connsiteX5" fmla="*/ 868680 w 1920240"/>
              <a:gd name="connsiteY5" fmla="*/ 457200 h 975360"/>
              <a:gd name="connsiteX6" fmla="*/ 670560 w 1920240"/>
              <a:gd name="connsiteY6" fmla="*/ 464820 h 975360"/>
              <a:gd name="connsiteX7" fmla="*/ 510540 w 1920240"/>
              <a:gd name="connsiteY7" fmla="*/ 411480 h 975360"/>
              <a:gd name="connsiteX8" fmla="*/ 449580 w 1920240"/>
              <a:gd name="connsiteY8" fmla="*/ 350520 h 975360"/>
              <a:gd name="connsiteX9" fmla="*/ 403860 w 1920240"/>
              <a:gd name="connsiteY9" fmla="*/ 289560 h 975360"/>
              <a:gd name="connsiteX10" fmla="*/ 381000 w 1920240"/>
              <a:gd name="connsiteY10" fmla="*/ 198120 h 975360"/>
              <a:gd name="connsiteX11" fmla="*/ 381000 w 1920240"/>
              <a:gd name="connsiteY11" fmla="*/ 91440 h 975360"/>
              <a:gd name="connsiteX12" fmla="*/ 152400 w 1920240"/>
              <a:gd name="connsiteY12" fmla="*/ 0 h 975360"/>
              <a:gd name="connsiteX13" fmla="*/ 0 w 1920240"/>
              <a:gd name="connsiteY13" fmla="*/ 220980 h 975360"/>
              <a:gd name="connsiteX14" fmla="*/ 99060 w 1920240"/>
              <a:gd name="connsiteY14" fmla="*/ 388620 h 975360"/>
              <a:gd name="connsiteX15" fmla="*/ 426720 w 1920240"/>
              <a:gd name="connsiteY15" fmla="*/ 388620 h 975360"/>
              <a:gd name="connsiteX16" fmla="*/ 716280 w 1920240"/>
              <a:gd name="connsiteY16" fmla="*/ 853440 h 975360"/>
              <a:gd name="connsiteX17" fmla="*/ 1836420 w 1920240"/>
              <a:gd name="connsiteY17" fmla="*/ 975360 h 975360"/>
              <a:gd name="connsiteX0" fmla="*/ 1836420 w 1920240"/>
              <a:gd name="connsiteY0" fmla="*/ 975360 h 975360"/>
              <a:gd name="connsiteX1" fmla="*/ 1920240 w 1920240"/>
              <a:gd name="connsiteY1" fmla="*/ 868680 h 975360"/>
              <a:gd name="connsiteX2" fmla="*/ 1394460 w 1920240"/>
              <a:gd name="connsiteY2" fmla="*/ 434340 h 975360"/>
              <a:gd name="connsiteX3" fmla="*/ 1036320 w 1920240"/>
              <a:gd name="connsiteY3" fmla="*/ 403860 h 975360"/>
              <a:gd name="connsiteX4" fmla="*/ 868680 w 1920240"/>
              <a:gd name="connsiteY4" fmla="*/ 457200 h 975360"/>
              <a:gd name="connsiteX5" fmla="*/ 670560 w 1920240"/>
              <a:gd name="connsiteY5" fmla="*/ 464820 h 975360"/>
              <a:gd name="connsiteX6" fmla="*/ 510540 w 1920240"/>
              <a:gd name="connsiteY6" fmla="*/ 411480 h 975360"/>
              <a:gd name="connsiteX7" fmla="*/ 449580 w 1920240"/>
              <a:gd name="connsiteY7" fmla="*/ 350520 h 975360"/>
              <a:gd name="connsiteX8" fmla="*/ 403860 w 1920240"/>
              <a:gd name="connsiteY8" fmla="*/ 289560 h 975360"/>
              <a:gd name="connsiteX9" fmla="*/ 381000 w 1920240"/>
              <a:gd name="connsiteY9" fmla="*/ 198120 h 975360"/>
              <a:gd name="connsiteX10" fmla="*/ 381000 w 1920240"/>
              <a:gd name="connsiteY10" fmla="*/ 91440 h 975360"/>
              <a:gd name="connsiteX11" fmla="*/ 152400 w 1920240"/>
              <a:gd name="connsiteY11" fmla="*/ 0 h 975360"/>
              <a:gd name="connsiteX12" fmla="*/ 0 w 1920240"/>
              <a:gd name="connsiteY12" fmla="*/ 220980 h 975360"/>
              <a:gd name="connsiteX13" fmla="*/ 99060 w 1920240"/>
              <a:gd name="connsiteY13" fmla="*/ 388620 h 975360"/>
              <a:gd name="connsiteX14" fmla="*/ 426720 w 1920240"/>
              <a:gd name="connsiteY14" fmla="*/ 388620 h 975360"/>
              <a:gd name="connsiteX15" fmla="*/ 716280 w 1920240"/>
              <a:gd name="connsiteY15" fmla="*/ 853440 h 975360"/>
              <a:gd name="connsiteX16" fmla="*/ 1836420 w 1920240"/>
              <a:gd name="connsiteY16" fmla="*/ 975360 h 975360"/>
              <a:gd name="connsiteX0" fmla="*/ 1836420 w 1920240"/>
              <a:gd name="connsiteY0" fmla="*/ 975360 h 975360"/>
              <a:gd name="connsiteX1" fmla="*/ 1920240 w 1920240"/>
              <a:gd name="connsiteY1" fmla="*/ 868680 h 975360"/>
              <a:gd name="connsiteX2" fmla="*/ 1394460 w 1920240"/>
              <a:gd name="connsiteY2" fmla="*/ 434340 h 975360"/>
              <a:gd name="connsiteX3" fmla="*/ 868680 w 1920240"/>
              <a:gd name="connsiteY3" fmla="*/ 457200 h 975360"/>
              <a:gd name="connsiteX4" fmla="*/ 670560 w 1920240"/>
              <a:gd name="connsiteY4" fmla="*/ 464820 h 975360"/>
              <a:gd name="connsiteX5" fmla="*/ 510540 w 1920240"/>
              <a:gd name="connsiteY5" fmla="*/ 411480 h 975360"/>
              <a:gd name="connsiteX6" fmla="*/ 449580 w 1920240"/>
              <a:gd name="connsiteY6" fmla="*/ 350520 h 975360"/>
              <a:gd name="connsiteX7" fmla="*/ 403860 w 1920240"/>
              <a:gd name="connsiteY7" fmla="*/ 289560 h 975360"/>
              <a:gd name="connsiteX8" fmla="*/ 381000 w 1920240"/>
              <a:gd name="connsiteY8" fmla="*/ 198120 h 975360"/>
              <a:gd name="connsiteX9" fmla="*/ 381000 w 1920240"/>
              <a:gd name="connsiteY9" fmla="*/ 91440 h 975360"/>
              <a:gd name="connsiteX10" fmla="*/ 152400 w 1920240"/>
              <a:gd name="connsiteY10" fmla="*/ 0 h 975360"/>
              <a:gd name="connsiteX11" fmla="*/ 0 w 1920240"/>
              <a:gd name="connsiteY11" fmla="*/ 220980 h 975360"/>
              <a:gd name="connsiteX12" fmla="*/ 99060 w 1920240"/>
              <a:gd name="connsiteY12" fmla="*/ 388620 h 975360"/>
              <a:gd name="connsiteX13" fmla="*/ 426720 w 1920240"/>
              <a:gd name="connsiteY13" fmla="*/ 388620 h 975360"/>
              <a:gd name="connsiteX14" fmla="*/ 716280 w 1920240"/>
              <a:gd name="connsiteY14" fmla="*/ 853440 h 975360"/>
              <a:gd name="connsiteX15" fmla="*/ 1836420 w 1920240"/>
              <a:gd name="connsiteY15" fmla="*/ 975360 h 975360"/>
              <a:gd name="connsiteX0" fmla="*/ 1836420 w 1920240"/>
              <a:gd name="connsiteY0" fmla="*/ 975360 h 975360"/>
              <a:gd name="connsiteX1" fmla="*/ 1920240 w 1920240"/>
              <a:gd name="connsiteY1" fmla="*/ 868680 h 975360"/>
              <a:gd name="connsiteX2" fmla="*/ 1394460 w 1920240"/>
              <a:gd name="connsiteY2" fmla="*/ 434340 h 975360"/>
              <a:gd name="connsiteX3" fmla="*/ 868680 w 1920240"/>
              <a:gd name="connsiteY3" fmla="*/ 457200 h 975360"/>
              <a:gd name="connsiteX4" fmla="*/ 670560 w 1920240"/>
              <a:gd name="connsiteY4" fmla="*/ 464820 h 975360"/>
              <a:gd name="connsiteX5" fmla="*/ 510540 w 1920240"/>
              <a:gd name="connsiteY5" fmla="*/ 411480 h 975360"/>
              <a:gd name="connsiteX6" fmla="*/ 449580 w 1920240"/>
              <a:gd name="connsiteY6" fmla="*/ 350520 h 975360"/>
              <a:gd name="connsiteX7" fmla="*/ 403860 w 1920240"/>
              <a:gd name="connsiteY7" fmla="*/ 289560 h 975360"/>
              <a:gd name="connsiteX8" fmla="*/ 381000 w 1920240"/>
              <a:gd name="connsiteY8" fmla="*/ 198120 h 975360"/>
              <a:gd name="connsiteX9" fmla="*/ 381000 w 1920240"/>
              <a:gd name="connsiteY9" fmla="*/ 91440 h 975360"/>
              <a:gd name="connsiteX10" fmla="*/ 152400 w 1920240"/>
              <a:gd name="connsiteY10" fmla="*/ 0 h 975360"/>
              <a:gd name="connsiteX11" fmla="*/ 0 w 1920240"/>
              <a:gd name="connsiteY11" fmla="*/ 220980 h 975360"/>
              <a:gd name="connsiteX12" fmla="*/ 99060 w 1920240"/>
              <a:gd name="connsiteY12" fmla="*/ 388620 h 975360"/>
              <a:gd name="connsiteX13" fmla="*/ 426720 w 1920240"/>
              <a:gd name="connsiteY13" fmla="*/ 388620 h 975360"/>
              <a:gd name="connsiteX14" fmla="*/ 1188720 w 1920240"/>
              <a:gd name="connsiteY14" fmla="*/ 891540 h 975360"/>
              <a:gd name="connsiteX15" fmla="*/ 1836420 w 1920240"/>
              <a:gd name="connsiteY15" fmla="*/ 975360 h 975360"/>
              <a:gd name="connsiteX0" fmla="*/ 1836420 w 1920240"/>
              <a:gd name="connsiteY0" fmla="*/ 975360 h 975360"/>
              <a:gd name="connsiteX1" fmla="*/ 1920240 w 1920240"/>
              <a:gd name="connsiteY1" fmla="*/ 868680 h 975360"/>
              <a:gd name="connsiteX2" fmla="*/ 1394460 w 1920240"/>
              <a:gd name="connsiteY2" fmla="*/ 434340 h 975360"/>
              <a:gd name="connsiteX3" fmla="*/ 868680 w 1920240"/>
              <a:gd name="connsiteY3" fmla="*/ 457200 h 975360"/>
              <a:gd name="connsiteX4" fmla="*/ 670560 w 1920240"/>
              <a:gd name="connsiteY4" fmla="*/ 464820 h 975360"/>
              <a:gd name="connsiteX5" fmla="*/ 510540 w 1920240"/>
              <a:gd name="connsiteY5" fmla="*/ 411480 h 975360"/>
              <a:gd name="connsiteX6" fmla="*/ 449580 w 1920240"/>
              <a:gd name="connsiteY6" fmla="*/ 350520 h 975360"/>
              <a:gd name="connsiteX7" fmla="*/ 403860 w 1920240"/>
              <a:gd name="connsiteY7" fmla="*/ 289560 h 975360"/>
              <a:gd name="connsiteX8" fmla="*/ 381000 w 1920240"/>
              <a:gd name="connsiteY8" fmla="*/ 198120 h 975360"/>
              <a:gd name="connsiteX9" fmla="*/ 381000 w 1920240"/>
              <a:gd name="connsiteY9" fmla="*/ 91440 h 975360"/>
              <a:gd name="connsiteX10" fmla="*/ 152400 w 1920240"/>
              <a:gd name="connsiteY10" fmla="*/ 0 h 975360"/>
              <a:gd name="connsiteX11" fmla="*/ 0 w 1920240"/>
              <a:gd name="connsiteY11" fmla="*/ 220980 h 975360"/>
              <a:gd name="connsiteX12" fmla="*/ 99060 w 1920240"/>
              <a:gd name="connsiteY12" fmla="*/ 388620 h 975360"/>
              <a:gd name="connsiteX13" fmla="*/ 426720 w 1920240"/>
              <a:gd name="connsiteY13" fmla="*/ 388620 h 975360"/>
              <a:gd name="connsiteX14" fmla="*/ 1188720 w 1920240"/>
              <a:gd name="connsiteY14" fmla="*/ 891540 h 975360"/>
              <a:gd name="connsiteX15" fmla="*/ 1836420 w 1920240"/>
              <a:gd name="connsiteY15" fmla="*/ 975360 h 975360"/>
              <a:gd name="connsiteX0" fmla="*/ 1836420 w 1920240"/>
              <a:gd name="connsiteY0" fmla="*/ 975360 h 975360"/>
              <a:gd name="connsiteX1" fmla="*/ 1920240 w 1920240"/>
              <a:gd name="connsiteY1" fmla="*/ 868680 h 975360"/>
              <a:gd name="connsiteX2" fmla="*/ 1394460 w 1920240"/>
              <a:gd name="connsiteY2" fmla="*/ 434340 h 975360"/>
              <a:gd name="connsiteX3" fmla="*/ 868680 w 1920240"/>
              <a:gd name="connsiteY3" fmla="*/ 457200 h 975360"/>
              <a:gd name="connsiteX4" fmla="*/ 670560 w 1920240"/>
              <a:gd name="connsiteY4" fmla="*/ 464820 h 975360"/>
              <a:gd name="connsiteX5" fmla="*/ 510540 w 1920240"/>
              <a:gd name="connsiteY5" fmla="*/ 411480 h 975360"/>
              <a:gd name="connsiteX6" fmla="*/ 449580 w 1920240"/>
              <a:gd name="connsiteY6" fmla="*/ 350520 h 975360"/>
              <a:gd name="connsiteX7" fmla="*/ 403860 w 1920240"/>
              <a:gd name="connsiteY7" fmla="*/ 289560 h 975360"/>
              <a:gd name="connsiteX8" fmla="*/ 381000 w 1920240"/>
              <a:gd name="connsiteY8" fmla="*/ 198120 h 975360"/>
              <a:gd name="connsiteX9" fmla="*/ 381000 w 1920240"/>
              <a:gd name="connsiteY9" fmla="*/ 91440 h 975360"/>
              <a:gd name="connsiteX10" fmla="*/ 152400 w 1920240"/>
              <a:gd name="connsiteY10" fmla="*/ 0 h 975360"/>
              <a:gd name="connsiteX11" fmla="*/ 0 w 1920240"/>
              <a:gd name="connsiteY11" fmla="*/ 220980 h 975360"/>
              <a:gd name="connsiteX12" fmla="*/ 99060 w 1920240"/>
              <a:gd name="connsiteY12" fmla="*/ 388620 h 975360"/>
              <a:gd name="connsiteX13" fmla="*/ 1188720 w 1920240"/>
              <a:gd name="connsiteY13" fmla="*/ 891540 h 975360"/>
              <a:gd name="connsiteX14" fmla="*/ 1836420 w 1920240"/>
              <a:gd name="connsiteY14" fmla="*/ 975360 h 975360"/>
              <a:gd name="connsiteX0" fmla="*/ 1836420 w 1920240"/>
              <a:gd name="connsiteY0" fmla="*/ 975360 h 975360"/>
              <a:gd name="connsiteX1" fmla="*/ 1920240 w 1920240"/>
              <a:gd name="connsiteY1" fmla="*/ 868680 h 975360"/>
              <a:gd name="connsiteX2" fmla="*/ 1394460 w 1920240"/>
              <a:gd name="connsiteY2" fmla="*/ 434340 h 975360"/>
              <a:gd name="connsiteX3" fmla="*/ 868680 w 1920240"/>
              <a:gd name="connsiteY3" fmla="*/ 457200 h 975360"/>
              <a:gd name="connsiteX4" fmla="*/ 670560 w 1920240"/>
              <a:gd name="connsiteY4" fmla="*/ 464820 h 975360"/>
              <a:gd name="connsiteX5" fmla="*/ 510540 w 1920240"/>
              <a:gd name="connsiteY5" fmla="*/ 411480 h 975360"/>
              <a:gd name="connsiteX6" fmla="*/ 449580 w 1920240"/>
              <a:gd name="connsiteY6" fmla="*/ 350520 h 975360"/>
              <a:gd name="connsiteX7" fmla="*/ 403860 w 1920240"/>
              <a:gd name="connsiteY7" fmla="*/ 289560 h 975360"/>
              <a:gd name="connsiteX8" fmla="*/ 381000 w 1920240"/>
              <a:gd name="connsiteY8" fmla="*/ 198120 h 975360"/>
              <a:gd name="connsiteX9" fmla="*/ 381000 w 1920240"/>
              <a:gd name="connsiteY9" fmla="*/ 91440 h 975360"/>
              <a:gd name="connsiteX10" fmla="*/ 152400 w 1920240"/>
              <a:gd name="connsiteY10" fmla="*/ 0 h 975360"/>
              <a:gd name="connsiteX11" fmla="*/ 0 w 1920240"/>
              <a:gd name="connsiteY11" fmla="*/ 220980 h 975360"/>
              <a:gd name="connsiteX12" fmla="*/ 1188720 w 1920240"/>
              <a:gd name="connsiteY12" fmla="*/ 891540 h 975360"/>
              <a:gd name="connsiteX13" fmla="*/ 1836420 w 1920240"/>
              <a:gd name="connsiteY13" fmla="*/ 975360 h 975360"/>
              <a:gd name="connsiteX0" fmla="*/ 1684020 w 1767840"/>
              <a:gd name="connsiteY0" fmla="*/ 975360 h 975360"/>
              <a:gd name="connsiteX1" fmla="*/ 1767840 w 1767840"/>
              <a:gd name="connsiteY1" fmla="*/ 868680 h 975360"/>
              <a:gd name="connsiteX2" fmla="*/ 1242060 w 1767840"/>
              <a:gd name="connsiteY2" fmla="*/ 434340 h 975360"/>
              <a:gd name="connsiteX3" fmla="*/ 716280 w 1767840"/>
              <a:gd name="connsiteY3" fmla="*/ 457200 h 975360"/>
              <a:gd name="connsiteX4" fmla="*/ 518160 w 1767840"/>
              <a:gd name="connsiteY4" fmla="*/ 464820 h 975360"/>
              <a:gd name="connsiteX5" fmla="*/ 358140 w 1767840"/>
              <a:gd name="connsiteY5" fmla="*/ 411480 h 975360"/>
              <a:gd name="connsiteX6" fmla="*/ 297180 w 1767840"/>
              <a:gd name="connsiteY6" fmla="*/ 350520 h 975360"/>
              <a:gd name="connsiteX7" fmla="*/ 251460 w 1767840"/>
              <a:gd name="connsiteY7" fmla="*/ 289560 h 975360"/>
              <a:gd name="connsiteX8" fmla="*/ 228600 w 1767840"/>
              <a:gd name="connsiteY8" fmla="*/ 198120 h 975360"/>
              <a:gd name="connsiteX9" fmla="*/ 228600 w 1767840"/>
              <a:gd name="connsiteY9" fmla="*/ 91440 h 975360"/>
              <a:gd name="connsiteX10" fmla="*/ 0 w 1767840"/>
              <a:gd name="connsiteY10" fmla="*/ 0 h 975360"/>
              <a:gd name="connsiteX11" fmla="*/ 1036320 w 1767840"/>
              <a:gd name="connsiteY11" fmla="*/ 891540 h 975360"/>
              <a:gd name="connsiteX12" fmla="*/ 1684020 w 1767840"/>
              <a:gd name="connsiteY12" fmla="*/ 975360 h 975360"/>
              <a:gd name="connsiteX0" fmla="*/ 1455420 w 1539240"/>
              <a:gd name="connsiteY0" fmla="*/ 883920 h 883920"/>
              <a:gd name="connsiteX1" fmla="*/ 1539240 w 1539240"/>
              <a:gd name="connsiteY1" fmla="*/ 777240 h 883920"/>
              <a:gd name="connsiteX2" fmla="*/ 1013460 w 1539240"/>
              <a:gd name="connsiteY2" fmla="*/ 342900 h 883920"/>
              <a:gd name="connsiteX3" fmla="*/ 487680 w 1539240"/>
              <a:gd name="connsiteY3" fmla="*/ 365760 h 883920"/>
              <a:gd name="connsiteX4" fmla="*/ 289560 w 1539240"/>
              <a:gd name="connsiteY4" fmla="*/ 373380 h 883920"/>
              <a:gd name="connsiteX5" fmla="*/ 129540 w 1539240"/>
              <a:gd name="connsiteY5" fmla="*/ 320040 h 883920"/>
              <a:gd name="connsiteX6" fmla="*/ 68580 w 1539240"/>
              <a:gd name="connsiteY6" fmla="*/ 259080 h 883920"/>
              <a:gd name="connsiteX7" fmla="*/ 22860 w 1539240"/>
              <a:gd name="connsiteY7" fmla="*/ 198120 h 883920"/>
              <a:gd name="connsiteX8" fmla="*/ 0 w 1539240"/>
              <a:gd name="connsiteY8" fmla="*/ 106680 h 883920"/>
              <a:gd name="connsiteX9" fmla="*/ 0 w 1539240"/>
              <a:gd name="connsiteY9" fmla="*/ 0 h 883920"/>
              <a:gd name="connsiteX10" fmla="*/ 807720 w 1539240"/>
              <a:gd name="connsiteY10" fmla="*/ 800100 h 883920"/>
              <a:gd name="connsiteX11" fmla="*/ 1455420 w 1539240"/>
              <a:gd name="connsiteY11" fmla="*/ 883920 h 883920"/>
              <a:gd name="connsiteX0" fmla="*/ 1455420 w 1539240"/>
              <a:gd name="connsiteY0" fmla="*/ 777240 h 777240"/>
              <a:gd name="connsiteX1" fmla="*/ 1539240 w 1539240"/>
              <a:gd name="connsiteY1" fmla="*/ 670560 h 777240"/>
              <a:gd name="connsiteX2" fmla="*/ 1013460 w 1539240"/>
              <a:gd name="connsiteY2" fmla="*/ 236220 h 777240"/>
              <a:gd name="connsiteX3" fmla="*/ 487680 w 1539240"/>
              <a:gd name="connsiteY3" fmla="*/ 259080 h 777240"/>
              <a:gd name="connsiteX4" fmla="*/ 289560 w 1539240"/>
              <a:gd name="connsiteY4" fmla="*/ 266700 h 777240"/>
              <a:gd name="connsiteX5" fmla="*/ 129540 w 1539240"/>
              <a:gd name="connsiteY5" fmla="*/ 213360 h 777240"/>
              <a:gd name="connsiteX6" fmla="*/ 68580 w 1539240"/>
              <a:gd name="connsiteY6" fmla="*/ 152400 h 777240"/>
              <a:gd name="connsiteX7" fmla="*/ 22860 w 1539240"/>
              <a:gd name="connsiteY7" fmla="*/ 91440 h 777240"/>
              <a:gd name="connsiteX8" fmla="*/ 0 w 1539240"/>
              <a:gd name="connsiteY8" fmla="*/ 0 h 777240"/>
              <a:gd name="connsiteX9" fmla="*/ 807720 w 1539240"/>
              <a:gd name="connsiteY9" fmla="*/ 693420 h 777240"/>
              <a:gd name="connsiteX10" fmla="*/ 1455420 w 1539240"/>
              <a:gd name="connsiteY10" fmla="*/ 777240 h 777240"/>
              <a:gd name="connsiteX0" fmla="*/ 1455420 w 1539240"/>
              <a:gd name="connsiteY0" fmla="*/ 777240 h 777240"/>
              <a:gd name="connsiteX1" fmla="*/ 1539240 w 1539240"/>
              <a:gd name="connsiteY1" fmla="*/ 670560 h 777240"/>
              <a:gd name="connsiteX2" fmla="*/ 1013460 w 1539240"/>
              <a:gd name="connsiteY2" fmla="*/ 236220 h 777240"/>
              <a:gd name="connsiteX3" fmla="*/ 487680 w 1539240"/>
              <a:gd name="connsiteY3" fmla="*/ 259080 h 777240"/>
              <a:gd name="connsiteX4" fmla="*/ 289560 w 1539240"/>
              <a:gd name="connsiteY4" fmla="*/ 266700 h 777240"/>
              <a:gd name="connsiteX5" fmla="*/ 129540 w 1539240"/>
              <a:gd name="connsiteY5" fmla="*/ 213360 h 777240"/>
              <a:gd name="connsiteX6" fmla="*/ 68580 w 1539240"/>
              <a:gd name="connsiteY6" fmla="*/ 152400 h 777240"/>
              <a:gd name="connsiteX7" fmla="*/ 22860 w 1539240"/>
              <a:gd name="connsiteY7" fmla="*/ 91440 h 777240"/>
              <a:gd name="connsiteX8" fmla="*/ 0 w 1539240"/>
              <a:gd name="connsiteY8" fmla="*/ 0 h 777240"/>
              <a:gd name="connsiteX9" fmla="*/ 29852 w 1539240"/>
              <a:gd name="connsiteY9" fmla="*/ 10118 h 777240"/>
              <a:gd name="connsiteX10" fmla="*/ 807720 w 1539240"/>
              <a:gd name="connsiteY10" fmla="*/ 693420 h 777240"/>
              <a:gd name="connsiteX11" fmla="*/ 1455420 w 1539240"/>
              <a:gd name="connsiteY11" fmla="*/ 777240 h 777240"/>
              <a:gd name="connsiteX0" fmla="*/ 1455420 w 1539240"/>
              <a:gd name="connsiteY0" fmla="*/ 777240 h 777240"/>
              <a:gd name="connsiteX1" fmla="*/ 1539240 w 1539240"/>
              <a:gd name="connsiteY1" fmla="*/ 670560 h 777240"/>
              <a:gd name="connsiteX2" fmla="*/ 1013460 w 1539240"/>
              <a:gd name="connsiteY2" fmla="*/ 236220 h 777240"/>
              <a:gd name="connsiteX3" fmla="*/ 487680 w 1539240"/>
              <a:gd name="connsiteY3" fmla="*/ 259080 h 777240"/>
              <a:gd name="connsiteX4" fmla="*/ 289560 w 1539240"/>
              <a:gd name="connsiteY4" fmla="*/ 266700 h 777240"/>
              <a:gd name="connsiteX5" fmla="*/ 129540 w 1539240"/>
              <a:gd name="connsiteY5" fmla="*/ 213360 h 777240"/>
              <a:gd name="connsiteX6" fmla="*/ 68580 w 1539240"/>
              <a:gd name="connsiteY6" fmla="*/ 152400 h 777240"/>
              <a:gd name="connsiteX7" fmla="*/ 22860 w 1539240"/>
              <a:gd name="connsiteY7" fmla="*/ 91440 h 777240"/>
              <a:gd name="connsiteX8" fmla="*/ 0 w 1539240"/>
              <a:gd name="connsiteY8" fmla="*/ 0 h 777240"/>
              <a:gd name="connsiteX9" fmla="*/ 807720 w 1539240"/>
              <a:gd name="connsiteY9" fmla="*/ 693420 h 777240"/>
              <a:gd name="connsiteX10" fmla="*/ 1455420 w 1539240"/>
              <a:gd name="connsiteY10" fmla="*/ 777240 h 777240"/>
              <a:gd name="connsiteX0" fmla="*/ 1432560 w 1516380"/>
              <a:gd name="connsiteY0" fmla="*/ 685800 h 685800"/>
              <a:gd name="connsiteX1" fmla="*/ 1516380 w 1516380"/>
              <a:gd name="connsiteY1" fmla="*/ 579120 h 685800"/>
              <a:gd name="connsiteX2" fmla="*/ 990600 w 1516380"/>
              <a:gd name="connsiteY2" fmla="*/ 144780 h 685800"/>
              <a:gd name="connsiteX3" fmla="*/ 464820 w 1516380"/>
              <a:gd name="connsiteY3" fmla="*/ 167640 h 685800"/>
              <a:gd name="connsiteX4" fmla="*/ 266700 w 1516380"/>
              <a:gd name="connsiteY4" fmla="*/ 175260 h 685800"/>
              <a:gd name="connsiteX5" fmla="*/ 106680 w 1516380"/>
              <a:gd name="connsiteY5" fmla="*/ 121920 h 685800"/>
              <a:gd name="connsiteX6" fmla="*/ 45720 w 1516380"/>
              <a:gd name="connsiteY6" fmla="*/ 60960 h 685800"/>
              <a:gd name="connsiteX7" fmla="*/ 0 w 1516380"/>
              <a:gd name="connsiteY7" fmla="*/ 0 h 685800"/>
              <a:gd name="connsiteX8" fmla="*/ 784860 w 1516380"/>
              <a:gd name="connsiteY8" fmla="*/ 601980 h 685800"/>
              <a:gd name="connsiteX9" fmla="*/ 1432560 w 1516380"/>
              <a:gd name="connsiteY9" fmla="*/ 685800 h 685800"/>
              <a:gd name="connsiteX0" fmla="*/ 1386840 w 1470660"/>
              <a:gd name="connsiteY0" fmla="*/ 624840 h 624840"/>
              <a:gd name="connsiteX1" fmla="*/ 1470660 w 1470660"/>
              <a:gd name="connsiteY1" fmla="*/ 518160 h 624840"/>
              <a:gd name="connsiteX2" fmla="*/ 944880 w 1470660"/>
              <a:gd name="connsiteY2" fmla="*/ 83820 h 624840"/>
              <a:gd name="connsiteX3" fmla="*/ 419100 w 1470660"/>
              <a:gd name="connsiteY3" fmla="*/ 106680 h 624840"/>
              <a:gd name="connsiteX4" fmla="*/ 220980 w 1470660"/>
              <a:gd name="connsiteY4" fmla="*/ 114300 h 624840"/>
              <a:gd name="connsiteX5" fmla="*/ 60960 w 1470660"/>
              <a:gd name="connsiteY5" fmla="*/ 60960 h 624840"/>
              <a:gd name="connsiteX6" fmla="*/ 0 w 1470660"/>
              <a:gd name="connsiteY6" fmla="*/ 0 h 624840"/>
              <a:gd name="connsiteX7" fmla="*/ 739140 w 1470660"/>
              <a:gd name="connsiteY7" fmla="*/ 541020 h 624840"/>
              <a:gd name="connsiteX8" fmla="*/ 1386840 w 1470660"/>
              <a:gd name="connsiteY8" fmla="*/ 624840 h 624840"/>
              <a:gd name="connsiteX0" fmla="*/ 1325880 w 1409700"/>
              <a:gd name="connsiteY0" fmla="*/ 563880 h 563880"/>
              <a:gd name="connsiteX1" fmla="*/ 1409700 w 1409700"/>
              <a:gd name="connsiteY1" fmla="*/ 457200 h 563880"/>
              <a:gd name="connsiteX2" fmla="*/ 883920 w 1409700"/>
              <a:gd name="connsiteY2" fmla="*/ 22860 h 563880"/>
              <a:gd name="connsiteX3" fmla="*/ 358140 w 1409700"/>
              <a:gd name="connsiteY3" fmla="*/ 45720 h 563880"/>
              <a:gd name="connsiteX4" fmla="*/ 160020 w 1409700"/>
              <a:gd name="connsiteY4" fmla="*/ 53340 h 563880"/>
              <a:gd name="connsiteX5" fmla="*/ 0 w 1409700"/>
              <a:gd name="connsiteY5" fmla="*/ 0 h 563880"/>
              <a:gd name="connsiteX6" fmla="*/ 678180 w 1409700"/>
              <a:gd name="connsiteY6" fmla="*/ 480060 h 563880"/>
              <a:gd name="connsiteX7" fmla="*/ 1325880 w 1409700"/>
              <a:gd name="connsiteY7" fmla="*/ 563880 h 563880"/>
              <a:gd name="connsiteX0" fmla="*/ 1165860 w 1249680"/>
              <a:gd name="connsiteY0" fmla="*/ 541020 h 541020"/>
              <a:gd name="connsiteX1" fmla="*/ 1249680 w 1249680"/>
              <a:gd name="connsiteY1" fmla="*/ 434340 h 541020"/>
              <a:gd name="connsiteX2" fmla="*/ 723900 w 1249680"/>
              <a:gd name="connsiteY2" fmla="*/ 0 h 541020"/>
              <a:gd name="connsiteX3" fmla="*/ 198120 w 1249680"/>
              <a:gd name="connsiteY3" fmla="*/ 22860 h 541020"/>
              <a:gd name="connsiteX4" fmla="*/ 0 w 1249680"/>
              <a:gd name="connsiteY4" fmla="*/ 30480 h 541020"/>
              <a:gd name="connsiteX5" fmla="*/ 518160 w 1249680"/>
              <a:gd name="connsiteY5" fmla="*/ 457200 h 541020"/>
              <a:gd name="connsiteX6" fmla="*/ 1165860 w 1249680"/>
              <a:gd name="connsiteY6" fmla="*/ 541020 h 541020"/>
              <a:gd name="connsiteX0" fmla="*/ 967740 w 1051560"/>
              <a:gd name="connsiteY0" fmla="*/ 541020 h 541020"/>
              <a:gd name="connsiteX1" fmla="*/ 1051560 w 1051560"/>
              <a:gd name="connsiteY1" fmla="*/ 434340 h 541020"/>
              <a:gd name="connsiteX2" fmla="*/ 525780 w 1051560"/>
              <a:gd name="connsiteY2" fmla="*/ 0 h 541020"/>
              <a:gd name="connsiteX3" fmla="*/ 0 w 1051560"/>
              <a:gd name="connsiteY3" fmla="*/ 22860 h 541020"/>
              <a:gd name="connsiteX4" fmla="*/ 320040 w 1051560"/>
              <a:gd name="connsiteY4" fmla="*/ 457200 h 541020"/>
              <a:gd name="connsiteX5" fmla="*/ 967740 w 1051560"/>
              <a:gd name="connsiteY5" fmla="*/ 541020 h 541020"/>
              <a:gd name="connsiteX0" fmla="*/ 647700 w 731520"/>
              <a:gd name="connsiteY0" fmla="*/ 541020 h 541020"/>
              <a:gd name="connsiteX1" fmla="*/ 731520 w 731520"/>
              <a:gd name="connsiteY1" fmla="*/ 434340 h 541020"/>
              <a:gd name="connsiteX2" fmla="*/ 205740 w 731520"/>
              <a:gd name="connsiteY2" fmla="*/ 0 h 541020"/>
              <a:gd name="connsiteX3" fmla="*/ 0 w 731520"/>
              <a:gd name="connsiteY3" fmla="*/ 457200 h 541020"/>
              <a:gd name="connsiteX4" fmla="*/ 647700 w 731520"/>
              <a:gd name="connsiteY4" fmla="*/ 541020 h 541020"/>
              <a:gd name="connsiteX0" fmla="*/ 815340 w 899160"/>
              <a:gd name="connsiteY0" fmla="*/ 541020 h 541020"/>
              <a:gd name="connsiteX1" fmla="*/ 899160 w 899160"/>
              <a:gd name="connsiteY1" fmla="*/ 434340 h 541020"/>
              <a:gd name="connsiteX2" fmla="*/ 373380 w 899160"/>
              <a:gd name="connsiteY2" fmla="*/ 0 h 541020"/>
              <a:gd name="connsiteX3" fmla="*/ 0 w 899160"/>
              <a:gd name="connsiteY3" fmla="*/ 441960 h 541020"/>
              <a:gd name="connsiteX4" fmla="*/ 815340 w 899160"/>
              <a:gd name="connsiteY4" fmla="*/ 541020 h 541020"/>
              <a:gd name="connsiteX0" fmla="*/ 815340 w 899160"/>
              <a:gd name="connsiteY0" fmla="*/ 548640 h 548640"/>
              <a:gd name="connsiteX1" fmla="*/ 899160 w 899160"/>
              <a:gd name="connsiteY1" fmla="*/ 441960 h 548640"/>
              <a:gd name="connsiteX2" fmla="*/ 373380 w 899160"/>
              <a:gd name="connsiteY2" fmla="*/ 0 h 548640"/>
              <a:gd name="connsiteX3" fmla="*/ 0 w 899160"/>
              <a:gd name="connsiteY3" fmla="*/ 449580 h 548640"/>
              <a:gd name="connsiteX4" fmla="*/ 815340 w 899160"/>
              <a:gd name="connsiteY4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160" h="548640">
                <a:moveTo>
                  <a:pt x="815340" y="548640"/>
                </a:moveTo>
                <a:lnTo>
                  <a:pt x="899160" y="441960"/>
                </a:lnTo>
                <a:lnTo>
                  <a:pt x="373380" y="0"/>
                </a:lnTo>
                <a:lnTo>
                  <a:pt x="0" y="449580"/>
                </a:lnTo>
                <a:lnTo>
                  <a:pt x="815340" y="548640"/>
                </a:lnTo>
                <a:close/>
              </a:path>
            </a:pathLst>
          </a:custGeom>
          <a:pattFill prst="ltHorz">
            <a:fgClr>
              <a:srgbClr val="FF3399"/>
            </a:fgClr>
            <a:bgClr>
              <a:schemeClr val="bg1"/>
            </a:bgClr>
          </a:pattFill>
          <a:ln w="9525">
            <a:solidFill>
              <a:srgbClr val="FF3399">
                <a:alpha val="7568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519" tIns="44760" rIns="89519" bIns="447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058"/>
          </a:p>
        </p:txBody>
      </p:sp>
      <p:cxnSp>
        <p:nvCxnSpPr>
          <p:cNvPr id="178" name="直線コネクタ 177"/>
          <p:cNvCxnSpPr/>
          <p:nvPr/>
        </p:nvCxnSpPr>
        <p:spPr>
          <a:xfrm flipV="1">
            <a:off x="2842415" y="5438534"/>
            <a:ext cx="477159" cy="87308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>
            <a:off x="2731988" y="2795613"/>
            <a:ext cx="1257105" cy="74605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>
            <a:off x="2520145" y="2933389"/>
            <a:ext cx="1184094" cy="83327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>
            <a:off x="1639950" y="4020069"/>
            <a:ext cx="1564084" cy="26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2078607" y="3197875"/>
            <a:ext cx="1383124" cy="9382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コネクタ 181"/>
          <p:cNvCxnSpPr/>
          <p:nvPr/>
        </p:nvCxnSpPr>
        <p:spPr>
          <a:xfrm flipH="1">
            <a:off x="1984432" y="4307847"/>
            <a:ext cx="1052178" cy="24495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直線コネクタ 185"/>
          <p:cNvCxnSpPr/>
          <p:nvPr/>
        </p:nvCxnSpPr>
        <p:spPr>
          <a:xfrm flipV="1">
            <a:off x="1639949" y="3473519"/>
            <a:ext cx="1886797" cy="547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>
            <a:off x="1859737" y="3591497"/>
            <a:ext cx="1484050" cy="2651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フリーフォーム 150"/>
          <p:cNvSpPr/>
          <p:nvPr/>
        </p:nvSpPr>
        <p:spPr>
          <a:xfrm>
            <a:off x="2567481" y="4801763"/>
            <a:ext cx="1251203" cy="801876"/>
          </a:xfrm>
          <a:custGeom>
            <a:avLst/>
            <a:gdLst>
              <a:gd name="connsiteX0" fmla="*/ 1836420 w 1920240"/>
              <a:gd name="connsiteY0" fmla="*/ 975360 h 975360"/>
              <a:gd name="connsiteX1" fmla="*/ 1920240 w 1920240"/>
              <a:gd name="connsiteY1" fmla="*/ 868680 h 975360"/>
              <a:gd name="connsiteX2" fmla="*/ 1394460 w 1920240"/>
              <a:gd name="connsiteY2" fmla="*/ 434340 h 975360"/>
              <a:gd name="connsiteX3" fmla="*/ 1112520 w 1920240"/>
              <a:gd name="connsiteY3" fmla="*/ 335280 h 975360"/>
              <a:gd name="connsiteX4" fmla="*/ 1036320 w 1920240"/>
              <a:gd name="connsiteY4" fmla="*/ 403860 h 975360"/>
              <a:gd name="connsiteX5" fmla="*/ 868680 w 1920240"/>
              <a:gd name="connsiteY5" fmla="*/ 457200 h 975360"/>
              <a:gd name="connsiteX6" fmla="*/ 670560 w 1920240"/>
              <a:gd name="connsiteY6" fmla="*/ 464820 h 975360"/>
              <a:gd name="connsiteX7" fmla="*/ 510540 w 1920240"/>
              <a:gd name="connsiteY7" fmla="*/ 411480 h 975360"/>
              <a:gd name="connsiteX8" fmla="*/ 449580 w 1920240"/>
              <a:gd name="connsiteY8" fmla="*/ 350520 h 975360"/>
              <a:gd name="connsiteX9" fmla="*/ 403860 w 1920240"/>
              <a:gd name="connsiteY9" fmla="*/ 289560 h 975360"/>
              <a:gd name="connsiteX10" fmla="*/ 381000 w 1920240"/>
              <a:gd name="connsiteY10" fmla="*/ 198120 h 975360"/>
              <a:gd name="connsiteX11" fmla="*/ 381000 w 1920240"/>
              <a:gd name="connsiteY11" fmla="*/ 91440 h 975360"/>
              <a:gd name="connsiteX12" fmla="*/ 152400 w 1920240"/>
              <a:gd name="connsiteY12" fmla="*/ 0 h 975360"/>
              <a:gd name="connsiteX13" fmla="*/ 0 w 1920240"/>
              <a:gd name="connsiteY13" fmla="*/ 220980 h 975360"/>
              <a:gd name="connsiteX14" fmla="*/ 99060 w 1920240"/>
              <a:gd name="connsiteY14" fmla="*/ 388620 h 975360"/>
              <a:gd name="connsiteX15" fmla="*/ 426720 w 1920240"/>
              <a:gd name="connsiteY15" fmla="*/ 388620 h 975360"/>
              <a:gd name="connsiteX16" fmla="*/ 716280 w 1920240"/>
              <a:gd name="connsiteY16" fmla="*/ 853440 h 975360"/>
              <a:gd name="connsiteX17" fmla="*/ 1836420 w 1920240"/>
              <a:gd name="connsiteY17" fmla="*/ 975360 h 975360"/>
              <a:gd name="connsiteX0" fmla="*/ 1836420 w 1836420"/>
              <a:gd name="connsiteY0" fmla="*/ 975360 h 975360"/>
              <a:gd name="connsiteX1" fmla="*/ 1394460 w 1836420"/>
              <a:gd name="connsiteY1" fmla="*/ 434340 h 975360"/>
              <a:gd name="connsiteX2" fmla="*/ 1112520 w 1836420"/>
              <a:gd name="connsiteY2" fmla="*/ 335280 h 975360"/>
              <a:gd name="connsiteX3" fmla="*/ 1036320 w 1836420"/>
              <a:gd name="connsiteY3" fmla="*/ 403860 h 975360"/>
              <a:gd name="connsiteX4" fmla="*/ 868680 w 1836420"/>
              <a:gd name="connsiteY4" fmla="*/ 457200 h 975360"/>
              <a:gd name="connsiteX5" fmla="*/ 670560 w 1836420"/>
              <a:gd name="connsiteY5" fmla="*/ 464820 h 975360"/>
              <a:gd name="connsiteX6" fmla="*/ 510540 w 1836420"/>
              <a:gd name="connsiteY6" fmla="*/ 411480 h 975360"/>
              <a:gd name="connsiteX7" fmla="*/ 449580 w 1836420"/>
              <a:gd name="connsiteY7" fmla="*/ 350520 h 975360"/>
              <a:gd name="connsiteX8" fmla="*/ 403860 w 1836420"/>
              <a:gd name="connsiteY8" fmla="*/ 289560 h 975360"/>
              <a:gd name="connsiteX9" fmla="*/ 381000 w 1836420"/>
              <a:gd name="connsiteY9" fmla="*/ 198120 h 975360"/>
              <a:gd name="connsiteX10" fmla="*/ 381000 w 1836420"/>
              <a:gd name="connsiteY10" fmla="*/ 91440 h 975360"/>
              <a:gd name="connsiteX11" fmla="*/ 152400 w 1836420"/>
              <a:gd name="connsiteY11" fmla="*/ 0 h 975360"/>
              <a:gd name="connsiteX12" fmla="*/ 0 w 1836420"/>
              <a:gd name="connsiteY12" fmla="*/ 220980 h 975360"/>
              <a:gd name="connsiteX13" fmla="*/ 99060 w 1836420"/>
              <a:gd name="connsiteY13" fmla="*/ 388620 h 975360"/>
              <a:gd name="connsiteX14" fmla="*/ 426720 w 1836420"/>
              <a:gd name="connsiteY14" fmla="*/ 388620 h 975360"/>
              <a:gd name="connsiteX15" fmla="*/ 716280 w 1836420"/>
              <a:gd name="connsiteY15" fmla="*/ 853440 h 975360"/>
              <a:gd name="connsiteX16" fmla="*/ 1836420 w 1836420"/>
              <a:gd name="connsiteY16" fmla="*/ 975360 h 975360"/>
              <a:gd name="connsiteX0" fmla="*/ 1203960 w 1394460"/>
              <a:gd name="connsiteY0" fmla="*/ 906780 h 906780"/>
              <a:gd name="connsiteX1" fmla="*/ 1394460 w 1394460"/>
              <a:gd name="connsiteY1" fmla="*/ 434340 h 906780"/>
              <a:gd name="connsiteX2" fmla="*/ 1112520 w 1394460"/>
              <a:gd name="connsiteY2" fmla="*/ 335280 h 906780"/>
              <a:gd name="connsiteX3" fmla="*/ 1036320 w 1394460"/>
              <a:gd name="connsiteY3" fmla="*/ 403860 h 906780"/>
              <a:gd name="connsiteX4" fmla="*/ 868680 w 1394460"/>
              <a:gd name="connsiteY4" fmla="*/ 457200 h 906780"/>
              <a:gd name="connsiteX5" fmla="*/ 670560 w 1394460"/>
              <a:gd name="connsiteY5" fmla="*/ 464820 h 906780"/>
              <a:gd name="connsiteX6" fmla="*/ 510540 w 1394460"/>
              <a:gd name="connsiteY6" fmla="*/ 411480 h 906780"/>
              <a:gd name="connsiteX7" fmla="*/ 449580 w 1394460"/>
              <a:gd name="connsiteY7" fmla="*/ 350520 h 906780"/>
              <a:gd name="connsiteX8" fmla="*/ 403860 w 1394460"/>
              <a:gd name="connsiteY8" fmla="*/ 289560 h 906780"/>
              <a:gd name="connsiteX9" fmla="*/ 381000 w 1394460"/>
              <a:gd name="connsiteY9" fmla="*/ 198120 h 906780"/>
              <a:gd name="connsiteX10" fmla="*/ 381000 w 1394460"/>
              <a:gd name="connsiteY10" fmla="*/ 91440 h 906780"/>
              <a:gd name="connsiteX11" fmla="*/ 152400 w 1394460"/>
              <a:gd name="connsiteY11" fmla="*/ 0 h 906780"/>
              <a:gd name="connsiteX12" fmla="*/ 0 w 1394460"/>
              <a:gd name="connsiteY12" fmla="*/ 220980 h 906780"/>
              <a:gd name="connsiteX13" fmla="*/ 99060 w 1394460"/>
              <a:gd name="connsiteY13" fmla="*/ 388620 h 906780"/>
              <a:gd name="connsiteX14" fmla="*/ 426720 w 1394460"/>
              <a:gd name="connsiteY14" fmla="*/ 388620 h 906780"/>
              <a:gd name="connsiteX15" fmla="*/ 716280 w 1394460"/>
              <a:gd name="connsiteY15" fmla="*/ 853440 h 906780"/>
              <a:gd name="connsiteX16" fmla="*/ 1203960 w 1394460"/>
              <a:gd name="connsiteY16" fmla="*/ 906780 h 906780"/>
              <a:gd name="connsiteX0" fmla="*/ 1203960 w 1379220"/>
              <a:gd name="connsiteY0" fmla="*/ 906780 h 906780"/>
              <a:gd name="connsiteX1" fmla="*/ 1379220 w 1379220"/>
              <a:gd name="connsiteY1" fmla="*/ 426720 h 906780"/>
              <a:gd name="connsiteX2" fmla="*/ 1112520 w 1379220"/>
              <a:gd name="connsiteY2" fmla="*/ 335280 h 906780"/>
              <a:gd name="connsiteX3" fmla="*/ 1036320 w 1379220"/>
              <a:gd name="connsiteY3" fmla="*/ 403860 h 906780"/>
              <a:gd name="connsiteX4" fmla="*/ 868680 w 1379220"/>
              <a:gd name="connsiteY4" fmla="*/ 457200 h 906780"/>
              <a:gd name="connsiteX5" fmla="*/ 670560 w 1379220"/>
              <a:gd name="connsiteY5" fmla="*/ 464820 h 906780"/>
              <a:gd name="connsiteX6" fmla="*/ 510540 w 1379220"/>
              <a:gd name="connsiteY6" fmla="*/ 411480 h 906780"/>
              <a:gd name="connsiteX7" fmla="*/ 449580 w 1379220"/>
              <a:gd name="connsiteY7" fmla="*/ 350520 h 906780"/>
              <a:gd name="connsiteX8" fmla="*/ 403860 w 1379220"/>
              <a:gd name="connsiteY8" fmla="*/ 289560 h 906780"/>
              <a:gd name="connsiteX9" fmla="*/ 381000 w 1379220"/>
              <a:gd name="connsiteY9" fmla="*/ 198120 h 906780"/>
              <a:gd name="connsiteX10" fmla="*/ 381000 w 1379220"/>
              <a:gd name="connsiteY10" fmla="*/ 91440 h 906780"/>
              <a:gd name="connsiteX11" fmla="*/ 152400 w 1379220"/>
              <a:gd name="connsiteY11" fmla="*/ 0 h 906780"/>
              <a:gd name="connsiteX12" fmla="*/ 0 w 1379220"/>
              <a:gd name="connsiteY12" fmla="*/ 220980 h 906780"/>
              <a:gd name="connsiteX13" fmla="*/ 99060 w 1379220"/>
              <a:gd name="connsiteY13" fmla="*/ 388620 h 906780"/>
              <a:gd name="connsiteX14" fmla="*/ 426720 w 1379220"/>
              <a:gd name="connsiteY14" fmla="*/ 388620 h 906780"/>
              <a:gd name="connsiteX15" fmla="*/ 716280 w 1379220"/>
              <a:gd name="connsiteY15" fmla="*/ 853440 h 906780"/>
              <a:gd name="connsiteX16" fmla="*/ 1203960 w 1379220"/>
              <a:gd name="connsiteY16" fmla="*/ 906780 h 906780"/>
              <a:gd name="connsiteX0" fmla="*/ 1173480 w 1379220"/>
              <a:gd name="connsiteY0" fmla="*/ 891540 h 891540"/>
              <a:gd name="connsiteX1" fmla="*/ 1379220 w 1379220"/>
              <a:gd name="connsiteY1" fmla="*/ 426720 h 891540"/>
              <a:gd name="connsiteX2" fmla="*/ 1112520 w 1379220"/>
              <a:gd name="connsiteY2" fmla="*/ 335280 h 891540"/>
              <a:gd name="connsiteX3" fmla="*/ 1036320 w 1379220"/>
              <a:gd name="connsiteY3" fmla="*/ 403860 h 891540"/>
              <a:gd name="connsiteX4" fmla="*/ 868680 w 1379220"/>
              <a:gd name="connsiteY4" fmla="*/ 457200 h 891540"/>
              <a:gd name="connsiteX5" fmla="*/ 670560 w 1379220"/>
              <a:gd name="connsiteY5" fmla="*/ 464820 h 891540"/>
              <a:gd name="connsiteX6" fmla="*/ 510540 w 1379220"/>
              <a:gd name="connsiteY6" fmla="*/ 411480 h 891540"/>
              <a:gd name="connsiteX7" fmla="*/ 449580 w 1379220"/>
              <a:gd name="connsiteY7" fmla="*/ 350520 h 891540"/>
              <a:gd name="connsiteX8" fmla="*/ 403860 w 1379220"/>
              <a:gd name="connsiteY8" fmla="*/ 289560 h 891540"/>
              <a:gd name="connsiteX9" fmla="*/ 381000 w 1379220"/>
              <a:gd name="connsiteY9" fmla="*/ 198120 h 891540"/>
              <a:gd name="connsiteX10" fmla="*/ 381000 w 1379220"/>
              <a:gd name="connsiteY10" fmla="*/ 91440 h 891540"/>
              <a:gd name="connsiteX11" fmla="*/ 152400 w 1379220"/>
              <a:gd name="connsiteY11" fmla="*/ 0 h 891540"/>
              <a:gd name="connsiteX12" fmla="*/ 0 w 1379220"/>
              <a:gd name="connsiteY12" fmla="*/ 220980 h 891540"/>
              <a:gd name="connsiteX13" fmla="*/ 99060 w 1379220"/>
              <a:gd name="connsiteY13" fmla="*/ 388620 h 891540"/>
              <a:gd name="connsiteX14" fmla="*/ 426720 w 1379220"/>
              <a:gd name="connsiteY14" fmla="*/ 388620 h 891540"/>
              <a:gd name="connsiteX15" fmla="*/ 716280 w 1379220"/>
              <a:gd name="connsiteY15" fmla="*/ 853440 h 891540"/>
              <a:gd name="connsiteX16" fmla="*/ 1173480 w 1379220"/>
              <a:gd name="connsiteY16" fmla="*/ 891540 h 891540"/>
              <a:gd name="connsiteX0" fmla="*/ 1013460 w 1379220"/>
              <a:gd name="connsiteY0" fmla="*/ 883920 h 883920"/>
              <a:gd name="connsiteX1" fmla="*/ 1379220 w 1379220"/>
              <a:gd name="connsiteY1" fmla="*/ 426720 h 883920"/>
              <a:gd name="connsiteX2" fmla="*/ 1112520 w 1379220"/>
              <a:gd name="connsiteY2" fmla="*/ 335280 h 883920"/>
              <a:gd name="connsiteX3" fmla="*/ 1036320 w 1379220"/>
              <a:gd name="connsiteY3" fmla="*/ 403860 h 883920"/>
              <a:gd name="connsiteX4" fmla="*/ 868680 w 1379220"/>
              <a:gd name="connsiteY4" fmla="*/ 457200 h 883920"/>
              <a:gd name="connsiteX5" fmla="*/ 670560 w 1379220"/>
              <a:gd name="connsiteY5" fmla="*/ 464820 h 883920"/>
              <a:gd name="connsiteX6" fmla="*/ 510540 w 1379220"/>
              <a:gd name="connsiteY6" fmla="*/ 411480 h 883920"/>
              <a:gd name="connsiteX7" fmla="*/ 449580 w 1379220"/>
              <a:gd name="connsiteY7" fmla="*/ 350520 h 883920"/>
              <a:gd name="connsiteX8" fmla="*/ 403860 w 1379220"/>
              <a:gd name="connsiteY8" fmla="*/ 289560 h 883920"/>
              <a:gd name="connsiteX9" fmla="*/ 381000 w 1379220"/>
              <a:gd name="connsiteY9" fmla="*/ 198120 h 883920"/>
              <a:gd name="connsiteX10" fmla="*/ 381000 w 1379220"/>
              <a:gd name="connsiteY10" fmla="*/ 91440 h 883920"/>
              <a:gd name="connsiteX11" fmla="*/ 152400 w 1379220"/>
              <a:gd name="connsiteY11" fmla="*/ 0 h 883920"/>
              <a:gd name="connsiteX12" fmla="*/ 0 w 1379220"/>
              <a:gd name="connsiteY12" fmla="*/ 220980 h 883920"/>
              <a:gd name="connsiteX13" fmla="*/ 99060 w 1379220"/>
              <a:gd name="connsiteY13" fmla="*/ 388620 h 883920"/>
              <a:gd name="connsiteX14" fmla="*/ 426720 w 1379220"/>
              <a:gd name="connsiteY14" fmla="*/ 388620 h 883920"/>
              <a:gd name="connsiteX15" fmla="*/ 716280 w 1379220"/>
              <a:gd name="connsiteY15" fmla="*/ 853440 h 883920"/>
              <a:gd name="connsiteX16" fmla="*/ 1013460 w 1379220"/>
              <a:gd name="connsiteY16" fmla="*/ 88392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79220" h="883920">
                <a:moveTo>
                  <a:pt x="1013460" y="883920"/>
                </a:moveTo>
                <a:lnTo>
                  <a:pt x="1379220" y="426720"/>
                </a:lnTo>
                <a:lnTo>
                  <a:pt x="1112520" y="335280"/>
                </a:lnTo>
                <a:lnTo>
                  <a:pt x="1036320" y="403860"/>
                </a:lnTo>
                <a:lnTo>
                  <a:pt x="868680" y="457200"/>
                </a:lnTo>
                <a:lnTo>
                  <a:pt x="670560" y="464820"/>
                </a:lnTo>
                <a:lnTo>
                  <a:pt x="510540" y="411480"/>
                </a:lnTo>
                <a:lnTo>
                  <a:pt x="449580" y="350520"/>
                </a:lnTo>
                <a:lnTo>
                  <a:pt x="403860" y="289560"/>
                </a:lnTo>
                <a:lnTo>
                  <a:pt x="381000" y="198120"/>
                </a:lnTo>
                <a:lnTo>
                  <a:pt x="381000" y="91440"/>
                </a:lnTo>
                <a:lnTo>
                  <a:pt x="152400" y="0"/>
                </a:lnTo>
                <a:lnTo>
                  <a:pt x="0" y="220980"/>
                </a:lnTo>
                <a:lnTo>
                  <a:pt x="99060" y="388620"/>
                </a:lnTo>
                <a:lnTo>
                  <a:pt x="426720" y="388620"/>
                </a:lnTo>
                <a:lnTo>
                  <a:pt x="716280" y="853440"/>
                </a:lnTo>
                <a:lnTo>
                  <a:pt x="1013460" y="883920"/>
                </a:lnTo>
                <a:close/>
              </a:path>
            </a:pathLst>
          </a:custGeom>
          <a:pattFill prst="ltVert">
            <a:fgClr>
              <a:srgbClr val="FF3399"/>
            </a:fgClr>
            <a:bgClr>
              <a:schemeClr val="bg1"/>
            </a:bgClr>
          </a:pattFill>
          <a:ln w="9525">
            <a:solidFill>
              <a:srgbClr val="FF3399">
                <a:alpha val="7568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519" tIns="44760" rIns="89519" bIns="447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058"/>
          </a:p>
        </p:txBody>
      </p:sp>
      <p:sp>
        <p:nvSpPr>
          <p:cNvPr id="161" name="フリーフォーム 160"/>
          <p:cNvSpPr/>
          <p:nvPr/>
        </p:nvSpPr>
        <p:spPr>
          <a:xfrm>
            <a:off x="2183206" y="3455181"/>
            <a:ext cx="2188192" cy="2223098"/>
          </a:xfrm>
          <a:custGeom>
            <a:avLst/>
            <a:gdLst>
              <a:gd name="connsiteX0" fmla="*/ 1479550 w 1479550"/>
              <a:gd name="connsiteY0" fmla="*/ 406400 h 908050"/>
              <a:gd name="connsiteX1" fmla="*/ 1073150 w 1479550"/>
              <a:gd name="connsiteY1" fmla="*/ 107950 h 908050"/>
              <a:gd name="connsiteX2" fmla="*/ 482600 w 1479550"/>
              <a:gd name="connsiteY2" fmla="*/ 0 h 908050"/>
              <a:gd name="connsiteX3" fmla="*/ 0 w 1479550"/>
              <a:gd name="connsiteY3" fmla="*/ 723900 h 908050"/>
              <a:gd name="connsiteX4" fmla="*/ 1085850 w 1479550"/>
              <a:gd name="connsiteY4" fmla="*/ 908050 h 908050"/>
              <a:gd name="connsiteX5" fmla="*/ 1479550 w 1479550"/>
              <a:gd name="connsiteY5" fmla="*/ 406400 h 908050"/>
              <a:gd name="connsiteX0" fmla="*/ 1479550 w 1479550"/>
              <a:gd name="connsiteY0" fmla="*/ 406400 h 908050"/>
              <a:gd name="connsiteX1" fmla="*/ 1193800 w 1479550"/>
              <a:gd name="connsiteY1" fmla="*/ 133350 h 908050"/>
              <a:gd name="connsiteX2" fmla="*/ 482600 w 1479550"/>
              <a:gd name="connsiteY2" fmla="*/ 0 h 908050"/>
              <a:gd name="connsiteX3" fmla="*/ 0 w 1479550"/>
              <a:gd name="connsiteY3" fmla="*/ 723900 h 908050"/>
              <a:gd name="connsiteX4" fmla="*/ 1085850 w 1479550"/>
              <a:gd name="connsiteY4" fmla="*/ 908050 h 908050"/>
              <a:gd name="connsiteX5" fmla="*/ 1479550 w 1479550"/>
              <a:gd name="connsiteY5" fmla="*/ 406400 h 908050"/>
              <a:gd name="connsiteX0" fmla="*/ 1479550 w 1479550"/>
              <a:gd name="connsiteY0" fmla="*/ 406400 h 908050"/>
              <a:gd name="connsiteX1" fmla="*/ 1219200 w 1479550"/>
              <a:gd name="connsiteY1" fmla="*/ 146050 h 908050"/>
              <a:gd name="connsiteX2" fmla="*/ 482600 w 1479550"/>
              <a:gd name="connsiteY2" fmla="*/ 0 h 908050"/>
              <a:gd name="connsiteX3" fmla="*/ 0 w 1479550"/>
              <a:gd name="connsiteY3" fmla="*/ 723900 h 908050"/>
              <a:gd name="connsiteX4" fmla="*/ 1085850 w 1479550"/>
              <a:gd name="connsiteY4" fmla="*/ 908050 h 908050"/>
              <a:gd name="connsiteX5" fmla="*/ 1479550 w 1479550"/>
              <a:gd name="connsiteY5" fmla="*/ 406400 h 908050"/>
              <a:gd name="connsiteX0" fmla="*/ 1492250 w 1492250"/>
              <a:gd name="connsiteY0" fmla="*/ 412750 h 908050"/>
              <a:gd name="connsiteX1" fmla="*/ 1219200 w 1492250"/>
              <a:gd name="connsiteY1" fmla="*/ 146050 h 908050"/>
              <a:gd name="connsiteX2" fmla="*/ 482600 w 1492250"/>
              <a:gd name="connsiteY2" fmla="*/ 0 h 908050"/>
              <a:gd name="connsiteX3" fmla="*/ 0 w 1492250"/>
              <a:gd name="connsiteY3" fmla="*/ 723900 h 908050"/>
              <a:gd name="connsiteX4" fmla="*/ 1085850 w 1492250"/>
              <a:gd name="connsiteY4" fmla="*/ 908050 h 908050"/>
              <a:gd name="connsiteX5" fmla="*/ 1492250 w 1492250"/>
              <a:gd name="connsiteY5" fmla="*/ 412750 h 908050"/>
              <a:gd name="connsiteX0" fmla="*/ 1492250 w 1492250"/>
              <a:gd name="connsiteY0" fmla="*/ 266700 h 762000"/>
              <a:gd name="connsiteX1" fmla="*/ 1219200 w 1492250"/>
              <a:gd name="connsiteY1" fmla="*/ 0 h 762000"/>
              <a:gd name="connsiteX2" fmla="*/ 110481 w 1492250"/>
              <a:gd name="connsiteY2" fmla="*/ 391455 h 762000"/>
              <a:gd name="connsiteX3" fmla="*/ 0 w 1492250"/>
              <a:gd name="connsiteY3" fmla="*/ 577850 h 762000"/>
              <a:gd name="connsiteX4" fmla="*/ 1085850 w 1492250"/>
              <a:gd name="connsiteY4" fmla="*/ 762000 h 762000"/>
              <a:gd name="connsiteX5" fmla="*/ 1492250 w 1492250"/>
              <a:gd name="connsiteY5" fmla="*/ 266700 h 762000"/>
              <a:gd name="connsiteX0" fmla="*/ 1492250 w 1492250"/>
              <a:gd name="connsiteY0" fmla="*/ 0 h 495300"/>
              <a:gd name="connsiteX1" fmla="*/ 1400091 w 1492250"/>
              <a:gd name="connsiteY1" fmla="*/ 374171 h 495300"/>
              <a:gd name="connsiteX2" fmla="*/ 110481 w 1492250"/>
              <a:gd name="connsiteY2" fmla="*/ 124755 h 495300"/>
              <a:gd name="connsiteX3" fmla="*/ 0 w 1492250"/>
              <a:gd name="connsiteY3" fmla="*/ 311150 h 495300"/>
              <a:gd name="connsiteX4" fmla="*/ 1085850 w 1492250"/>
              <a:gd name="connsiteY4" fmla="*/ 495300 h 495300"/>
              <a:gd name="connsiteX5" fmla="*/ 1492250 w 1492250"/>
              <a:gd name="connsiteY5" fmla="*/ 0 h 495300"/>
              <a:gd name="connsiteX0" fmla="*/ 1094290 w 1400091"/>
              <a:gd name="connsiteY0" fmla="*/ 645325 h 645325"/>
              <a:gd name="connsiteX1" fmla="*/ 1400091 w 1400091"/>
              <a:gd name="connsiteY1" fmla="*/ 249416 h 645325"/>
              <a:gd name="connsiteX2" fmla="*/ 110481 w 1400091"/>
              <a:gd name="connsiteY2" fmla="*/ 0 h 645325"/>
              <a:gd name="connsiteX3" fmla="*/ 0 w 1400091"/>
              <a:gd name="connsiteY3" fmla="*/ 186395 h 645325"/>
              <a:gd name="connsiteX4" fmla="*/ 1085850 w 1400091"/>
              <a:gd name="connsiteY4" fmla="*/ 370545 h 645325"/>
              <a:gd name="connsiteX5" fmla="*/ 1094290 w 1400091"/>
              <a:gd name="connsiteY5" fmla="*/ 645325 h 645325"/>
              <a:gd name="connsiteX0" fmla="*/ 1099458 w 1400091"/>
              <a:gd name="connsiteY0" fmla="*/ 619484 h 619484"/>
              <a:gd name="connsiteX1" fmla="*/ 1400091 w 1400091"/>
              <a:gd name="connsiteY1" fmla="*/ 249416 h 619484"/>
              <a:gd name="connsiteX2" fmla="*/ 110481 w 1400091"/>
              <a:gd name="connsiteY2" fmla="*/ 0 h 619484"/>
              <a:gd name="connsiteX3" fmla="*/ 0 w 1400091"/>
              <a:gd name="connsiteY3" fmla="*/ 186395 h 619484"/>
              <a:gd name="connsiteX4" fmla="*/ 1085850 w 1400091"/>
              <a:gd name="connsiteY4" fmla="*/ 370545 h 619484"/>
              <a:gd name="connsiteX5" fmla="*/ 1099458 w 1400091"/>
              <a:gd name="connsiteY5" fmla="*/ 619484 h 619484"/>
              <a:gd name="connsiteX0" fmla="*/ 1099458 w 1400091"/>
              <a:gd name="connsiteY0" fmla="*/ 619484 h 619484"/>
              <a:gd name="connsiteX1" fmla="*/ 1400091 w 1400091"/>
              <a:gd name="connsiteY1" fmla="*/ 249416 h 619484"/>
              <a:gd name="connsiteX2" fmla="*/ 110481 w 1400091"/>
              <a:gd name="connsiteY2" fmla="*/ 0 h 619484"/>
              <a:gd name="connsiteX3" fmla="*/ 0 w 1400091"/>
              <a:gd name="connsiteY3" fmla="*/ 186395 h 619484"/>
              <a:gd name="connsiteX4" fmla="*/ 817097 w 1400091"/>
              <a:gd name="connsiteY4" fmla="*/ 349872 h 619484"/>
              <a:gd name="connsiteX5" fmla="*/ 1099458 w 1400091"/>
              <a:gd name="connsiteY5" fmla="*/ 619484 h 619484"/>
              <a:gd name="connsiteX0" fmla="*/ 1083953 w 1400091"/>
              <a:gd name="connsiteY0" fmla="*/ 619484 h 619484"/>
              <a:gd name="connsiteX1" fmla="*/ 1400091 w 1400091"/>
              <a:gd name="connsiteY1" fmla="*/ 249416 h 619484"/>
              <a:gd name="connsiteX2" fmla="*/ 110481 w 1400091"/>
              <a:gd name="connsiteY2" fmla="*/ 0 h 619484"/>
              <a:gd name="connsiteX3" fmla="*/ 0 w 1400091"/>
              <a:gd name="connsiteY3" fmla="*/ 186395 h 619484"/>
              <a:gd name="connsiteX4" fmla="*/ 817097 w 1400091"/>
              <a:gd name="connsiteY4" fmla="*/ 349872 h 619484"/>
              <a:gd name="connsiteX5" fmla="*/ 1083953 w 1400091"/>
              <a:gd name="connsiteY5" fmla="*/ 619484 h 619484"/>
              <a:gd name="connsiteX0" fmla="*/ 1083953 w 1083953"/>
              <a:gd name="connsiteY0" fmla="*/ 619484 h 619484"/>
              <a:gd name="connsiteX1" fmla="*/ 707536 w 1083953"/>
              <a:gd name="connsiteY1" fmla="*/ 120208 h 619484"/>
              <a:gd name="connsiteX2" fmla="*/ 110481 w 1083953"/>
              <a:gd name="connsiteY2" fmla="*/ 0 h 619484"/>
              <a:gd name="connsiteX3" fmla="*/ 0 w 1083953"/>
              <a:gd name="connsiteY3" fmla="*/ 186395 h 619484"/>
              <a:gd name="connsiteX4" fmla="*/ 817097 w 1083953"/>
              <a:gd name="connsiteY4" fmla="*/ 349872 h 619484"/>
              <a:gd name="connsiteX5" fmla="*/ 1083953 w 1083953"/>
              <a:gd name="connsiteY5" fmla="*/ 619484 h 619484"/>
              <a:gd name="connsiteX0" fmla="*/ 1399221 w 1399221"/>
              <a:gd name="connsiteY0" fmla="*/ 619484 h 723900"/>
              <a:gd name="connsiteX1" fmla="*/ 1022804 w 1399221"/>
              <a:gd name="connsiteY1" fmla="*/ 120208 h 723900"/>
              <a:gd name="connsiteX2" fmla="*/ 425749 w 1399221"/>
              <a:gd name="connsiteY2" fmla="*/ 0 h 723900"/>
              <a:gd name="connsiteX3" fmla="*/ 0 w 1399221"/>
              <a:gd name="connsiteY3" fmla="*/ 723900 h 723900"/>
              <a:gd name="connsiteX4" fmla="*/ 1132365 w 1399221"/>
              <a:gd name="connsiteY4" fmla="*/ 349872 h 723900"/>
              <a:gd name="connsiteX5" fmla="*/ 1399221 w 1399221"/>
              <a:gd name="connsiteY5" fmla="*/ 619484 h 723900"/>
              <a:gd name="connsiteX0" fmla="*/ 1579609 w 1579609"/>
              <a:gd name="connsiteY0" fmla="*/ 619484 h 723900"/>
              <a:gd name="connsiteX1" fmla="*/ 1203192 w 1579609"/>
              <a:gd name="connsiteY1" fmla="*/ 120208 h 723900"/>
              <a:gd name="connsiteX2" fmla="*/ 606137 w 1579609"/>
              <a:gd name="connsiteY2" fmla="*/ 0 h 723900"/>
              <a:gd name="connsiteX3" fmla="*/ 180388 w 1579609"/>
              <a:gd name="connsiteY3" fmla="*/ 723900 h 723900"/>
              <a:gd name="connsiteX4" fmla="*/ 0 w 1579609"/>
              <a:gd name="connsiteY4" fmla="*/ 628961 h 723900"/>
              <a:gd name="connsiteX5" fmla="*/ 1579609 w 1579609"/>
              <a:gd name="connsiteY5" fmla="*/ 619484 h 723900"/>
              <a:gd name="connsiteX0" fmla="*/ 0 w 1437663"/>
              <a:gd name="connsiteY0" fmla="*/ 970930 h 970930"/>
              <a:gd name="connsiteX1" fmla="*/ 1437663 w 1437663"/>
              <a:gd name="connsiteY1" fmla="*/ 120208 h 970930"/>
              <a:gd name="connsiteX2" fmla="*/ 840608 w 1437663"/>
              <a:gd name="connsiteY2" fmla="*/ 0 h 970930"/>
              <a:gd name="connsiteX3" fmla="*/ 414859 w 1437663"/>
              <a:gd name="connsiteY3" fmla="*/ 723900 h 970930"/>
              <a:gd name="connsiteX4" fmla="*/ 234471 w 1437663"/>
              <a:gd name="connsiteY4" fmla="*/ 628961 h 970930"/>
              <a:gd name="connsiteX5" fmla="*/ 0 w 1437663"/>
              <a:gd name="connsiteY5" fmla="*/ 970930 h 970930"/>
              <a:gd name="connsiteX0" fmla="*/ 0 w 1437663"/>
              <a:gd name="connsiteY0" fmla="*/ 970930 h 970930"/>
              <a:gd name="connsiteX1" fmla="*/ 704548 w 1437663"/>
              <a:gd name="connsiteY1" fmla="*/ 557182 h 970930"/>
              <a:gd name="connsiteX2" fmla="*/ 1437663 w 1437663"/>
              <a:gd name="connsiteY2" fmla="*/ 120208 h 970930"/>
              <a:gd name="connsiteX3" fmla="*/ 840608 w 1437663"/>
              <a:gd name="connsiteY3" fmla="*/ 0 h 970930"/>
              <a:gd name="connsiteX4" fmla="*/ 414859 w 1437663"/>
              <a:gd name="connsiteY4" fmla="*/ 723900 h 970930"/>
              <a:gd name="connsiteX5" fmla="*/ 234471 w 1437663"/>
              <a:gd name="connsiteY5" fmla="*/ 628961 h 970930"/>
              <a:gd name="connsiteX6" fmla="*/ 0 w 1437663"/>
              <a:gd name="connsiteY6" fmla="*/ 970930 h 970930"/>
              <a:gd name="connsiteX0" fmla="*/ 0 w 1437663"/>
              <a:gd name="connsiteY0" fmla="*/ 970930 h 1213558"/>
              <a:gd name="connsiteX1" fmla="*/ 554668 w 1437663"/>
              <a:gd name="connsiteY1" fmla="*/ 1213558 h 1213558"/>
              <a:gd name="connsiteX2" fmla="*/ 1437663 w 1437663"/>
              <a:gd name="connsiteY2" fmla="*/ 120208 h 1213558"/>
              <a:gd name="connsiteX3" fmla="*/ 840608 w 1437663"/>
              <a:gd name="connsiteY3" fmla="*/ 0 h 1213558"/>
              <a:gd name="connsiteX4" fmla="*/ 414859 w 1437663"/>
              <a:gd name="connsiteY4" fmla="*/ 723900 h 1213558"/>
              <a:gd name="connsiteX5" fmla="*/ 234471 w 1437663"/>
              <a:gd name="connsiteY5" fmla="*/ 628961 h 1213558"/>
              <a:gd name="connsiteX6" fmla="*/ 0 w 1437663"/>
              <a:gd name="connsiteY6" fmla="*/ 970930 h 1213558"/>
              <a:gd name="connsiteX0" fmla="*/ 0 w 1437663"/>
              <a:gd name="connsiteY0" fmla="*/ 970930 h 1213558"/>
              <a:gd name="connsiteX1" fmla="*/ 554668 w 1437663"/>
              <a:gd name="connsiteY1" fmla="*/ 1213558 h 1213558"/>
              <a:gd name="connsiteX2" fmla="*/ 637361 w 1437663"/>
              <a:gd name="connsiteY2" fmla="*/ 1089518 h 1213558"/>
              <a:gd name="connsiteX3" fmla="*/ 1437663 w 1437663"/>
              <a:gd name="connsiteY3" fmla="*/ 120208 h 1213558"/>
              <a:gd name="connsiteX4" fmla="*/ 840608 w 1437663"/>
              <a:gd name="connsiteY4" fmla="*/ 0 h 1213558"/>
              <a:gd name="connsiteX5" fmla="*/ 414859 w 1437663"/>
              <a:gd name="connsiteY5" fmla="*/ 723900 h 1213558"/>
              <a:gd name="connsiteX6" fmla="*/ 234471 w 1437663"/>
              <a:gd name="connsiteY6" fmla="*/ 628961 h 1213558"/>
              <a:gd name="connsiteX7" fmla="*/ 0 w 1437663"/>
              <a:gd name="connsiteY7" fmla="*/ 970930 h 1213558"/>
              <a:gd name="connsiteX0" fmla="*/ 0 w 1437663"/>
              <a:gd name="connsiteY0" fmla="*/ 970930 h 1213558"/>
              <a:gd name="connsiteX1" fmla="*/ 554668 w 1437663"/>
              <a:gd name="connsiteY1" fmla="*/ 1213558 h 1213558"/>
              <a:gd name="connsiteX2" fmla="*/ 756232 w 1437663"/>
              <a:gd name="connsiteY2" fmla="*/ 1198054 h 1213558"/>
              <a:gd name="connsiteX3" fmla="*/ 1437663 w 1437663"/>
              <a:gd name="connsiteY3" fmla="*/ 120208 h 1213558"/>
              <a:gd name="connsiteX4" fmla="*/ 840608 w 1437663"/>
              <a:gd name="connsiteY4" fmla="*/ 0 h 1213558"/>
              <a:gd name="connsiteX5" fmla="*/ 414859 w 1437663"/>
              <a:gd name="connsiteY5" fmla="*/ 723900 h 1213558"/>
              <a:gd name="connsiteX6" fmla="*/ 234471 w 1437663"/>
              <a:gd name="connsiteY6" fmla="*/ 628961 h 1213558"/>
              <a:gd name="connsiteX7" fmla="*/ 0 w 1437663"/>
              <a:gd name="connsiteY7" fmla="*/ 970930 h 1213558"/>
              <a:gd name="connsiteX0" fmla="*/ 0 w 1437663"/>
              <a:gd name="connsiteY0" fmla="*/ 970930 h 1213558"/>
              <a:gd name="connsiteX1" fmla="*/ 554668 w 1437663"/>
              <a:gd name="connsiteY1" fmla="*/ 1213558 h 1213558"/>
              <a:gd name="connsiteX2" fmla="*/ 756232 w 1437663"/>
              <a:gd name="connsiteY2" fmla="*/ 1198054 h 1213558"/>
              <a:gd name="connsiteX3" fmla="*/ 823420 w 1437663"/>
              <a:gd name="connsiteY3" fmla="*/ 1084351 h 1213558"/>
              <a:gd name="connsiteX4" fmla="*/ 1437663 w 1437663"/>
              <a:gd name="connsiteY4" fmla="*/ 120208 h 1213558"/>
              <a:gd name="connsiteX5" fmla="*/ 840608 w 1437663"/>
              <a:gd name="connsiteY5" fmla="*/ 0 h 1213558"/>
              <a:gd name="connsiteX6" fmla="*/ 414859 w 1437663"/>
              <a:gd name="connsiteY6" fmla="*/ 723900 h 1213558"/>
              <a:gd name="connsiteX7" fmla="*/ 234471 w 1437663"/>
              <a:gd name="connsiteY7" fmla="*/ 628961 h 1213558"/>
              <a:gd name="connsiteX8" fmla="*/ 0 w 1437663"/>
              <a:gd name="connsiteY8" fmla="*/ 970930 h 1213558"/>
              <a:gd name="connsiteX0" fmla="*/ 0 w 1437663"/>
              <a:gd name="connsiteY0" fmla="*/ 970930 h 1745895"/>
              <a:gd name="connsiteX1" fmla="*/ 554668 w 1437663"/>
              <a:gd name="connsiteY1" fmla="*/ 1213558 h 1745895"/>
              <a:gd name="connsiteX2" fmla="*/ 756232 w 1437663"/>
              <a:gd name="connsiteY2" fmla="*/ 1198054 h 1745895"/>
              <a:gd name="connsiteX3" fmla="*/ 415124 w 1437663"/>
              <a:gd name="connsiteY3" fmla="*/ 1745895 h 1745895"/>
              <a:gd name="connsiteX4" fmla="*/ 1437663 w 1437663"/>
              <a:gd name="connsiteY4" fmla="*/ 120208 h 1745895"/>
              <a:gd name="connsiteX5" fmla="*/ 840608 w 1437663"/>
              <a:gd name="connsiteY5" fmla="*/ 0 h 1745895"/>
              <a:gd name="connsiteX6" fmla="*/ 414859 w 1437663"/>
              <a:gd name="connsiteY6" fmla="*/ 723900 h 1745895"/>
              <a:gd name="connsiteX7" fmla="*/ 234471 w 1437663"/>
              <a:gd name="connsiteY7" fmla="*/ 628961 h 1745895"/>
              <a:gd name="connsiteX8" fmla="*/ 0 w 1437663"/>
              <a:gd name="connsiteY8" fmla="*/ 970930 h 1745895"/>
              <a:gd name="connsiteX0" fmla="*/ 0 w 1437663"/>
              <a:gd name="connsiteY0" fmla="*/ 970930 h 1745895"/>
              <a:gd name="connsiteX1" fmla="*/ 554668 w 1437663"/>
              <a:gd name="connsiteY1" fmla="*/ 1213558 h 1745895"/>
              <a:gd name="connsiteX2" fmla="*/ 756232 w 1437663"/>
              <a:gd name="connsiteY2" fmla="*/ 1198054 h 1745895"/>
              <a:gd name="connsiteX3" fmla="*/ 415124 w 1437663"/>
              <a:gd name="connsiteY3" fmla="*/ 1745895 h 1745895"/>
              <a:gd name="connsiteX4" fmla="*/ 823420 w 1437663"/>
              <a:gd name="connsiteY4" fmla="*/ 1068845 h 1745895"/>
              <a:gd name="connsiteX5" fmla="*/ 1437663 w 1437663"/>
              <a:gd name="connsiteY5" fmla="*/ 120208 h 1745895"/>
              <a:gd name="connsiteX6" fmla="*/ 840608 w 1437663"/>
              <a:gd name="connsiteY6" fmla="*/ 0 h 1745895"/>
              <a:gd name="connsiteX7" fmla="*/ 414859 w 1437663"/>
              <a:gd name="connsiteY7" fmla="*/ 723900 h 1745895"/>
              <a:gd name="connsiteX8" fmla="*/ 234471 w 1437663"/>
              <a:gd name="connsiteY8" fmla="*/ 628961 h 1745895"/>
              <a:gd name="connsiteX9" fmla="*/ 0 w 1437663"/>
              <a:gd name="connsiteY9" fmla="*/ 970930 h 1745895"/>
              <a:gd name="connsiteX0" fmla="*/ 0 w 1437663"/>
              <a:gd name="connsiteY0" fmla="*/ 970930 h 2314410"/>
              <a:gd name="connsiteX1" fmla="*/ 554668 w 1437663"/>
              <a:gd name="connsiteY1" fmla="*/ 1213558 h 2314410"/>
              <a:gd name="connsiteX2" fmla="*/ 756232 w 1437663"/>
              <a:gd name="connsiteY2" fmla="*/ 1198054 h 2314410"/>
              <a:gd name="connsiteX3" fmla="*/ 415124 w 1437663"/>
              <a:gd name="connsiteY3" fmla="*/ 1745895 h 2314410"/>
              <a:gd name="connsiteX4" fmla="*/ 776905 w 1437663"/>
              <a:gd name="connsiteY4" fmla="*/ 2314410 h 2314410"/>
              <a:gd name="connsiteX5" fmla="*/ 1437663 w 1437663"/>
              <a:gd name="connsiteY5" fmla="*/ 120208 h 2314410"/>
              <a:gd name="connsiteX6" fmla="*/ 840608 w 1437663"/>
              <a:gd name="connsiteY6" fmla="*/ 0 h 2314410"/>
              <a:gd name="connsiteX7" fmla="*/ 414859 w 1437663"/>
              <a:gd name="connsiteY7" fmla="*/ 723900 h 2314410"/>
              <a:gd name="connsiteX8" fmla="*/ 234471 w 1437663"/>
              <a:gd name="connsiteY8" fmla="*/ 628961 h 2314410"/>
              <a:gd name="connsiteX9" fmla="*/ 0 w 1437663"/>
              <a:gd name="connsiteY9" fmla="*/ 970930 h 2314410"/>
              <a:gd name="connsiteX0" fmla="*/ 0 w 1437663"/>
              <a:gd name="connsiteY0" fmla="*/ 970930 h 2314410"/>
              <a:gd name="connsiteX1" fmla="*/ 554668 w 1437663"/>
              <a:gd name="connsiteY1" fmla="*/ 1213558 h 2314410"/>
              <a:gd name="connsiteX2" fmla="*/ 756232 w 1437663"/>
              <a:gd name="connsiteY2" fmla="*/ 1198054 h 2314410"/>
              <a:gd name="connsiteX3" fmla="*/ 415124 w 1437663"/>
              <a:gd name="connsiteY3" fmla="*/ 1720054 h 2314410"/>
              <a:gd name="connsiteX4" fmla="*/ 776905 w 1437663"/>
              <a:gd name="connsiteY4" fmla="*/ 2314410 h 2314410"/>
              <a:gd name="connsiteX5" fmla="*/ 1437663 w 1437663"/>
              <a:gd name="connsiteY5" fmla="*/ 120208 h 2314410"/>
              <a:gd name="connsiteX6" fmla="*/ 840608 w 1437663"/>
              <a:gd name="connsiteY6" fmla="*/ 0 h 2314410"/>
              <a:gd name="connsiteX7" fmla="*/ 414859 w 1437663"/>
              <a:gd name="connsiteY7" fmla="*/ 723900 h 2314410"/>
              <a:gd name="connsiteX8" fmla="*/ 234471 w 1437663"/>
              <a:gd name="connsiteY8" fmla="*/ 628961 h 2314410"/>
              <a:gd name="connsiteX9" fmla="*/ 0 w 1437663"/>
              <a:gd name="connsiteY9" fmla="*/ 970930 h 2314410"/>
              <a:gd name="connsiteX0" fmla="*/ 0 w 1437663"/>
              <a:gd name="connsiteY0" fmla="*/ 970930 h 2314410"/>
              <a:gd name="connsiteX1" fmla="*/ 554668 w 1437663"/>
              <a:gd name="connsiteY1" fmla="*/ 1213558 h 2314410"/>
              <a:gd name="connsiteX2" fmla="*/ 756232 w 1437663"/>
              <a:gd name="connsiteY2" fmla="*/ 1198054 h 2314410"/>
              <a:gd name="connsiteX3" fmla="*/ 415124 w 1437663"/>
              <a:gd name="connsiteY3" fmla="*/ 1720054 h 2314410"/>
              <a:gd name="connsiteX4" fmla="*/ 776905 w 1437663"/>
              <a:gd name="connsiteY4" fmla="*/ 2314410 h 2314410"/>
              <a:gd name="connsiteX5" fmla="*/ 962964 w 1437663"/>
              <a:gd name="connsiteY5" fmla="*/ 1704547 h 2314410"/>
              <a:gd name="connsiteX6" fmla="*/ 1437663 w 1437663"/>
              <a:gd name="connsiteY6" fmla="*/ 120208 h 2314410"/>
              <a:gd name="connsiteX7" fmla="*/ 840608 w 1437663"/>
              <a:gd name="connsiteY7" fmla="*/ 0 h 2314410"/>
              <a:gd name="connsiteX8" fmla="*/ 414859 w 1437663"/>
              <a:gd name="connsiteY8" fmla="*/ 723900 h 2314410"/>
              <a:gd name="connsiteX9" fmla="*/ 234471 w 1437663"/>
              <a:gd name="connsiteY9" fmla="*/ 628961 h 2314410"/>
              <a:gd name="connsiteX10" fmla="*/ 0 w 1437663"/>
              <a:gd name="connsiteY10" fmla="*/ 970930 h 2314410"/>
              <a:gd name="connsiteX0" fmla="*/ 0 w 2286054"/>
              <a:gd name="connsiteY0" fmla="*/ 970930 h 2464291"/>
              <a:gd name="connsiteX1" fmla="*/ 554668 w 2286054"/>
              <a:gd name="connsiteY1" fmla="*/ 1213558 h 2464291"/>
              <a:gd name="connsiteX2" fmla="*/ 756232 w 2286054"/>
              <a:gd name="connsiteY2" fmla="*/ 1198054 h 2464291"/>
              <a:gd name="connsiteX3" fmla="*/ 415124 w 2286054"/>
              <a:gd name="connsiteY3" fmla="*/ 1720054 h 2464291"/>
              <a:gd name="connsiteX4" fmla="*/ 776905 w 2286054"/>
              <a:gd name="connsiteY4" fmla="*/ 2314410 h 2464291"/>
              <a:gd name="connsiteX5" fmla="*/ 2286054 w 2286054"/>
              <a:gd name="connsiteY5" fmla="*/ 2464291 h 2464291"/>
              <a:gd name="connsiteX6" fmla="*/ 1437663 w 2286054"/>
              <a:gd name="connsiteY6" fmla="*/ 120208 h 2464291"/>
              <a:gd name="connsiteX7" fmla="*/ 840608 w 2286054"/>
              <a:gd name="connsiteY7" fmla="*/ 0 h 2464291"/>
              <a:gd name="connsiteX8" fmla="*/ 414859 w 2286054"/>
              <a:gd name="connsiteY8" fmla="*/ 723900 h 2464291"/>
              <a:gd name="connsiteX9" fmla="*/ 234471 w 2286054"/>
              <a:gd name="connsiteY9" fmla="*/ 628961 h 2464291"/>
              <a:gd name="connsiteX10" fmla="*/ 0 w 2286054"/>
              <a:gd name="connsiteY10" fmla="*/ 970930 h 2464291"/>
              <a:gd name="connsiteX0" fmla="*/ 0 w 2286054"/>
              <a:gd name="connsiteY0" fmla="*/ 970930 h 2464291"/>
              <a:gd name="connsiteX1" fmla="*/ 554668 w 2286054"/>
              <a:gd name="connsiteY1" fmla="*/ 1213558 h 2464291"/>
              <a:gd name="connsiteX2" fmla="*/ 756232 w 2286054"/>
              <a:gd name="connsiteY2" fmla="*/ 1198054 h 2464291"/>
              <a:gd name="connsiteX3" fmla="*/ 415124 w 2286054"/>
              <a:gd name="connsiteY3" fmla="*/ 1720054 h 2464291"/>
              <a:gd name="connsiteX4" fmla="*/ 776905 w 2286054"/>
              <a:gd name="connsiteY4" fmla="*/ 2314410 h 2464291"/>
              <a:gd name="connsiteX5" fmla="*/ 2286054 w 2286054"/>
              <a:gd name="connsiteY5" fmla="*/ 2464291 h 2464291"/>
              <a:gd name="connsiteX6" fmla="*/ 2260212 w 2286054"/>
              <a:gd name="connsiteY6" fmla="*/ 2386766 h 2464291"/>
              <a:gd name="connsiteX7" fmla="*/ 1437663 w 2286054"/>
              <a:gd name="connsiteY7" fmla="*/ 120208 h 2464291"/>
              <a:gd name="connsiteX8" fmla="*/ 840608 w 2286054"/>
              <a:gd name="connsiteY8" fmla="*/ 0 h 2464291"/>
              <a:gd name="connsiteX9" fmla="*/ 414859 w 2286054"/>
              <a:gd name="connsiteY9" fmla="*/ 723900 h 2464291"/>
              <a:gd name="connsiteX10" fmla="*/ 234471 w 2286054"/>
              <a:gd name="connsiteY10" fmla="*/ 628961 h 2464291"/>
              <a:gd name="connsiteX11" fmla="*/ 0 w 2286054"/>
              <a:gd name="connsiteY11" fmla="*/ 970930 h 2464291"/>
              <a:gd name="connsiteX0" fmla="*/ 0 w 2420430"/>
              <a:gd name="connsiteY0" fmla="*/ 970930 h 2464291"/>
              <a:gd name="connsiteX1" fmla="*/ 554668 w 2420430"/>
              <a:gd name="connsiteY1" fmla="*/ 1213558 h 2464291"/>
              <a:gd name="connsiteX2" fmla="*/ 756232 w 2420430"/>
              <a:gd name="connsiteY2" fmla="*/ 1198054 h 2464291"/>
              <a:gd name="connsiteX3" fmla="*/ 415124 w 2420430"/>
              <a:gd name="connsiteY3" fmla="*/ 1720054 h 2464291"/>
              <a:gd name="connsiteX4" fmla="*/ 776905 w 2420430"/>
              <a:gd name="connsiteY4" fmla="*/ 2314410 h 2464291"/>
              <a:gd name="connsiteX5" fmla="*/ 2286054 w 2420430"/>
              <a:gd name="connsiteY5" fmla="*/ 2464291 h 2464291"/>
              <a:gd name="connsiteX6" fmla="*/ 2420430 w 2420430"/>
              <a:gd name="connsiteY6" fmla="*/ 2278232 h 2464291"/>
              <a:gd name="connsiteX7" fmla="*/ 1437663 w 2420430"/>
              <a:gd name="connsiteY7" fmla="*/ 120208 h 2464291"/>
              <a:gd name="connsiteX8" fmla="*/ 840608 w 2420430"/>
              <a:gd name="connsiteY8" fmla="*/ 0 h 2464291"/>
              <a:gd name="connsiteX9" fmla="*/ 414859 w 2420430"/>
              <a:gd name="connsiteY9" fmla="*/ 723900 h 2464291"/>
              <a:gd name="connsiteX10" fmla="*/ 234471 w 2420430"/>
              <a:gd name="connsiteY10" fmla="*/ 628961 h 2464291"/>
              <a:gd name="connsiteX11" fmla="*/ 0 w 2420430"/>
              <a:gd name="connsiteY11" fmla="*/ 970930 h 2464291"/>
              <a:gd name="connsiteX0" fmla="*/ 0 w 2420430"/>
              <a:gd name="connsiteY0" fmla="*/ 970930 h 2464291"/>
              <a:gd name="connsiteX1" fmla="*/ 554668 w 2420430"/>
              <a:gd name="connsiteY1" fmla="*/ 1213558 h 2464291"/>
              <a:gd name="connsiteX2" fmla="*/ 756232 w 2420430"/>
              <a:gd name="connsiteY2" fmla="*/ 1198054 h 2464291"/>
              <a:gd name="connsiteX3" fmla="*/ 415124 w 2420430"/>
              <a:gd name="connsiteY3" fmla="*/ 1720054 h 2464291"/>
              <a:gd name="connsiteX4" fmla="*/ 776905 w 2420430"/>
              <a:gd name="connsiteY4" fmla="*/ 2314410 h 2464291"/>
              <a:gd name="connsiteX5" fmla="*/ 2286054 w 2420430"/>
              <a:gd name="connsiteY5" fmla="*/ 2464291 h 2464291"/>
              <a:gd name="connsiteX6" fmla="*/ 2420430 w 2420430"/>
              <a:gd name="connsiteY6" fmla="*/ 2278232 h 2464291"/>
              <a:gd name="connsiteX7" fmla="*/ 2358409 w 2420430"/>
              <a:gd name="connsiteY7" fmla="*/ 2138686 h 2464291"/>
              <a:gd name="connsiteX8" fmla="*/ 1437663 w 2420430"/>
              <a:gd name="connsiteY8" fmla="*/ 120208 h 2464291"/>
              <a:gd name="connsiteX9" fmla="*/ 840608 w 2420430"/>
              <a:gd name="connsiteY9" fmla="*/ 0 h 2464291"/>
              <a:gd name="connsiteX10" fmla="*/ 414859 w 2420430"/>
              <a:gd name="connsiteY10" fmla="*/ 723900 h 2464291"/>
              <a:gd name="connsiteX11" fmla="*/ 234471 w 2420430"/>
              <a:gd name="connsiteY11" fmla="*/ 628961 h 2464291"/>
              <a:gd name="connsiteX12" fmla="*/ 0 w 2420430"/>
              <a:gd name="connsiteY12" fmla="*/ 970930 h 2464291"/>
              <a:gd name="connsiteX0" fmla="*/ 0 w 2420430"/>
              <a:gd name="connsiteY0" fmla="*/ 970930 h 2464291"/>
              <a:gd name="connsiteX1" fmla="*/ 554668 w 2420430"/>
              <a:gd name="connsiteY1" fmla="*/ 1213558 h 2464291"/>
              <a:gd name="connsiteX2" fmla="*/ 756232 w 2420430"/>
              <a:gd name="connsiteY2" fmla="*/ 1198054 h 2464291"/>
              <a:gd name="connsiteX3" fmla="*/ 415124 w 2420430"/>
              <a:gd name="connsiteY3" fmla="*/ 1720054 h 2464291"/>
              <a:gd name="connsiteX4" fmla="*/ 776905 w 2420430"/>
              <a:gd name="connsiteY4" fmla="*/ 2314410 h 2464291"/>
              <a:gd name="connsiteX5" fmla="*/ 2286054 w 2420430"/>
              <a:gd name="connsiteY5" fmla="*/ 2464291 h 2464291"/>
              <a:gd name="connsiteX6" fmla="*/ 2420430 w 2420430"/>
              <a:gd name="connsiteY6" fmla="*/ 2278232 h 2464291"/>
              <a:gd name="connsiteX7" fmla="*/ 1882924 w 2420430"/>
              <a:gd name="connsiteY7" fmla="*/ 1792409 h 2464291"/>
              <a:gd name="connsiteX8" fmla="*/ 1437663 w 2420430"/>
              <a:gd name="connsiteY8" fmla="*/ 120208 h 2464291"/>
              <a:gd name="connsiteX9" fmla="*/ 840608 w 2420430"/>
              <a:gd name="connsiteY9" fmla="*/ 0 h 2464291"/>
              <a:gd name="connsiteX10" fmla="*/ 414859 w 2420430"/>
              <a:gd name="connsiteY10" fmla="*/ 723900 h 2464291"/>
              <a:gd name="connsiteX11" fmla="*/ 234471 w 2420430"/>
              <a:gd name="connsiteY11" fmla="*/ 628961 h 2464291"/>
              <a:gd name="connsiteX12" fmla="*/ 0 w 2420430"/>
              <a:gd name="connsiteY12" fmla="*/ 970930 h 2464291"/>
              <a:gd name="connsiteX0" fmla="*/ 0 w 2420430"/>
              <a:gd name="connsiteY0" fmla="*/ 970930 h 2464291"/>
              <a:gd name="connsiteX1" fmla="*/ 554668 w 2420430"/>
              <a:gd name="connsiteY1" fmla="*/ 1213558 h 2464291"/>
              <a:gd name="connsiteX2" fmla="*/ 756232 w 2420430"/>
              <a:gd name="connsiteY2" fmla="*/ 1198054 h 2464291"/>
              <a:gd name="connsiteX3" fmla="*/ 415124 w 2420430"/>
              <a:gd name="connsiteY3" fmla="*/ 1720054 h 2464291"/>
              <a:gd name="connsiteX4" fmla="*/ 776905 w 2420430"/>
              <a:gd name="connsiteY4" fmla="*/ 2314410 h 2464291"/>
              <a:gd name="connsiteX5" fmla="*/ 2286054 w 2420430"/>
              <a:gd name="connsiteY5" fmla="*/ 2464291 h 2464291"/>
              <a:gd name="connsiteX6" fmla="*/ 2420430 w 2420430"/>
              <a:gd name="connsiteY6" fmla="*/ 2278232 h 2464291"/>
              <a:gd name="connsiteX7" fmla="*/ 1882924 w 2420430"/>
              <a:gd name="connsiteY7" fmla="*/ 1792409 h 2464291"/>
              <a:gd name="connsiteX8" fmla="*/ 1831241 w 2420430"/>
              <a:gd name="connsiteY8" fmla="*/ 1606349 h 2464291"/>
              <a:gd name="connsiteX9" fmla="*/ 1437663 w 2420430"/>
              <a:gd name="connsiteY9" fmla="*/ 120208 h 2464291"/>
              <a:gd name="connsiteX10" fmla="*/ 840608 w 2420430"/>
              <a:gd name="connsiteY10" fmla="*/ 0 h 2464291"/>
              <a:gd name="connsiteX11" fmla="*/ 414859 w 2420430"/>
              <a:gd name="connsiteY11" fmla="*/ 723900 h 2464291"/>
              <a:gd name="connsiteX12" fmla="*/ 234471 w 2420430"/>
              <a:gd name="connsiteY12" fmla="*/ 628961 h 2464291"/>
              <a:gd name="connsiteX13" fmla="*/ 0 w 2420430"/>
              <a:gd name="connsiteY13" fmla="*/ 970930 h 2464291"/>
              <a:gd name="connsiteX0" fmla="*/ 0 w 2425598"/>
              <a:gd name="connsiteY0" fmla="*/ 970930 h 2464291"/>
              <a:gd name="connsiteX1" fmla="*/ 554668 w 2425598"/>
              <a:gd name="connsiteY1" fmla="*/ 1213558 h 2464291"/>
              <a:gd name="connsiteX2" fmla="*/ 756232 w 2425598"/>
              <a:gd name="connsiteY2" fmla="*/ 1198054 h 2464291"/>
              <a:gd name="connsiteX3" fmla="*/ 415124 w 2425598"/>
              <a:gd name="connsiteY3" fmla="*/ 1720054 h 2464291"/>
              <a:gd name="connsiteX4" fmla="*/ 776905 w 2425598"/>
              <a:gd name="connsiteY4" fmla="*/ 2314410 h 2464291"/>
              <a:gd name="connsiteX5" fmla="*/ 2286054 w 2425598"/>
              <a:gd name="connsiteY5" fmla="*/ 2464291 h 2464291"/>
              <a:gd name="connsiteX6" fmla="*/ 2420430 w 2425598"/>
              <a:gd name="connsiteY6" fmla="*/ 2278232 h 2464291"/>
              <a:gd name="connsiteX7" fmla="*/ 1882924 w 2425598"/>
              <a:gd name="connsiteY7" fmla="*/ 1792409 h 2464291"/>
              <a:gd name="connsiteX8" fmla="*/ 2425598 w 2425598"/>
              <a:gd name="connsiteY8" fmla="*/ 1198051 h 2464291"/>
              <a:gd name="connsiteX9" fmla="*/ 1437663 w 2425598"/>
              <a:gd name="connsiteY9" fmla="*/ 120208 h 2464291"/>
              <a:gd name="connsiteX10" fmla="*/ 840608 w 2425598"/>
              <a:gd name="connsiteY10" fmla="*/ 0 h 2464291"/>
              <a:gd name="connsiteX11" fmla="*/ 414859 w 2425598"/>
              <a:gd name="connsiteY11" fmla="*/ 723900 h 2464291"/>
              <a:gd name="connsiteX12" fmla="*/ 234471 w 2425598"/>
              <a:gd name="connsiteY12" fmla="*/ 628961 h 2464291"/>
              <a:gd name="connsiteX13" fmla="*/ 0 w 2425598"/>
              <a:gd name="connsiteY13" fmla="*/ 970930 h 2464291"/>
              <a:gd name="connsiteX0" fmla="*/ 0 w 2425598"/>
              <a:gd name="connsiteY0" fmla="*/ 970930 h 2464291"/>
              <a:gd name="connsiteX1" fmla="*/ 554668 w 2425598"/>
              <a:gd name="connsiteY1" fmla="*/ 1213558 h 2464291"/>
              <a:gd name="connsiteX2" fmla="*/ 756232 w 2425598"/>
              <a:gd name="connsiteY2" fmla="*/ 1198054 h 2464291"/>
              <a:gd name="connsiteX3" fmla="*/ 415124 w 2425598"/>
              <a:gd name="connsiteY3" fmla="*/ 1720054 h 2464291"/>
              <a:gd name="connsiteX4" fmla="*/ 776905 w 2425598"/>
              <a:gd name="connsiteY4" fmla="*/ 2314410 h 2464291"/>
              <a:gd name="connsiteX5" fmla="*/ 2286054 w 2425598"/>
              <a:gd name="connsiteY5" fmla="*/ 2464291 h 2464291"/>
              <a:gd name="connsiteX6" fmla="*/ 2420430 w 2425598"/>
              <a:gd name="connsiteY6" fmla="*/ 2278232 h 2464291"/>
              <a:gd name="connsiteX7" fmla="*/ 1882924 w 2425598"/>
              <a:gd name="connsiteY7" fmla="*/ 1792409 h 2464291"/>
              <a:gd name="connsiteX8" fmla="*/ 2425598 w 2425598"/>
              <a:gd name="connsiteY8" fmla="*/ 1198051 h 2464291"/>
              <a:gd name="connsiteX9" fmla="*/ 2368746 w 2425598"/>
              <a:gd name="connsiteY9" fmla="*/ 1130864 h 2464291"/>
              <a:gd name="connsiteX10" fmla="*/ 1437663 w 2425598"/>
              <a:gd name="connsiteY10" fmla="*/ 120208 h 2464291"/>
              <a:gd name="connsiteX11" fmla="*/ 840608 w 2425598"/>
              <a:gd name="connsiteY11" fmla="*/ 0 h 2464291"/>
              <a:gd name="connsiteX12" fmla="*/ 414859 w 2425598"/>
              <a:gd name="connsiteY12" fmla="*/ 723900 h 2464291"/>
              <a:gd name="connsiteX13" fmla="*/ 234471 w 2425598"/>
              <a:gd name="connsiteY13" fmla="*/ 628961 h 2464291"/>
              <a:gd name="connsiteX14" fmla="*/ 0 w 2425598"/>
              <a:gd name="connsiteY14" fmla="*/ 970930 h 2464291"/>
              <a:gd name="connsiteX0" fmla="*/ 0 w 2425598"/>
              <a:gd name="connsiteY0" fmla="*/ 970930 h 2464291"/>
              <a:gd name="connsiteX1" fmla="*/ 554668 w 2425598"/>
              <a:gd name="connsiteY1" fmla="*/ 1213558 h 2464291"/>
              <a:gd name="connsiteX2" fmla="*/ 756232 w 2425598"/>
              <a:gd name="connsiteY2" fmla="*/ 1198054 h 2464291"/>
              <a:gd name="connsiteX3" fmla="*/ 415124 w 2425598"/>
              <a:gd name="connsiteY3" fmla="*/ 1720054 h 2464291"/>
              <a:gd name="connsiteX4" fmla="*/ 776905 w 2425598"/>
              <a:gd name="connsiteY4" fmla="*/ 2314410 h 2464291"/>
              <a:gd name="connsiteX5" fmla="*/ 2286054 w 2425598"/>
              <a:gd name="connsiteY5" fmla="*/ 2464291 h 2464291"/>
              <a:gd name="connsiteX6" fmla="*/ 2420430 w 2425598"/>
              <a:gd name="connsiteY6" fmla="*/ 2278232 h 2464291"/>
              <a:gd name="connsiteX7" fmla="*/ 1882924 w 2425598"/>
              <a:gd name="connsiteY7" fmla="*/ 1792409 h 2464291"/>
              <a:gd name="connsiteX8" fmla="*/ 2425598 w 2425598"/>
              <a:gd name="connsiteY8" fmla="*/ 1198051 h 2464291"/>
              <a:gd name="connsiteX9" fmla="*/ 2275716 w 2425598"/>
              <a:gd name="connsiteY9" fmla="*/ 1074012 h 2464291"/>
              <a:gd name="connsiteX10" fmla="*/ 1437663 w 2425598"/>
              <a:gd name="connsiteY10" fmla="*/ 120208 h 2464291"/>
              <a:gd name="connsiteX11" fmla="*/ 840608 w 2425598"/>
              <a:gd name="connsiteY11" fmla="*/ 0 h 2464291"/>
              <a:gd name="connsiteX12" fmla="*/ 414859 w 2425598"/>
              <a:gd name="connsiteY12" fmla="*/ 723900 h 2464291"/>
              <a:gd name="connsiteX13" fmla="*/ 234471 w 2425598"/>
              <a:gd name="connsiteY13" fmla="*/ 628961 h 2464291"/>
              <a:gd name="connsiteX14" fmla="*/ 0 w 2425598"/>
              <a:gd name="connsiteY14" fmla="*/ 970930 h 2464291"/>
              <a:gd name="connsiteX0" fmla="*/ 0 w 2425598"/>
              <a:gd name="connsiteY0" fmla="*/ 970930 h 2464291"/>
              <a:gd name="connsiteX1" fmla="*/ 554668 w 2425598"/>
              <a:gd name="connsiteY1" fmla="*/ 1213558 h 2464291"/>
              <a:gd name="connsiteX2" fmla="*/ 756232 w 2425598"/>
              <a:gd name="connsiteY2" fmla="*/ 1198054 h 2464291"/>
              <a:gd name="connsiteX3" fmla="*/ 415124 w 2425598"/>
              <a:gd name="connsiteY3" fmla="*/ 1720054 h 2464291"/>
              <a:gd name="connsiteX4" fmla="*/ 776905 w 2425598"/>
              <a:gd name="connsiteY4" fmla="*/ 2314410 h 2464291"/>
              <a:gd name="connsiteX5" fmla="*/ 2286054 w 2425598"/>
              <a:gd name="connsiteY5" fmla="*/ 2464291 h 2464291"/>
              <a:gd name="connsiteX6" fmla="*/ 2420430 w 2425598"/>
              <a:gd name="connsiteY6" fmla="*/ 2278232 h 2464291"/>
              <a:gd name="connsiteX7" fmla="*/ 1882924 w 2425598"/>
              <a:gd name="connsiteY7" fmla="*/ 1792409 h 2464291"/>
              <a:gd name="connsiteX8" fmla="*/ 2425598 w 2425598"/>
              <a:gd name="connsiteY8" fmla="*/ 1198051 h 2464291"/>
              <a:gd name="connsiteX9" fmla="*/ 2275716 w 2425598"/>
              <a:gd name="connsiteY9" fmla="*/ 1074012 h 2464291"/>
              <a:gd name="connsiteX10" fmla="*/ 2177519 w 2425598"/>
              <a:gd name="connsiteY10" fmla="*/ 965478 h 2464291"/>
              <a:gd name="connsiteX11" fmla="*/ 1437663 w 2425598"/>
              <a:gd name="connsiteY11" fmla="*/ 120208 h 2464291"/>
              <a:gd name="connsiteX12" fmla="*/ 840608 w 2425598"/>
              <a:gd name="connsiteY12" fmla="*/ 0 h 2464291"/>
              <a:gd name="connsiteX13" fmla="*/ 414859 w 2425598"/>
              <a:gd name="connsiteY13" fmla="*/ 723900 h 2464291"/>
              <a:gd name="connsiteX14" fmla="*/ 234471 w 2425598"/>
              <a:gd name="connsiteY14" fmla="*/ 628961 h 2464291"/>
              <a:gd name="connsiteX15" fmla="*/ 0 w 2425598"/>
              <a:gd name="connsiteY15" fmla="*/ 970930 h 2464291"/>
              <a:gd name="connsiteX0" fmla="*/ 0 w 2425598"/>
              <a:gd name="connsiteY0" fmla="*/ 970930 h 2464291"/>
              <a:gd name="connsiteX1" fmla="*/ 554668 w 2425598"/>
              <a:gd name="connsiteY1" fmla="*/ 1213558 h 2464291"/>
              <a:gd name="connsiteX2" fmla="*/ 756232 w 2425598"/>
              <a:gd name="connsiteY2" fmla="*/ 1198054 h 2464291"/>
              <a:gd name="connsiteX3" fmla="*/ 415124 w 2425598"/>
              <a:gd name="connsiteY3" fmla="*/ 1720054 h 2464291"/>
              <a:gd name="connsiteX4" fmla="*/ 776905 w 2425598"/>
              <a:gd name="connsiteY4" fmla="*/ 2314410 h 2464291"/>
              <a:gd name="connsiteX5" fmla="*/ 2286054 w 2425598"/>
              <a:gd name="connsiteY5" fmla="*/ 2464291 h 2464291"/>
              <a:gd name="connsiteX6" fmla="*/ 2420430 w 2425598"/>
              <a:gd name="connsiteY6" fmla="*/ 2278232 h 2464291"/>
              <a:gd name="connsiteX7" fmla="*/ 1882924 w 2425598"/>
              <a:gd name="connsiteY7" fmla="*/ 1792409 h 2464291"/>
              <a:gd name="connsiteX8" fmla="*/ 2425598 w 2425598"/>
              <a:gd name="connsiteY8" fmla="*/ 1198051 h 2464291"/>
              <a:gd name="connsiteX9" fmla="*/ 2275716 w 2425598"/>
              <a:gd name="connsiteY9" fmla="*/ 1074012 h 2464291"/>
              <a:gd name="connsiteX10" fmla="*/ 2177519 w 2425598"/>
              <a:gd name="connsiteY10" fmla="*/ 1198051 h 2464291"/>
              <a:gd name="connsiteX11" fmla="*/ 1437663 w 2425598"/>
              <a:gd name="connsiteY11" fmla="*/ 120208 h 2464291"/>
              <a:gd name="connsiteX12" fmla="*/ 840608 w 2425598"/>
              <a:gd name="connsiteY12" fmla="*/ 0 h 2464291"/>
              <a:gd name="connsiteX13" fmla="*/ 414859 w 2425598"/>
              <a:gd name="connsiteY13" fmla="*/ 723900 h 2464291"/>
              <a:gd name="connsiteX14" fmla="*/ 234471 w 2425598"/>
              <a:gd name="connsiteY14" fmla="*/ 628961 h 2464291"/>
              <a:gd name="connsiteX15" fmla="*/ 0 w 2425598"/>
              <a:gd name="connsiteY15" fmla="*/ 970930 h 2464291"/>
              <a:gd name="connsiteX0" fmla="*/ 0 w 2425598"/>
              <a:gd name="connsiteY0" fmla="*/ 970930 h 2464291"/>
              <a:gd name="connsiteX1" fmla="*/ 554668 w 2425598"/>
              <a:gd name="connsiteY1" fmla="*/ 1213558 h 2464291"/>
              <a:gd name="connsiteX2" fmla="*/ 756232 w 2425598"/>
              <a:gd name="connsiteY2" fmla="*/ 1198054 h 2464291"/>
              <a:gd name="connsiteX3" fmla="*/ 415124 w 2425598"/>
              <a:gd name="connsiteY3" fmla="*/ 1720054 h 2464291"/>
              <a:gd name="connsiteX4" fmla="*/ 776905 w 2425598"/>
              <a:gd name="connsiteY4" fmla="*/ 2314410 h 2464291"/>
              <a:gd name="connsiteX5" fmla="*/ 2286054 w 2425598"/>
              <a:gd name="connsiteY5" fmla="*/ 2464291 h 2464291"/>
              <a:gd name="connsiteX6" fmla="*/ 2420430 w 2425598"/>
              <a:gd name="connsiteY6" fmla="*/ 2278232 h 2464291"/>
              <a:gd name="connsiteX7" fmla="*/ 1882924 w 2425598"/>
              <a:gd name="connsiteY7" fmla="*/ 1792409 h 2464291"/>
              <a:gd name="connsiteX8" fmla="*/ 2425598 w 2425598"/>
              <a:gd name="connsiteY8" fmla="*/ 1198051 h 2464291"/>
              <a:gd name="connsiteX9" fmla="*/ 2275716 w 2425598"/>
              <a:gd name="connsiteY9" fmla="*/ 1074012 h 2464291"/>
              <a:gd name="connsiteX10" fmla="*/ 2177519 w 2425598"/>
              <a:gd name="connsiteY10" fmla="*/ 1198051 h 2464291"/>
              <a:gd name="connsiteX11" fmla="*/ 2043142 w 2425598"/>
              <a:gd name="connsiteY11" fmla="*/ 980983 h 2464291"/>
              <a:gd name="connsiteX12" fmla="*/ 1437663 w 2425598"/>
              <a:gd name="connsiteY12" fmla="*/ 120208 h 2464291"/>
              <a:gd name="connsiteX13" fmla="*/ 840608 w 2425598"/>
              <a:gd name="connsiteY13" fmla="*/ 0 h 2464291"/>
              <a:gd name="connsiteX14" fmla="*/ 414859 w 2425598"/>
              <a:gd name="connsiteY14" fmla="*/ 723900 h 2464291"/>
              <a:gd name="connsiteX15" fmla="*/ 234471 w 2425598"/>
              <a:gd name="connsiteY15" fmla="*/ 628961 h 2464291"/>
              <a:gd name="connsiteX16" fmla="*/ 0 w 2425598"/>
              <a:gd name="connsiteY16" fmla="*/ 970930 h 2464291"/>
              <a:gd name="connsiteX0" fmla="*/ 0 w 2425598"/>
              <a:gd name="connsiteY0" fmla="*/ 970930 h 2464291"/>
              <a:gd name="connsiteX1" fmla="*/ 554668 w 2425598"/>
              <a:gd name="connsiteY1" fmla="*/ 1213558 h 2464291"/>
              <a:gd name="connsiteX2" fmla="*/ 756232 w 2425598"/>
              <a:gd name="connsiteY2" fmla="*/ 1198054 h 2464291"/>
              <a:gd name="connsiteX3" fmla="*/ 415124 w 2425598"/>
              <a:gd name="connsiteY3" fmla="*/ 1720054 h 2464291"/>
              <a:gd name="connsiteX4" fmla="*/ 776905 w 2425598"/>
              <a:gd name="connsiteY4" fmla="*/ 2314410 h 2464291"/>
              <a:gd name="connsiteX5" fmla="*/ 2286054 w 2425598"/>
              <a:gd name="connsiteY5" fmla="*/ 2464291 h 2464291"/>
              <a:gd name="connsiteX6" fmla="*/ 2420430 w 2425598"/>
              <a:gd name="connsiteY6" fmla="*/ 2278232 h 2464291"/>
              <a:gd name="connsiteX7" fmla="*/ 1882924 w 2425598"/>
              <a:gd name="connsiteY7" fmla="*/ 1792409 h 2464291"/>
              <a:gd name="connsiteX8" fmla="*/ 2425598 w 2425598"/>
              <a:gd name="connsiteY8" fmla="*/ 1198051 h 2464291"/>
              <a:gd name="connsiteX9" fmla="*/ 2275716 w 2425598"/>
              <a:gd name="connsiteY9" fmla="*/ 1074012 h 2464291"/>
              <a:gd name="connsiteX10" fmla="*/ 2177519 w 2425598"/>
              <a:gd name="connsiteY10" fmla="*/ 1198051 h 2464291"/>
              <a:gd name="connsiteX11" fmla="*/ 869934 w 2425598"/>
              <a:gd name="connsiteY11" fmla="*/ 991320 h 2464291"/>
              <a:gd name="connsiteX12" fmla="*/ 1437663 w 2425598"/>
              <a:gd name="connsiteY12" fmla="*/ 120208 h 2464291"/>
              <a:gd name="connsiteX13" fmla="*/ 840608 w 2425598"/>
              <a:gd name="connsiteY13" fmla="*/ 0 h 2464291"/>
              <a:gd name="connsiteX14" fmla="*/ 414859 w 2425598"/>
              <a:gd name="connsiteY14" fmla="*/ 723900 h 2464291"/>
              <a:gd name="connsiteX15" fmla="*/ 234471 w 2425598"/>
              <a:gd name="connsiteY15" fmla="*/ 628961 h 2464291"/>
              <a:gd name="connsiteX16" fmla="*/ 0 w 2425598"/>
              <a:gd name="connsiteY16" fmla="*/ 970930 h 2464291"/>
              <a:gd name="connsiteX0" fmla="*/ 0 w 2425598"/>
              <a:gd name="connsiteY0" fmla="*/ 970930 h 2464291"/>
              <a:gd name="connsiteX1" fmla="*/ 554668 w 2425598"/>
              <a:gd name="connsiteY1" fmla="*/ 1213558 h 2464291"/>
              <a:gd name="connsiteX2" fmla="*/ 756232 w 2425598"/>
              <a:gd name="connsiteY2" fmla="*/ 1198054 h 2464291"/>
              <a:gd name="connsiteX3" fmla="*/ 415124 w 2425598"/>
              <a:gd name="connsiteY3" fmla="*/ 1720054 h 2464291"/>
              <a:gd name="connsiteX4" fmla="*/ 776905 w 2425598"/>
              <a:gd name="connsiteY4" fmla="*/ 2314410 h 2464291"/>
              <a:gd name="connsiteX5" fmla="*/ 2286054 w 2425598"/>
              <a:gd name="connsiteY5" fmla="*/ 2464291 h 2464291"/>
              <a:gd name="connsiteX6" fmla="*/ 2420430 w 2425598"/>
              <a:gd name="connsiteY6" fmla="*/ 2278232 h 2464291"/>
              <a:gd name="connsiteX7" fmla="*/ 1882924 w 2425598"/>
              <a:gd name="connsiteY7" fmla="*/ 1792409 h 2464291"/>
              <a:gd name="connsiteX8" fmla="*/ 2425598 w 2425598"/>
              <a:gd name="connsiteY8" fmla="*/ 1198051 h 2464291"/>
              <a:gd name="connsiteX9" fmla="*/ 2275716 w 2425598"/>
              <a:gd name="connsiteY9" fmla="*/ 1074012 h 2464291"/>
              <a:gd name="connsiteX10" fmla="*/ 2213697 w 2425598"/>
              <a:gd name="connsiteY10" fmla="*/ 1208388 h 2464291"/>
              <a:gd name="connsiteX11" fmla="*/ 869934 w 2425598"/>
              <a:gd name="connsiteY11" fmla="*/ 991320 h 2464291"/>
              <a:gd name="connsiteX12" fmla="*/ 1437663 w 2425598"/>
              <a:gd name="connsiteY12" fmla="*/ 120208 h 2464291"/>
              <a:gd name="connsiteX13" fmla="*/ 840608 w 2425598"/>
              <a:gd name="connsiteY13" fmla="*/ 0 h 2464291"/>
              <a:gd name="connsiteX14" fmla="*/ 414859 w 2425598"/>
              <a:gd name="connsiteY14" fmla="*/ 723900 h 2464291"/>
              <a:gd name="connsiteX15" fmla="*/ 234471 w 2425598"/>
              <a:gd name="connsiteY15" fmla="*/ 628961 h 2464291"/>
              <a:gd name="connsiteX16" fmla="*/ 0 w 2425598"/>
              <a:gd name="connsiteY16" fmla="*/ 970930 h 2464291"/>
              <a:gd name="connsiteX0" fmla="*/ 0 w 2425598"/>
              <a:gd name="connsiteY0" fmla="*/ 970930 h 2464291"/>
              <a:gd name="connsiteX1" fmla="*/ 554668 w 2425598"/>
              <a:gd name="connsiteY1" fmla="*/ 1213558 h 2464291"/>
              <a:gd name="connsiteX2" fmla="*/ 756232 w 2425598"/>
              <a:gd name="connsiteY2" fmla="*/ 1198054 h 2464291"/>
              <a:gd name="connsiteX3" fmla="*/ 415124 w 2425598"/>
              <a:gd name="connsiteY3" fmla="*/ 1720054 h 2464291"/>
              <a:gd name="connsiteX4" fmla="*/ 776905 w 2425598"/>
              <a:gd name="connsiteY4" fmla="*/ 2314410 h 2464291"/>
              <a:gd name="connsiteX5" fmla="*/ 2286054 w 2425598"/>
              <a:gd name="connsiteY5" fmla="*/ 2464291 h 2464291"/>
              <a:gd name="connsiteX6" fmla="*/ 2420430 w 2425598"/>
              <a:gd name="connsiteY6" fmla="*/ 2278232 h 2464291"/>
              <a:gd name="connsiteX7" fmla="*/ 1882924 w 2425598"/>
              <a:gd name="connsiteY7" fmla="*/ 1792409 h 2464291"/>
              <a:gd name="connsiteX8" fmla="*/ 2425598 w 2425598"/>
              <a:gd name="connsiteY8" fmla="*/ 1198051 h 2464291"/>
              <a:gd name="connsiteX9" fmla="*/ 2317063 w 2425598"/>
              <a:gd name="connsiteY9" fmla="*/ 1110189 h 2464291"/>
              <a:gd name="connsiteX10" fmla="*/ 2213697 w 2425598"/>
              <a:gd name="connsiteY10" fmla="*/ 1208388 h 2464291"/>
              <a:gd name="connsiteX11" fmla="*/ 869934 w 2425598"/>
              <a:gd name="connsiteY11" fmla="*/ 991320 h 2464291"/>
              <a:gd name="connsiteX12" fmla="*/ 1437663 w 2425598"/>
              <a:gd name="connsiteY12" fmla="*/ 120208 h 2464291"/>
              <a:gd name="connsiteX13" fmla="*/ 840608 w 2425598"/>
              <a:gd name="connsiteY13" fmla="*/ 0 h 2464291"/>
              <a:gd name="connsiteX14" fmla="*/ 414859 w 2425598"/>
              <a:gd name="connsiteY14" fmla="*/ 723900 h 2464291"/>
              <a:gd name="connsiteX15" fmla="*/ 234471 w 2425598"/>
              <a:gd name="connsiteY15" fmla="*/ 628961 h 2464291"/>
              <a:gd name="connsiteX16" fmla="*/ 0 w 2425598"/>
              <a:gd name="connsiteY16" fmla="*/ 970930 h 2464291"/>
              <a:gd name="connsiteX0" fmla="*/ 0 w 2425598"/>
              <a:gd name="connsiteY0" fmla="*/ 970930 h 2464291"/>
              <a:gd name="connsiteX1" fmla="*/ 554668 w 2425598"/>
              <a:gd name="connsiteY1" fmla="*/ 1213558 h 2464291"/>
              <a:gd name="connsiteX2" fmla="*/ 756232 w 2425598"/>
              <a:gd name="connsiteY2" fmla="*/ 1198054 h 2464291"/>
              <a:gd name="connsiteX3" fmla="*/ 415124 w 2425598"/>
              <a:gd name="connsiteY3" fmla="*/ 1720054 h 2464291"/>
              <a:gd name="connsiteX4" fmla="*/ 776905 w 2425598"/>
              <a:gd name="connsiteY4" fmla="*/ 2314410 h 2464291"/>
              <a:gd name="connsiteX5" fmla="*/ 2286054 w 2425598"/>
              <a:gd name="connsiteY5" fmla="*/ 2464291 h 2464291"/>
              <a:gd name="connsiteX6" fmla="*/ 2420430 w 2425598"/>
              <a:gd name="connsiteY6" fmla="*/ 2278232 h 2464291"/>
              <a:gd name="connsiteX7" fmla="*/ 1882924 w 2425598"/>
              <a:gd name="connsiteY7" fmla="*/ 1792409 h 2464291"/>
              <a:gd name="connsiteX8" fmla="*/ 2425598 w 2425598"/>
              <a:gd name="connsiteY8" fmla="*/ 1198051 h 2464291"/>
              <a:gd name="connsiteX9" fmla="*/ 2317063 w 2425598"/>
              <a:gd name="connsiteY9" fmla="*/ 1110189 h 2464291"/>
              <a:gd name="connsiteX10" fmla="*/ 2115500 w 2425598"/>
              <a:gd name="connsiteY10" fmla="*/ 1182547 h 2464291"/>
              <a:gd name="connsiteX11" fmla="*/ 869934 w 2425598"/>
              <a:gd name="connsiteY11" fmla="*/ 991320 h 2464291"/>
              <a:gd name="connsiteX12" fmla="*/ 1437663 w 2425598"/>
              <a:gd name="connsiteY12" fmla="*/ 120208 h 2464291"/>
              <a:gd name="connsiteX13" fmla="*/ 840608 w 2425598"/>
              <a:gd name="connsiteY13" fmla="*/ 0 h 2464291"/>
              <a:gd name="connsiteX14" fmla="*/ 414859 w 2425598"/>
              <a:gd name="connsiteY14" fmla="*/ 723900 h 2464291"/>
              <a:gd name="connsiteX15" fmla="*/ 234471 w 2425598"/>
              <a:gd name="connsiteY15" fmla="*/ 628961 h 2464291"/>
              <a:gd name="connsiteX16" fmla="*/ 0 w 2425598"/>
              <a:gd name="connsiteY16" fmla="*/ 970930 h 2464291"/>
              <a:gd name="connsiteX0" fmla="*/ 0 w 2425598"/>
              <a:gd name="connsiteY0" fmla="*/ 970930 h 2464291"/>
              <a:gd name="connsiteX1" fmla="*/ 554668 w 2425598"/>
              <a:gd name="connsiteY1" fmla="*/ 1213558 h 2464291"/>
              <a:gd name="connsiteX2" fmla="*/ 756232 w 2425598"/>
              <a:gd name="connsiteY2" fmla="*/ 1198054 h 2464291"/>
              <a:gd name="connsiteX3" fmla="*/ 415124 w 2425598"/>
              <a:gd name="connsiteY3" fmla="*/ 1720054 h 2464291"/>
              <a:gd name="connsiteX4" fmla="*/ 776905 w 2425598"/>
              <a:gd name="connsiteY4" fmla="*/ 2314410 h 2464291"/>
              <a:gd name="connsiteX5" fmla="*/ 2286054 w 2425598"/>
              <a:gd name="connsiteY5" fmla="*/ 2464291 h 2464291"/>
              <a:gd name="connsiteX6" fmla="*/ 2420430 w 2425598"/>
              <a:gd name="connsiteY6" fmla="*/ 2278232 h 2464291"/>
              <a:gd name="connsiteX7" fmla="*/ 1882924 w 2425598"/>
              <a:gd name="connsiteY7" fmla="*/ 1792409 h 2464291"/>
              <a:gd name="connsiteX8" fmla="*/ 2425598 w 2425598"/>
              <a:gd name="connsiteY8" fmla="*/ 1198051 h 2464291"/>
              <a:gd name="connsiteX9" fmla="*/ 2317063 w 2425598"/>
              <a:gd name="connsiteY9" fmla="*/ 1110189 h 2464291"/>
              <a:gd name="connsiteX10" fmla="*/ 2239539 w 2425598"/>
              <a:gd name="connsiteY10" fmla="*/ 1146369 h 2464291"/>
              <a:gd name="connsiteX11" fmla="*/ 2115500 w 2425598"/>
              <a:gd name="connsiteY11" fmla="*/ 1182547 h 2464291"/>
              <a:gd name="connsiteX12" fmla="*/ 869934 w 2425598"/>
              <a:gd name="connsiteY12" fmla="*/ 991320 h 2464291"/>
              <a:gd name="connsiteX13" fmla="*/ 1437663 w 2425598"/>
              <a:gd name="connsiteY13" fmla="*/ 120208 h 2464291"/>
              <a:gd name="connsiteX14" fmla="*/ 840608 w 2425598"/>
              <a:gd name="connsiteY14" fmla="*/ 0 h 2464291"/>
              <a:gd name="connsiteX15" fmla="*/ 414859 w 2425598"/>
              <a:gd name="connsiteY15" fmla="*/ 723900 h 2464291"/>
              <a:gd name="connsiteX16" fmla="*/ 234471 w 2425598"/>
              <a:gd name="connsiteY16" fmla="*/ 628961 h 2464291"/>
              <a:gd name="connsiteX17" fmla="*/ 0 w 2425598"/>
              <a:gd name="connsiteY17" fmla="*/ 970930 h 2464291"/>
              <a:gd name="connsiteX0" fmla="*/ 0 w 2425598"/>
              <a:gd name="connsiteY0" fmla="*/ 970930 h 2464291"/>
              <a:gd name="connsiteX1" fmla="*/ 554668 w 2425598"/>
              <a:gd name="connsiteY1" fmla="*/ 1213558 h 2464291"/>
              <a:gd name="connsiteX2" fmla="*/ 756232 w 2425598"/>
              <a:gd name="connsiteY2" fmla="*/ 1198054 h 2464291"/>
              <a:gd name="connsiteX3" fmla="*/ 415124 w 2425598"/>
              <a:gd name="connsiteY3" fmla="*/ 1720054 h 2464291"/>
              <a:gd name="connsiteX4" fmla="*/ 776905 w 2425598"/>
              <a:gd name="connsiteY4" fmla="*/ 2314410 h 2464291"/>
              <a:gd name="connsiteX5" fmla="*/ 2286054 w 2425598"/>
              <a:gd name="connsiteY5" fmla="*/ 2464291 h 2464291"/>
              <a:gd name="connsiteX6" fmla="*/ 2420430 w 2425598"/>
              <a:gd name="connsiteY6" fmla="*/ 2278232 h 2464291"/>
              <a:gd name="connsiteX7" fmla="*/ 1882924 w 2425598"/>
              <a:gd name="connsiteY7" fmla="*/ 1792409 h 2464291"/>
              <a:gd name="connsiteX8" fmla="*/ 2425598 w 2425598"/>
              <a:gd name="connsiteY8" fmla="*/ 1198051 h 2464291"/>
              <a:gd name="connsiteX9" fmla="*/ 2317063 w 2425598"/>
              <a:gd name="connsiteY9" fmla="*/ 1110189 h 2464291"/>
              <a:gd name="connsiteX10" fmla="*/ 2193023 w 2425598"/>
              <a:gd name="connsiteY10" fmla="*/ 1229062 h 2464291"/>
              <a:gd name="connsiteX11" fmla="*/ 2115500 w 2425598"/>
              <a:gd name="connsiteY11" fmla="*/ 1182547 h 2464291"/>
              <a:gd name="connsiteX12" fmla="*/ 869934 w 2425598"/>
              <a:gd name="connsiteY12" fmla="*/ 991320 h 2464291"/>
              <a:gd name="connsiteX13" fmla="*/ 1437663 w 2425598"/>
              <a:gd name="connsiteY13" fmla="*/ 120208 h 2464291"/>
              <a:gd name="connsiteX14" fmla="*/ 840608 w 2425598"/>
              <a:gd name="connsiteY14" fmla="*/ 0 h 2464291"/>
              <a:gd name="connsiteX15" fmla="*/ 414859 w 2425598"/>
              <a:gd name="connsiteY15" fmla="*/ 723900 h 2464291"/>
              <a:gd name="connsiteX16" fmla="*/ 234471 w 2425598"/>
              <a:gd name="connsiteY16" fmla="*/ 628961 h 2464291"/>
              <a:gd name="connsiteX17" fmla="*/ 0 w 2425598"/>
              <a:gd name="connsiteY17" fmla="*/ 970930 h 2464291"/>
              <a:gd name="connsiteX0" fmla="*/ 0 w 2425598"/>
              <a:gd name="connsiteY0" fmla="*/ 970930 h 2464291"/>
              <a:gd name="connsiteX1" fmla="*/ 554668 w 2425598"/>
              <a:gd name="connsiteY1" fmla="*/ 1213558 h 2464291"/>
              <a:gd name="connsiteX2" fmla="*/ 756232 w 2425598"/>
              <a:gd name="connsiteY2" fmla="*/ 1198054 h 2464291"/>
              <a:gd name="connsiteX3" fmla="*/ 415124 w 2425598"/>
              <a:gd name="connsiteY3" fmla="*/ 1720054 h 2464291"/>
              <a:gd name="connsiteX4" fmla="*/ 776905 w 2425598"/>
              <a:gd name="connsiteY4" fmla="*/ 2314410 h 2464291"/>
              <a:gd name="connsiteX5" fmla="*/ 2286054 w 2425598"/>
              <a:gd name="connsiteY5" fmla="*/ 2464291 h 2464291"/>
              <a:gd name="connsiteX6" fmla="*/ 2420430 w 2425598"/>
              <a:gd name="connsiteY6" fmla="*/ 2278232 h 2464291"/>
              <a:gd name="connsiteX7" fmla="*/ 1882924 w 2425598"/>
              <a:gd name="connsiteY7" fmla="*/ 1792409 h 2464291"/>
              <a:gd name="connsiteX8" fmla="*/ 2425598 w 2425598"/>
              <a:gd name="connsiteY8" fmla="*/ 1198051 h 2464291"/>
              <a:gd name="connsiteX9" fmla="*/ 2317063 w 2425598"/>
              <a:gd name="connsiteY9" fmla="*/ 1110189 h 2464291"/>
              <a:gd name="connsiteX10" fmla="*/ 2208529 w 2425598"/>
              <a:gd name="connsiteY10" fmla="*/ 1239399 h 2464291"/>
              <a:gd name="connsiteX11" fmla="*/ 2115500 w 2425598"/>
              <a:gd name="connsiteY11" fmla="*/ 1182547 h 2464291"/>
              <a:gd name="connsiteX12" fmla="*/ 869934 w 2425598"/>
              <a:gd name="connsiteY12" fmla="*/ 991320 h 2464291"/>
              <a:gd name="connsiteX13" fmla="*/ 1437663 w 2425598"/>
              <a:gd name="connsiteY13" fmla="*/ 120208 h 2464291"/>
              <a:gd name="connsiteX14" fmla="*/ 840608 w 2425598"/>
              <a:gd name="connsiteY14" fmla="*/ 0 h 2464291"/>
              <a:gd name="connsiteX15" fmla="*/ 414859 w 2425598"/>
              <a:gd name="connsiteY15" fmla="*/ 723900 h 2464291"/>
              <a:gd name="connsiteX16" fmla="*/ 234471 w 2425598"/>
              <a:gd name="connsiteY16" fmla="*/ 628961 h 2464291"/>
              <a:gd name="connsiteX17" fmla="*/ 0 w 2425598"/>
              <a:gd name="connsiteY17" fmla="*/ 970930 h 2464291"/>
              <a:gd name="connsiteX0" fmla="*/ 0 w 2425598"/>
              <a:gd name="connsiteY0" fmla="*/ 970930 h 2464291"/>
              <a:gd name="connsiteX1" fmla="*/ 554668 w 2425598"/>
              <a:gd name="connsiteY1" fmla="*/ 1213558 h 2464291"/>
              <a:gd name="connsiteX2" fmla="*/ 756232 w 2425598"/>
              <a:gd name="connsiteY2" fmla="*/ 1198054 h 2464291"/>
              <a:gd name="connsiteX3" fmla="*/ 415124 w 2425598"/>
              <a:gd name="connsiteY3" fmla="*/ 1720054 h 2464291"/>
              <a:gd name="connsiteX4" fmla="*/ 760465 w 2425598"/>
              <a:gd name="connsiteY4" fmla="*/ 2330848 h 2464291"/>
              <a:gd name="connsiteX5" fmla="*/ 2286054 w 2425598"/>
              <a:gd name="connsiteY5" fmla="*/ 2464291 h 2464291"/>
              <a:gd name="connsiteX6" fmla="*/ 2420430 w 2425598"/>
              <a:gd name="connsiteY6" fmla="*/ 2278232 h 2464291"/>
              <a:gd name="connsiteX7" fmla="*/ 1882924 w 2425598"/>
              <a:gd name="connsiteY7" fmla="*/ 1792409 h 2464291"/>
              <a:gd name="connsiteX8" fmla="*/ 2425598 w 2425598"/>
              <a:gd name="connsiteY8" fmla="*/ 1198051 h 2464291"/>
              <a:gd name="connsiteX9" fmla="*/ 2317063 w 2425598"/>
              <a:gd name="connsiteY9" fmla="*/ 1110189 h 2464291"/>
              <a:gd name="connsiteX10" fmla="*/ 2208529 w 2425598"/>
              <a:gd name="connsiteY10" fmla="*/ 1239399 h 2464291"/>
              <a:gd name="connsiteX11" fmla="*/ 2115500 w 2425598"/>
              <a:gd name="connsiteY11" fmla="*/ 1182547 h 2464291"/>
              <a:gd name="connsiteX12" fmla="*/ 869934 w 2425598"/>
              <a:gd name="connsiteY12" fmla="*/ 991320 h 2464291"/>
              <a:gd name="connsiteX13" fmla="*/ 1437663 w 2425598"/>
              <a:gd name="connsiteY13" fmla="*/ 120208 h 2464291"/>
              <a:gd name="connsiteX14" fmla="*/ 840608 w 2425598"/>
              <a:gd name="connsiteY14" fmla="*/ 0 h 2464291"/>
              <a:gd name="connsiteX15" fmla="*/ 414859 w 2425598"/>
              <a:gd name="connsiteY15" fmla="*/ 723900 h 2464291"/>
              <a:gd name="connsiteX16" fmla="*/ 234471 w 2425598"/>
              <a:gd name="connsiteY16" fmla="*/ 628961 h 2464291"/>
              <a:gd name="connsiteX17" fmla="*/ 0 w 2425598"/>
              <a:gd name="connsiteY17" fmla="*/ 970930 h 246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598" h="2464291">
                <a:moveTo>
                  <a:pt x="0" y="970930"/>
                </a:moveTo>
                <a:lnTo>
                  <a:pt x="554668" y="1213558"/>
                </a:lnTo>
                <a:lnTo>
                  <a:pt x="756232" y="1198054"/>
                </a:lnTo>
                <a:lnTo>
                  <a:pt x="415124" y="1720054"/>
                </a:lnTo>
                <a:lnTo>
                  <a:pt x="760465" y="2330848"/>
                </a:lnTo>
                <a:lnTo>
                  <a:pt x="2286054" y="2464291"/>
                </a:lnTo>
                <a:lnTo>
                  <a:pt x="2420430" y="2278232"/>
                </a:lnTo>
                <a:lnTo>
                  <a:pt x="1882924" y="1792409"/>
                </a:lnTo>
                <a:lnTo>
                  <a:pt x="2425598" y="1198051"/>
                </a:lnTo>
                <a:lnTo>
                  <a:pt x="2317063" y="1110189"/>
                </a:lnTo>
                <a:lnTo>
                  <a:pt x="2208529" y="1239399"/>
                </a:lnTo>
                <a:lnTo>
                  <a:pt x="2115500" y="1182547"/>
                </a:lnTo>
                <a:lnTo>
                  <a:pt x="869934" y="991320"/>
                </a:lnTo>
                <a:lnTo>
                  <a:pt x="1437663" y="120208"/>
                </a:lnTo>
                <a:lnTo>
                  <a:pt x="840608" y="0"/>
                </a:lnTo>
                <a:lnTo>
                  <a:pt x="414859" y="723900"/>
                </a:lnTo>
                <a:lnTo>
                  <a:pt x="234471" y="628961"/>
                </a:lnTo>
                <a:lnTo>
                  <a:pt x="0" y="970930"/>
                </a:lnTo>
                <a:close/>
              </a:path>
            </a:pathLst>
          </a:custGeom>
          <a:solidFill>
            <a:srgbClr val="92D050">
              <a:alpha val="20000"/>
            </a:srgb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519" tIns="44760" rIns="89519" bIns="447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58"/>
          </a:p>
        </p:txBody>
      </p:sp>
      <p:sp>
        <p:nvSpPr>
          <p:cNvPr id="172" name="正方形/長方形 171"/>
          <p:cNvSpPr/>
          <p:nvPr/>
        </p:nvSpPr>
        <p:spPr>
          <a:xfrm>
            <a:off x="2919893" y="4890236"/>
            <a:ext cx="830677" cy="4203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95798"/>
            <a:r>
              <a:rPr lang="ja-JP" altLang="en-US" sz="1066" dirty="0">
                <a:solidFill>
                  <a:srgbClr val="70AD47">
                    <a:lumMod val="7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万博会場</a:t>
            </a:r>
            <a:endParaRPr lang="en-US" altLang="ja-JP" sz="1066" dirty="0">
              <a:solidFill>
                <a:srgbClr val="70AD47">
                  <a:lumMod val="75000"/>
                </a:srgb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 defTabSz="395798"/>
            <a:r>
              <a:rPr lang="ja-JP" altLang="en-US" sz="1066" dirty="0">
                <a:solidFill>
                  <a:srgbClr val="70AD47">
                    <a:lumMod val="7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（約</a:t>
            </a:r>
            <a:r>
              <a:rPr lang="en-US" altLang="ja-JP" sz="1066" dirty="0">
                <a:solidFill>
                  <a:srgbClr val="70AD47">
                    <a:lumMod val="7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155ha</a:t>
            </a:r>
            <a:r>
              <a:rPr lang="ja-JP" altLang="en-US" sz="1066" dirty="0">
                <a:solidFill>
                  <a:srgbClr val="70AD47">
                    <a:lumMod val="7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lang="en-US" altLang="ja-JP" sz="1066" dirty="0">
              <a:solidFill>
                <a:srgbClr val="70AD47">
                  <a:lumMod val="75000"/>
                </a:srgb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cxnSp>
        <p:nvCxnSpPr>
          <p:cNvPr id="177" name="直線コネクタ 176"/>
          <p:cNvCxnSpPr/>
          <p:nvPr/>
        </p:nvCxnSpPr>
        <p:spPr>
          <a:xfrm flipH="1">
            <a:off x="2354221" y="4688001"/>
            <a:ext cx="788905" cy="36847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直線コネクタ 184"/>
          <p:cNvCxnSpPr/>
          <p:nvPr/>
        </p:nvCxnSpPr>
        <p:spPr>
          <a:xfrm flipH="1">
            <a:off x="2473859" y="4382850"/>
            <a:ext cx="1124541" cy="11282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直線コネクタ 203"/>
          <p:cNvCxnSpPr/>
          <p:nvPr/>
        </p:nvCxnSpPr>
        <p:spPr>
          <a:xfrm flipH="1">
            <a:off x="3353437" y="5424477"/>
            <a:ext cx="1103" cy="117731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直線コネクタ 204"/>
          <p:cNvCxnSpPr>
            <a:cxnSpLocks/>
            <a:endCxn id="91" idx="1"/>
          </p:cNvCxnSpPr>
          <p:nvPr/>
        </p:nvCxnSpPr>
        <p:spPr>
          <a:xfrm>
            <a:off x="3916824" y="5523611"/>
            <a:ext cx="842852" cy="93834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" name="正方形/長方形 162"/>
          <p:cNvSpPr/>
          <p:nvPr/>
        </p:nvSpPr>
        <p:spPr>
          <a:xfrm>
            <a:off x="4732352" y="3678347"/>
            <a:ext cx="103034" cy="105362"/>
          </a:xfrm>
          <a:prstGeom prst="rect">
            <a:avLst/>
          </a:prstGeom>
          <a:solidFill>
            <a:srgbClr val="FF0000">
              <a:alpha val="76000"/>
            </a:srgbClr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102"/>
          </a:p>
        </p:txBody>
      </p:sp>
      <p:cxnSp>
        <p:nvCxnSpPr>
          <p:cNvPr id="164" name="直線コネクタ 163"/>
          <p:cNvCxnSpPr>
            <a:stCxn id="165" idx="3"/>
            <a:endCxn id="163" idx="0"/>
          </p:cNvCxnSpPr>
          <p:nvPr/>
        </p:nvCxnSpPr>
        <p:spPr>
          <a:xfrm>
            <a:off x="3269561" y="2373667"/>
            <a:ext cx="1514308" cy="1304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テキスト ボックス 164"/>
          <p:cNvSpPr txBox="1"/>
          <p:nvPr/>
        </p:nvSpPr>
        <p:spPr>
          <a:xfrm>
            <a:off x="1157610" y="2215771"/>
            <a:ext cx="2111951" cy="3157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5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5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１８</a:t>
            </a:r>
            <a:r>
              <a:rPr lang="en-US" altLang="ja-JP" sz="145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5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夢洲消防拠点整備</a:t>
            </a:r>
            <a:endParaRPr lang="en-US" altLang="ja-JP" sz="1452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2951294" y="6454927"/>
            <a:ext cx="1502293" cy="311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３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-2】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地盤改良</a:t>
            </a:r>
            <a:endParaRPr lang="en-US" altLang="ja-JP" sz="1422" u="sng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AD3C7C-3A6E-C8C6-3790-C64745D5DD5D}"/>
              </a:ext>
            </a:extLst>
          </p:cNvPr>
          <p:cNvSpPr txBox="1"/>
          <p:nvPr/>
        </p:nvSpPr>
        <p:spPr>
          <a:xfrm>
            <a:off x="5210887" y="5483472"/>
            <a:ext cx="1834730" cy="311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２０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荷捌き地の拡張</a:t>
            </a:r>
            <a:endParaRPr lang="en-US" altLang="ja-JP" sz="1422" u="sng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49910C-E7DE-A927-BE2A-EF94C6058E71}"/>
              </a:ext>
            </a:extLst>
          </p:cNvPr>
          <p:cNvSpPr txBox="1"/>
          <p:nvPr/>
        </p:nvSpPr>
        <p:spPr>
          <a:xfrm>
            <a:off x="5862060" y="3716351"/>
            <a:ext cx="2146622" cy="323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１９</a:t>
            </a:r>
            <a:r>
              <a:rPr lang="en-US" altLang="ja-JP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2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車両待機場の整備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016F8DB-2F2B-EA65-A3FB-1876E1B17A07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4925003" y="3681661"/>
            <a:ext cx="937057" cy="19635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8A1B0A1-3CF5-2375-C2BD-9D3A54179C66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669987" y="3878017"/>
            <a:ext cx="1192073" cy="50434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B86557DF-94BF-C95C-EFBF-3C8E735F9C70}"/>
              </a:ext>
            </a:extLst>
          </p:cNvPr>
          <p:cNvSpPr/>
          <p:nvPr/>
        </p:nvSpPr>
        <p:spPr>
          <a:xfrm>
            <a:off x="4075160" y="4811190"/>
            <a:ext cx="697033" cy="704954"/>
          </a:xfrm>
          <a:custGeom>
            <a:avLst/>
            <a:gdLst>
              <a:gd name="connsiteX0" fmla="*/ 609600 w 787400"/>
              <a:gd name="connsiteY0" fmla="*/ 755650 h 755650"/>
              <a:gd name="connsiteX1" fmla="*/ 190500 w 787400"/>
              <a:gd name="connsiteY1" fmla="*/ 412750 h 755650"/>
              <a:gd name="connsiteX2" fmla="*/ 0 w 787400"/>
              <a:gd name="connsiteY2" fmla="*/ 222250 h 755650"/>
              <a:gd name="connsiteX3" fmla="*/ 63500 w 787400"/>
              <a:gd name="connsiteY3" fmla="*/ 76200 h 755650"/>
              <a:gd name="connsiteX4" fmla="*/ 146050 w 787400"/>
              <a:gd name="connsiteY4" fmla="*/ 12700 h 755650"/>
              <a:gd name="connsiteX5" fmla="*/ 285750 w 787400"/>
              <a:gd name="connsiteY5" fmla="*/ 120650 h 755650"/>
              <a:gd name="connsiteX6" fmla="*/ 393700 w 787400"/>
              <a:gd name="connsiteY6" fmla="*/ 0 h 755650"/>
              <a:gd name="connsiteX7" fmla="*/ 787400 w 787400"/>
              <a:gd name="connsiteY7" fmla="*/ 298450 h 755650"/>
              <a:gd name="connsiteX8" fmla="*/ 603250 w 787400"/>
              <a:gd name="connsiteY8" fmla="*/ 508000 h 755650"/>
              <a:gd name="connsiteX9" fmla="*/ 736600 w 787400"/>
              <a:gd name="connsiteY9" fmla="*/ 609600 h 755650"/>
              <a:gd name="connsiteX10" fmla="*/ 609600 w 787400"/>
              <a:gd name="connsiteY10" fmla="*/ 755650 h 755650"/>
              <a:gd name="connsiteX0" fmla="*/ 609600 w 787400"/>
              <a:gd name="connsiteY0" fmla="*/ 812800 h 812800"/>
              <a:gd name="connsiteX1" fmla="*/ 190500 w 787400"/>
              <a:gd name="connsiteY1" fmla="*/ 469900 h 812800"/>
              <a:gd name="connsiteX2" fmla="*/ 0 w 787400"/>
              <a:gd name="connsiteY2" fmla="*/ 279400 h 812800"/>
              <a:gd name="connsiteX3" fmla="*/ 63500 w 787400"/>
              <a:gd name="connsiteY3" fmla="*/ 133350 h 812800"/>
              <a:gd name="connsiteX4" fmla="*/ 146050 w 787400"/>
              <a:gd name="connsiteY4" fmla="*/ 69850 h 812800"/>
              <a:gd name="connsiteX5" fmla="*/ 285750 w 787400"/>
              <a:gd name="connsiteY5" fmla="*/ 177800 h 812800"/>
              <a:gd name="connsiteX6" fmla="*/ 424656 w 787400"/>
              <a:gd name="connsiteY6" fmla="*/ 0 h 812800"/>
              <a:gd name="connsiteX7" fmla="*/ 787400 w 787400"/>
              <a:gd name="connsiteY7" fmla="*/ 355600 h 812800"/>
              <a:gd name="connsiteX8" fmla="*/ 603250 w 787400"/>
              <a:gd name="connsiteY8" fmla="*/ 565150 h 812800"/>
              <a:gd name="connsiteX9" fmla="*/ 736600 w 787400"/>
              <a:gd name="connsiteY9" fmla="*/ 666750 h 812800"/>
              <a:gd name="connsiteX10" fmla="*/ 609600 w 787400"/>
              <a:gd name="connsiteY10" fmla="*/ 812800 h 812800"/>
              <a:gd name="connsiteX0" fmla="*/ 609600 w 804069"/>
              <a:gd name="connsiteY0" fmla="*/ 812800 h 812800"/>
              <a:gd name="connsiteX1" fmla="*/ 190500 w 804069"/>
              <a:gd name="connsiteY1" fmla="*/ 469900 h 812800"/>
              <a:gd name="connsiteX2" fmla="*/ 0 w 804069"/>
              <a:gd name="connsiteY2" fmla="*/ 279400 h 812800"/>
              <a:gd name="connsiteX3" fmla="*/ 63500 w 804069"/>
              <a:gd name="connsiteY3" fmla="*/ 133350 h 812800"/>
              <a:gd name="connsiteX4" fmla="*/ 146050 w 804069"/>
              <a:gd name="connsiteY4" fmla="*/ 69850 h 812800"/>
              <a:gd name="connsiteX5" fmla="*/ 285750 w 804069"/>
              <a:gd name="connsiteY5" fmla="*/ 177800 h 812800"/>
              <a:gd name="connsiteX6" fmla="*/ 424656 w 804069"/>
              <a:gd name="connsiteY6" fmla="*/ 0 h 812800"/>
              <a:gd name="connsiteX7" fmla="*/ 804069 w 804069"/>
              <a:gd name="connsiteY7" fmla="*/ 324643 h 812800"/>
              <a:gd name="connsiteX8" fmla="*/ 603250 w 804069"/>
              <a:gd name="connsiteY8" fmla="*/ 565150 h 812800"/>
              <a:gd name="connsiteX9" fmla="*/ 736600 w 804069"/>
              <a:gd name="connsiteY9" fmla="*/ 666750 h 812800"/>
              <a:gd name="connsiteX10" fmla="*/ 609600 w 804069"/>
              <a:gd name="connsiteY10" fmla="*/ 812800 h 812800"/>
              <a:gd name="connsiteX0" fmla="*/ 609600 w 804069"/>
              <a:gd name="connsiteY0" fmla="*/ 793750 h 793750"/>
              <a:gd name="connsiteX1" fmla="*/ 190500 w 804069"/>
              <a:gd name="connsiteY1" fmla="*/ 450850 h 793750"/>
              <a:gd name="connsiteX2" fmla="*/ 0 w 804069"/>
              <a:gd name="connsiteY2" fmla="*/ 260350 h 793750"/>
              <a:gd name="connsiteX3" fmla="*/ 63500 w 804069"/>
              <a:gd name="connsiteY3" fmla="*/ 114300 h 793750"/>
              <a:gd name="connsiteX4" fmla="*/ 146050 w 804069"/>
              <a:gd name="connsiteY4" fmla="*/ 50800 h 793750"/>
              <a:gd name="connsiteX5" fmla="*/ 285750 w 804069"/>
              <a:gd name="connsiteY5" fmla="*/ 158750 h 793750"/>
              <a:gd name="connsiteX6" fmla="*/ 407987 w 804069"/>
              <a:gd name="connsiteY6" fmla="*/ 0 h 793750"/>
              <a:gd name="connsiteX7" fmla="*/ 804069 w 804069"/>
              <a:gd name="connsiteY7" fmla="*/ 305593 h 793750"/>
              <a:gd name="connsiteX8" fmla="*/ 603250 w 804069"/>
              <a:gd name="connsiteY8" fmla="*/ 546100 h 793750"/>
              <a:gd name="connsiteX9" fmla="*/ 736600 w 804069"/>
              <a:gd name="connsiteY9" fmla="*/ 647700 h 793750"/>
              <a:gd name="connsiteX10" fmla="*/ 609600 w 804069"/>
              <a:gd name="connsiteY10" fmla="*/ 793750 h 793750"/>
              <a:gd name="connsiteX0" fmla="*/ 609600 w 804069"/>
              <a:gd name="connsiteY0" fmla="*/ 777081 h 777081"/>
              <a:gd name="connsiteX1" fmla="*/ 190500 w 804069"/>
              <a:gd name="connsiteY1" fmla="*/ 434181 h 777081"/>
              <a:gd name="connsiteX2" fmla="*/ 0 w 804069"/>
              <a:gd name="connsiteY2" fmla="*/ 243681 h 777081"/>
              <a:gd name="connsiteX3" fmla="*/ 63500 w 804069"/>
              <a:gd name="connsiteY3" fmla="*/ 97631 h 777081"/>
              <a:gd name="connsiteX4" fmla="*/ 146050 w 804069"/>
              <a:gd name="connsiteY4" fmla="*/ 34131 h 777081"/>
              <a:gd name="connsiteX5" fmla="*/ 285750 w 804069"/>
              <a:gd name="connsiteY5" fmla="*/ 142081 h 777081"/>
              <a:gd name="connsiteX6" fmla="*/ 405606 w 804069"/>
              <a:gd name="connsiteY6" fmla="*/ 0 h 777081"/>
              <a:gd name="connsiteX7" fmla="*/ 804069 w 804069"/>
              <a:gd name="connsiteY7" fmla="*/ 288924 h 777081"/>
              <a:gd name="connsiteX8" fmla="*/ 603250 w 804069"/>
              <a:gd name="connsiteY8" fmla="*/ 529431 h 777081"/>
              <a:gd name="connsiteX9" fmla="*/ 736600 w 804069"/>
              <a:gd name="connsiteY9" fmla="*/ 631031 h 777081"/>
              <a:gd name="connsiteX10" fmla="*/ 609600 w 804069"/>
              <a:gd name="connsiteY10" fmla="*/ 777081 h 777081"/>
              <a:gd name="connsiteX0" fmla="*/ 609600 w 804069"/>
              <a:gd name="connsiteY0" fmla="*/ 777081 h 777081"/>
              <a:gd name="connsiteX1" fmla="*/ 190500 w 804069"/>
              <a:gd name="connsiteY1" fmla="*/ 434181 h 777081"/>
              <a:gd name="connsiteX2" fmla="*/ 0 w 804069"/>
              <a:gd name="connsiteY2" fmla="*/ 243681 h 777081"/>
              <a:gd name="connsiteX3" fmla="*/ 63500 w 804069"/>
              <a:gd name="connsiteY3" fmla="*/ 97631 h 777081"/>
              <a:gd name="connsiteX4" fmla="*/ 146050 w 804069"/>
              <a:gd name="connsiteY4" fmla="*/ 34131 h 777081"/>
              <a:gd name="connsiteX5" fmla="*/ 285750 w 804069"/>
              <a:gd name="connsiteY5" fmla="*/ 142081 h 777081"/>
              <a:gd name="connsiteX6" fmla="*/ 405606 w 804069"/>
              <a:gd name="connsiteY6" fmla="*/ 0 h 777081"/>
              <a:gd name="connsiteX7" fmla="*/ 804069 w 804069"/>
              <a:gd name="connsiteY7" fmla="*/ 288924 h 777081"/>
              <a:gd name="connsiteX8" fmla="*/ 603250 w 804069"/>
              <a:gd name="connsiteY8" fmla="*/ 529431 h 777081"/>
              <a:gd name="connsiteX9" fmla="*/ 727075 w 804069"/>
              <a:gd name="connsiteY9" fmla="*/ 647700 h 777081"/>
              <a:gd name="connsiteX10" fmla="*/ 609600 w 804069"/>
              <a:gd name="connsiteY10" fmla="*/ 777081 h 777081"/>
              <a:gd name="connsiteX0" fmla="*/ 609600 w 804069"/>
              <a:gd name="connsiteY0" fmla="*/ 777081 h 777081"/>
              <a:gd name="connsiteX1" fmla="*/ 190500 w 804069"/>
              <a:gd name="connsiteY1" fmla="*/ 434181 h 777081"/>
              <a:gd name="connsiteX2" fmla="*/ 0 w 804069"/>
              <a:gd name="connsiteY2" fmla="*/ 243681 h 777081"/>
              <a:gd name="connsiteX3" fmla="*/ 63500 w 804069"/>
              <a:gd name="connsiteY3" fmla="*/ 97631 h 777081"/>
              <a:gd name="connsiteX4" fmla="*/ 146050 w 804069"/>
              <a:gd name="connsiteY4" fmla="*/ 34131 h 777081"/>
              <a:gd name="connsiteX5" fmla="*/ 285750 w 804069"/>
              <a:gd name="connsiteY5" fmla="*/ 142081 h 777081"/>
              <a:gd name="connsiteX6" fmla="*/ 405606 w 804069"/>
              <a:gd name="connsiteY6" fmla="*/ 0 h 777081"/>
              <a:gd name="connsiteX7" fmla="*/ 804069 w 804069"/>
              <a:gd name="connsiteY7" fmla="*/ 288924 h 777081"/>
              <a:gd name="connsiteX8" fmla="*/ 591344 w 804069"/>
              <a:gd name="connsiteY8" fmla="*/ 546100 h 777081"/>
              <a:gd name="connsiteX9" fmla="*/ 727075 w 804069"/>
              <a:gd name="connsiteY9" fmla="*/ 647700 h 777081"/>
              <a:gd name="connsiteX10" fmla="*/ 609600 w 804069"/>
              <a:gd name="connsiteY10" fmla="*/ 777081 h 777081"/>
              <a:gd name="connsiteX0" fmla="*/ 609600 w 804069"/>
              <a:gd name="connsiteY0" fmla="*/ 777081 h 777081"/>
              <a:gd name="connsiteX1" fmla="*/ 190500 w 804069"/>
              <a:gd name="connsiteY1" fmla="*/ 434181 h 777081"/>
              <a:gd name="connsiteX2" fmla="*/ 0 w 804069"/>
              <a:gd name="connsiteY2" fmla="*/ 243681 h 777081"/>
              <a:gd name="connsiteX3" fmla="*/ 37306 w 804069"/>
              <a:gd name="connsiteY3" fmla="*/ 138113 h 777081"/>
              <a:gd name="connsiteX4" fmla="*/ 146050 w 804069"/>
              <a:gd name="connsiteY4" fmla="*/ 34131 h 777081"/>
              <a:gd name="connsiteX5" fmla="*/ 285750 w 804069"/>
              <a:gd name="connsiteY5" fmla="*/ 142081 h 777081"/>
              <a:gd name="connsiteX6" fmla="*/ 405606 w 804069"/>
              <a:gd name="connsiteY6" fmla="*/ 0 h 777081"/>
              <a:gd name="connsiteX7" fmla="*/ 804069 w 804069"/>
              <a:gd name="connsiteY7" fmla="*/ 288924 h 777081"/>
              <a:gd name="connsiteX8" fmla="*/ 591344 w 804069"/>
              <a:gd name="connsiteY8" fmla="*/ 546100 h 777081"/>
              <a:gd name="connsiteX9" fmla="*/ 727075 w 804069"/>
              <a:gd name="connsiteY9" fmla="*/ 647700 h 777081"/>
              <a:gd name="connsiteX10" fmla="*/ 609600 w 804069"/>
              <a:gd name="connsiteY10" fmla="*/ 777081 h 777081"/>
              <a:gd name="connsiteX0" fmla="*/ 609600 w 804069"/>
              <a:gd name="connsiteY0" fmla="*/ 777081 h 777081"/>
              <a:gd name="connsiteX1" fmla="*/ 190500 w 804069"/>
              <a:gd name="connsiteY1" fmla="*/ 434181 h 777081"/>
              <a:gd name="connsiteX2" fmla="*/ 0 w 804069"/>
              <a:gd name="connsiteY2" fmla="*/ 243681 h 777081"/>
              <a:gd name="connsiteX3" fmla="*/ 37306 w 804069"/>
              <a:gd name="connsiteY3" fmla="*/ 138113 h 777081"/>
              <a:gd name="connsiteX4" fmla="*/ 146050 w 804069"/>
              <a:gd name="connsiteY4" fmla="*/ 34131 h 777081"/>
              <a:gd name="connsiteX5" fmla="*/ 285750 w 804069"/>
              <a:gd name="connsiteY5" fmla="*/ 142081 h 777081"/>
              <a:gd name="connsiteX6" fmla="*/ 405606 w 804069"/>
              <a:gd name="connsiteY6" fmla="*/ 0 h 777081"/>
              <a:gd name="connsiteX7" fmla="*/ 804069 w 804069"/>
              <a:gd name="connsiteY7" fmla="*/ 288924 h 777081"/>
              <a:gd name="connsiteX8" fmla="*/ 591344 w 804069"/>
              <a:gd name="connsiteY8" fmla="*/ 546100 h 777081"/>
              <a:gd name="connsiteX9" fmla="*/ 727075 w 804069"/>
              <a:gd name="connsiteY9" fmla="*/ 647700 h 777081"/>
              <a:gd name="connsiteX10" fmla="*/ 609600 w 804069"/>
              <a:gd name="connsiteY10" fmla="*/ 777081 h 777081"/>
              <a:gd name="connsiteX0" fmla="*/ 609600 w 804069"/>
              <a:gd name="connsiteY0" fmla="*/ 777081 h 777081"/>
              <a:gd name="connsiteX1" fmla="*/ 190500 w 804069"/>
              <a:gd name="connsiteY1" fmla="*/ 434181 h 777081"/>
              <a:gd name="connsiteX2" fmla="*/ 0 w 804069"/>
              <a:gd name="connsiteY2" fmla="*/ 243681 h 777081"/>
              <a:gd name="connsiteX3" fmla="*/ 37306 w 804069"/>
              <a:gd name="connsiteY3" fmla="*/ 138113 h 777081"/>
              <a:gd name="connsiteX4" fmla="*/ 141288 w 804069"/>
              <a:gd name="connsiteY4" fmla="*/ 17462 h 777081"/>
              <a:gd name="connsiteX5" fmla="*/ 285750 w 804069"/>
              <a:gd name="connsiteY5" fmla="*/ 142081 h 777081"/>
              <a:gd name="connsiteX6" fmla="*/ 405606 w 804069"/>
              <a:gd name="connsiteY6" fmla="*/ 0 h 777081"/>
              <a:gd name="connsiteX7" fmla="*/ 804069 w 804069"/>
              <a:gd name="connsiteY7" fmla="*/ 288924 h 777081"/>
              <a:gd name="connsiteX8" fmla="*/ 591344 w 804069"/>
              <a:gd name="connsiteY8" fmla="*/ 546100 h 777081"/>
              <a:gd name="connsiteX9" fmla="*/ 727075 w 804069"/>
              <a:gd name="connsiteY9" fmla="*/ 647700 h 777081"/>
              <a:gd name="connsiteX10" fmla="*/ 609600 w 804069"/>
              <a:gd name="connsiteY10" fmla="*/ 777081 h 777081"/>
              <a:gd name="connsiteX0" fmla="*/ 602456 w 796925"/>
              <a:gd name="connsiteY0" fmla="*/ 777081 h 777081"/>
              <a:gd name="connsiteX1" fmla="*/ 183356 w 796925"/>
              <a:gd name="connsiteY1" fmla="*/ 434181 h 777081"/>
              <a:gd name="connsiteX2" fmla="*/ 0 w 796925"/>
              <a:gd name="connsiteY2" fmla="*/ 260350 h 777081"/>
              <a:gd name="connsiteX3" fmla="*/ 30162 w 796925"/>
              <a:gd name="connsiteY3" fmla="*/ 138113 h 777081"/>
              <a:gd name="connsiteX4" fmla="*/ 134144 w 796925"/>
              <a:gd name="connsiteY4" fmla="*/ 17462 h 777081"/>
              <a:gd name="connsiteX5" fmla="*/ 278606 w 796925"/>
              <a:gd name="connsiteY5" fmla="*/ 142081 h 777081"/>
              <a:gd name="connsiteX6" fmla="*/ 398462 w 796925"/>
              <a:gd name="connsiteY6" fmla="*/ 0 h 777081"/>
              <a:gd name="connsiteX7" fmla="*/ 796925 w 796925"/>
              <a:gd name="connsiteY7" fmla="*/ 288924 h 777081"/>
              <a:gd name="connsiteX8" fmla="*/ 584200 w 796925"/>
              <a:gd name="connsiteY8" fmla="*/ 546100 h 777081"/>
              <a:gd name="connsiteX9" fmla="*/ 719931 w 796925"/>
              <a:gd name="connsiteY9" fmla="*/ 647700 h 777081"/>
              <a:gd name="connsiteX10" fmla="*/ 602456 w 796925"/>
              <a:gd name="connsiteY10" fmla="*/ 777081 h 777081"/>
              <a:gd name="connsiteX0" fmla="*/ 602456 w 796925"/>
              <a:gd name="connsiteY0" fmla="*/ 777081 h 777081"/>
              <a:gd name="connsiteX1" fmla="*/ 183356 w 796925"/>
              <a:gd name="connsiteY1" fmla="*/ 434181 h 777081"/>
              <a:gd name="connsiteX2" fmla="*/ 0 w 796925"/>
              <a:gd name="connsiteY2" fmla="*/ 260350 h 777081"/>
              <a:gd name="connsiteX3" fmla="*/ 30162 w 796925"/>
              <a:gd name="connsiteY3" fmla="*/ 138113 h 777081"/>
              <a:gd name="connsiteX4" fmla="*/ 134144 w 796925"/>
              <a:gd name="connsiteY4" fmla="*/ 17462 h 777081"/>
              <a:gd name="connsiteX5" fmla="*/ 278606 w 796925"/>
              <a:gd name="connsiteY5" fmla="*/ 142081 h 777081"/>
              <a:gd name="connsiteX6" fmla="*/ 398462 w 796925"/>
              <a:gd name="connsiteY6" fmla="*/ 0 h 777081"/>
              <a:gd name="connsiteX7" fmla="*/ 796925 w 796925"/>
              <a:gd name="connsiteY7" fmla="*/ 288924 h 777081"/>
              <a:gd name="connsiteX8" fmla="*/ 584200 w 796925"/>
              <a:gd name="connsiteY8" fmla="*/ 546100 h 777081"/>
              <a:gd name="connsiteX9" fmla="*/ 719931 w 796925"/>
              <a:gd name="connsiteY9" fmla="*/ 647700 h 777081"/>
              <a:gd name="connsiteX10" fmla="*/ 602456 w 796925"/>
              <a:gd name="connsiteY10" fmla="*/ 777081 h 777081"/>
              <a:gd name="connsiteX0" fmla="*/ 602456 w 796925"/>
              <a:gd name="connsiteY0" fmla="*/ 777081 h 777081"/>
              <a:gd name="connsiteX1" fmla="*/ 183356 w 796925"/>
              <a:gd name="connsiteY1" fmla="*/ 434181 h 777081"/>
              <a:gd name="connsiteX2" fmla="*/ 0 w 796925"/>
              <a:gd name="connsiteY2" fmla="*/ 260350 h 777081"/>
              <a:gd name="connsiteX3" fmla="*/ 30162 w 796925"/>
              <a:gd name="connsiteY3" fmla="*/ 138113 h 777081"/>
              <a:gd name="connsiteX4" fmla="*/ 134144 w 796925"/>
              <a:gd name="connsiteY4" fmla="*/ 17462 h 777081"/>
              <a:gd name="connsiteX5" fmla="*/ 278606 w 796925"/>
              <a:gd name="connsiteY5" fmla="*/ 142081 h 777081"/>
              <a:gd name="connsiteX6" fmla="*/ 398462 w 796925"/>
              <a:gd name="connsiteY6" fmla="*/ 0 h 777081"/>
              <a:gd name="connsiteX7" fmla="*/ 796925 w 796925"/>
              <a:gd name="connsiteY7" fmla="*/ 327024 h 777081"/>
              <a:gd name="connsiteX8" fmla="*/ 584200 w 796925"/>
              <a:gd name="connsiteY8" fmla="*/ 546100 h 777081"/>
              <a:gd name="connsiteX9" fmla="*/ 719931 w 796925"/>
              <a:gd name="connsiteY9" fmla="*/ 647700 h 777081"/>
              <a:gd name="connsiteX10" fmla="*/ 602456 w 796925"/>
              <a:gd name="connsiteY10" fmla="*/ 777081 h 777081"/>
              <a:gd name="connsiteX0" fmla="*/ 602456 w 796925"/>
              <a:gd name="connsiteY0" fmla="*/ 777081 h 777081"/>
              <a:gd name="connsiteX1" fmla="*/ 183356 w 796925"/>
              <a:gd name="connsiteY1" fmla="*/ 434181 h 777081"/>
              <a:gd name="connsiteX2" fmla="*/ 0 w 796925"/>
              <a:gd name="connsiteY2" fmla="*/ 260350 h 777081"/>
              <a:gd name="connsiteX3" fmla="*/ 30162 w 796925"/>
              <a:gd name="connsiteY3" fmla="*/ 138113 h 777081"/>
              <a:gd name="connsiteX4" fmla="*/ 134144 w 796925"/>
              <a:gd name="connsiteY4" fmla="*/ 17462 h 777081"/>
              <a:gd name="connsiteX5" fmla="*/ 278606 w 796925"/>
              <a:gd name="connsiteY5" fmla="*/ 142081 h 777081"/>
              <a:gd name="connsiteX6" fmla="*/ 392112 w 796925"/>
              <a:gd name="connsiteY6" fmla="*/ 0 h 777081"/>
              <a:gd name="connsiteX7" fmla="*/ 796925 w 796925"/>
              <a:gd name="connsiteY7" fmla="*/ 327024 h 777081"/>
              <a:gd name="connsiteX8" fmla="*/ 584200 w 796925"/>
              <a:gd name="connsiteY8" fmla="*/ 546100 h 777081"/>
              <a:gd name="connsiteX9" fmla="*/ 719931 w 796925"/>
              <a:gd name="connsiteY9" fmla="*/ 647700 h 777081"/>
              <a:gd name="connsiteX10" fmla="*/ 602456 w 796925"/>
              <a:gd name="connsiteY10" fmla="*/ 777081 h 777081"/>
              <a:gd name="connsiteX0" fmla="*/ 602456 w 768350"/>
              <a:gd name="connsiteY0" fmla="*/ 777081 h 777081"/>
              <a:gd name="connsiteX1" fmla="*/ 183356 w 768350"/>
              <a:gd name="connsiteY1" fmla="*/ 434181 h 777081"/>
              <a:gd name="connsiteX2" fmla="*/ 0 w 768350"/>
              <a:gd name="connsiteY2" fmla="*/ 260350 h 777081"/>
              <a:gd name="connsiteX3" fmla="*/ 30162 w 768350"/>
              <a:gd name="connsiteY3" fmla="*/ 138113 h 777081"/>
              <a:gd name="connsiteX4" fmla="*/ 134144 w 768350"/>
              <a:gd name="connsiteY4" fmla="*/ 17462 h 777081"/>
              <a:gd name="connsiteX5" fmla="*/ 278606 w 768350"/>
              <a:gd name="connsiteY5" fmla="*/ 142081 h 777081"/>
              <a:gd name="connsiteX6" fmla="*/ 392112 w 768350"/>
              <a:gd name="connsiteY6" fmla="*/ 0 h 777081"/>
              <a:gd name="connsiteX7" fmla="*/ 768350 w 768350"/>
              <a:gd name="connsiteY7" fmla="*/ 307974 h 777081"/>
              <a:gd name="connsiteX8" fmla="*/ 584200 w 768350"/>
              <a:gd name="connsiteY8" fmla="*/ 546100 h 777081"/>
              <a:gd name="connsiteX9" fmla="*/ 719931 w 768350"/>
              <a:gd name="connsiteY9" fmla="*/ 647700 h 777081"/>
              <a:gd name="connsiteX10" fmla="*/ 602456 w 768350"/>
              <a:gd name="connsiteY10" fmla="*/ 777081 h 77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350" h="777081">
                <a:moveTo>
                  <a:pt x="602456" y="777081"/>
                </a:moveTo>
                <a:lnTo>
                  <a:pt x="183356" y="434181"/>
                </a:lnTo>
                <a:lnTo>
                  <a:pt x="0" y="260350"/>
                </a:lnTo>
                <a:cubicBezTo>
                  <a:pt x="529" y="191029"/>
                  <a:pt x="20108" y="178859"/>
                  <a:pt x="30162" y="138113"/>
                </a:cubicBezTo>
                <a:cubicBezTo>
                  <a:pt x="64029" y="93927"/>
                  <a:pt x="97896" y="52123"/>
                  <a:pt x="134144" y="17462"/>
                </a:cubicBezTo>
                <a:lnTo>
                  <a:pt x="278606" y="142081"/>
                </a:lnTo>
                <a:lnTo>
                  <a:pt x="392112" y="0"/>
                </a:lnTo>
                <a:lnTo>
                  <a:pt x="768350" y="307974"/>
                </a:lnTo>
                <a:lnTo>
                  <a:pt x="584200" y="546100"/>
                </a:lnTo>
                <a:lnTo>
                  <a:pt x="719931" y="647700"/>
                </a:lnTo>
                <a:lnTo>
                  <a:pt x="602456" y="777081"/>
                </a:lnTo>
                <a:close/>
              </a:path>
            </a:pathLst>
          </a:custGeom>
          <a:solidFill>
            <a:srgbClr val="D9D9D9">
              <a:alpha val="50196"/>
            </a:srgbClr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33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18223CC-3B33-4F67-AAC8-0F09B246D764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4482604" y="5187499"/>
            <a:ext cx="728283" cy="45156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EFD6604-9914-873C-AFB2-8D64F361041E}"/>
              </a:ext>
            </a:extLst>
          </p:cNvPr>
          <p:cNvSpPr/>
          <p:nvPr/>
        </p:nvSpPr>
        <p:spPr>
          <a:xfrm>
            <a:off x="-132899" y="-20206"/>
            <a:ext cx="10107108" cy="378437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r>
              <a:rPr lang="ja-JP" altLang="en-US" sz="1859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夢洲における関連事業の工事調整　　　　　　　　　　　　　　　　　　　　　　　　　　　　　　　　　　　　　　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E7FE63F-F356-6636-0C06-E69E83E88A2D}"/>
              </a:ext>
            </a:extLst>
          </p:cNvPr>
          <p:cNvGrpSpPr/>
          <p:nvPr/>
        </p:nvGrpSpPr>
        <p:grpSpPr>
          <a:xfrm>
            <a:off x="9081735" y="6579000"/>
            <a:ext cx="824265" cy="259943"/>
            <a:chOff x="4039321" y="6552659"/>
            <a:chExt cx="908600" cy="286539"/>
          </a:xfrm>
        </p:grpSpPr>
        <p:sp>
          <p:nvSpPr>
            <p:cNvPr id="8" name="テキスト ボックス 65">
              <a:extLst>
                <a:ext uri="{FF2B5EF4-FFF2-40B4-BE49-F238E27FC236}">
                  <a16:creationId xmlns:a16="http://schemas.microsoft.com/office/drawing/2014/main" id="{99645F4D-ABAE-9555-A883-09700843FF51}"/>
                </a:ext>
              </a:extLst>
            </p:cNvPr>
            <p:cNvSpPr txBox="1"/>
            <p:nvPr/>
          </p:nvSpPr>
          <p:spPr>
            <a:xfrm>
              <a:off x="4039321" y="6552659"/>
              <a:ext cx="908600" cy="2865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89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資料</a:t>
              </a:r>
              <a:r>
                <a:rPr kumimoji="1" lang="en-US" altLang="ja-JP" sz="1089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r>
                <a:rPr kumimoji="1" lang="ja-JP" altLang="en-US" sz="1089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 －</a:t>
              </a:r>
              <a:r>
                <a:rPr kumimoji="1" lang="en-US" altLang="ja-JP" sz="1089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endParaRPr kumimoji="1" lang="ja-JP" altLang="en-US" sz="108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テキスト ボックス 74">
              <a:extLst>
                <a:ext uri="{FF2B5EF4-FFF2-40B4-BE49-F238E27FC236}">
                  <a16:creationId xmlns:a16="http://schemas.microsoft.com/office/drawing/2014/main" id="{D38A33F4-81A8-3202-C319-97136196C9C0}"/>
                </a:ext>
              </a:extLst>
            </p:cNvPr>
            <p:cNvSpPr txBox="1"/>
            <p:nvPr/>
          </p:nvSpPr>
          <p:spPr>
            <a:xfrm rot="16200000">
              <a:off x="4206432" y="6462800"/>
              <a:ext cx="276998" cy="4593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kumimoji="1" lang="ja-JP" altLang="en-US" sz="1633" dirty="0"/>
            </a:p>
          </p:txBody>
        </p:sp>
      </p:grpSp>
    </p:spTree>
    <p:extLst>
      <p:ext uri="{BB962C8B-B14F-4D97-AF65-F5344CB8AC3E}">
        <p14:creationId xmlns:p14="http://schemas.microsoft.com/office/powerpoint/2010/main" val="181891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E0B26B7-0949-FC31-E5EE-5112544AC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00" y="504000"/>
            <a:ext cx="7755026" cy="6205904"/>
          </a:xfrm>
          <a:prstGeom prst="rect">
            <a:avLst/>
          </a:prstGeom>
        </p:spPr>
      </p:pic>
      <p:cxnSp>
        <p:nvCxnSpPr>
          <p:cNvPr id="12" name="直線コネクタ 11"/>
          <p:cNvCxnSpPr>
            <a:cxnSpLocks/>
          </p:cNvCxnSpPr>
          <p:nvPr/>
        </p:nvCxnSpPr>
        <p:spPr>
          <a:xfrm>
            <a:off x="6123000" y="548845"/>
            <a:ext cx="0" cy="622285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158824" y="355101"/>
            <a:ext cx="740908" cy="1938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60" dirty="0"/>
              <a:t>2024</a:t>
            </a:r>
            <a:r>
              <a:rPr lang="ja-JP" altLang="en-US" sz="660" dirty="0"/>
              <a:t>年</a:t>
            </a:r>
            <a:r>
              <a:rPr lang="en-US" altLang="ja-JP" sz="660" dirty="0"/>
              <a:t>6</a:t>
            </a:r>
            <a:r>
              <a:rPr lang="ja-JP" altLang="en-US" sz="660" dirty="0"/>
              <a:t>月時点</a:t>
            </a:r>
          </a:p>
        </p:txBody>
      </p:sp>
      <p:sp>
        <p:nvSpPr>
          <p:cNvPr id="15" name="二等辺三角形 14"/>
          <p:cNvSpPr>
            <a:spLocks noChangeAspect="1"/>
          </p:cNvSpPr>
          <p:nvPr/>
        </p:nvSpPr>
        <p:spPr>
          <a:xfrm rot="10800000">
            <a:off x="6078000" y="399185"/>
            <a:ext cx="90435" cy="7796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48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5BED187-7E00-4D19-FD33-596F6E768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33" y="49472"/>
            <a:ext cx="8951939" cy="30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9" tIns="44760" rIns="89519" bIns="4476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en-US" altLang="ja-JP" sz="1370" dirty="0">
              <a:solidFill>
                <a:schemeClr val="bg1"/>
              </a:solidFill>
              <a:latin typeface="+mn-ea"/>
              <a:cs typeface="MSMincho,Bold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12A643-E890-0A0D-B643-9C9C90FF830C}"/>
              </a:ext>
            </a:extLst>
          </p:cNvPr>
          <p:cNvSpPr/>
          <p:nvPr/>
        </p:nvSpPr>
        <p:spPr>
          <a:xfrm>
            <a:off x="0" y="-4300"/>
            <a:ext cx="9905999" cy="378437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r>
              <a:rPr lang="ja-JP" altLang="en-US" sz="1859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夢洲における関連事業の工事調整　　　　　　　　　　　　　　　　　　　　　　　　　　　　　　　　　　　　　　</a:t>
            </a:r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5C142518-7291-7058-1E81-3359BBF70CE8}"/>
              </a:ext>
            </a:extLst>
          </p:cNvPr>
          <p:cNvSpPr/>
          <p:nvPr/>
        </p:nvSpPr>
        <p:spPr>
          <a:xfrm>
            <a:off x="6348000" y="2079000"/>
            <a:ext cx="1844999" cy="450000"/>
          </a:xfrm>
          <a:prstGeom prst="wedgeRectCallout">
            <a:avLst>
              <a:gd name="adj1" fmla="val -60470"/>
              <a:gd name="adj2" fmla="val 7203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仮称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夢洲北高架橋の完成</a:t>
            </a:r>
          </a:p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月末⇒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月末に前倒し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AC6D226-F478-0DFB-2B1B-086CDDE5BBBC}"/>
              </a:ext>
            </a:extLst>
          </p:cNvPr>
          <p:cNvGrpSpPr/>
          <p:nvPr/>
        </p:nvGrpSpPr>
        <p:grpSpPr>
          <a:xfrm>
            <a:off x="9081735" y="6579000"/>
            <a:ext cx="824265" cy="259943"/>
            <a:chOff x="4039322" y="6552659"/>
            <a:chExt cx="908600" cy="286539"/>
          </a:xfrm>
        </p:grpSpPr>
        <p:sp>
          <p:nvSpPr>
            <p:cNvPr id="10" name="テキスト ボックス 65">
              <a:extLst>
                <a:ext uri="{FF2B5EF4-FFF2-40B4-BE49-F238E27FC236}">
                  <a16:creationId xmlns:a16="http://schemas.microsoft.com/office/drawing/2014/main" id="{73EF671C-AD0F-5FAB-711E-FE543D6A754A}"/>
                </a:ext>
              </a:extLst>
            </p:cNvPr>
            <p:cNvSpPr txBox="1"/>
            <p:nvPr/>
          </p:nvSpPr>
          <p:spPr>
            <a:xfrm>
              <a:off x="4039322" y="6552659"/>
              <a:ext cx="908600" cy="2865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89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資料</a:t>
              </a:r>
              <a:r>
                <a:rPr kumimoji="1" lang="en-US" altLang="ja-JP" sz="1089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r>
                <a:rPr kumimoji="1" lang="ja-JP" altLang="en-US" sz="1089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 －</a:t>
              </a:r>
              <a:r>
                <a:rPr kumimoji="1" lang="en-US" altLang="ja-JP" sz="1089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endParaRPr kumimoji="1" lang="ja-JP" altLang="en-US" sz="108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テキスト ボックス 74">
              <a:extLst>
                <a:ext uri="{FF2B5EF4-FFF2-40B4-BE49-F238E27FC236}">
                  <a16:creationId xmlns:a16="http://schemas.microsoft.com/office/drawing/2014/main" id="{F6C27CE6-372F-ED7B-1388-F842E768BCAA}"/>
                </a:ext>
              </a:extLst>
            </p:cNvPr>
            <p:cNvSpPr txBox="1"/>
            <p:nvPr/>
          </p:nvSpPr>
          <p:spPr>
            <a:xfrm rot="16200000">
              <a:off x="4206432" y="6462800"/>
              <a:ext cx="276998" cy="4593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kumimoji="1" lang="ja-JP" altLang="en-US" sz="1633" dirty="0"/>
            </a:p>
          </p:txBody>
        </p:sp>
      </p:grpSp>
    </p:spTree>
    <p:extLst>
      <p:ext uri="{BB962C8B-B14F-4D97-AF65-F5344CB8AC3E}">
        <p14:creationId xmlns:p14="http://schemas.microsoft.com/office/powerpoint/2010/main" val="1407685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DD80F32BFEBE24EAEA2C1A711527C77" ma:contentTypeVersion="13" ma:contentTypeDescription="新しいドキュメントを作成します。" ma:contentTypeScope="" ma:versionID="0b7a0a887b43811122b73f35bd8a755a">
  <xsd:schema xmlns:xsd="http://www.w3.org/2001/XMLSchema" xmlns:xs="http://www.w3.org/2001/XMLSchema" xmlns:p="http://schemas.microsoft.com/office/2006/metadata/properties" xmlns:ns2="b44278de-351b-48bb-986a-9d40a07b0475" xmlns:ns3="211663b1-0665-46a1-a7be-bef1e3fe17e3" targetNamespace="http://schemas.microsoft.com/office/2006/metadata/properties" ma:root="true" ma:fieldsID="755a09e2b900ac33a2022868d08e3810" ns2:_="" ns3:_="">
    <xsd:import namespace="b44278de-351b-48bb-986a-9d40a07b0475"/>
    <xsd:import namespace="211663b1-0665-46a1-a7be-bef1e3fe1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278de-351b-48bb-986a-9d40a07b04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a95d1507-21fd-45cf-866d-ceae8a82a7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663b1-0665-46a1-a7be-bef1e3fe17e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ba825b1-19b2-4f0e-81ad-7e4f6a61ed87}" ma:internalName="TaxCatchAll" ma:showField="CatchAllData" ma:web="211663b1-0665-46a1-a7be-bef1e3fe17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C78584-1AEC-4305-8840-E0C198496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4278de-351b-48bb-986a-9d40a07b0475"/>
    <ds:schemaRef ds:uri="211663b1-0665-46a1-a7be-bef1e3fe1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381832-066F-4C4D-85CF-F38D9A3C23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12558</TotalTime>
  <Words>260</Words>
  <Application>Microsoft Office PowerPoint</Application>
  <PresentationFormat>A4 210 x 297 mm</PresentationFormat>
  <Paragraphs>43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HGPｺﾞｼｯｸM</vt:lpstr>
      <vt:lpstr>Meiryo UI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板井　正宏</dc:creator>
  <cp:lastModifiedBy>小林　大輔</cp:lastModifiedBy>
  <cp:revision>42</cp:revision>
  <cp:lastPrinted>2024-06-05T09:07:13Z</cp:lastPrinted>
  <dcterms:created xsi:type="dcterms:W3CDTF">2019-11-26T10:01:38Z</dcterms:created>
  <dcterms:modified xsi:type="dcterms:W3CDTF">2024-08-22T05:22:16Z</dcterms:modified>
</cp:coreProperties>
</file>