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316" r:id="rId5"/>
  </p:sldIdLst>
  <p:sldSz cx="13322300" cy="9721850"/>
  <p:notesSz cx="6807200" cy="9939338"/>
  <p:defaultTextStyle>
    <a:defPPr>
      <a:defRPr lang="ja-JP"/>
    </a:defPPr>
    <a:lvl1pPr marL="0" algn="l" defTabSz="1316736" rtl="0" eaLnBrk="1" latinLnBrk="0" hangingPunct="1">
      <a:defRPr kumimoji="1" sz="2600" kern="1200">
        <a:solidFill>
          <a:schemeClr val="tx1"/>
        </a:solidFill>
        <a:latin typeface="+mn-lt"/>
        <a:ea typeface="+mn-ea"/>
        <a:cs typeface="+mn-cs"/>
      </a:defRPr>
    </a:lvl1pPr>
    <a:lvl2pPr marL="658368" algn="l" defTabSz="1316736" rtl="0" eaLnBrk="1" latinLnBrk="0" hangingPunct="1">
      <a:defRPr kumimoji="1" sz="2600" kern="1200">
        <a:solidFill>
          <a:schemeClr val="tx1"/>
        </a:solidFill>
        <a:latin typeface="+mn-lt"/>
        <a:ea typeface="+mn-ea"/>
        <a:cs typeface="+mn-cs"/>
      </a:defRPr>
    </a:lvl2pPr>
    <a:lvl3pPr marL="1316736" algn="l" defTabSz="1316736" rtl="0" eaLnBrk="1" latinLnBrk="0" hangingPunct="1">
      <a:defRPr kumimoji="1" sz="2600" kern="1200">
        <a:solidFill>
          <a:schemeClr val="tx1"/>
        </a:solidFill>
        <a:latin typeface="+mn-lt"/>
        <a:ea typeface="+mn-ea"/>
        <a:cs typeface="+mn-cs"/>
      </a:defRPr>
    </a:lvl3pPr>
    <a:lvl4pPr marL="1975104" algn="l" defTabSz="1316736" rtl="0" eaLnBrk="1" latinLnBrk="0" hangingPunct="1">
      <a:defRPr kumimoji="1" sz="2600" kern="1200">
        <a:solidFill>
          <a:schemeClr val="tx1"/>
        </a:solidFill>
        <a:latin typeface="+mn-lt"/>
        <a:ea typeface="+mn-ea"/>
        <a:cs typeface="+mn-cs"/>
      </a:defRPr>
    </a:lvl4pPr>
    <a:lvl5pPr marL="2633472" algn="l" defTabSz="1316736" rtl="0" eaLnBrk="1" latinLnBrk="0" hangingPunct="1">
      <a:defRPr kumimoji="1" sz="2600" kern="1200">
        <a:solidFill>
          <a:schemeClr val="tx1"/>
        </a:solidFill>
        <a:latin typeface="+mn-lt"/>
        <a:ea typeface="+mn-ea"/>
        <a:cs typeface="+mn-cs"/>
      </a:defRPr>
    </a:lvl5pPr>
    <a:lvl6pPr marL="3291840" algn="l" defTabSz="1316736" rtl="0" eaLnBrk="1" latinLnBrk="0" hangingPunct="1">
      <a:defRPr kumimoji="1" sz="2600" kern="1200">
        <a:solidFill>
          <a:schemeClr val="tx1"/>
        </a:solidFill>
        <a:latin typeface="+mn-lt"/>
        <a:ea typeface="+mn-ea"/>
        <a:cs typeface="+mn-cs"/>
      </a:defRPr>
    </a:lvl6pPr>
    <a:lvl7pPr marL="3950208" algn="l" defTabSz="1316736" rtl="0" eaLnBrk="1" latinLnBrk="0" hangingPunct="1">
      <a:defRPr kumimoji="1" sz="2600" kern="1200">
        <a:solidFill>
          <a:schemeClr val="tx1"/>
        </a:solidFill>
        <a:latin typeface="+mn-lt"/>
        <a:ea typeface="+mn-ea"/>
        <a:cs typeface="+mn-cs"/>
      </a:defRPr>
    </a:lvl7pPr>
    <a:lvl8pPr marL="4608576" algn="l" defTabSz="1316736" rtl="0" eaLnBrk="1" latinLnBrk="0" hangingPunct="1">
      <a:defRPr kumimoji="1" sz="2600" kern="1200">
        <a:solidFill>
          <a:schemeClr val="tx1"/>
        </a:solidFill>
        <a:latin typeface="+mn-lt"/>
        <a:ea typeface="+mn-ea"/>
        <a:cs typeface="+mn-cs"/>
      </a:defRPr>
    </a:lvl8pPr>
    <a:lvl9pPr marL="5266944" algn="l" defTabSz="1316736" rtl="0" eaLnBrk="1" latinLnBrk="0" hangingPunct="1">
      <a:defRPr kumimoji="1"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2">
          <p15:clr>
            <a:srgbClr val="A4A3A4"/>
          </p15:clr>
        </p15:guide>
        <p15:guide id="2" pos="41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今泉　令男奈" initials="今泉　令男奈" lastIdx="2" clrIdx="0">
    <p:extLst>
      <p:ext uri="{19B8F6BF-5375-455C-9EA6-DF929625EA0E}">
        <p15:presenceInfo xmlns:p15="http://schemas.microsoft.com/office/powerpoint/2012/main" userId="S::ImaizumiR@lan.pref.osaka.jp::45d6a775-265b-4441-8fd5-c4fb10292b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66FF"/>
    <a:srgbClr val="9966FF"/>
    <a:srgbClr val="FFCCCC"/>
    <a:srgbClr val="FF3300"/>
    <a:srgbClr val="AC0000"/>
    <a:srgbClr val="E0F2FC"/>
    <a:srgbClr val="008000"/>
    <a:srgbClr val="FF0066"/>
    <a:srgbClr val="2394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5" autoAdjust="0"/>
    <p:restoredTop sz="95896" autoAdjust="0"/>
  </p:normalViewPr>
  <p:slideViewPr>
    <p:cSldViewPr>
      <p:cViewPr varScale="1">
        <p:scale>
          <a:sx n="79" d="100"/>
          <a:sy n="79" d="100"/>
        </p:scale>
        <p:origin x="1806" y="108"/>
      </p:cViewPr>
      <p:guideLst>
        <p:guide orient="horz" pos="3062"/>
        <p:guide pos="41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49575" cy="496888"/>
          </a:xfrm>
          <a:prstGeom prst="rect">
            <a:avLst/>
          </a:prstGeom>
        </p:spPr>
        <p:txBody>
          <a:bodyPr vert="horz" lIns="91389" tIns="45695" rIns="91389" bIns="45695"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44" y="0"/>
            <a:ext cx="2949575" cy="496888"/>
          </a:xfrm>
          <a:prstGeom prst="rect">
            <a:avLst/>
          </a:prstGeom>
        </p:spPr>
        <p:txBody>
          <a:bodyPr vert="horz" lIns="91389" tIns="45695" rIns="91389" bIns="45695" rtlCol="0"/>
          <a:lstStyle>
            <a:lvl1pPr algn="r">
              <a:defRPr sz="1200"/>
            </a:lvl1pPr>
          </a:lstStyle>
          <a:p>
            <a:fld id="{6502DCA1-F842-4303-BBDD-05DABF061695}" type="datetimeFigureOut">
              <a:rPr kumimoji="1" lang="ja-JP" altLang="en-US" smtClean="0"/>
              <a:t>2024/7/11</a:t>
            </a:fld>
            <a:endParaRPr kumimoji="1" lang="ja-JP" altLang="en-US" dirty="0"/>
          </a:p>
        </p:txBody>
      </p:sp>
      <p:sp>
        <p:nvSpPr>
          <p:cNvPr id="4" name="スライド イメージ プレースホルダー 3"/>
          <p:cNvSpPr>
            <a:spLocks noGrp="1" noRot="1" noChangeAspect="1"/>
          </p:cNvSpPr>
          <p:nvPr>
            <p:ph type="sldImg" idx="2"/>
          </p:nvPr>
        </p:nvSpPr>
        <p:spPr>
          <a:xfrm>
            <a:off x="850900" y="746125"/>
            <a:ext cx="5105400" cy="3725863"/>
          </a:xfrm>
          <a:prstGeom prst="rect">
            <a:avLst/>
          </a:prstGeom>
          <a:noFill/>
          <a:ln w="12700">
            <a:solidFill>
              <a:prstClr val="black"/>
            </a:solidFill>
          </a:ln>
        </p:spPr>
        <p:txBody>
          <a:bodyPr vert="horz" lIns="91389" tIns="45695" rIns="91389" bIns="45695" rtlCol="0" anchor="ctr"/>
          <a:lstStyle/>
          <a:p>
            <a:endParaRPr lang="ja-JP" altLang="en-US" dirty="0"/>
          </a:p>
        </p:txBody>
      </p:sp>
      <p:sp>
        <p:nvSpPr>
          <p:cNvPr id="5" name="ノート プレースホルダー 4"/>
          <p:cNvSpPr>
            <a:spLocks noGrp="1"/>
          </p:cNvSpPr>
          <p:nvPr>
            <p:ph type="body" sz="quarter" idx="3"/>
          </p:nvPr>
        </p:nvSpPr>
        <p:spPr>
          <a:xfrm>
            <a:off x="681039" y="4721227"/>
            <a:ext cx="5445125" cy="4471988"/>
          </a:xfrm>
          <a:prstGeom prst="rect">
            <a:avLst/>
          </a:prstGeom>
        </p:spPr>
        <p:txBody>
          <a:bodyPr vert="horz" lIns="91389" tIns="45695" rIns="91389" bIns="456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40866"/>
            <a:ext cx="2949575" cy="496887"/>
          </a:xfrm>
          <a:prstGeom prst="rect">
            <a:avLst/>
          </a:prstGeom>
        </p:spPr>
        <p:txBody>
          <a:bodyPr vert="horz" lIns="91389" tIns="45695" rIns="91389" bIns="45695"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44" y="9440866"/>
            <a:ext cx="2949575" cy="496887"/>
          </a:xfrm>
          <a:prstGeom prst="rect">
            <a:avLst/>
          </a:prstGeom>
        </p:spPr>
        <p:txBody>
          <a:bodyPr vert="horz" lIns="91389" tIns="45695" rIns="91389" bIns="45695" rtlCol="0" anchor="b"/>
          <a:lstStyle>
            <a:lvl1pPr algn="r">
              <a:defRPr sz="1200"/>
            </a:lvl1pPr>
          </a:lstStyle>
          <a:p>
            <a:fld id="{4A12A03A-1622-4AF9-BA4E-A2F571523B8C}" type="slidenum">
              <a:rPr kumimoji="1" lang="ja-JP" altLang="en-US" smtClean="0"/>
              <a:t>‹#›</a:t>
            </a:fld>
            <a:endParaRPr kumimoji="1" lang="ja-JP" altLang="en-US" dirty="0"/>
          </a:p>
        </p:txBody>
      </p:sp>
    </p:spTree>
    <p:extLst>
      <p:ext uri="{BB962C8B-B14F-4D97-AF65-F5344CB8AC3E}">
        <p14:creationId xmlns:p14="http://schemas.microsoft.com/office/powerpoint/2010/main" val="15878742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0900" y="746125"/>
            <a:ext cx="51054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5128B1-E1B9-418F-9A0D-2BDA0D03C08E}" type="slidenum">
              <a:rPr kumimoji="1" lang="ja-JP" altLang="en-US" smtClean="0"/>
              <a:t>1</a:t>
            </a:fld>
            <a:endParaRPr kumimoji="1" lang="ja-JP" altLang="en-US" dirty="0"/>
          </a:p>
        </p:txBody>
      </p:sp>
    </p:spTree>
    <p:extLst>
      <p:ext uri="{BB962C8B-B14F-4D97-AF65-F5344CB8AC3E}">
        <p14:creationId xmlns:p14="http://schemas.microsoft.com/office/powerpoint/2010/main" val="1605738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99173" y="3020075"/>
            <a:ext cx="11323955" cy="2083897"/>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98345" y="5509048"/>
            <a:ext cx="9325610" cy="2484473"/>
          </a:xfrm>
        </p:spPr>
        <p:txBody>
          <a:bodyPr/>
          <a:lstStyle>
            <a:lvl1pPr marL="0" indent="0" algn="ctr">
              <a:buNone/>
              <a:defRPr>
                <a:solidFill>
                  <a:schemeClr val="tx1">
                    <a:tint val="75000"/>
                  </a:schemeClr>
                </a:solidFill>
              </a:defRPr>
            </a:lvl1pPr>
            <a:lvl2pPr marL="658368" indent="0" algn="ctr">
              <a:buNone/>
              <a:defRPr>
                <a:solidFill>
                  <a:schemeClr val="tx1">
                    <a:tint val="75000"/>
                  </a:schemeClr>
                </a:solidFill>
              </a:defRPr>
            </a:lvl2pPr>
            <a:lvl3pPr marL="1316736" indent="0" algn="ctr">
              <a:buNone/>
              <a:defRPr>
                <a:solidFill>
                  <a:schemeClr val="tx1">
                    <a:tint val="75000"/>
                  </a:schemeClr>
                </a:solidFill>
              </a:defRPr>
            </a:lvl3pPr>
            <a:lvl4pPr marL="1975104" indent="0" algn="ctr">
              <a:buNone/>
              <a:defRPr>
                <a:solidFill>
                  <a:schemeClr val="tx1">
                    <a:tint val="75000"/>
                  </a:schemeClr>
                </a:solidFill>
              </a:defRPr>
            </a:lvl4pPr>
            <a:lvl5pPr marL="2633472" indent="0" algn="ctr">
              <a:buNone/>
              <a:defRPr>
                <a:solidFill>
                  <a:schemeClr val="tx1">
                    <a:tint val="75000"/>
                  </a:schemeClr>
                </a:solidFill>
              </a:defRPr>
            </a:lvl5pPr>
            <a:lvl6pPr marL="3291840" indent="0" algn="ctr">
              <a:buNone/>
              <a:defRPr>
                <a:solidFill>
                  <a:schemeClr val="tx1">
                    <a:tint val="75000"/>
                  </a:schemeClr>
                </a:solidFill>
              </a:defRPr>
            </a:lvl6pPr>
            <a:lvl7pPr marL="3950208" indent="0" algn="ctr">
              <a:buNone/>
              <a:defRPr>
                <a:solidFill>
                  <a:schemeClr val="tx1">
                    <a:tint val="75000"/>
                  </a:schemeClr>
                </a:solidFill>
              </a:defRPr>
            </a:lvl7pPr>
            <a:lvl8pPr marL="4608576" indent="0" algn="ctr">
              <a:buNone/>
              <a:defRPr>
                <a:solidFill>
                  <a:schemeClr val="tx1">
                    <a:tint val="75000"/>
                  </a:schemeClr>
                </a:solidFill>
              </a:defRPr>
            </a:lvl8pPr>
            <a:lvl9pPr marL="526694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7778748-044C-4FC3-8215-105DAF28B606}" type="datetime1">
              <a:rPr kumimoji="1" lang="ja-JP" altLang="en-US" smtClean="0"/>
              <a:t>2024/7/11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10293EA-690D-4501-90DF-7F532ABB1E50}" type="slidenum">
              <a:rPr kumimoji="1" lang="ja-JP" altLang="en-US" smtClean="0"/>
              <a:t>‹#›</a:t>
            </a:fld>
            <a:endParaRPr kumimoji="1" lang="ja-JP" altLang="en-US" dirty="0"/>
          </a:p>
        </p:txBody>
      </p:sp>
    </p:spTree>
    <p:extLst>
      <p:ext uri="{BB962C8B-B14F-4D97-AF65-F5344CB8AC3E}">
        <p14:creationId xmlns:p14="http://schemas.microsoft.com/office/powerpoint/2010/main" val="3421076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8826459-6EE9-4BBB-997F-08E59912D2C7}" type="datetime1">
              <a:rPr kumimoji="1" lang="ja-JP" altLang="en-US" smtClean="0"/>
              <a:t>2024/7/11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10293EA-690D-4501-90DF-7F532ABB1E50}" type="slidenum">
              <a:rPr kumimoji="1" lang="ja-JP" altLang="en-US" smtClean="0"/>
              <a:t>‹#›</a:t>
            </a:fld>
            <a:endParaRPr kumimoji="1" lang="ja-JP" altLang="en-US" dirty="0"/>
          </a:p>
        </p:txBody>
      </p:sp>
    </p:spTree>
    <p:extLst>
      <p:ext uri="{BB962C8B-B14F-4D97-AF65-F5344CB8AC3E}">
        <p14:creationId xmlns:p14="http://schemas.microsoft.com/office/powerpoint/2010/main" val="130262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658667" y="389326"/>
            <a:ext cx="2997518" cy="829507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66115" y="389326"/>
            <a:ext cx="8770514" cy="829507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4624E6D-F347-4D97-8FB8-ABAF795CD327}" type="datetime1">
              <a:rPr kumimoji="1" lang="ja-JP" altLang="en-US" smtClean="0"/>
              <a:t>2024/7/11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10293EA-690D-4501-90DF-7F532ABB1E50}" type="slidenum">
              <a:rPr kumimoji="1" lang="ja-JP" altLang="en-US" smtClean="0"/>
              <a:t>‹#›</a:t>
            </a:fld>
            <a:endParaRPr kumimoji="1" lang="ja-JP" altLang="en-US" dirty="0"/>
          </a:p>
        </p:txBody>
      </p:sp>
    </p:spTree>
    <p:extLst>
      <p:ext uri="{BB962C8B-B14F-4D97-AF65-F5344CB8AC3E}">
        <p14:creationId xmlns:p14="http://schemas.microsoft.com/office/powerpoint/2010/main" val="15377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8AFA185-BB90-4389-904F-14E1092090E6}" type="datetime1">
              <a:rPr kumimoji="1" lang="ja-JP" altLang="en-US" smtClean="0"/>
              <a:t>2024/7/11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10293EA-690D-4501-90DF-7F532ABB1E50}" type="slidenum">
              <a:rPr kumimoji="1" lang="ja-JP" altLang="en-US" smtClean="0"/>
              <a:t>‹#›</a:t>
            </a:fld>
            <a:endParaRPr kumimoji="1" lang="ja-JP" altLang="en-US" dirty="0"/>
          </a:p>
        </p:txBody>
      </p:sp>
    </p:spTree>
    <p:extLst>
      <p:ext uri="{BB962C8B-B14F-4D97-AF65-F5344CB8AC3E}">
        <p14:creationId xmlns:p14="http://schemas.microsoft.com/office/powerpoint/2010/main" val="53215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52370" y="6247190"/>
            <a:ext cx="11323955" cy="1930867"/>
          </a:xfrm>
        </p:spPr>
        <p:txBody>
          <a:bodyPr anchor="t"/>
          <a:lstStyle>
            <a:lvl1pPr algn="l">
              <a:defRPr sz="58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52370" y="4120536"/>
            <a:ext cx="11323955" cy="2126654"/>
          </a:xfrm>
        </p:spPr>
        <p:txBody>
          <a:bodyPr anchor="b"/>
          <a:lstStyle>
            <a:lvl1pPr marL="0" indent="0">
              <a:buNone/>
              <a:defRPr sz="2900">
                <a:solidFill>
                  <a:schemeClr val="tx1">
                    <a:tint val="75000"/>
                  </a:schemeClr>
                </a:solidFill>
              </a:defRPr>
            </a:lvl1pPr>
            <a:lvl2pPr marL="658368" indent="0">
              <a:buNone/>
              <a:defRPr sz="2600">
                <a:solidFill>
                  <a:schemeClr val="tx1">
                    <a:tint val="75000"/>
                  </a:schemeClr>
                </a:solidFill>
              </a:defRPr>
            </a:lvl2pPr>
            <a:lvl3pPr marL="1316736" indent="0">
              <a:buNone/>
              <a:defRPr sz="2300">
                <a:solidFill>
                  <a:schemeClr val="tx1">
                    <a:tint val="75000"/>
                  </a:schemeClr>
                </a:solidFill>
              </a:defRPr>
            </a:lvl3pPr>
            <a:lvl4pPr marL="1975104" indent="0">
              <a:buNone/>
              <a:defRPr sz="2000">
                <a:solidFill>
                  <a:schemeClr val="tx1">
                    <a:tint val="75000"/>
                  </a:schemeClr>
                </a:solidFill>
              </a:defRPr>
            </a:lvl4pPr>
            <a:lvl5pPr marL="2633472" indent="0">
              <a:buNone/>
              <a:defRPr sz="2000">
                <a:solidFill>
                  <a:schemeClr val="tx1">
                    <a:tint val="75000"/>
                  </a:schemeClr>
                </a:solidFill>
              </a:defRPr>
            </a:lvl5pPr>
            <a:lvl6pPr marL="3291840" indent="0">
              <a:buNone/>
              <a:defRPr sz="2000">
                <a:solidFill>
                  <a:schemeClr val="tx1">
                    <a:tint val="75000"/>
                  </a:schemeClr>
                </a:solidFill>
              </a:defRPr>
            </a:lvl6pPr>
            <a:lvl7pPr marL="3950208" indent="0">
              <a:buNone/>
              <a:defRPr sz="2000">
                <a:solidFill>
                  <a:schemeClr val="tx1">
                    <a:tint val="75000"/>
                  </a:schemeClr>
                </a:solidFill>
              </a:defRPr>
            </a:lvl7pPr>
            <a:lvl8pPr marL="4608576" indent="0">
              <a:buNone/>
              <a:defRPr sz="2000">
                <a:solidFill>
                  <a:schemeClr val="tx1">
                    <a:tint val="75000"/>
                  </a:schemeClr>
                </a:solidFill>
              </a:defRPr>
            </a:lvl8pPr>
            <a:lvl9pPr marL="5266944"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D594403-5A08-40E7-BDE9-E1494078F606}" type="datetime1">
              <a:rPr kumimoji="1" lang="ja-JP" altLang="en-US" smtClean="0"/>
              <a:t>2024/7/11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10293EA-690D-4501-90DF-7F532ABB1E50}" type="slidenum">
              <a:rPr kumimoji="1" lang="ja-JP" altLang="en-US" smtClean="0"/>
              <a:t>‹#›</a:t>
            </a:fld>
            <a:endParaRPr kumimoji="1" lang="ja-JP" altLang="en-US" dirty="0"/>
          </a:p>
        </p:txBody>
      </p:sp>
    </p:spTree>
    <p:extLst>
      <p:ext uri="{BB962C8B-B14F-4D97-AF65-F5344CB8AC3E}">
        <p14:creationId xmlns:p14="http://schemas.microsoft.com/office/powerpoint/2010/main" val="423871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66115" y="2268432"/>
            <a:ext cx="5884016" cy="6415972"/>
          </a:xfrm>
        </p:spPr>
        <p:txBody>
          <a:bodyPr/>
          <a:lstStyle>
            <a:lvl1pPr>
              <a:defRPr sz="40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772169" y="2268432"/>
            <a:ext cx="5884016" cy="6415972"/>
          </a:xfrm>
        </p:spPr>
        <p:txBody>
          <a:bodyPr/>
          <a:lstStyle>
            <a:lvl1pPr>
              <a:defRPr sz="40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56F6D76-2AA7-4F3A-A97C-3E39B620396A}" type="datetime1">
              <a:rPr kumimoji="1" lang="ja-JP" altLang="en-US" smtClean="0"/>
              <a:t>2024/7/11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10293EA-690D-4501-90DF-7F532ABB1E50}" type="slidenum">
              <a:rPr kumimoji="1" lang="ja-JP" altLang="en-US" smtClean="0"/>
              <a:t>‹#›</a:t>
            </a:fld>
            <a:endParaRPr kumimoji="1" lang="ja-JP" altLang="en-US" dirty="0"/>
          </a:p>
        </p:txBody>
      </p:sp>
    </p:spTree>
    <p:extLst>
      <p:ext uri="{BB962C8B-B14F-4D97-AF65-F5344CB8AC3E}">
        <p14:creationId xmlns:p14="http://schemas.microsoft.com/office/powerpoint/2010/main" val="123918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66115" y="2176165"/>
            <a:ext cx="5886329" cy="906922"/>
          </a:xfrm>
        </p:spPr>
        <p:txBody>
          <a:bodyPr anchor="b"/>
          <a:lstStyle>
            <a:lvl1pPr marL="0" indent="0">
              <a:buNone/>
              <a:defRPr sz="3500" b="1"/>
            </a:lvl1pPr>
            <a:lvl2pPr marL="658368" indent="0">
              <a:buNone/>
              <a:defRPr sz="2900" b="1"/>
            </a:lvl2pPr>
            <a:lvl3pPr marL="1316736" indent="0">
              <a:buNone/>
              <a:defRPr sz="2600" b="1"/>
            </a:lvl3pPr>
            <a:lvl4pPr marL="1975104" indent="0">
              <a:buNone/>
              <a:defRPr sz="2300" b="1"/>
            </a:lvl4pPr>
            <a:lvl5pPr marL="2633472" indent="0">
              <a:buNone/>
              <a:defRPr sz="2300" b="1"/>
            </a:lvl5pPr>
            <a:lvl6pPr marL="3291840" indent="0">
              <a:buNone/>
              <a:defRPr sz="2300" b="1"/>
            </a:lvl6pPr>
            <a:lvl7pPr marL="3950208" indent="0">
              <a:buNone/>
              <a:defRPr sz="2300" b="1"/>
            </a:lvl7pPr>
            <a:lvl8pPr marL="4608576" indent="0">
              <a:buNone/>
              <a:defRPr sz="2300" b="1"/>
            </a:lvl8pPr>
            <a:lvl9pPr marL="5266944" indent="0">
              <a:buNone/>
              <a:defRPr sz="2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66115" y="3083086"/>
            <a:ext cx="5886329" cy="5601317"/>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767544" y="2176165"/>
            <a:ext cx="5888642" cy="906922"/>
          </a:xfrm>
        </p:spPr>
        <p:txBody>
          <a:bodyPr anchor="b"/>
          <a:lstStyle>
            <a:lvl1pPr marL="0" indent="0">
              <a:buNone/>
              <a:defRPr sz="3500" b="1"/>
            </a:lvl1pPr>
            <a:lvl2pPr marL="658368" indent="0">
              <a:buNone/>
              <a:defRPr sz="2900" b="1"/>
            </a:lvl2pPr>
            <a:lvl3pPr marL="1316736" indent="0">
              <a:buNone/>
              <a:defRPr sz="2600" b="1"/>
            </a:lvl3pPr>
            <a:lvl4pPr marL="1975104" indent="0">
              <a:buNone/>
              <a:defRPr sz="2300" b="1"/>
            </a:lvl4pPr>
            <a:lvl5pPr marL="2633472" indent="0">
              <a:buNone/>
              <a:defRPr sz="2300" b="1"/>
            </a:lvl5pPr>
            <a:lvl6pPr marL="3291840" indent="0">
              <a:buNone/>
              <a:defRPr sz="2300" b="1"/>
            </a:lvl6pPr>
            <a:lvl7pPr marL="3950208" indent="0">
              <a:buNone/>
              <a:defRPr sz="2300" b="1"/>
            </a:lvl7pPr>
            <a:lvl8pPr marL="4608576" indent="0">
              <a:buNone/>
              <a:defRPr sz="2300" b="1"/>
            </a:lvl8pPr>
            <a:lvl9pPr marL="5266944" indent="0">
              <a:buNone/>
              <a:defRPr sz="2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767544" y="3083086"/>
            <a:ext cx="5888642" cy="5601317"/>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FEAB5ED-A191-430E-B8CE-4013ECCF1235}" type="datetime1">
              <a:rPr kumimoji="1" lang="ja-JP" altLang="en-US" smtClean="0"/>
              <a:t>2024/7/11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A10293EA-690D-4501-90DF-7F532ABB1E50}" type="slidenum">
              <a:rPr kumimoji="1" lang="ja-JP" altLang="en-US" smtClean="0"/>
              <a:t>‹#›</a:t>
            </a:fld>
            <a:endParaRPr kumimoji="1" lang="ja-JP" altLang="en-US" dirty="0"/>
          </a:p>
        </p:txBody>
      </p:sp>
    </p:spTree>
    <p:extLst>
      <p:ext uri="{BB962C8B-B14F-4D97-AF65-F5344CB8AC3E}">
        <p14:creationId xmlns:p14="http://schemas.microsoft.com/office/powerpoint/2010/main" val="305189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2AE630-6A8D-404C-9124-973FFD8D29D9}" type="datetime1">
              <a:rPr kumimoji="1" lang="ja-JP" altLang="en-US" smtClean="0"/>
              <a:t>2024/7/11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A10293EA-690D-4501-90DF-7F532ABB1E50}" type="slidenum">
              <a:rPr kumimoji="1" lang="ja-JP" altLang="en-US" smtClean="0"/>
              <a:t>‹#›</a:t>
            </a:fld>
            <a:endParaRPr kumimoji="1" lang="ja-JP" altLang="en-US" dirty="0"/>
          </a:p>
        </p:txBody>
      </p:sp>
    </p:spTree>
    <p:extLst>
      <p:ext uri="{BB962C8B-B14F-4D97-AF65-F5344CB8AC3E}">
        <p14:creationId xmlns:p14="http://schemas.microsoft.com/office/powerpoint/2010/main" val="168856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9ADA92F-B8C8-4F1A-9E18-3CAD1782BF85}" type="datetime1">
              <a:rPr kumimoji="1" lang="ja-JP" altLang="en-US" smtClean="0"/>
              <a:t>2024/7/11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A10293EA-690D-4501-90DF-7F532ABB1E50}" type="slidenum">
              <a:rPr kumimoji="1" lang="ja-JP" altLang="en-US" smtClean="0"/>
              <a:t>‹#›</a:t>
            </a:fld>
            <a:endParaRPr kumimoji="1" lang="ja-JP" altLang="en-US" dirty="0"/>
          </a:p>
        </p:txBody>
      </p:sp>
    </p:spTree>
    <p:extLst>
      <p:ext uri="{BB962C8B-B14F-4D97-AF65-F5344CB8AC3E}">
        <p14:creationId xmlns:p14="http://schemas.microsoft.com/office/powerpoint/2010/main" val="3144586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66116" y="387074"/>
            <a:ext cx="4382945" cy="1647313"/>
          </a:xfrm>
        </p:spPr>
        <p:txBody>
          <a:bodyPr anchor="b"/>
          <a:lstStyle>
            <a:lvl1pPr algn="l">
              <a:defRPr sz="29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208649" y="387074"/>
            <a:ext cx="7447536" cy="8297330"/>
          </a:xfrm>
        </p:spPr>
        <p:txBody>
          <a:bodyPr/>
          <a:lstStyle>
            <a:lvl1pPr>
              <a:defRPr sz="4600"/>
            </a:lvl1pPr>
            <a:lvl2pPr>
              <a:defRPr sz="4000"/>
            </a:lvl2pPr>
            <a:lvl3pPr>
              <a:defRPr sz="3500"/>
            </a:lvl3pPr>
            <a:lvl4pPr>
              <a:defRPr sz="2900"/>
            </a:lvl4pPr>
            <a:lvl5pPr>
              <a:defRPr sz="2900"/>
            </a:lvl5pPr>
            <a:lvl6pPr>
              <a:defRPr sz="2900"/>
            </a:lvl6pPr>
            <a:lvl7pPr>
              <a:defRPr sz="2900"/>
            </a:lvl7pPr>
            <a:lvl8pPr>
              <a:defRPr sz="2900"/>
            </a:lvl8pPr>
            <a:lvl9pPr>
              <a:defRPr sz="2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66116" y="2034388"/>
            <a:ext cx="4382945" cy="6650016"/>
          </a:xfrm>
        </p:spPr>
        <p:txBody>
          <a:bodyPr/>
          <a:lstStyle>
            <a:lvl1pPr marL="0" indent="0">
              <a:buNone/>
              <a:defRPr sz="2000"/>
            </a:lvl1pPr>
            <a:lvl2pPr marL="658368" indent="0">
              <a:buNone/>
              <a:defRPr sz="1700"/>
            </a:lvl2pPr>
            <a:lvl3pPr marL="1316736" indent="0">
              <a:buNone/>
              <a:defRPr sz="1400"/>
            </a:lvl3pPr>
            <a:lvl4pPr marL="1975104" indent="0">
              <a:buNone/>
              <a:defRPr sz="1300"/>
            </a:lvl4pPr>
            <a:lvl5pPr marL="2633472" indent="0">
              <a:buNone/>
              <a:defRPr sz="1300"/>
            </a:lvl5pPr>
            <a:lvl6pPr marL="3291840" indent="0">
              <a:buNone/>
              <a:defRPr sz="1300"/>
            </a:lvl6pPr>
            <a:lvl7pPr marL="3950208" indent="0">
              <a:buNone/>
              <a:defRPr sz="1300"/>
            </a:lvl7pPr>
            <a:lvl8pPr marL="4608576" indent="0">
              <a:buNone/>
              <a:defRPr sz="1300"/>
            </a:lvl8pPr>
            <a:lvl9pPr marL="526694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7AFDDAC-3054-45FA-B16D-A612B193A2B1}" type="datetime1">
              <a:rPr kumimoji="1" lang="ja-JP" altLang="en-US" smtClean="0"/>
              <a:t>2024/7/11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10293EA-690D-4501-90DF-7F532ABB1E50}" type="slidenum">
              <a:rPr kumimoji="1" lang="ja-JP" altLang="en-US" smtClean="0"/>
              <a:t>‹#›</a:t>
            </a:fld>
            <a:endParaRPr kumimoji="1" lang="ja-JP" altLang="en-US" dirty="0"/>
          </a:p>
        </p:txBody>
      </p:sp>
    </p:spTree>
    <p:extLst>
      <p:ext uri="{BB962C8B-B14F-4D97-AF65-F5344CB8AC3E}">
        <p14:creationId xmlns:p14="http://schemas.microsoft.com/office/powerpoint/2010/main" val="157033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611264" y="6805295"/>
            <a:ext cx="7993380" cy="803404"/>
          </a:xfrm>
        </p:spPr>
        <p:txBody>
          <a:bodyPr anchor="b"/>
          <a:lstStyle>
            <a:lvl1pPr algn="l">
              <a:defRPr sz="2900" b="1"/>
            </a:lvl1pPr>
          </a:lstStyle>
          <a:p>
            <a:r>
              <a:rPr kumimoji="1" lang="ja-JP" altLang="en-US"/>
              <a:t>マスター タイトルの書式設定</a:t>
            </a:r>
          </a:p>
        </p:txBody>
      </p:sp>
      <p:sp>
        <p:nvSpPr>
          <p:cNvPr id="3" name="図プレースホルダー 2"/>
          <p:cNvSpPr>
            <a:spLocks noGrp="1"/>
          </p:cNvSpPr>
          <p:nvPr>
            <p:ph type="pic" idx="1"/>
          </p:nvPr>
        </p:nvSpPr>
        <p:spPr>
          <a:xfrm>
            <a:off x="2611264" y="868665"/>
            <a:ext cx="7993380" cy="5833110"/>
          </a:xfrm>
        </p:spPr>
        <p:txBody>
          <a:bodyPr/>
          <a:lstStyle>
            <a:lvl1pPr marL="0" indent="0">
              <a:buNone/>
              <a:defRPr sz="4600"/>
            </a:lvl1pPr>
            <a:lvl2pPr marL="658368" indent="0">
              <a:buNone/>
              <a:defRPr sz="4000"/>
            </a:lvl2pPr>
            <a:lvl3pPr marL="1316736" indent="0">
              <a:buNone/>
              <a:defRPr sz="3500"/>
            </a:lvl3pPr>
            <a:lvl4pPr marL="1975104" indent="0">
              <a:buNone/>
              <a:defRPr sz="2900"/>
            </a:lvl4pPr>
            <a:lvl5pPr marL="2633472" indent="0">
              <a:buNone/>
              <a:defRPr sz="2900"/>
            </a:lvl5pPr>
            <a:lvl6pPr marL="3291840" indent="0">
              <a:buNone/>
              <a:defRPr sz="2900"/>
            </a:lvl6pPr>
            <a:lvl7pPr marL="3950208" indent="0">
              <a:buNone/>
              <a:defRPr sz="2900"/>
            </a:lvl7pPr>
            <a:lvl8pPr marL="4608576" indent="0">
              <a:buNone/>
              <a:defRPr sz="2900"/>
            </a:lvl8pPr>
            <a:lvl9pPr marL="5266944" indent="0">
              <a:buNone/>
              <a:defRPr sz="2900"/>
            </a:lvl9pPr>
          </a:lstStyle>
          <a:p>
            <a:endParaRPr kumimoji="1" lang="ja-JP" altLang="en-US" dirty="0"/>
          </a:p>
        </p:txBody>
      </p:sp>
      <p:sp>
        <p:nvSpPr>
          <p:cNvPr id="4" name="テキスト プレースホルダー 3"/>
          <p:cNvSpPr>
            <a:spLocks noGrp="1"/>
          </p:cNvSpPr>
          <p:nvPr>
            <p:ph type="body" sz="half" idx="2"/>
          </p:nvPr>
        </p:nvSpPr>
        <p:spPr>
          <a:xfrm>
            <a:off x="2611264" y="7608699"/>
            <a:ext cx="7993380" cy="1140966"/>
          </a:xfrm>
        </p:spPr>
        <p:txBody>
          <a:bodyPr/>
          <a:lstStyle>
            <a:lvl1pPr marL="0" indent="0">
              <a:buNone/>
              <a:defRPr sz="2000"/>
            </a:lvl1pPr>
            <a:lvl2pPr marL="658368" indent="0">
              <a:buNone/>
              <a:defRPr sz="1700"/>
            </a:lvl2pPr>
            <a:lvl3pPr marL="1316736" indent="0">
              <a:buNone/>
              <a:defRPr sz="1400"/>
            </a:lvl3pPr>
            <a:lvl4pPr marL="1975104" indent="0">
              <a:buNone/>
              <a:defRPr sz="1300"/>
            </a:lvl4pPr>
            <a:lvl5pPr marL="2633472" indent="0">
              <a:buNone/>
              <a:defRPr sz="1300"/>
            </a:lvl5pPr>
            <a:lvl6pPr marL="3291840" indent="0">
              <a:buNone/>
              <a:defRPr sz="1300"/>
            </a:lvl6pPr>
            <a:lvl7pPr marL="3950208" indent="0">
              <a:buNone/>
              <a:defRPr sz="1300"/>
            </a:lvl7pPr>
            <a:lvl8pPr marL="4608576" indent="0">
              <a:buNone/>
              <a:defRPr sz="1300"/>
            </a:lvl8pPr>
            <a:lvl9pPr marL="526694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C7B154-CF37-4AAF-8190-9E4F08AEC944}" type="datetime1">
              <a:rPr kumimoji="1" lang="ja-JP" altLang="en-US" smtClean="0"/>
              <a:t>2024/7/11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10293EA-690D-4501-90DF-7F532ABB1E50}" type="slidenum">
              <a:rPr kumimoji="1" lang="ja-JP" altLang="en-US" smtClean="0"/>
              <a:t>‹#›</a:t>
            </a:fld>
            <a:endParaRPr kumimoji="1" lang="ja-JP" altLang="en-US" dirty="0"/>
          </a:p>
        </p:txBody>
      </p:sp>
    </p:spTree>
    <p:extLst>
      <p:ext uri="{BB962C8B-B14F-4D97-AF65-F5344CB8AC3E}">
        <p14:creationId xmlns:p14="http://schemas.microsoft.com/office/powerpoint/2010/main" val="319950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66115" y="389325"/>
            <a:ext cx="11990070" cy="1620308"/>
          </a:xfrm>
          <a:prstGeom prst="rect">
            <a:avLst/>
          </a:prstGeom>
        </p:spPr>
        <p:txBody>
          <a:bodyPr vert="horz" lIns="131674" tIns="65837" rIns="131674" bIns="65837"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66115" y="2268432"/>
            <a:ext cx="11990070" cy="6415972"/>
          </a:xfrm>
          <a:prstGeom prst="rect">
            <a:avLst/>
          </a:prstGeom>
        </p:spPr>
        <p:txBody>
          <a:bodyPr vert="horz" lIns="131674" tIns="65837" rIns="131674" bIns="65837"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66115" y="9010716"/>
            <a:ext cx="3108537" cy="517598"/>
          </a:xfrm>
          <a:prstGeom prst="rect">
            <a:avLst/>
          </a:prstGeom>
        </p:spPr>
        <p:txBody>
          <a:bodyPr vert="horz" lIns="131674" tIns="65837" rIns="131674" bIns="65837" rtlCol="0" anchor="ctr"/>
          <a:lstStyle>
            <a:lvl1pPr algn="l">
              <a:defRPr sz="1700">
                <a:solidFill>
                  <a:schemeClr val="tx1">
                    <a:tint val="75000"/>
                  </a:schemeClr>
                </a:solidFill>
              </a:defRPr>
            </a:lvl1pPr>
          </a:lstStyle>
          <a:p>
            <a:fld id="{8BFB4ABE-5B9F-4CC2-9203-83469D42C4FA}" type="datetime1">
              <a:rPr kumimoji="1" lang="ja-JP" altLang="en-US" smtClean="0"/>
              <a:t>2024/7/11</a:t>
            </a:fld>
            <a:endParaRPr kumimoji="1" lang="ja-JP" altLang="en-US" dirty="0"/>
          </a:p>
        </p:txBody>
      </p:sp>
      <p:sp>
        <p:nvSpPr>
          <p:cNvPr id="5" name="フッター プレースホルダー 4"/>
          <p:cNvSpPr>
            <a:spLocks noGrp="1"/>
          </p:cNvSpPr>
          <p:nvPr>
            <p:ph type="ftr" sz="quarter" idx="3"/>
          </p:nvPr>
        </p:nvSpPr>
        <p:spPr>
          <a:xfrm>
            <a:off x="4551786" y="9010716"/>
            <a:ext cx="4218728" cy="517598"/>
          </a:xfrm>
          <a:prstGeom prst="rect">
            <a:avLst/>
          </a:prstGeom>
        </p:spPr>
        <p:txBody>
          <a:bodyPr vert="horz" lIns="131674" tIns="65837" rIns="131674" bIns="65837" rtlCol="0" anchor="ctr"/>
          <a:lstStyle>
            <a:lvl1pPr algn="ctr">
              <a:defRPr sz="17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9547648" y="9010716"/>
            <a:ext cx="3108537" cy="517598"/>
          </a:xfrm>
          <a:prstGeom prst="rect">
            <a:avLst/>
          </a:prstGeom>
        </p:spPr>
        <p:txBody>
          <a:bodyPr vert="horz" lIns="131674" tIns="65837" rIns="131674" bIns="65837" rtlCol="0" anchor="ctr"/>
          <a:lstStyle>
            <a:lvl1pPr algn="r">
              <a:defRPr sz="1700">
                <a:solidFill>
                  <a:schemeClr val="tx1">
                    <a:tint val="75000"/>
                  </a:schemeClr>
                </a:solidFill>
              </a:defRPr>
            </a:lvl1pPr>
          </a:lstStyle>
          <a:p>
            <a:fld id="{A10293EA-690D-4501-90DF-7F532ABB1E50}" type="slidenum">
              <a:rPr kumimoji="1" lang="ja-JP" altLang="en-US" smtClean="0"/>
              <a:t>‹#›</a:t>
            </a:fld>
            <a:endParaRPr kumimoji="1" lang="ja-JP" altLang="en-US" dirty="0"/>
          </a:p>
        </p:txBody>
      </p:sp>
    </p:spTree>
    <p:extLst>
      <p:ext uri="{BB962C8B-B14F-4D97-AF65-F5344CB8AC3E}">
        <p14:creationId xmlns:p14="http://schemas.microsoft.com/office/powerpoint/2010/main" val="360721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316736" rtl="0" eaLnBrk="1" latinLnBrk="0" hangingPunct="1">
        <a:spcBef>
          <a:spcPct val="0"/>
        </a:spcBef>
        <a:buNone/>
        <a:defRPr kumimoji="1" sz="6300" kern="1200">
          <a:solidFill>
            <a:schemeClr val="tx1"/>
          </a:solidFill>
          <a:latin typeface="+mj-lt"/>
          <a:ea typeface="+mj-ea"/>
          <a:cs typeface="+mj-cs"/>
        </a:defRPr>
      </a:lvl1pPr>
    </p:titleStyle>
    <p:bodyStyle>
      <a:lvl1pPr marL="493776" indent="-493776" algn="l" defTabSz="1316736" rtl="0" eaLnBrk="1" latinLnBrk="0" hangingPunct="1">
        <a:spcBef>
          <a:spcPct val="20000"/>
        </a:spcBef>
        <a:buFont typeface="Arial" panose="020B0604020202020204" pitchFamily="34" charset="0"/>
        <a:buChar char="•"/>
        <a:defRPr kumimoji="1" sz="4600" kern="1200">
          <a:solidFill>
            <a:schemeClr val="tx1"/>
          </a:solidFill>
          <a:latin typeface="+mn-lt"/>
          <a:ea typeface="+mn-ea"/>
          <a:cs typeface="+mn-cs"/>
        </a:defRPr>
      </a:lvl1pPr>
      <a:lvl2pPr marL="1069848" indent="-411480" algn="l" defTabSz="1316736" rtl="0" eaLnBrk="1" latinLnBrk="0" hangingPunct="1">
        <a:spcBef>
          <a:spcPct val="20000"/>
        </a:spcBef>
        <a:buFont typeface="Arial" panose="020B0604020202020204" pitchFamily="34" charset="0"/>
        <a:buChar char="–"/>
        <a:defRPr kumimoji="1" sz="4000" kern="1200">
          <a:solidFill>
            <a:schemeClr val="tx1"/>
          </a:solidFill>
          <a:latin typeface="+mn-lt"/>
          <a:ea typeface="+mn-ea"/>
          <a:cs typeface="+mn-cs"/>
        </a:defRPr>
      </a:lvl2pPr>
      <a:lvl3pPr marL="1645920" indent="-329184" algn="l" defTabSz="1316736" rtl="0" eaLnBrk="1" latinLnBrk="0" hangingPunct="1">
        <a:spcBef>
          <a:spcPct val="20000"/>
        </a:spcBef>
        <a:buFont typeface="Arial" panose="020B0604020202020204" pitchFamily="34" charset="0"/>
        <a:buChar char="•"/>
        <a:defRPr kumimoji="1" sz="3500" kern="1200">
          <a:solidFill>
            <a:schemeClr val="tx1"/>
          </a:solidFill>
          <a:latin typeface="+mn-lt"/>
          <a:ea typeface="+mn-ea"/>
          <a:cs typeface="+mn-cs"/>
        </a:defRPr>
      </a:lvl3pPr>
      <a:lvl4pPr marL="2304288" indent="-329184" algn="l" defTabSz="131673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4pPr>
      <a:lvl5pPr marL="2962656" indent="-329184" algn="l" defTabSz="131673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5pPr>
      <a:lvl6pPr marL="3621024" indent="-329184" algn="l" defTabSz="131673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6pPr>
      <a:lvl7pPr marL="4279392" indent="-329184" algn="l" defTabSz="131673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7pPr>
      <a:lvl8pPr marL="4937760" indent="-329184" algn="l" defTabSz="131673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8pPr>
      <a:lvl9pPr marL="5596128" indent="-329184" algn="l" defTabSz="131673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9pPr>
    </p:bodyStyle>
    <p:otherStyle>
      <a:defPPr>
        <a:defRPr lang="ja-JP"/>
      </a:defPPr>
      <a:lvl1pPr marL="0" algn="l" defTabSz="1316736" rtl="0" eaLnBrk="1" latinLnBrk="0" hangingPunct="1">
        <a:defRPr kumimoji="1" sz="2600" kern="1200">
          <a:solidFill>
            <a:schemeClr val="tx1"/>
          </a:solidFill>
          <a:latin typeface="+mn-lt"/>
          <a:ea typeface="+mn-ea"/>
          <a:cs typeface="+mn-cs"/>
        </a:defRPr>
      </a:lvl1pPr>
      <a:lvl2pPr marL="658368" algn="l" defTabSz="1316736" rtl="0" eaLnBrk="1" latinLnBrk="0" hangingPunct="1">
        <a:defRPr kumimoji="1" sz="2600" kern="1200">
          <a:solidFill>
            <a:schemeClr val="tx1"/>
          </a:solidFill>
          <a:latin typeface="+mn-lt"/>
          <a:ea typeface="+mn-ea"/>
          <a:cs typeface="+mn-cs"/>
        </a:defRPr>
      </a:lvl2pPr>
      <a:lvl3pPr marL="1316736" algn="l" defTabSz="1316736" rtl="0" eaLnBrk="1" latinLnBrk="0" hangingPunct="1">
        <a:defRPr kumimoji="1" sz="2600" kern="1200">
          <a:solidFill>
            <a:schemeClr val="tx1"/>
          </a:solidFill>
          <a:latin typeface="+mn-lt"/>
          <a:ea typeface="+mn-ea"/>
          <a:cs typeface="+mn-cs"/>
        </a:defRPr>
      </a:lvl3pPr>
      <a:lvl4pPr marL="1975104" algn="l" defTabSz="1316736" rtl="0" eaLnBrk="1" latinLnBrk="0" hangingPunct="1">
        <a:defRPr kumimoji="1" sz="2600" kern="1200">
          <a:solidFill>
            <a:schemeClr val="tx1"/>
          </a:solidFill>
          <a:latin typeface="+mn-lt"/>
          <a:ea typeface="+mn-ea"/>
          <a:cs typeface="+mn-cs"/>
        </a:defRPr>
      </a:lvl4pPr>
      <a:lvl5pPr marL="2633472" algn="l" defTabSz="1316736" rtl="0" eaLnBrk="1" latinLnBrk="0" hangingPunct="1">
        <a:defRPr kumimoji="1" sz="2600" kern="1200">
          <a:solidFill>
            <a:schemeClr val="tx1"/>
          </a:solidFill>
          <a:latin typeface="+mn-lt"/>
          <a:ea typeface="+mn-ea"/>
          <a:cs typeface="+mn-cs"/>
        </a:defRPr>
      </a:lvl5pPr>
      <a:lvl6pPr marL="3291840" algn="l" defTabSz="1316736" rtl="0" eaLnBrk="1" latinLnBrk="0" hangingPunct="1">
        <a:defRPr kumimoji="1" sz="2600" kern="1200">
          <a:solidFill>
            <a:schemeClr val="tx1"/>
          </a:solidFill>
          <a:latin typeface="+mn-lt"/>
          <a:ea typeface="+mn-ea"/>
          <a:cs typeface="+mn-cs"/>
        </a:defRPr>
      </a:lvl6pPr>
      <a:lvl7pPr marL="3950208" algn="l" defTabSz="1316736" rtl="0" eaLnBrk="1" latinLnBrk="0" hangingPunct="1">
        <a:defRPr kumimoji="1" sz="2600" kern="1200">
          <a:solidFill>
            <a:schemeClr val="tx1"/>
          </a:solidFill>
          <a:latin typeface="+mn-lt"/>
          <a:ea typeface="+mn-ea"/>
          <a:cs typeface="+mn-cs"/>
        </a:defRPr>
      </a:lvl7pPr>
      <a:lvl8pPr marL="4608576" algn="l" defTabSz="1316736" rtl="0" eaLnBrk="1" latinLnBrk="0" hangingPunct="1">
        <a:defRPr kumimoji="1" sz="2600" kern="1200">
          <a:solidFill>
            <a:schemeClr val="tx1"/>
          </a:solidFill>
          <a:latin typeface="+mn-lt"/>
          <a:ea typeface="+mn-ea"/>
          <a:cs typeface="+mn-cs"/>
        </a:defRPr>
      </a:lvl8pPr>
      <a:lvl9pPr marL="5266944" algn="l" defTabSz="1316736"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図 324">
            <a:extLst>
              <a:ext uri="{FF2B5EF4-FFF2-40B4-BE49-F238E27FC236}">
                <a16:creationId xmlns:a16="http://schemas.microsoft.com/office/drawing/2014/main" id="{9E0A9F5B-79B7-49F3-96E8-3836E512C961}"/>
              </a:ext>
            </a:extLst>
          </p:cNvPr>
          <p:cNvPicPr>
            <a:picLocks noChangeAspect="1"/>
          </p:cNvPicPr>
          <p:nvPr/>
        </p:nvPicPr>
        <p:blipFill rotWithShape="1">
          <a:blip r:embed="rId3"/>
          <a:srcRect l="3011" t="16176" b="2686"/>
          <a:stretch/>
        </p:blipFill>
        <p:spPr>
          <a:xfrm>
            <a:off x="7079629" y="1651488"/>
            <a:ext cx="6133791" cy="7179128"/>
          </a:xfrm>
          <a:prstGeom prst="rect">
            <a:avLst/>
          </a:prstGeom>
          <a:ln>
            <a:solidFill>
              <a:schemeClr val="tx1"/>
            </a:solidFill>
          </a:ln>
        </p:spPr>
      </p:pic>
      <p:sp>
        <p:nvSpPr>
          <p:cNvPr id="121" name="1 つの角を丸めた四角形 120"/>
          <p:cNvSpPr/>
          <p:nvPr/>
        </p:nvSpPr>
        <p:spPr bwMode="auto">
          <a:xfrm>
            <a:off x="23865" y="13440"/>
            <a:ext cx="13284000" cy="540000"/>
          </a:xfrm>
          <a:prstGeom prst="round1Rect">
            <a:avLst>
              <a:gd name="adj" fmla="val 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000" tIns="45720" rIns="36000" bIns="45720" numCol="1" rtlCol="0" anchor="b" anchorCtr="0" compatLnSpc="1">
            <a:prstTxWarp prst="textNoShape">
              <a:avLst/>
            </a:prstTxWarp>
          </a:bodyPr>
          <a:lstStyle/>
          <a:p>
            <a:pPr algn="ctr">
              <a:lnSpc>
                <a:spcPts val="3000"/>
              </a:lnSpc>
              <a:spcBef>
                <a:spcPct val="20000"/>
              </a:spcBef>
            </a:pPr>
            <a:r>
              <a:rPr lang="en-US" altLang="ja-JP" sz="2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万博関連工事</a:t>
            </a:r>
            <a:r>
              <a:rPr lang="en-US" altLang="ja-JP" sz="2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府管理道路上における環境整備　（事業費：</a:t>
            </a:r>
            <a:r>
              <a:rPr lang="en-US" altLang="ja-JP" sz="2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677,000</a:t>
            </a:r>
            <a:r>
              <a:rPr lang="ja-JP" altLang="en-US" sz="2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千円）　　　　　　　</a:t>
            </a:r>
            <a:endParaRPr lang="ja-JP" altLang="en-US" sz="16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角丸四角形 32">
            <a:extLst>
              <a:ext uri="{FF2B5EF4-FFF2-40B4-BE49-F238E27FC236}">
                <a16:creationId xmlns:a16="http://schemas.microsoft.com/office/drawing/2014/main" id="{62FE9135-CF88-44ED-B661-63363D3796A7}"/>
              </a:ext>
            </a:extLst>
          </p:cNvPr>
          <p:cNvSpPr/>
          <p:nvPr/>
        </p:nvSpPr>
        <p:spPr>
          <a:xfrm>
            <a:off x="7035131" y="613298"/>
            <a:ext cx="4787586" cy="396661"/>
          </a:xfrm>
          <a:prstGeom prst="roundRect">
            <a:avLst>
              <a:gd name="adj" fmla="val 223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a:latin typeface="Meiryo UI" panose="020B0604030504040204" pitchFamily="50" charset="-128"/>
                <a:ea typeface="Meiryo UI" panose="020B0604030504040204" pitchFamily="50" charset="-128"/>
              </a:rPr>
              <a:t>②自転車歩行者専用道路の環境整備</a:t>
            </a:r>
            <a:endParaRPr kumimoji="1" lang="ja-JP" altLang="en-US" sz="2200" b="1" dirty="0">
              <a:latin typeface="Meiryo UI" panose="020B0604030504040204" pitchFamily="50" charset="-128"/>
              <a:ea typeface="Meiryo UI" panose="020B0604030504040204" pitchFamily="50" charset="-128"/>
            </a:endParaRPr>
          </a:p>
        </p:txBody>
      </p:sp>
      <p:sp>
        <p:nvSpPr>
          <p:cNvPr id="108" name="テキスト ボックス 107">
            <a:extLst>
              <a:ext uri="{FF2B5EF4-FFF2-40B4-BE49-F238E27FC236}">
                <a16:creationId xmlns:a16="http://schemas.microsoft.com/office/drawing/2014/main" id="{D5DD1CFD-FA0B-412D-93BA-14D081D4B443}"/>
              </a:ext>
            </a:extLst>
          </p:cNvPr>
          <p:cNvSpPr txBox="1"/>
          <p:nvPr/>
        </p:nvSpPr>
        <p:spPr>
          <a:xfrm>
            <a:off x="6858794" y="993792"/>
            <a:ext cx="6356554" cy="646331"/>
          </a:xfrm>
          <a:prstGeom prst="rect">
            <a:avLst/>
          </a:prstGeom>
          <a:noFill/>
        </p:spPr>
        <p:txBody>
          <a:bodyPr wrap="square" rtlCol="0" anchor="t" anchorCtr="0">
            <a:spAutoFit/>
          </a:bodyPr>
          <a:lstStyle/>
          <a:p>
            <a:pPr marL="182563" lvl="0" indent="-182563">
              <a:spcBef>
                <a:spcPct val="0"/>
              </a:spcBef>
              <a:defRP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整備内容</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p>
          <a:p>
            <a:pPr marL="182563" lvl="0" indent="-182563">
              <a:spcBef>
                <a:spcPct val="0"/>
              </a:spcBef>
              <a:defRP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・舗装補修</a:t>
            </a:r>
            <a:endParaRPr kumimoji="1" lang="en-US" altLang="ja-JP" sz="1800" b="1" u="sng" dirty="0">
              <a:latin typeface="Meiryo UI" panose="020B0604030504040204" pitchFamily="50" charset="-128"/>
              <a:ea typeface="Meiryo UI" panose="020B0604030504040204" pitchFamily="50" charset="-128"/>
            </a:endParaRPr>
          </a:p>
        </p:txBody>
      </p:sp>
      <p:sp>
        <p:nvSpPr>
          <p:cNvPr id="145" name="テキスト ボックス 144">
            <a:extLst>
              <a:ext uri="{FF2B5EF4-FFF2-40B4-BE49-F238E27FC236}">
                <a16:creationId xmlns:a16="http://schemas.microsoft.com/office/drawing/2014/main" id="{11495AC4-F55D-4CA6-B4C3-8554484D42B3}"/>
              </a:ext>
            </a:extLst>
          </p:cNvPr>
          <p:cNvSpPr txBox="1"/>
          <p:nvPr/>
        </p:nvSpPr>
        <p:spPr>
          <a:xfrm>
            <a:off x="2696326" y="3583637"/>
            <a:ext cx="691407" cy="169277"/>
          </a:xfrm>
          <a:prstGeom prst="rect">
            <a:avLst/>
          </a:prstGeom>
          <a:noFill/>
        </p:spPr>
        <p:txBody>
          <a:bodyPr wrap="square" rtlCol="0">
            <a:spAutoFit/>
          </a:bodyPr>
          <a:lstStyle/>
          <a:p>
            <a:r>
              <a:rPr lang="ja-JP" altLang="en-US" sz="500" dirty="0">
                <a:latin typeface="Algerian" panose="04020705040A02060702" pitchFamily="82" charset="0"/>
                <a:ea typeface="Meiryo UI" panose="020B0604030504040204" pitchFamily="50" charset="-128"/>
              </a:rPr>
              <a:t>豊中</a:t>
            </a:r>
            <a:r>
              <a:rPr lang="en-US" altLang="ja-JP" sz="500" dirty="0">
                <a:latin typeface="Algerian" panose="04020705040A02060702" pitchFamily="82" charset="0"/>
                <a:ea typeface="Meiryo UI" panose="020B0604030504040204" pitchFamily="50" charset="-128"/>
              </a:rPr>
              <a:t>IC</a:t>
            </a:r>
            <a:endParaRPr lang="ja-JP" altLang="en-US" sz="500" dirty="0">
              <a:latin typeface="Algerian" panose="04020705040A02060702" pitchFamily="82" charset="0"/>
              <a:ea typeface="Meiryo UI" panose="020B0604030504040204" pitchFamily="50" charset="-128"/>
            </a:endParaRPr>
          </a:p>
        </p:txBody>
      </p:sp>
      <p:pic>
        <p:nvPicPr>
          <p:cNvPr id="146" name="図 145">
            <a:extLst>
              <a:ext uri="{FF2B5EF4-FFF2-40B4-BE49-F238E27FC236}">
                <a16:creationId xmlns:a16="http://schemas.microsoft.com/office/drawing/2014/main" id="{6A96E4A4-FDCA-427A-85E0-2B5CA4670681}"/>
              </a:ext>
            </a:extLst>
          </p:cNvPr>
          <p:cNvPicPr>
            <a:picLocks noChangeAspect="1"/>
          </p:cNvPicPr>
          <p:nvPr/>
        </p:nvPicPr>
        <p:blipFill rotWithShape="1">
          <a:blip r:embed="rId4">
            <a:duotone>
              <a:schemeClr val="accent1">
                <a:shade val="45000"/>
                <a:satMod val="135000"/>
              </a:schemeClr>
              <a:prstClr val="white"/>
            </a:duotone>
          </a:blip>
          <a:srcRect l="10288" t="22409" r="16555" b="7287"/>
          <a:stretch/>
        </p:blipFill>
        <p:spPr>
          <a:xfrm>
            <a:off x="115086" y="1640124"/>
            <a:ext cx="6094363" cy="7191674"/>
          </a:xfrm>
          <a:prstGeom prst="rect">
            <a:avLst/>
          </a:prstGeom>
          <a:ln>
            <a:solidFill>
              <a:schemeClr val="tx1"/>
            </a:solidFill>
          </a:ln>
        </p:spPr>
      </p:pic>
      <p:sp>
        <p:nvSpPr>
          <p:cNvPr id="147" name="テキスト ボックス 146">
            <a:extLst>
              <a:ext uri="{FF2B5EF4-FFF2-40B4-BE49-F238E27FC236}">
                <a16:creationId xmlns:a16="http://schemas.microsoft.com/office/drawing/2014/main" id="{BFD81102-A650-401B-AC9B-69F70AA66B62}"/>
              </a:ext>
            </a:extLst>
          </p:cNvPr>
          <p:cNvSpPr txBox="1"/>
          <p:nvPr/>
        </p:nvSpPr>
        <p:spPr>
          <a:xfrm>
            <a:off x="4840534" y="4890268"/>
            <a:ext cx="574196" cy="247888"/>
          </a:xfrm>
          <a:prstGeom prst="rect">
            <a:avLst/>
          </a:prstGeom>
          <a:solidFill>
            <a:schemeClr val="bg1">
              <a:lumMod val="65000"/>
            </a:schemeClr>
          </a:solidFill>
          <a:ln w="3175">
            <a:noFill/>
          </a:ln>
        </p:spPr>
        <p:txBody>
          <a:bodyPr wrap="none" rtlCol="0">
            <a:spAutoFit/>
          </a:bodyPr>
          <a:lstStyle/>
          <a:p>
            <a:pPr algn="ctr"/>
            <a:r>
              <a:rPr lang="ja-JP" altLang="en-US" sz="1011"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奈良県</a:t>
            </a:r>
          </a:p>
        </p:txBody>
      </p:sp>
      <p:sp>
        <p:nvSpPr>
          <p:cNvPr id="148" name="テキスト ボックス 147">
            <a:extLst>
              <a:ext uri="{FF2B5EF4-FFF2-40B4-BE49-F238E27FC236}">
                <a16:creationId xmlns:a16="http://schemas.microsoft.com/office/drawing/2014/main" id="{54FCEAAB-D818-477D-8BE9-57D4EBC16351}"/>
              </a:ext>
            </a:extLst>
          </p:cNvPr>
          <p:cNvSpPr txBox="1"/>
          <p:nvPr/>
        </p:nvSpPr>
        <p:spPr>
          <a:xfrm>
            <a:off x="1244997" y="5536686"/>
            <a:ext cx="860041" cy="325795"/>
          </a:xfrm>
          <a:prstGeom prst="rect">
            <a:avLst/>
          </a:prstGeom>
          <a:noFill/>
          <a:ln w="3175">
            <a:noFill/>
          </a:ln>
        </p:spPr>
        <p:txBody>
          <a:bodyPr wrap="square" rtlCol="0">
            <a:spAutoFit/>
          </a:bodyPr>
          <a:lstStyle/>
          <a:p>
            <a:r>
              <a:rPr lang="ja-JP" altLang="en-US" sz="1517"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大阪湾</a:t>
            </a:r>
          </a:p>
        </p:txBody>
      </p:sp>
      <p:sp>
        <p:nvSpPr>
          <p:cNvPr id="149" name="テキスト ボックス 148">
            <a:extLst>
              <a:ext uri="{FF2B5EF4-FFF2-40B4-BE49-F238E27FC236}">
                <a16:creationId xmlns:a16="http://schemas.microsoft.com/office/drawing/2014/main" id="{251D036E-A52F-4580-935B-571E487046E8}"/>
              </a:ext>
            </a:extLst>
          </p:cNvPr>
          <p:cNvSpPr txBox="1"/>
          <p:nvPr/>
        </p:nvSpPr>
        <p:spPr>
          <a:xfrm>
            <a:off x="4950229" y="2061257"/>
            <a:ext cx="574196" cy="247888"/>
          </a:xfrm>
          <a:prstGeom prst="rect">
            <a:avLst/>
          </a:prstGeom>
          <a:solidFill>
            <a:schemeClr val="bg1">
              <a:lumMod val="65000"/>
            </a:schemeClr>
          </a:solidFill>
          <a:ln w="3175">
            <a:noFill/>
          </a:ln>
        </p:spPr>
        <p:txBody>
          <a:bodyPr wrap="none" rtlCol="0">
            <a:spAutoFit/>
          </a:bodyPr>
          <a:lstStyle/>
          <a:p>
            <a:pPr algn="ctr"/>
            <a:r>
              <a:rPr lang="ja-JP" altLang="en-US" sz="1011"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京都府</a:t>
            </a:r>
          </a:p>
        </p:txBody>
      </p:sp>
      <p:sp>
        <p:nvSpPr>
          <p:cNvPr id="150" name="テキスト ボックス 149">
            <a:extLst>
              <a:ext uri="{FF2B5EF4-FFF2-40B4-BE49-F238E27FC236}">
                <a16:creationId xmlns:a16="http://schemas.microsoft.com/office/drawing/2014/main" id="{8AF3E647-0BDB-46E1-B2C8-3E3EAD676753}"/>
              </a:ext>
            </a:extLst>
          </p:cNvPr>
          <p:cNvSpPr txBox="1"/>
          <p:nvPr/>
        </p:nvSpPr>
        <p:spPr>
          <a:xfrm>
            <a:off x="1347285" y="3334847"/>
            <a:ext cx="574196" cy="247888"/>
          </a:xfrm>
          <a:prstGeom prst="rect">
            <a:avLst/>
          </a:prstGeom>
          <a:solidFill>
            <a:schemeClr val="bg1">
              <a:lumMod val="65000"/>
            </a:schemeClr>
          </a:solidFill>
          <a:ln w="3175">
            <a:noFill/>
          </a:ln>
        </p:spPr>
        <p:txBody>
          <a:bodyPr wrap="none" rtlCol="0">
            <a:spAutoFit/>
          </a:bodyPr>
          <a:lstStyle/>
          <a:p>
            <a:pPr algn="ctr"/>
            <a:r>
              <a:rPr lang="ja-JP" altLang="en-US" sz="1011"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兵庫県</a:t>
            </a:r>
          </a:p>
        </p:txBody>
      </p:sp>
      <p:sp>
        <p:nvSpPr>
          <p:cNvPr id="151" name="テキスト ボックス 150">
            <a:extLst>
              <a:ext uri="{FF2B5EF4-FFF2-40B4-BE49-F238E27FC236}">
                <a16:creationId xmlns:a16="http://schemas.microsoft.com/office/drawing/2014/main" id="{0569DE8F-FA9A-44B1-AD33-CE739737AA68}"/>
              </a:ext>
            </a:extLst>
          </p:cNvPr>
          <p:cNvSpPr txBox="1"/>
          <p:nvPr/>
        </p:nvSpPr>
        <p:spPr>
          <a:xfrm>
            <a:off x="2013163" y="8337834"/>
            <a:ext cx="806292" cy="247888"/>
          </a:xfrm>
          <a:prstGeom prst="rect">
            <a:avLst/>
          </a:prstGeom>
          <a:solidFill>
            <a:schemeClr val="bg1">
              <a:lumMod val="65000"/>
            </a:schemeClr>
          </a:solidFill>
          <a:ln w="3175">
            <a:noFill/>
          </a:ln>
        </p:spPr>
        <p:txBody>
          <a:bodyPr wrap="square" rtlCol="0" anchor="ctr">
            <a:spAutoFit/>
          </a:bodyPr>
          <a:lstStyle/>
          <a:p>
            <a:pPr algn="ctr"/>
            <a:r>
              <a:rPr lang="ja-JP" altLang="en-US" sz="1011"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和歌山県</a:t>
            </a:r>
          </a:p>
        </p:txBody>
      </p:sp>
      <p:sp>
        <p:nvSpPr>
          <p:cNvPr id="152" name="テキスト ボックス 151">
            <a:extLst>
              <a:ext uri="{FF2B5EF4-FFF2-40B4-BE49-F238E27FC236}">
                <a16:creationId xmlns:a16="http://schemas.microsoft.com/office/drawing/2014/main" id="{723F2DCE-9C8F-4AAB-9395-26836B17D657}"/>
              </a:ext>
            </a:extLst>
          </p:cNvPr>
          <p:cNvSpPr txBox="1"/>
          <p:nvPr/>
        </p:nvSpPr>
        <p:spPr>
          <a:xfrm>
            <a:off x="673305" y="6785550"/>
            <a:ext cx="1275376"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関西国際空港　　　</a:t>
            </a:r>
          </a:p>
        </p:txBody>
      </p:sp>
      <p:grpSp>
        <p:nvGrpSpPr>
          <p:cNvPr id="153" name="Group 169">
            <a:extLst>
              <a:ext uri="{FF2B5EF4-FFF2-40B4-BE49-F238E27FC236}">
                <a16:creationId xmlns:a16="http://schemas.microsoft.com/office/drawing/2014/main" id="{D3627C08-2D28-40AC-9C87-B8F28C3F8F96}"/>
              </a:ext>
            </a:extLst>
          </p:cNvPr>
          <p:cNvGrpSpPr>
            <a:grpSpLocks noChangeAspect="1"/>
          </p:cNvGrpSpPr>
          <p:nvPr/>
        </p:nvGrpSpPr>
        <p:grpSpPr bwMode="auto">
          <a:xfrm>
            <a:off x="4622401" y="3376073"/>
            <a:ext cx="230026" cy="216000"/>
            <a:chOff x="1678" y="3008"/>
            <a:chExt cx="224" cy="224"/>
          </a:xfrm>
        </p:grpSpPr>
        <p:sp>
          <p:nvSpPr>
            <p:cNvPr id="154" name="Freeform 170">
              <a:extLst>
                <a:ext uri="{FF2B5EF4-FFF2-40B4-BE49-F238E27FC236}">
                  <a16:creationId xmlns:a16="http://schemas.microsoft.com/office/drawing/2014/main" id="{33FA081E-881F-45C0-BFF7-E6A227F3FABF}"/>
                </a:ext>
              </a:extLst>
            </p:cNvPr>
            <p:cNvSpPr>
              <a:spLocks/>
            </p:cNvSpPr>
            <p:nvPr/>
          </p:nvSpPr>
          <p:spPr bwMode="auto">
            <a:xfrm>
              <a:off x="1678" y="3008"/>
              <a:ext cx="224" cy="224"/>
            </a:xfrm>
            <a:custGeom>
              <a:avLst/>
              <a:gdLst>
                <a:gd name="T0" fmla="*/ 756254506 w 70"/>
                <a:gd name="T1" fmla="*/ 107563281 h 68"/>
                <a:gd name="T2" fmla="*/ 814937866 w 70"/>
                <a:gd name="T3" fmla="*/ 194247562 h 68"/>
                <a:gd name="T4" fmla="*/ 826512774 w 70"/>
                <a:gd name="T5" fmla="*/ 285404810 h 68"/>
                <a:gd name="T6" fmla="*/ 814937866 w 70"/>
                <a:gd name="T7" fmla="*/ 370715546 h 68"/>
                <a:gd name="T8" fmla="*/ 789713613 w 70"/>
                <a:gd name="T9" fmla="*/ 478280007 h 68"/>
                <a:gd name="T10" fmla="*/ 744678554 w 70"/>
                <a:gd name="T11" fmla="*/ 672522526 h 68"/>
                <a:gd name="T12" fmla="*/ 686029805 w 70"/>
                <a:gd name="T13" fmla="*/ 817714668 h 68"/>
                <a:gd name="T14" fmla="*/ 590183238 w 70"/>
                <a:gd name="T15" fmla="*/ 1010589868 h 68"/>
                <a:gd name="T16" fmla="*/ 531428086 w 70"/>
                <a:gd name="T17" fmla="*/ 1097231787 h 68"/>
                <a:gd name="T18" fmla="*/ 472669850 w 70"/>
                <a:gd name="T19" fmla="*/ 1167191865 h 68"/>
                <a:gd name="T20" fmla="*/ 435935837 w 70"/>
                <a:gd name="T21" fmla="*/ 1188392896 h 68"/>
                <a:gd name="T22" fmla="*/ 402400902 w 70"/>
                <a:gd name="T23" fmla="*/ 1204795174 h 68"/>
                <a:gd name="T24" fmla="*/ 353747600 w 70"/>
                <a:gd name="T25" fmla="*/ 1188392896 h 68"/>
                <a:gd name="T26" fmla="*/ 332141587 w 70"/>
                <a:gd name="T27" fmla="*/ 1167191865 h 68"/>
                <a:gd name="T28" fmla="*/ 273139466 w 70"/>
                <a:gd name="T29" fmla="*/ 1097231787 h 68"/>
                <a:gd name="T30" fmla="*/ 214384314 w 70"/>
                <a:gd name="T31" fmla="*/ 989208469 h 68"/>
                <a:gd name="T32" fmla="*/ 140527965 w 70"/>
                <a:gd name="T33" fmla="*/ 817714668 h 68"/>
                <a:gd name="T34" fmla="*/ 80714138 w 70"/>
                <a:gd name="T35" fmla="*/ 656124109 h 68"/>
                <a:gd name="T36" fmla="*/ 36702454 w 70"/>
                <a:gd name="T37" fmla="*/ 494682180 h 68"/>
                <a:gd name="T38" fmla="*/ 11469517 w 70"/>
                <a:gd name="T39" fmla="*/ 370715546 h 68"/>
                <a:gd name="T40" fmla="*/ 0 w 70"/>
                <a:gd name="T41" fmla="*/ 285404810 h 68"/>
                <a:gd name="T42" fmla="*/ 21956035 w 70"/>
                <a:gd name="T43" fmla="*/ 194247562 h 68"/>
                <a:gd name="T44" fmla="*/ 80714138 w 70"/>
                <a:gd name="T45" fmla="*/ 123948825 h 68"/>
                <a:gd name="T46" fmla="*/ 154601718 w 70"/>
                <a:gd name="T47" fmla="*/ 70432847 h 68"/>
                <a:gd name="T48" fmla="*/ 224829798 w 70"/>
                <a:gd name="T49" fmla="*/ 37627322 h 68"/>
                <a:gd name="T50" fmla="*/ 412855725 w 70"/>
                <a:gd name="T51" fmla="*/ 0 h 68"/>
                <a:gd name="T52" fmla="*/ 612142224 w 70"/>
                <a:gd name="T53" fmla="*/ 16402169 h 68"/>
                <a:gd name="T54" fmla="*/ 697496310 w 70"/>
                <a:gd name="T55" fmla="*/ 54030674 h 68"/>
                <a:gd name="T56" fmla="*/ 756254506 w 70"/>
                <a:gd name="T57" fmla="*/ 107563281 h 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68"/>
                <a:gd name="T89" fmla="*/ 70 w 70"/>
                <a:gd name="T90" fmla="*/ 68 h 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68">
                  <a:moveTo>
                    <a:pt x="64" y="6"/>
                  </a:moveTo>
                  <a:cubicBezTo>
                    <a:pt x="65" y="7"/>
                    <a:pt x="68" y="9"/>
                    <a:pt x="69" y="11"/>
                  </a:cubicBezTo>
                  <a:cubicBezTo>
                    <a:pt x="70" y="13"/>
                    <a:pt x="70" y="14"/>
                    <a:pt x="70" y="16"/>
                  </a:cubicBezTo>
                  <a:lnTo>
                    <a:pt x="69" y="21"/>
                  </a:lnTo>
                  <a:lnTo>
                    <a:pt x="67" y="27"/>
                  </a:lnTo>
                  <a:lnTo>
                    <a:pt x="63" y="38"/>
                  </a:lnTo>
                  <a:lnTo>
                    <a:pt x="58" y="46"/>
                  </a:lnTo>
                  <a:lnTo>
                    <a:pt x="50" y="57"/>
                  </a:lnTo>
                  <a:lnTo>
                    <a:pt x="45" y="62"/>
                  </a:lnTo>
                  <a:lnTo>
                    <a:pt x="40" y="66"/>
                  </a:lnTo>
                  <a:lnTo>
                    <a:pt x="37" y="67"/>
                  </a:lnTo>
                  <a:lnTo>
                    <a:pt x="34" y="68"/>
                  </a:lnTo>
                  <a:lnTo>
                    <a:pt x="30" y="67"/>
                  </a:lnTo>
                  <a:lnTo>
                    <a:pt x="28" y="66"/>
                  </a:lnTo>
                  <a:lnTo>
                    <a:pt x="23" y="62"/>
                  </a:lnTo>
                  <a:lnTo>
                    <a:pt x="18" y="56"/>
                  </a:lnTo>
                  <a:lnTo>
                    <a:pt x="12" y="46"/>
                  </a:lnTo>
                  <a:lnTo>
                    <a:pt x="7" y="37"/>
                  </a:lnTo>
                  <a:lnTo>
                    <a:pt x="3" y="28"/>
                  </a:lnTo>
                  <a:lnTo>
                    <a:pt x="1" y="21"/>
                  </a:lnTo>
                  <a:lnTo>
                    <a:pt x="0" y="16"/>
                  </a:lnTo>
                  <a:lnTo>
                    <a:pt x="2" y="11"/>
                  </a:lnTo>
                  <a:lnTo>
                    <a:pt x="7" y="7"/>
                  </a:lnTo>
                  <a:lnTo>
                    <a:pt x="13" y="4"/>
                  </a:lnTo>
                  <a:lnTo>
                    <a:pt x="19" y="2"/>
                  </a:lnTo>
                  <a:lnTo>
                    <a:pt x="35" y="0"/>
                  </a:lnTo>
                  <a:lnTo>
                    <a:pt x="52" y="1"/>
                  </a:lnTo>
                  <a:lnTo>
                    <a:pt x="59" y="3"/>
                  </a:lnTo>
                  <a:lnTo>
                    <a:pt x="64" y="6"/>
                  </a:lnTo>
                </a:path>
              </a:pathLst>
            </a:custGeom>
            <a:solidFill>
              <a:srgbClr val="FFFFFF"/>
            </a:solidFill>
            <a:ln w="0" cap="flat" cmpd="sng">
              <a:solidFill>
                <a:srgbClr val="000000"/>
              </a:solidFill>
              <a:prstDash val="solid"/>
              <a:round/>
              <a:headEnd type="none" w="med" len="med"/>
              <a:tailEnd type="none" w="med" len="med"/>
            </a:ln>
          </p:spPr>
          <p:txBody>
            <a:bodyPr/>
            <a:lstStyle/>
            <a:p>
              <a:endParaRPr lang="ja-JP" altLang="en-US"/>
            </a:p>
          </p:txBody>
        </p:sp>
        <p:sp>
          <p:nvSpPr>
            <p:cNvPr id="155" name="Freeform 171">
              <a:extLst>
                <a:ext uri="{FF2B5EF4-FFF2-40B4-BE49-F238E27FC236}">
                  <a16:creationId xmlns:a16="http://schemas.microsoft.com/office/drawing/2014/main" id="{5E346C6F-EC7E-46EB-AA73-43EA385F298A}"/>
                </a:ext>
              </a:extLst>
            </p:cNvPr>
            <p:cNvSpPr>
              <a:spLocks/>
            </p:cNvSpPr>
            <p:nvPr/>
          </p:nvSpPr>
          <p:spPr bwMode="auto">
            <a:xfrm>
              <a:off x="1694" y="3021"/>
              <a:ext cx="195" cy="195"/>
            </a:xfrm>
            <a:custGeom>
              <a:avLst/>
              <a:gdLst>
                <a:gd name="T0" fmla="*/ 651592577 w 61"/>
                <a:gd name="T1" fmla="*/ 95013978 h 59"/>
                <a:gd name="T2" fmla="*/ 699280690 w 61"/>
                <a:gd name="T3" fmla="*/ 185085284 h 59"/>
                <a:gd name="T4" fmla="*/ 709674800 w 61"/>
                <a:gd name="T5" fmla="*/ 258029087 h 59"/>
                <a:gd name="T6" fmla="*/ 699280690 w 61"/>
                <a:gd name="T7" fmla="*/ 330972856 h 59"/>
                <a:gd name="T8" fmla="*/ 672998967 w 61"/>
                <a:gd name="T9" fmla="*/ 426641230 h 59"/>
                <a:gd name="T10" fmla="*/ 629868643 w 61"/>
                <a:gd name="T11" fmla="*/ 611722549 h 59"/>
                <a:gd name="T12" fmla="*/ 571799072 w 61"/>
                <a:gd name="T13" fmla="*/ 779864085 h 59"/>
                <a:gd name="T14" fmla="*/ 513751226 w 61"/>
                <a:gd name="T15" fmla="*/ 908808522 h 59"/>
                <a:gd name="T16" fmla="*/ 455667676 w 61"/>
                <a:gd name="T17" fmla="*/ 998824915 h 59"/>
                <a:gd name="T18" fmla="*/ 407530621 w 61"/>
                <a:gd name="T19" fmla="*/ 1054823888 h 59"/>
                <a:gd name="T20" fmla="*/ 371205670 w 61"/>
                <a:gd name="T21" fmla="*/ 1078927150 h 59"/>
                <a:gd name="T22" fmla="*/ 349481398 w 61"/>
                <a:gd name="T23" fmla="*/ 1093893338 h 59"/>
                <a:gd name="T24" fmla="*/ 301793297 w 61"/>
                <a:gd name="T25" fmla="*/ 1078927150 h 59"/>
                <a:gd name="T26" fmla="*/ 280039369 w 61"/>
                <a:gd name="T27" fmla="*/ 1054823888 h 59"/>
                <a:gd name="T28" fmla="*/ 233364115 w 61"/>
                <a:gd name="T29" fmla="*/ 998824915 h 59"/>
                <a:gd name="T30" fmla="*/ 185563726 w 61"/>
                <a:gd name="T31" fmla="*/ 908808522 h 59"/>
                <a:gd name="T32" fmla="*/ 116120748 w 61"/>
                <a:gd name="T33" fmla="*/ 740807310 h 59"/>
                <a:gd name="T34" fmla="*/ 69446415 w 61"/>
                <a:gd name="T35" fmla="*/ 594778804 h 59"/>
                <a:gd name="T36" fmla="*/ 36324952 w 61"/>
                <a:gd name="T37" fmla="*/ 443584837 h 59"/>
                <a:gd name="T38" fmla="*/ 11363190 w 61"/>
                <a:gd name="T39" fmla="*/ 330972856 h 59"/>
                <a:gd name="T40" fmla="*/ 0 w 61"/>
                <a:gd name="T41" fmla="*/ 258029087 h 59"/>
                <a:gd name="T42" fmla="*/ 21724263 w 61"/>
                <a:gd name="T43" fmla="*/ 185085284 h 59"/>
                <a:gd name="T44" fmla="*/ 69446415 w 61"/>
                <a:gd name="T45" fmla="*/ 112142682 h 59"/>
                <a:gd name="T46" fmla="*/ 127483938 w 61"/>
                <a:gd name="T47" fmla="*/ 56000163 h 59"/>
                <a:gd name="T48" fmla="*/ 197035832 w 61"/>
                <a:gd name="T49" fmla="*/ 39056887 h 59"/>
                <a:gd name="T50" fmla="*/ 359842480 w 61"/>
                <a:gd name="T51" fmla="*/ 0 h 59"/>
                <a:gd name="T52" fmla="*/ 523651267 w 61"/>
                <a:gd name="T53" fmla="*/ 16943639 h 59"/>
                <a:gd name="T54" fmla="*/ 593195518 w 61"/>
                <a:gd name="T55" fmla="*/ 56000163 h 59"/>
                <a:gd name="T56" fmla="*/ 651592577 w 61"/>
                <a:gd name="T57" fmla="*/ 9501397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59"/>
                <a:gd name="T89" fmla="*/ 61 w 61"/>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59">
                  <a:moveTo>
                    <a:pt x="56" y="5"/>
                  </a:moveTo>
                  <a:cubicBezTo>
                    <a:pt x="57" y="6"/>
                    <a:pt x="59" y="8"/>
                    <a:pt x="60" y="10"/>
                  </a:cubicBezTo>
                  <a:cubicBezTo>
                    <a:pt x="61" y="11"/>
                    <a:pt x="61" y="12"/>
                    <a:pt x="61" y="14"/>
                  </a:cubicBezTo>
                  <a:lnTo>
                    <a:pt x="60" y="18"/>
                  </a:lnTo>
                  <a:lnTo>
                    <a:pt x="58" y="23"/>
                  </a:lnTo>
                  <a:lnTo>
                    <a:pt x="54" y="33"/>
                  </a:lnTo>
                  <a:lnTo>
                    <a:pt x="49" y="42"/>
                  </a:lnTo>
                  <a:lnTo>
                    <a:pt x="44" y="49"/>
                  </a:lnTo>
                  <a:lnTo>
                    <a:pt x="39" y="54"/>
                  </a:lnTo>
                  <a:lnTo>
                    <a:pt x="35" y="57"/>
                  </a:lnTo>
                  <a:lnTo>
                    <a:pt x="32" y="58"/>
                  </a:lnTo>
                  <a:lnTo>
                    <a:pt x="30" y="59"/>
                  </a:lnTo>
                  <a:lnTo>
                    <a:pt x="26" y="58"/>
                  </a:lnTo>
                  <a:lnTo>
                    <a:pt x="24" y="57"/>
                  </a:lnTo>
                  <a:lnTo>
                    <a:pt x="20" y="54"/>
                  </a:lnTo>
                  <a:lnTo>
                    <a:pt x="16" y="49"/>
                  </a:lnTo>
                  <a:lnTo>
                    <a:pt x="10" y="40"/>
                  </a:lnTo>
                  <a:lnTo>
                    <a:pt x="6" y="32"/>
                  </a:lnTo>
                  <a:lnTo>
                    <a:pt x="3" y="24"/>
                  </a:lnTo>
                  <a:lnTo>
                    <a:pt x="1" y="18"/>
                  </a:lnTo>
                  <a:lnTo>
                    <a:pt x="0" y="14"/>
                  </a:lnTo>
                  <a:lnTo>
                    <a:pt x="2" y="10"/>
                  </a:lnTo>
                  <a:lnTo>
                    <a:pt x="6" y="6"/>
                  </a:lnTo>
                  <a:lnTo>
                    <a:pt x="11" y="3"/>
                  </a:lnTo>
                  <a:lnTo>
                    <a:pt x="17" y="2"/>
                  </a:lnTo>
                  <a:lnTo>
                    <a:pt x="31" y="0"/>
                  </a:lnTo>
                  <a:lnTo>
                    <a:pt x="45" y="1"/>
                  </a:lnTo>
                  <a:lnTo>
                    <a:pt x="51" y="3"/>
                  </a:lnTo>
                  <a:lnTo>
                    <a:pt x="56" y="5"/>
                  </a:lnTo>
                </a:path>
              </a:pathLst>
            </a:custGeom>
            <a:solidFill>
              <a:srgbClr val="0000FF"/>
            </a:solidFill>
            <a:ln w="0" cap="flat" cmpd="sng">
              <a:solidFill>
                <a:srgbClr val="000000"/>
              </a:solidFill>
              <a:prstDash val="solid"/>
              <a:round/>
              <a:headEnd type="none" w="med" len="med"/>
              <a:tailEnd type="none" w="med" len="med"/>
            </a:ln>
          </p:spPr>
          <p:txBody>
            <a:bodyPr/>
            <a:lstStyle/>
            <a:p>
              <a:endParaRPr lang="ja-JP" altLang="en-US"/>
            </a:p>
          </p:txBody>
        </p:sp>
        <p:sp>
          <p:nvSpPr>
            <p:cNvPr id="156" name="WordArt 172">
              <a:extLst>
                <a:ext uri="{FF2B5EF4-FFF2-40B4-BE49-F238E27FC236}">
                  <a16:creationId xmlns:a16="http://schemas.microsoft.com/office/drawing/2014/main" id="{2A8E813E-B400-42B5-9461-FC04C79E8999}"/>
                </a:ext>
              </a:extLst>
            </p:cNvPr>
            <p:cNvSpPr>
              <a:spLocks noChangeArrowheads="1" noChangeShapeType="1" noTextEdit="1"/>
            </p:cNvSpPr>
            <p:nvPr/>
          </p:nvSpPr>
          <p:spPr bwMode="auto">
            <a:xfrm>
              <a:off x="1745" y="3038"/>
              <a:ext cx="90" cy="2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ja-JP" altLang="en-US" sz="800" kern="10" dirty="0">
                  <a:solidFill>
                    <a:srgbClr val="FFFFFF"/>
                  </a:solidFill>
                  <a:latin typeface="ＭＳ Ｐゴシック"/>
                  <a:ea typeface="ＭＳ Ｐゴシック"/>
                </a:rPr>
                <a:t>国　道</a:t>
              </a:r>
            </a:p>
          </p:txBody>
        </p:sp>
        <p:sp>
          <p:nvSpPr>
            <p:cNvPr id="157" name="WordArt 173">
              <a:extLst>
                <a:ext uri="{FF2B5EF4-FFF2-40B4-BE49-F238E27FC236}">
                  <a16:creationId xmlns:a16="http://schemas.microsoft.com/office/drawing/2014/main" id="{C29247B7-B7BA-4071-AD14-BBBD33767011}"/>
                </a:ext>
              </a:extLst>
            </p:cNvPr>
            <p:cNvSpPr>
              <a:spLocks noChangeArrowheads="1" noChangeShapeType="1" noTextEdit="1"/>
            </p:cNvSpPr>
            <p:nvPr/>
          </p:nvSpPr>
          <p:spPr bwMode="auto">
            <a:xfrm>
              <a:off x="1752" y="3163"/>
              <a:ext cx="76" cy="2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ja-JP" sz="800" kern="10" dirty="0">
                  <a:solidFill>
                    <a:srgbClr val="FFFFFF"/>
                  </a:solidFill>
                  <a:latin typeface="ＭＳ Ｐゴシック"/>
                  <a:ea typeface="ＭＳ Ｐゴシック"/>
                </a:rPr>
                <a:t>ROUTE</a:t>
              </a:r>
              <a:endParaRPr lang="ja-JP" altLang="en-US" sz="800" kern="10" dirty="0">
                <a:solidFill>
                  <a:srgbClr val="FFFFFF"/>
                </a:solidFill>
                <a:latin typeface="ＭＳ Ｐゴシック"/>
                <a:ea typeface="ＭＳ Ｐゴシック"/>
              </a:endParaRPr>
            </a:p>
          </p:txBody>
        </p:sp>
        <p:sp>
          <p:nvSpPr>
            <p:cNvPr id="159" name="WordArt 174">
              <a:extLst>
                <a:ext uri="{FF2B5EF4-FFF2-40B4-BE49-F238E27FC236}">
                  <a16:creationId xmlns:a16="http://schemas.microsoft.com/office/drawing/2014/main" id="{28B091CD-3F02-4696-9E5E-B7BE4AEBFCC7}"/>
                </a:ext>
              </a:extLst>
            </p:cNvPr>
            <p:cNvSpPr>
              <a:spLocks noChangeArrowheads="1" noChangeShapeType="1" noTextEdit="1"/>
            </p:cNvSpPr>
            <p:nvPr/>
          </p:nvSpPr>
          <p:spPr bwMode="auto">
            <a:xfrm>
              <a:off x="1755" y="3071"/>
              <a:ext cx="53"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ja-JP" altLang="en-US" sz="800" b="1" kern="10" dirty="0">
                  <a:solidFill>
                    <a:srgbClr val="FFFFFF"/>
                  </a:solidFill>
                  <a:latin typeface="ＭＳ Ｐゴシック"/>
                  <a:ea typeface="ＭＳ Ｐゴシック"/>
                </a:rPr>
                <a:t>１</a:t>
              </a:r>
            </a:p>
          </p:txBody>
        </p:sp>
      </p:grpSp>
      <p:pic>
        <p:nvPicPr>
          <p:cNvPr id="160" name="Picture 25" descr="C:\Tachiki-Asus\大阪府道路ネットワーク170630-14.png">
            <a:extLst>
              <a:ext uri="{FF2B5EF4-FFF2-40B4-BE49-F238E27FC236}">
                <a16:creationId xmlns:a16="http://schemas.microsoft.com/office/drawing/2014/main" id="{CE5B757C-3BA2-4E82-9DD5-5CC6AF3B249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17644" y="3189928"/>
            <a:ext cx="180001" cy="180000"/>
          </a:xfrm>
          <a:prstGeom prst="rect">
            <a:avLst/>
          </a:prstGeom>
          <a:noFill/>
        </p:spPr>
      </p:pic>
      <p:pic>
        <p:nvPicPr>
          <p:cNvPr id="161" name="Picture 25" descr="C:\Tachiki-Asus\大阪府道路ネットワーク170630-14.png">
            <a:extLst>
              <a:ext uri="{FF2B5EF4-FFF2-40B4-BE49-F238E27FC236}">
                <a16:creationId xmlns:a16="http://schemas.microsoft.com/office/drawing/2014/main" id="{6AC55902-0DDB-4C93-B4F4-315E409E5EC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22782" y="4917868"/>
            <a:ext cx="137347" cy="137346"/>
          </a:xfrm>
          <a:prstGeom prst="rect">
            <a:avLst/>
          </a:prstGeom>
          <a:noFill/>
        </p:spPr>
      </p:pic>
      <p:pic>
        <p:nvPicPr>
          <p:cNvPr id="163" name="Picture 25" descr="C:\Tachiki-Asus\大阪府道路ネットワーク170630-14.png">
            <a:extLst>
              <a:ext uri="{FF2B5EF4-FFF2-40B4-BE49-F238E27FC236}">
                <a16:creationId xmlns:a16="http://schemas.microsoft.com/office/drawing/2014/main" id="{9532FC78-903C-4FC7-9794-63071D514AE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13192" y="7099528"/>
            <a:ext cx="180001" cy="180000"/>
          </a:xfrm>
          <a:prstGeom prst="rect">
            <a:avLst/>
          </a:prstGeom>
          <a:noFill/>
        </p:spPr>
      </p:pic>
      <p:pic>
        <p:nvPicPr>
          <p:cNvPr id="164" name="Picture 24" descr="C:\Tachiki-Asus\大阪府道路ネットワーク170630-13.png">
            <a:extLst>
              <a:ext uri="{FF2B5EF4-FFF2-40B4-BE49-F238E27FC236}">
                <a16:creationId xmlns:a16="http://schemas.microsoft.com/office/drawing/2014/main" id="{13DDB3B8-0063-4C24-848E-881B5688D04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515483" y="5003128"/>
            <a:ext cx="179999" cy="180000"/>
          </a:xfrm>
          <a:prstGeom prst="rect">
            <a:avLst/>
          </a:prstGeom>
          <a:noFill/>
        </p:spPr>
      </p:pic>
      <p:sp>
        <p:nvSpPr>
          <p:cNvPr id="165" name="テキスト ボックス 164">
            <a:extLst>
              <a:ext uri="{FF2B5EF4-FFF2-40B4-BE49-F238E27FC236}">
                <a16:creationId xmlns:a16="http://schemas.microsoft.com/office/drawing/2014/main" id="{0B64C1CE-2134-4A59-A662-7070FEA7288D}"/>
              </a:ext>
            </a:extLst>
          </p:cNvPr>
          <p:cNvSpPr txBox="1"/>
          <p:nvPr/>
        </p:nvSpPr>
        <p:spPr>
          <a:xfrm>
            <a:off x="245426" y="4902752"/>
            <a:ext cx="1275376" cy="200055"/>
          </a:xfrm>
          <a:prstGeom prst="rect">
            <a:avLst/>
          </a:prstGeom>
          <a:noFill/>
        </p:spPr>
        <p:txBody>
          <a:bodyPr wrap="square" rtlCol="0">
            <a:spAutoFit/>
          </a:bodyPr>
          <a:lstStyle/>
          <a:p>
            <a:pPr algn="ctr"/>
            <a:r>
              <a:rPr lang="ja-JP" altLang="en-US" sz="700" dirty="0">
                <a:latin typeface="Meiryo UI" panose="020B0604030504040204" pitchFamily="50" charset="-128"/>
                <a:ea typeface="Meiryo UI" panose="020B0604030504040204" pitchFamily="50" charset="-128"/>
                <a:cs typeface="Meiryo UI" panose="020B0604030504040204" pitchFamily="50" charset="-128"/>
              </a:rPr>
              <a:t>神戸空港　　　</a:t>
            </a:r>
          </a:p>
        </p:txBody>
      </p:sp>
      <p:sp>
        <p:nvSpPr>
          <p:cNvPr id="166" name="テキスト ボックス 165">
            <a:extLst>
              <a:ext uri="{FF2B5EF4-FFF2-40B4-BE49-F238E27FC236}">
                <a16:creationId xmlns:a16="http://schemas.microsoft.com/office/drawing/2014/main" id="{434CFCEB-06EF-49AD-9EB7-729E9DF7E648}"/>
              </a:ext>
            </a:extLst>
          </p:cNvPr>
          <p:cNvSpPr txBox="1"/>
          <p:nvPr/>
        </p:nvSpPr>
        <p:spPr>
          <a:xfrm>
            <a:off x="1941147" y="5003399"/>
            <a:ext cx="650174"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大阪港　　　</a:t>
            </a:r>
          </a:p>
        </p:txBody>
      </p:sp>
      <p:sp>
        <p:nvSpPr>
          <p:cNvPr id="167" name="テキスト ボックス 166">
            <a:extLst>
              <a:ext uri="{FF2B5EF4-FFF2-40B4-BE49-F238E27FC236}">
                <a16:creationId xmlns:a16="http://schemas.microsoft.com/office/drawing/2014/main" id="{78E680F4-6465-4343-97D3-DAAA5FE8F618}"/>
              </a:ext>
            </a:extLst>
          </p:cNvPr>
          <p:cNvSpPr txBox="1"/>
          <p:nvPr/>
        </p:nvSpPr>
        <p:spPr>
          <a:xfrm rot="913679">
            <a:off x="1136512" y="2936294"/>
            <a:ext cx="833170" cy="215444"/>
          </a:xfrm>
          <a:prstGeom prst="rect">
            <a:avLst/>
          </a:prstGeom>
          <a:noFill/>
        </p:spPr>
        <p:txBody>
          <a:bodyPr wrap="square" rtlCol="0" anchor="ctr" anchorCtr="1">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中国自動車道</a:t>
            </a:r>
          </a:p>
        </p:txBody>
      </p:sp>
      <p:sp>
        <p:nvSpPr>
          <p:cNvPr id="168" name="テキスト ボックス 167">
            <a:extLst>
              <a:ext uri="{FF2B5EF4-FFF2-40B4-BE49-F238E27FC236}">
                <a16:creationId xmlns:a16="http://schemas.microsoft.com/office/drawing/2014/main" id="{F0D29D86-BDD2-44AA-B467-9D53E5C9695D}"/>
              </a:ext>
            </a:extLst>
          </p:cNvPr>
          <p:cNvSpPr txBox="1"/>
          <p:nvPr/>
        </p:nvSpPr>
        <p:spPr>
          <a:xfrm rot="20686556">
            <a:off x="3059453" y="8565359"/>
            <a:ext cx="980963" cy="215444"/>
          </a:xfrm>
          <a:prstGeom prst="rect">
            <a:avLst/>
          </a:prstGeom>
          <a:noFill/>
        </p:spPr>
        <p:txBody>
          <a:bodyPr wrap="square" rtlCol="0" anchor="ctr" anchorCtr="1">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京奈和自動車道</a:t>
            </a:r>
          </a:p>
        </p:txBody>
      </p:sp>
      <p:sp>
        <p:nvSpPr>
          <p:cNvPr id="169" name="テキスト ボックス 168">
            <a:extLst>
              <a:ext uri="{FF2B5EF4-FFF2-40B4-BE49-F238E27FC236}">
                <a16:creationId xmlns:a16="http://schemas.microsoft.com/office/drawing/2014/main" id="{DBC72ED0-718D-40CC-B037-8FA93FFFFBA6}"/>
              </a:ext>
            </a:extLst>
          </p:cNvPr>
          <p:cNvSpPr txBox="1"/>
          <p:nvPr/>
        </p:nvSpPr>
        <p:spPr>
          <a:xfrm>
            <a:off x="1669146" y="3160389"/>
            <a:ext cx="1275376"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大阪国際空港　　　</a:t>
            </a:r>
          </a:p>
        </p:txBody>
      </p:sp>
      <p:sp>
        <p:nvSpPr>
          <p:cNvPr id="170" name="テキスト ボックス 169">
            <a:extLst>
              <a:ext uri="{FF2B5EF4-FFF2-40B4-BE49-F238E27FC236}">
                <a16:creationId xmlns:a16="http://schemas.microsoft.com/office/drawing/2014/main" id="{4E97EB47-A500-454B-A538-27D9870C7D54}"/>
              </a:ext>
            </a:extLst>
          </p:cNvPr>
          <p:cNvSpPr txBox="1"/>
          <p:nvPr/>
        </p:nvSpPr>
        <p:spPr>
          <a:xfrm rot="19252369">
            <a:off x="3693513" y="2419364"/>
            <a:ext cx="833170" cy="200055"/>
          </a:xfrm>
          <a:prstGeom prst="rect">
            <a:avLst/>
          </a:prstGeom>
          <a:noFill/>
        </p:spPr>
        <p:txBody>
          <a:bodyPr wrap="square" rtlCol="0" anchor="ctr" anchorCtr="1">
            <a:spAutoFit/>
          </a:bodyPr>
          <a:lstStyle/>
          <a:p>
            <a:pPr algn="ctr"/>
            <a:r>
              <a:rPr lang="ja-JP" altLang="en-US" sz="700" dirty="0">
                <a:latin typeface="Meiryo UI" panose="020B0604030504040204" pitchFamily="50" charset="-128"/>
                <a:ea typeface="Meiryo UI" panose="020B0604030504040204" pitchFamily="50" charset="-128"/>
                <a:cs typeface="Meiryo UI" panose="020B0604030504040204" pitchFamily="50" charset="-128"/>
              </a:rPr>
              <a:t>名神高速道路</a:t>
            </a:r>
          </a:p>
        </p:txBody>
      </p:sp>
      <p:sp>
        <p:nvSpPr>
          <p:cNvPr id="171" name="テキスト ボックス 170">
            <a:extLst>
              <a:ext uri="{FF2B5EF4-FFF2-40B4-BE49-F238E27FC236}">
                <a16:creationId xmlns:a16="http://schemas.microsoft.com/office/drawing/2014/main" id="{23297AC3-C85E-44F3-B18D-D3DBC0F03ABE}"/>
              </a:ext>
            </a:extLst>
          </p:cNvPr>
          <p:cNvSpPr txBox="1"/>
          <p:nvPr/>
        </p:nvSpPr>
        <p:spPr>
          <a:xfrm>
            <a:off x="1912820" y="2411669"/>
            <a:ext cx="940738" cy="215444"/>
          </a:xfrm>
          <a:prstGeom prst="rect">
            <a:avLst/>
          </a:prstGeom>
          <a:noFill/>
        </p:spPr>
        <p:txBody>
          <a:bodyPr wrap="square" rtlCol="0" anchor="ctr" anchorCtr="1">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新名神高速道路</a:t>
            </a:r>
          </a:p>
        </p:txBody>
      </p:sp>
      <p:sp>
        <p:nvSpPr>
          <p:cNvPr id="172" name="テキスト ボックス 171">
            <a:extLst>
              <a:ext uri="{FF2B5EF4-FFF2-40B4-BE49-F238E27FC236}">
                <a16:creationId xmlns:a16="http://schemas.microsoft.com/office/drawing/2014/main" id="{85F3D693-5D05-425D-83BF-9ED87E53B3FE}"/>
              </a:ext>
            </a:extLst>
          </p:cNvPr>
          <p:cNvSpPr txBox="1"/>
          <p:nvPr/>
        </p:nvSpPr>
        <p:spPr>
          <a:xfrm rot="1584422">
            <a:off x="4408238" y="6224190"/>
            <a:ext cx="725601" cy="215444"/>
          </a:xfrm>
          <a:prstGeom prst="rect">
            <a:avLst/>
          </a:prstGeom>
          <a:noFill/>
        </p:spPr>
        <p:txBody>
          <a:bodyPr wrap="square" rtlCol="0" anchor="ctr" anchorCtr="1">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南阪奈道路</a:t>
            </a:r>
          </a:p>
        </p:txBody>
      </p:sp>
      <p:sp>
        <p:nvSpPr>
          <p:cNvPr id="173" name="テキスト ボックス 172">
            <a:extLst>
              <a:ext uri="{FF2B5EF4-FFF2-40B4-BE49-F238E27FC236}">
                <a16:creationId xmlns:a16="http://schemas.microsoft.com/office/drawing/2014/main" id="{D569EA66-780B-410D-8D2B-192F612ACEA4}"/>
              </a:ext>
            </a:extLst>
          </p:cNvPr>
          <p:cNvSpPr txBox="1"/>
          <p:nvPr/>
        </p:nvSpPr>
        <p:spPr>
          <a:xfrm rot="19524401">
            <a:off x="4998819" y="5520910"/>
            <a:ext cx="940739" cy="215444"/>
          </a:xfrm>
          <a:prstGeom prst="rect">
            <a:avLst/>
          </a:prstGeom>
          <a:noFill/>
        </p:spPr>
        <p:txBody>
          <a:bodyPr wrap="square" rtlCol="0" anchor="ctr" anchorCtr="1">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西名阪自動車道</a:t>
            </a:r>
          </a:p>
        </p:txBody>
      </p:sp>
      <p:sp>
        <p:nvSpPr>
          <p:cNvPr id="174" name="テキスト ボックス 173">
            <a:extLst>
              <a:ext uri="{FF2B5EF4-FFF2-40B4-BE49-F238E27FC236}">
                <a16:creationId xmlns:a16="http://schemas.microsoft.com/office/drawing/2014/main" id="{6DD6AA38-34D0-4333-BCC0-45680F12893B}"/>
              </a:ext>
            </a:extLst>
          </p:cNvPr>
          <p:cNvSpPr txBox="1"/>
          <p:nvPr/>
        </p:nvSpPr>
        <p:spPr>
          <a:xfrm>
            <a:off x="4840534" y="4358543"/>
            <a:ext cx="832114" cy="215444"/>
          </a:xfrm>
          <a:prstGeom prst="rect">
            <a:avLst/>
          </a:prstGeom>
          <a:noFill/>
        </p:spPr>
        <p:txBody>
          <a:bodyPr wrap="square" rtlCol="0" anchor="ctr" anchorCtr="1">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第二阪奈道路</a:t>
            </a:r>
          </a:p>
        </p:txBody>
      </p:sp>
      <p:sp>
        <p:nvSpPr>
          <p:cNvPr id="175" name="テキスト ボックス 174">
            <a:extLst>
              <a:ext uri="{FF2B5EF4-FFF2-40B4-BE49-F238E27FC236}">
                <a16:creationId xmlns:a16="http://schemas.microsoft.com/office/drawing/2014/main" id="{B0FD15CA-758C-4109-9FEA-7CE98E0F3233}"/>
              </a:ext>
            </a:extLst>
          </p:cNvPr>
          <p:cNvSpPr txBox="1"/>
          <p:nvPr/>
        </p:nvSpPr>
        <p:spPr>
          <a:xfrm>
            <a:off x="5960674" y="3865931"/>
            <a:ext cx="529277" cy="169277"/>
          </a:xfrm>
          <a:prstGeom prst="rect">
            <a:avLst/>
          </a:prstGeom>
          <a:noFill/>
        </p:spPr>
        <p:txBody>
          <a:bodyPr wrap="square" rtlCol="0">
            <a:spAutoFit/>
          </a:bodyPr>
          <a:lstStyle/>
          <a:p>
            <a:r>
              <a:rPr lang="ja-JP" altLang="en-US" sz="500" dirty="0">
                <a:latin typeface="Algerian" panose="04020705040A02060702" pitchFamily="82" charset="0"/>
                <a:ea typeface="Meiryo UI" panose="020B0604030504040204" pitchFamily="50" charset="-128"/>
              </a:rPr>
              <a:t>木津</a:t>
            </a:r>
            <a:r>
              <a:rPr lang="en-US" altLang="ja-JP" sz="500" dirty="0">
                <a:latin typeface="Algerian" panose="04020705040A02060702" pitchFamily="82" charset="0"/>
                <a:ea typeface="Meiryo UI" panose="020B0604030504040204" pitchFamily="50" charset="-128"/>
              </a:rPr>
              <a:t>IC</a:t>
            </a:r>
            <a:endParaRPr lang="ja-JP" altLang="en-US" sz="500" dirty="0">
              <a:latin typeface="Algerian" panose="04020705040A02060702" pitchFamily="82" charset="0"/>
              <a:ea typeface="Meiryo UI" panose="020B0604030504040204" pitchFamily="50" charset="-128"/>
            </a:endParaRPr>
          </a:p>
        </p:txBody>
      </p:sp>
      <p:sp>
        <p:nvSpPr>
          <p:cNvPr id="176" name="テキスト ボックス 175">
            <a:extLst>
              <a:ext uri="{FF2B5EF4-FFF2-40B4-BE49-F238E27FC236}">
                <a16:creationId xmlns:a16="http://schemas.microsoft.com/office/drawing/2014/main" id="{87FB8A84-8EF0-474B-A383-08D2C31E8138}"/>
              </a:ext>
            </a:extLst>
          </p:cNvPr>
          <p:cNvSpPr txBox="1"/>
          <p:nvPr/>
        </p:nvSpPr>
        <p:spPr>
          <a:xfrm>
            <a:off x="2009874" y="3954448"/>
            <a:ext cx="529277" cy="169277"/>
          </a:xfrm>
          <a:prstGeom prst="rect">
            <a:avLst/>
          </a:prstGeom>
          <a:noFill/>
        </p:spPr>
        <p:txBody>
          <a:bodyPr wrap="square" rtlCol="0">
            <a:spAutoFit/>
          </a:bodyPr>
          <a:lstStyle/>
          <a:p>
            <a:r>
              <a:rPr lang="ja-JP" altLang="en-US" sz="500" dirty="0">
                <a:latin typeface="Algerian" panose="04020705040A02060702" pitchFamily="82" charset="0"/>
                <a:ea typeface="Meiryo UI" panose="020B0604030504040204" pitchFamily="50" charset="-128"/>
              </a:rPr>
              <a:t>西宮</a:t>
            </a:r>
            <a:r>
              <a:rPr lang="en-US" altLang="ja-JP" sz="500" dirty="0">
                <a:latin typeface="Algerian" panose="04020705040A02060702" pitchFamily="82" charset="0"/>
                <a:ea typeface="Meiryo UI" panose="020B0604030504040204" pitchFamily="50" charset="-128"/>
              </a:rPr>
              <a:t>IC</a:t>
            </a:r>
            <a:endParaRPr lang="ja-JP" altLang="en-US" sz="500" dirty="0">
              <a:latin typeface="Algerian" panose="04020705040A02060702" pitchFamily="82" charset="0"/>
              <a:ea typeface="Meiryo UI" panose="020B0604030504040204" pitchFamily="50" charset="-128"/>
            </a:endParaRPr>
          </a:p>
        </p:txBody>
      </p:sp>
      <p:sp>
        <p:nvSpPr>
          <p:cNvPr id="177" name="テキスト ボックス 176">
            <a:extLst>
              <a:ext uri="{FF2B5EF4-FFF2-40B4-BE49-F238E27FC236}">
                <a16:creationId xmlns:a16="http://schemas.microsoft.com/office/drawing/2014/main" id="{8531C852-44C9-4CEC-B964-0E477C65B94C}"/>
              </a:ext>
            </a:extLst>
          </p:cNvPr>
          <p:cNvSpPr txBox="1"/>
          <p:nvPr/>
        </p:nvSpPr>
        <p:spPr>
          <a:xfrm rot="2582609">
            <a:off x="5072293" y="2896459"/>
            <a:ext cx="307777" cy="739290"/>
          </a:xfrm>
          <a:prstGeom prst="rect">
            <a:avLst/>
          </a:prstGeom>
          <a:noFill/>
        </p:spPr>
        <p:txBody>
          <a:bodyPr vert="eaVert" wrap="square" rtlCol="0" anchor="ctr" anchorCtr="1">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第二京阪道路</a:t>
            </a:r>
          </a:p>
        </p:txBody>
      </p:sp>
      <p:sp>
        <p:nvSpPr>
          <p:cNvPr id="178" name="フリーフォーム 217">
            <a:extLst>
              <a:ext uri="{FF2B5EF4-FFF2-40B4-BE49-F238E27FC236}">
                <a16:creationId xmlns:a16="http://schemas.microsoft.com/office/drawing/2014/main" id="{CDC663C6-A106-4D9E-AA3E-97C944BA0C5D}"/>
              </a:ext>
            </a:extLst>
          </p:cNvPr>
          <p:cNvSpPr/>
          <p:nvPr/>
        </p:nvSpPr>
        <p:spPr>
          <a:xfrm>
            <a:off x="1497244" y="5834418"/>
            <a:ext cx="1377260" cy="1626008"/>
          </a:xfrm>
          <a:custGeom>
            <a:avLst/>
            <a:gdLst>
              <a:gd name="connsiteX0" fmla="*/ 0 w 1319212"/>
              <a:gd name="connsiteY0" fmla="*/ 1376362 h 1376362"/>
              <a:gd name="connsiteX1" fmla="*/ 233362 w 1319212"/>
              <a:gd name="connsiteY1" fmla="*/ 1095375 h 1376362"/>
              <a:gd name="connsiteX2" fmla="*/ 566737 w 1319212"/>
              <a:gd name="connsiteY2" fmla="*/ 785812 h 1376362"/>
              <a:gd name="connsiteX3" fmla="*/ 681037 w 1319212"/>
              <a:gd name="connsiteY3" fmla="*/ 719137 h 1376362"/>
              <a:gd name="connsiteX4" fmla="*/ 742950 w 1319212"/>
              <a:gd name="connsiteY4" fmla="*/ 595312 h 1376362"/>
              <a:gd name="connsiteX5" fmla="*/ 904875 w 1319212"/>
              <a:gd name="connsiteY5" fmla="*/ 504825 h 1376362"/>
              <a:gd name="connsiteX6" fmla="*/ 995362 w 1319212"/>
              <a:gd name="connsiteY6" fmla="*/ 323850 h 1376362"/>
              <a:gd name="connsiteX7" fmla="*/ 1090612 w 1319212"/>
              <a:gd name="connsiteY7" fmla="*/ 323850 h 1376362"/>
              <a:gd name="connsiteX8" fmla="*/ 1319212 w 1319212"/>
              <a:gd name="connsiteY8" fmla="*/ 0 h 1376362"/>
              <a:gd name="connsiteX0" fmla="*/ 0 w 1319212"/>
              <a:gd name="connsiteY0" fmla="*/ 1376362 h 1376362"/>
              <a:gd name="connsiteX1" fmla="*/ 233362 w 1319212"/>
              <a:gd name="connsiteY1" fmla="*/ 1095375 h 1376362"/>
              <a:gd name="connsiteX2" fmla="*/ 566737 w 1319212"/>
              <a:gd name="connsiteY2" fmla="*/ 785812 h 1376362"/>
              <a:gd name="connsiteX3" fmla="*/ 681037 w 1319212"/>
              <a:gd name="connsiteY3" fmla="*/ 719137 h 1376362"/>
              <a:gd name="connsiteX4" fmla="*/ 742950 w 1319212"/>
              <a:gd name="connsiteY4" fmla="*/ 595312 h 1376362"/>
              <a:gd name="connsiteX5" fmla="*/ 904875 w 1319212"/>
              <a:gd name="connsiteY5" fmla="*/ 504825 h 1376362"/>
              <a:gd name="connsiteX6" fmla="*/ 995362 w 1319212"/>
              <a:gd name="connsiteY6" fmla="*/ 323850 h 1376362"/>
              <a:gd name="connsiteX7" fmla="*/ 1095375 w 1319212"/>
              <a:gd name="connsiteY7" fmla="*/ 204787 h 1376362"/>
              <a:gd name="connsiteX8" fmla="*/ 1319212 w 1319212"/>
              <a:gd name="connsiteY8" fmla="*/ 0 h 1376362"/>
              <a:gd name="connsiteX0" fmla="*/ 0 w 1181100"/>
              <a:gd name="connsiteY0" fmla="*/ 1423987 h 1423987"/>
              <a:gd name="connsiteX1" fmla="*/ 233362 w 1181100"/>
              <a:gd name="connsiteY1" fmla="*/ 1143000 h 1423987"/>
              <a:gd name="connsiteX2" fmla="*/ 566737 w 1181100"/>
              <a:gd name="connsiteY2" fmla="*/ 833437 h 1423987"/>
              <a:gd name="connsiteX3" fmla="*/ 681037 w 1181100"/>
              <a:gd name="connsiteY3" fmla="*/ 766762 h 1423987"/>
              <a:gd name="connsiteX4" fmla="*/ 742950 w 1181100"/>
              <a:gd name="connsiteY4" fmla="*/ 642937 h 1423987"/>
              <a:gd name="connsiteX5" fmla="*/ 904875 w 1181100"/>
              <a:gd name="connsiteY5" fmla="*/ 552450 h 1423987"/>
              <a:gd name="connsiteX6" fmla="*/ 995362 w 1181100"/>
              <a:gd name="connsiteY6" fmla="*/ 371475 h 1423987"/>
              <a:gd name="connsiteX7" fmla="*/ 1095375 w 1181100"/>
              <a:gd name="connsiteY7" fmla="*/ 252412 h 1423987"/>
              <a:gd name="connsiteX8" fmla="*/ 1181100 w 1181100"/>
              <a:gd name="connsiteY8" fmla="*/ 0 h 1423987"/>
              <a:gd name="connsiteX0" fmla="*/ 0 w 1189351"/>
              <a:gd name="connsiteY0" fmla="*/ 1450087 h 1450087"/>
              <a:gd name="connsiteX1" fmla="*/ 233362 w 1189351"/>
              <a:gd name="connsiteY1" fmla="*/ 1169100 h 1450087"/>
              <a:gd name="connsiteX2" fmla="*/ 566737 w 1189351"/>
              <a:gd name="connsiteY2" fmla="*/ 859537 h 1450087"/>
              <a:gd name="connsiteX3" fmla="*/ 681037 w 1189351"/>
              <a:gd name="connsiteY3" fmla="*/ 792862 h 1450087"/>
              <a:gd name="connsiteX4" fmla="*/ 742950 w 1189351"/>
              <a:gd name="connsiteY4" fmla="*/ 669037 h 1450087"/>
              <a:gd name="connsiteX5" fmla="*/ 904875 w 1189351"/>
              <a:gd name="connsiteY5" fmla="*/ 578550 h 1450087"/>
              <a:gd name="connsiteX6" fmla="*/ 995362 w 1189351"/>
              <a:gd name="connsiteY6" fmla="*/ 397575 h 1450087"/>
              <a:gd name="connsiteX7" fmla="*/ 1095375 w 1189351"/>
              <a:gd name="connsiteY7" fmla="*/ 278512 h 1450087"/>
              <a:gd name="connsiteX8" fmla="*/ 1181100 w 1189351"/>
              <a:gd name="connsiteY8" fmla="*/ 26100 h 1450087"/>
              <a:gd name="connsiteX9" fmla="*/ 1186760 w 1189351"/>
              <a:gd name="connsiteY9" fmla="*/ 5056 h 1450087"/>
              <a:gd name="connsiteX0" fmla="*/ 0 w 1582048"/>
              <a:gd name="connsiteY0" fmla="*/ 1683156 h 1683156"/>
              <a:gd name="connsiteX1" fmla="*/ 233362 w 1582048"/>
              <a:gd name="connsiteY1" fmla="*/ 1402169 h 1683156"/>
              <a:gd name="connsiteX2" fmla="*/ 566737 w 1582048"/>
              <a:gd name="connsiteY2" fmla="*/ 1092606 h 1683156"/>
              <a:gd name="connsiteX3" fmla="*/ 681037 w 1582048"/>
              <a:gd name="connsiteY3" fmla="*/ 1025931 h 1683156"/>
              <a:gd name="connsiteX4" fmla="*/ 742950 w 1582048"/>
              <a:gd name="connsiteY4" fmla="*/ 902106 h 1683156"/>
              <a:gd name="connsiteX5" fmla="*/ 904875 w 1582048"/>
              <a:gd name="connsiteY5" fmla="*/ 811619 h 1683156"/>
              <a:gd name="connsiteX6" fmla="*/ 995362 w 1582048"/>
              <a:gd name="connsiteY6" fmla="*/ 630644 h 1683156"/>
              <a:gd name="connsiteX7" fmla="*/ 1095375 w 1582048"/>
              <a:gd name="connsiteY7" fmla="*/ 511581 h 1683156"/>
              <a:gd name="connsiteX8" fmla="*/ 1181100 w 1582048"/>
              <a:gd name="connsiteY8" fmla="*/ 259169 h 1683156"/>
              <a:gd name="connsiteX9" fmla="*/ 1582048 w 1582048"/>
              <a:gd name="connsiteY9" fmla="*/ 0 h 1683156"/>
              <a:gd name="connsiteX0" fmla="*/ 0 w 1616197"/>
              <a:gd name="connsiteY0" fmla="*/ 1705328 h 1705328"/>
              <a:gd name="connsiteX1" fmla="*/ 233362 w 1616197"/>
              <a:gd name="connsiteY1" fmla="*/ 1424341 h 1705328"/>
              <a:gd name="connsiteX2" fmla="*/ 566737 w 1616197"/>
              <a:gd name="connsiteY2" fmla="*/ 1114778 h 1705328"/>
              <a:gd name="connsiteX3" fmla="*/ 681037 w 1616197"/>
              <a:gd name="connsiteY3" fmla="*/ 1048103 h 1705328"/>
              <a:gd name="connsiteX4" fmla="*/ 742950 w 1616197"/>
              <a:gd name="connsiteY4" fmla="*/ 924278 h 1705328"/>
              <a:gd name="connsiteX5" fmla="*/ 904875 w 1616197"/>
              <a:gd name="connsiteY5" fmla="*/ 833791 h 1705328"/>
              <a:gd name="connsiteX6" fmla="*/ 995362 w 1616197"/>
              <a:gd name="connsiteY6" fmla="*/ 652816 h 1705328"/>
              <a:gd name="connsiteX7" fmla="*/ 1095375 w 1616197"/>
              <a:gd name="connsiteY7" fmla="*/ 533753 h 1705328"/>
              <a:gd name="connsiteX8" fmla="*/ 1181100 w 1616197"/>
              <a:gd name="connsiteY8" fmla="*/ 281341 h 1705328"/>
              <a:gd name="connsiteX9" fmla="*/ 1582048 w 1616197"/>
              <a:gd name="connsiteY9" fmla="*/ 22172 h 1705328"/>
              <a:gd name="connsiteX10" fmla="*/ 1596334 w 1616197"/>
              <a:gd name="connsiteY10" fmla="*/ 12647 h 1705328"/>
              <a:gd name="connsiteX0" fmla="*/ 0 w 1763022"/>
              <a:gd name="connsiteY0" fmla="*/ 2087969 h 2087969"/>
              <a:gd name="connsiteX1" fmla="*/ 233362 w 1763022"/>
              <a:gd name="connsiteY1" fmla="*/ 1806982 h 2087969"/>
              <a:gd name="connsiteX2" fmla="*/ 566737 w 1763022"/>
              <a:gd name="connsiteY2" fmla="*/ 1497419 h 2087969"/>
              <a:gd name="connsiteX3" fmla="*/ 681037 w 1763022"/>
              <a:gd name="connsiteY3" fmla="*/ 1430744 h 2087969"/>
              <a:gd name="connsiteX4" fmla="*/ 742950 w 1763022"/>
              <a:gd name="connsiteY4" fmla="*/ 1306919 h 2087969"/>
              <a:gd name="connsiteX5" fmla="*/ 904875 w 1763022"/>
              <a:gd name="connsiteY5" fmla="*/ 1216432 h 2087969"/>
              <a:gd name="connsiteX6" fmla="*/ 995362 w 1763022"/>
              <a:gd name="connsiteY6" fmla="*/ 1035457 h 2087969"/>
              <a:gd name="connsiteX7" fmla="*/ 1095375 w 1763022"/>
              <a:gd name="connsiteY7" fmla="*/ 916394 h 2087969"/>
              <a:gd name="connsiteX8" fmla="*/ 1181100 w 1763022"/>
              <a:gd name="connsiteY8" fmla="*/ 663982 h 2087969"/>
              <a:gd name="connsiteX9" fmla="*/ 1582048 w 1763022"/>
              <a:gd name="connsiteY9" fmla="*/ 404813 h 2087969"/>
              <a:gd name="connsiteX10" fmla="*/ 1763022 w 1763022"/>
              <a:gd name="connsiteY10" fmla="*/ 0 h 2087969"/>
              <a:gd name="connsiteX0" fmla="*/ 0 w 1529660"/>
              <a:gd name="connsiteY0" fmla="*/ 1806982 h 1806982"/>
              <a:gd name="connsiteX1" fmla="*/ 333375 w 1529660"/>
              <a:gd name="connsiteY1" fmla="*/ 1497419 h 1806982"/>
              <a:gd name="connsiteX2" fmla="*/ 447675 w 1529660"/>
              <a:gd name="connsiteY2" fmla="*/ 1430744 h 1806982"/>
              <a:gd name="connsiteX3" fmla="*/ 509588 w 1529660"/>
              <a:gd name="connsiteY3" fmla="*/ 1306919 h 1806982"/>
              <a:gd name="connsiteX4" fmla="*/ 671513 w 1529660"/>
              <a:gd name="connsiteY4" fmla="*/ 1216432 h 1806982"/>
              <a:gd name="connsiteX5" fmla="*/ 762000 w 1529660"/>
              <a:gd name="connsiteY5" fmla="*/ 1035457 h 1806982"/>
              <a:gd name="connsiteX6" fmla="*/ 862013 w 1529660"/>
              <a:gd name="connsiteY6" fmla="*/ 916394 h 1806982"/>
              <a:gd name="connsiteX7" fmla="*/ 947738 w 1529660"/>
              <a:gd name="connsiteY7" fmla="*/ 663982 h 1806982"/>
              <a:gd name="connsiteX8" fmla="*/ 1348686 w 1529660"/>
              <a:gd name="connsiteY8" fmla="*/ 404813 h 1806982"/>
              <a:gd name="connsiteX9" fmla="*/ 1529660 w 1529660"/>
              <a:gd name="connsiteY9" fmla="*/ 0 h 1806982"/>
              <a:gd name="connsiteX0" fmla="*/ 0 w 1405835"/>
              <a:gd name="connsiteY0" fmla="*/ 1659345 h 1659345"/>
              <a:gd name="connsiteX1" fmla="*/ 209550 w 1405835"/>
              <a:gd name="connsiteY1" fmla="*/ 1497419 h 1659345"/>
              <a:gd name="connsiteX2" fmla="*/ 323850 w 1405835"/>
              <a:gd name="connsiteY2" fmla="*/ 1430744 h 1659345"/>
              <a:gd name="connsiteX3" fmla="*/ 385763 w 1405835"/>
              <a:gd name="connsiteY3" fmla="*/ 1306919 h 1659345"/>
              <a:gd name="connsiteX4" fmla="*/ 547688 w 1405835"/>
              <a:gd name="connsiteY4" fmla="*/ 1216432 h 1659345"/>
              <a:gd name="connsiteX5" fmla="*/ 638175 w 1405835"/>
              <a:gd name="connsiteY5" fmla="*/ 1035457 h 1659345"/>
              <a:gd name="connsiteX6" fmla="*/ 738188 w 1405835"/>
              <a:gd name="connsiteY6" fmla="*/ 916394 h 1659345"/>
              <a:gd name="connsiteX7" fmla="*/ 823913 w 1405835"/>
              <a:gd name="connsiteY7" fmla="*/ 663982 h 1659345"/>
              <a:gd name="connsiteX8" fmla="*/ 1224861 w 1405835"/>
              <a:gd name="connsiteY8" fmla="*/ 404813 h 1659345"/>
              <a:gd name="connsiteX9" fmla="*/ 1405835 w 1405835"/>
              <a:gd name="connsiteY9" fmla="*/ 0 h 1659345"/>
              <a:gd name="connsiteX0" fmla="*/ 0 w 1377260"/>
              <a:gd name="connsiteY0" fmla="*/ 1626008 h 1626008"/>
              <a:gd name="connsiteX1" fmla="*/ 180975 w 1377260"/>
              <a:gd name="connsiteY1" fmla="*/ 1497419 h 1626008"/>
              <a:gd name="connsiteX2" fmla="*/ 295275 w 1377260"/>
              <a:gd name="connsiteY2" fmla="*/ 1430744 h 1626008"/>
              <a:gd name="connsiteX3" fmla="*/ 357188 w 1377260"/>
              <a:gd name="connsiteY3" fmla="*/ 1306919 h 1626008"/>
              <a:gd name="connsiteX4" fmla="*/ 519113 w 1377260"/>
              <a:gd name="connsiteY4" fmla="*/ 1216432 h 1626008"/>
              <a:gd name="connsiteX5" fmla="*/ 609600 w 1377260"/>
              <a:gd name="connsiteY5" fmla="*/ 1035457 h 1626008"/>
              <a:gd name="connsiteX6" fmla="*/ 709613 w 1377260"/>
              <a:gd name="connsiteY6" fmla="*/ 916394 h 1626008"/>
              <a:gd name="connsiteX7" fmla="*/ 795338 w 1377260"/>
              <a:gd name="connsiteY7" fmla="*/ 663982 h 1626008"/>
              <a:gd name="connsiteX8" fmla="*/ 1196286 w 1377260"/>
              <a:gd name="connsiteY8" fmla="*/ 404813 h 1626008"/>
              <a:gd name="connsiteX9" fmla="*/ 1377260 w 1377260"/>
              <a:gd name="connsiteY9" fmla="*/ 0 h 162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260" h="1626008">
                <a:moveTo>
                  <a:pt x="0" y="1626008"/>
                </a:moveTo>
                <a:lnTo>
                  <a:pt x="180975" y="1497419"/>
                </a:lnTo>
                <a:lnTo>
                  <a:pt x="295275" y="1430744"/>
                </a:lnTo>
                <a:lnTo>
                  <a:pt x="357188" y="1306919"/>
                </a:lnTo>
                <a:lnTo>
                  <a:pt x="519113" y="1216432"/>
                </a:lnTo>
                <a:lnTo>
                  <a:pt x="609600" y="1035457"/>
                </a:lnTo>
                <a:lnTo>
                  <a:pt x="709613" y="916394"/>
                </a:lnTo>
                <a:cubicBezTo>
                  <a:pt x="785813" y="808444"/>
                  <a:pt x="719138" y="771932"/>
                  <a:pt x="795338" y="663982"/>
                </a:cubicBezTo>
                <a:cubicBezTo>
                  <a:pt x="810569" y="618406"/>
                  <a:pt x="1195107" y="409197"/>
                  <a:pt x="1196286" y="404813"/>
                </a:cubicBezTo>
                <a:cubicBezTo>
                  <a:pt x="1265492" y="360031"/>
                  <a:pt x="1374284" y="1985"/>
                  <a:pt x="1377260" y="0"/>
                </a:cubicBezTo>
              </a:path>
            </a:pathLst>
          </a:cu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テキスト ボックス 178">
            <a:extLst>
              <a:ext uri="{FF2B5EF4-FFF2-40B4-BE49-F238E27FC236}">
                <a16:creationId xmlns:a16="http://schemas.microsoft.com/office/drawing/2014/main" id="{7076B963-787A-4D10-8339-57082C82ED34}"/>
              </a:ext>
            </a:extLst>
          </p:cNvPr>
          <p:cNvSpPr txBox="1"/>
          <p:nvPr/>
        </p:nvSpPr>
        <p:spPr>
          <a:xfrm>
            <a:off x="1009654" y="4394501"/>
            <a:ext cx="1134364" cy="215444"/>
          </a:xfrm>
          <a:prstGeom prst="rect">
            <a:avLst/>
          </a:prstGeom>
          <a:noFill/>
        </p:spPr>
        <p:txBody>
          <a:bodyPr wrap="square" rtlCol="0">
            <a:spAutoFit/>
          </a:bodyPr>
          <a:lstStyle/>
          <a:p>
            <a:pPr algn="ctr"/>
            <a:r>
              <a:rPr lang="ja-JP" altLang="en-US" sz="8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尼崎万博</a:t>
            </a:r>
            <a:r>
              <a:rPr lang="en-US" altLang="ja-JP" sz="8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P</a:t>
            </a:r>
            <a:r>
              <a:rPr lang="ja-JP" altLang="en-US" sz="8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R</a:t>
            </a:r>
            <a:r>
              <a:rPr lang="ja-JP" altLang="en-US" sz="8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駐車場　　　</a:t>
            </a:r>
          </a:p>
        </p:txBody>
      </p:sp>
      <p:sp>
        <p:nvSpPr>
          <p:cNvPr id="183" name="ドーナツ 26">
            <a:extLst>
              <a:ext uri="{FF2B5EF4-FFF2-40B4-BE49-F238E27FC236}">
                <a16:creationId xmlns:a16="http://schemas.microsoft.com/office/drawing/2014/main" id="{5CFDC6EC-77A1-4F2C-BD1B-2E02B6847B4E}"/>
              </a:ext>
            </a:extLst>
          </p:cNvPr>
          <p:cNvSpPr/>
          <p:nvPr/>
        </p:nvSpPr>
        <p:spPr>
          <a:xfrm>
            <a:off x="2179687" y="4422501"/>
            <a:ext cx="127147" cy="127147"/>
          </a:xfrm>
          <a:prstGeom prst="don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4" name="ドーナツ 1459">
            <a:extLst>
              <a:ext uri="{FF2B5EF4-FFF2-40B4-BE49-F238E27FC236}">
                <a16:creationId xmlns:a16="http://schemas.microsoft.com/office/drawing/2014/main" id="{3933237E-1F14-4A44-B4C3-B0A821FE34D7}"/>
              </a:ext>
            </a:extLst>
          </p:cNvPr>
          <p:cNvSpPr/>
          <p:nvPr/>
        </p:nvSpPr>
        <p:spPr>
          <a:xfrm>
            <a:off x="2303136" y="4628480"/>
            <a:ext cx="127147" cy="127147"/>
          </a:xfrm>
          <a:prstGeom prst="don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9" name="テキスト ボックス 238">
            <a:extLst>
              <a:ext uri="{FF2B5EF4-FFF2-40B4-BE49-F238E27FC236}">
                <a16:creationId xmlns:a16="http://schemas.microsoft.com/office/drawing/2014/main" id="{67A45735-730B-4A52-9391-DE6183EA9D0B}"/>
              </a:ext>
            </a:extLst>
          </p:cNvPr>
          <p:cNvSpPr txBox="1"/>
          <p:nvPr/>
        </p:nvSpPr>
        <p:spPr>
          <a:xfrm>
            <a:off x="1197490" y="4843290"/>
            <a:ext cx="1165704" cy="230832"/>
          </a:xfrm>
          <a:prstGeom prst="rect">
            <a:avLst/>
          </a:prstGeom>
          <a:noFill/>
        </p:spPr>
        <p:txBody>
          <a:bodyPr wrap="none" rtlCol="0">
            <a:spAutoFit/>
          </a:bodyPr>
          <a:lstStyle/>
          <a:p>
            <a:pPr algn="ct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大阪・関西万博会場</a:t>
            </a:r>
          </a:p>
        </p:txBody>
      </p:sp>
      <p:sp>
        <p:nvSpPr>
          <p:cNvPr id="240" name="フリーフォーム 85">
            <a:extLst>
              <a:ext uri="{FF2B5EF4-FFF2-40B4-BE49-F238E27FC236}">
                <a16:creationId xmlns:a16="http://schemas.microsoft.com/office/drawing/2014/main" id="{FD0ABE03-52B4-433B-97C8-E26CB546FB0A}"/>
              </a:ext>
            </a:extLst>
          </p:cNvPr>
          <p:cNvSpPr/>
          <p:nvPr/>
        </p:nvSpPr>
        <p:spPr>
          <a:xfrm>
            <a:off x="1254401" y="4518623"/>
            <a:ext cx="930592" cy="55364"/>
          </a:xfrm>
          <a:custGeom>
            <a:avLst/>
            <a:gdLst>
              <a:gd name="connsiteX0" fmla="*/ 0 w 800100"/>
              <a:gd name="connsiteY0" fmla="*/ 57150 h 57150"/>
              <a:gd name="connsiteX1" fmla="*/ 695325 w 800100"/>
              <a:gd name="connsiteY1" fmla="*/ 47625 h 57150"/>
              <a:gd name="connsiteX2" fmla="*/ 800100 w 800100"/>
              <a:gd name="connsiteY2" fmla="*/ 0 h 57150"/>
            </a:gdLst>
            <a:ahLst/>
            <a:cxnLst>
              <a:cxn ang="0">
                <a:pos x="connsiteX0" y="connsiteY0"/>
              </a:cxn>
              <a:cxn ang="0">
                <a:pos x="connsiteX1" y="connsiteY1"/>
              </a:cxn>
              <a:cxn ang="0">
                <a:pos x="connsiteX2" y="connsiteY2"/>
              </a:cxn>
            </a:cxnLst>
            <a:rect l="l" t="t" r="r" b="b"/>
            <a:pathLst>
              <a:path w="800100" h="57150">
                <a:moveTo>
                  <a:pt x="0" y="57150"/>
                </a:moveTo>
                <a:lnTo>
                  <a:pt x="695325" y="47625"/>
                </a:lnTo>
                <a:lnTo>
                  <a:pt x="800100" y="0"/>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71" name="テキスト ボックス 270">
            <a:extLst>
              <a:ext uri="{FF2B5EF4-FFF2-40B4-BE49-F238E27FC236}">
                <a16:creationId xmlns:a16="http://schemas.microsoft.com/office/drawing/2014/main" id="{FCCD2EB5-A529-4EB2-9414-850ADF7A250C}"/>
              </a:ext>
            </a:extLst>
          </p:cNvPr>
          <p:cNvSpPr txBox="1"/>
          <p:nvPr/>
        </p:nvSpPr>
        <p:spPr>
          <a:xfrm>
            <a:off x="1076493" y="4584273"/>
            <a:ext cx="1134364" cy="215444"/>
          </a:xfrm>
          <a:custGeom>
            <a:avLst/>
            <a:gdLst>
              <a:gd name="connsiteX0" fmla="*/ 0 w 1134364"/>
              <a:gd name="connsiteY0" fmla="*/ 0 h 184666"/>
              <a:gd name="connsiteX1" fmla="*/ 1134364 w 1134364"/>
              <a:gd name="connsiteY1" fmla="*/ 0 h 184666"/>
              <a:gd name="connsiteX2" fmla="*/ 1134364 w 1134364"/>
              <a:gd name="connsiteY2" fmla="*/ 184666 h 184666"/>
              <a:gd name="connsiteX3" fmla="*/ 0 w 1134364"/>
              <a:gd name="connsiteY3" fmla="*/ 184666 h 184666"/>
              <a:gd name="connsiteX4" fmla="*/ 0 w 1134364"/>
              <a:gd name="connsiteY4" fmla="*/ 0 h 184666"/>
              <a:gd name="connsiteX0" fmla="*/ 0 w 1134364"/>
              <a:gd name="connsiteY0" fmla="*/ 9525 h 194191"/>
              <a:gd name="connsiteX1" fmla="*/ 1134364 w 1134364"/>
              <a:gd name="connsiteY1" fmla="*/ 0 h 194191"/>
              <a:gd name="connsiteX2" fmla="*/ 1134364 w 1134364"/>
              <a:gd name="connsiteY2" fmla="*/ 194191 h 194191"/>
              <a:gd name="connsiteX3" fmla="*/ 0 w 1134364"/>
              <a:gd name="connsiteY3" fmla="*/ 194191 h 194191"/>
              <a:gd name="connsiteX4" fmla="*/ 0 w 1134364"/>
              <a:gd name="connsiteY4" fmla="*/ 9525 h 1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364" h="194191">
                <a:moveTo>
                  <a:pt x="0" y="9525"/>
                </a:moveTo>
                <a:lnTo>
                  <a:pt x="1134364" y="0"/>
                </a:lnTo>
                <a:lnTo>
                  <a:pt x="1134364" y="194191"/>
                </a:lnTo>
                <a:lnTo>
                  <a:pt x="0" y="194191"/>
                </a:lnTo>
                <a:lnTo>
                  <a:pt x="0" y="9525"/>
                </a:lnTo>
                <a:close/>
              </a:path>
            </a:pathLst>
          </a:custGeom>
          <a:noFill/>
        </p:spPr>
        <p:txBody>
          <a:bodyPr wrap="square" rtlCol="0">
            <a:spAutoFit/>
          </a:bodyPr>
          <a:lstStyle/>
          <a:p>
            <a:pPr algn="ctr"/>
            <a:r>
              <a:rPr lang="ja-JP" altLang="en-US" sz="8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舞洲万博</a:t>
            </a:r>
            <a:r>
              <a:rPr lang="en-US" altLang="ja-JP" sz="8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P</a:t>
            </a:r>
            <a:r>
              <a:rPr lang="ja-JP" altLang="en-US" sz="8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R</a:t>
            </a:r>
            <a:r>
              <a:rPr lang="ja-JP" altLang="en-US" sz="8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駐車場　　　</a:t>
            </a:r>
          </a:p>
        </p:txBody>
      </p:sp>
      <p:sp>
        <p:nvSpPr>
          <p:cNvPr id="282" name="フリーフォーム 1461">
            <a:extLst>
              <a:ext uri="{FF2B5EF4-FFF2-40B4-BE49-F238E27FC236}">
                <a16:creationId xmlns:a16="http://schemas.microsoft.com/office/drawing/2014/main" id="{7F928879-57BF-484C-BBB8-663C7B82535D}"/>
              </a:ext>
            </a:extLst>
          </p:cNvPr>
          <p:cNvSpPr/>
          <p:nvPr/>
        </p:nvSpPr>
        <p:spPr>
          <a:xfrm>
            <a:off x="1254402" y="4668631"/>
            <a:ext cx="1061850" cy="90137"/>
          </a:xfrm>
          <a:custGeom>
            <a:avLst/>
            <a:gdLst>
              <a:gd name="connsiteX0" fmla="*/ 0 w 800100"/>
              <a:gd name="connsiteY0" fmla="*/ 57150 h 57150"/>
              <a:gd name="connsiteX1" fmla="*/ 695325 w 800100"/>
              <a:gd name="connsiteY1" fmla="*/ 47625 h 57150"/>
              <a:gd name="connsiteX2" fmla="*/ 800100 w 800100"/>
              <a:gd name="connsiteY2" fmla="*/ 0 h 57150"/>
              <a:gd name="connsiteX0" fmla="*/ 0 w 919162"/>
              <a:gd name="connsiteY0" fmla="*/ 157163 h 157163"/>
              <a:gd name="connsiteX1" fmla="*/ 695325 w 919162"/>
              <a:gd name="connsiteY1" fmla="*/ 147638 h 157163"/>
              <a:gd name="connsiteX2" fmla="*/ 919162 w 919162"/>
              <a:gd name="connsiteY2" fmla="*/ 0 h 157163"/>
              <a:gd name="connsiteX0" fmla="*/ 0 w 890587"/>
              <a:gd name="connsiteY0" fmla="*/ 185738 h 185738"/>
              <a:gd name="connsiteX1" fmla="*/ 695325 w 890587"/>
              <a:gd name="connsiteY1" fmla="*/ 176213 h 185738"/>
              <a:gd name="connsiteX2" fmla="*/ 890587 w 890587"/>
              <a:gd name="connsiteY2" fmla="*/ 0 h 185738"/>
              <a:gd name="connsiteX0" fmla="*/ 0 w 938212"/>
              <a:gd name="connsiteY0" fmla="*/ 90488 h 90488"/>
              <a:gd name="connsiteX1" fmla="*/ 695325 w 938212"/>
              <a:gd name="connsiteY1" fmla="*/ 80963 h 90488"/>
              <a:gd name="connsiteX2" fmla="*/ 938212 w 938212"/>
              <a:gd name="connsiteY2" fmla="*/ 0 h 90488"/>
              <a:gd name="connsiteX0" fmla="*/ 0 w 904875"/>
              <a:gd name="connsiteY0" fmla="*/ 90488 h 90488"/>
              <a:gd name="connsiteX1" fmla="*/ 695325 w 904875"/>
              <a:gd name="connsiteY1" fmla="*/ 80963 h 90488"/>
              <a:gd name="connsiteX2" fmla="*/ 904875 w 904875"/>
              <a:gd name="connsiteY2" fmla="*/ 0 h 90488"/>
            </a:gdLst>
            <a:ahLst/>
            <a:cxnLst>
              <a:cxn ang="0">
                <a:pos x="connsiteX0" y="connsiteY0"/>
              </a:cxn>
              <a:cxn ang="0">
                <a:pos x="connsiteX1" y="connsiteY1"/>
              </a:cxn>
              <a:cxn ang="0">
                <a:pos x="connsiteX2" y="connsiteY2"/>
              </a:cxn>
            </a:cxnLst>
            <a:rect l="l" t="t" r="r" b="b"/>
            <a:pathLst>
              <a:path w="904875" h="90488">
                <a:moveTo>
                  <a:pt x="0" y="90488"/>
                </a:moveTo>
                <a:lnTo>
                  <a:pt x="695325" y="80963"/>
                </a:lnTo>
                <a:lnTo>
                  <a:pt x="904875" y="0"/>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83" name="ドーナツ 1466">
            <a:extLst>
              <a:ext uri="{FF2B5EF4-FFF2-40B4-BE49-F238E27FC236}">
                <a16:creationId xmlns:a16="http://schemas.microsoft.com/office/drawing/2014/main" id="{687EA874-1C8C-4D33-B297-1F60F9B239FA}"/>
              </a:ext>
            </a:extLst>
          </p:cNvPr>
          <p:cNvSpPr/>
          <p:nvPr/>
        </p:nvSpPr>
        <p:spPr>
          <a:xfrm>
            <a:off x="2642268" y="5333346"/>
            <a:ext cx="127147" cy="127147"/>
          </a:xfrm>
          <a:prstGeom prst="don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4" name="テキスト ボックス 283">
            <a:extLst>
              <a:ext uri="{FF2B5EF4-FFF2-40B4-BE49-F238E27FC236}">
                <a16:creationId xmlns:a16="http://schemas.microsoft.com/office/drawing/2014/main" id="{29C5BA18-687C-4B11-B245-D96006EBCB92}"/>
              </a:ext>
            </a:extLst>
          </p:cNvPr>
          <p:cNvSpPr txBox="1"/>
          <p:nvPr/>
        </p:nvSpPr>
        <p:spPr>
          <a:xfrm>
            <a:off x="1518205" y="5238582"/>
            <a:ext cx="1134364" cy="215444"/>
          </a:xfrm>
          <a:custGeom>
            <a:avLst/>
            <a:gdLst>
              <a:gd name="connsiteX0" fmla="*/ 0 w 1134364"/>
              <a:gd name="connsiteY0" fmla="*/ 0 h 184666"/>
              <a:gd name="connsiteX1" fmla="*/ 1134364 w 1134364"/>
              <a:gd name="connsiteY1" fmla="*/ 0 h 184666"/>
              <a:gd name="connsiteX2" fmla="*/ 1134364 w 1134364"/>
              <a:gd name="connsiteY2" fmla="*/ 184666 h 184666"/>
              <a:gd name="connsiteX3" fmla="*/ 0 w 1134364"/>
              <a:gd name="connsiteY3" fmla="*/ 184666 h 184666"/>
              <a:gd name="connsiteX4" fmla="*/ 0 w 1134364"/>
              <a:gd name="connsiteY4" fmla="*/ 0 h 184666"/>
              <a:gd name="connsiteX0" fmla="*/ 0 w 1134364"/>
              <a:gd name="connsiteY0" fmla="*/ 9525 h 194191"/>
              <a:gd name="connsiteX1" fmla="*/ 1134364 w 1134364"/>
              <a:gd name="connsiteY1" fmla="*/ 0 h 194191"/>
              <a:gd name="connsiteX2" fmla="*/ 1134364 w 1134364"/>
              <a:gd name="connsiteY2" fmla="*/ 194191 h 194191"/>
              <a:gd name="connsiteX3" fmla="*/ 0 w 1134364"/>
              <a:gd name="connsiteY3" fmla="*/ 194191 h 194191"/>
              <a:gd name="connsiteX4" fmla="*/ 0 w 1134364"/>
              <a:gd name="connsiteY4" fmla="*/ 9525 h 19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364" h="194191">
                <a:moveTo>
                  <a:pt x="0" y="9525"/>
                </a:moveTo>
                <a:lnTo>
                  <a:pt x="1134364" y="0"/>
                </a:lnTo>
                <a:lnTo>
                  <a:pt x="1134364" y="194191"/>
                </a:lnTo>
                <a:lnTo>
                  <a:pt x="0" y="194191"/>
                </a:lnTo>
                <a:lnTo>
                  <a:pt x="0" y="9525"/>
                </a:lnTo>
                <a:close/>
              </a:path>
            </a:pathLst>
          </a:custGeom>
          <a:noFill/>
        </p:spPr>
        <p:txBody>
          <a:bodyPr wrap="square" rtlCol="0">
            <a:spAutoFit/>
          </a:bodyPr>
          <a:lstStyle/>
          <a:p>
            <a:pPr algn="ctr"/>
            <a:r>
              <a:rPr lang="ja-JP" altLang="en-US" sz="8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堺万博</a:t>
            </a:r>
            <a:r>
              <a:rPr lang="en-US" altLang="ja-JP" sz="8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P</a:t>
            </a:r>
            <a:r>
              <a:rPr lang="ja-JP" altLang="en-US" sz="8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R</a:t>
            </a:r>
            <a:r>
              <a:rPr lang="ja-JP" altLang="en-US" sz="8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駐車場　　　</a:t>
            </a:r>
          </a:p>
        </p:txBody>
      </p:sp>
      <p:sp>
        <p:nvSpPr>
          <p:cNvPr id="285" name="フリーフォーム 1468">
            <a:extLst>
              <a:ext uri="{FF2B5EF4-FFF2-40B4-BE49-F238E27FC236}">
                <a16:creationId xmlns:a16="http://schemas.microsoft.com/office/drawing/2014/main" id="{B833DE40-8723-44DF-BEE5-7223540CCF9B}"/>
              </a:ext>
            </a:extLst>
          </p:cNvPr>
          <p:cNvSpPr/>
          <p:nvPr/>
        </p:nvSpPr>
        <p:spPr>
          <a:xfrm>
            <a:off x="1764327" y="5370164"/>
            <a:ext cx="904815" cy="45719"/>
          </a:xfrm>
          <a:custGeom>
            <a:avLst/>
            <a:gdLst>
              <a:gd name="connsiteX0" fmla="*/ 0 w 800100"/>
              <a:gd name="connsiteY0" fmla="*/ 57150 h 57150"/>
              <a:gd name="connsiteX1" fmla="*/ 695325 w 800100"/>
              <a:gd name="connsiteY1" fmla="*/ 47625 h 57150"/>
              <a:gd name="connsiteX2" fmla="*/ 800100 w 800100"/>
              <a:gd name="connsiteY2" fmla="*/ 0 h 57150"/>
              <a:gd name="connsiteX0" fmla="*/ 0 w 919162"/>
              <a:gd name="connsiteY0" fmla="*/ 157163 h 157163"/>
              <a:gd name="connsiteX1" fmla="*/ 695325 w 919162"/>
              <a:gd name="connsiteY1" fmla="*/ 147638 h 157163"/>
              <a:gd name="connsiteX2" fmla="*/ 919162 w 919162"/>
              <a:gd name="connsiteY2" fmla="*/ 0 h 157163"/>
              <a:gd name="connsiteX0" fmla="*/ 0 w 890587"/>
              <a:gd name="connsiteY0" fmla="*/ 185738 h 185738"/>
              <a:gd name="connsiteX1" fmla="*/ 695325 w 890587"/>
              <a:gd name="connsiteY1" fmla="*/ 176213 h 185738"/>
              <a:gd name="connsiteX2" fmla="*/ 890587 w 890587"/>
              <a:gd name="connsiteY2" fmla="*/ 0 h 185738"/>
              <a:gd name="connsiteX0" fmla="*/ 0 w 981074"/>
              <a:gd name="connsiteY0" fmla="*/ 9525 h 33337"/>
              <a:gd name="connsiteX1" fmla="*/ 695325 w 981074"/>
              <a:gd name="connsiteY1" fmla="*/ 0 h 33337"/>
              <a:gd name="connsiteX2" fmla="*/ 981074 w 981074"/>
              <a:gd name="connsiteY2" fmla="*/ 33337 h 33337"/>
              <a:gd name="connsiteX0" fmla="*/ 0 w 945355"/>
              <a:gd name="connsiteY0" fmla="*/ 9525 h 21431"/>
              <a:gd name="connsiteX1" fmla="*/ 695325 w 945355"/>
              <a:gd name="connsiteY1" fmla="*/ 0 h 21431"/>
              <a:gd name="connsiteX2" fmla="*/ 945355 w 945355"/>
              <a:gd name="connsiteY2" fmla="*/ 21431 h 21431"/>
              <a:gd name="connsiteX0" fmla="*/ 0 w 945355"/>
              <a:gd name="connsiteY0" fmla="*/ 9525 h 21431"/>
              <a:gd name="connsiteX1" fmla="*/ 581025 w 945355"/>
              <a:gd name="connsiteY1" fmla="*/ 0 h 21431"/>
              <a:gd name="connsiteX2" fmla="*/ 945355 w 945355"/>
              <a:gd name="connsiteY2" fmla="*/ 21431 h 21431"/>
              <a:gd name="connsiteX0" fmla="*/ 0 w 716755"/>
              <a:gd name="connsiteY0" fmla="*/ 27272 h 27272"/>
              <a:gd name="connsiteX1" fmla="*/ 581025 w 716755"/>
              <a:gd name="connsiteY1" fmla="*/ 17747 h 27272"/>
              <a:gd name="connsiteX2" fmla="*/ 716755 w 716755"/>
              <a:gd name="connsiteY2" fmla="*/ 1078 h 27272"/>
            </a:gdLst>
            <a:ahLst/>
            <a:cxnLst>
              <a:cxn ang="0">
                <a:pos x="connsiteX0" y="connsiteY0"/>
              </a:cxn>
              <a:cxn ang="0">
                <a:pos x="connsiteX1" y="connsiteY1"/>
              </a:cxn>
              <a:cxn ang="0">
                <a:pos x="connsiteX2" y="connsiteY2"/>
              </a:cxn>
            </a:cxnLst>
            <a:rect l="l" t="t" r="r" b="b"/>
            <a:pathLst>
              <a:path w="716755" h="27272">
                <a:moveTo>
                  <a:pt x="0" y="27272"/>
                </a:moveTo>
                <a:lnTo>
                  <a:pt x="581025" y="17747"/>
                </a:lnTo>
                <a:cubicBezTo>
                  <a:pt x="664368" y="24891"/>
                  <a:pt x="633412" y="-6066"/>
                  <a:pt x="716755" y="1078"/>
                </a:cubicBez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86" name="フリーフォーム 220">
            <a:extLst>
              <a:ext uri="{FF2B5EF4-FFF2-40B4-BE49-F238E27FC236}">
                <a16:creationId xmlns:a16="http://schemas.microsoft.com/office/drawing/2014/main" id="{10800DAE-8E81-4418-9492-990B34DD82E3}"/>
              </a:ext>
            </a:extLst>
          </p:cNvPr>
          <p:cNvSpPr/>
          <p:nvPr/>
        </p:nvSpPr>
        <p:spPr>
          <a:xfrm>
            <a:off x="3010449" y="3715108"/>
            <a:ext cx="322118" cy="611332"/>
          </a:xfrm>
          <a:custGeom>
            <a:avLst/>
            <a:gdLst>
              <a:gd name="connsiteX0" fmla="*/ 301336 w 322118"/>
              <a:gd name="connsiteY0" fmla="*/ 0 h 477982"/>
              <a:gd name="connsiteX1" fmla="*/ 322118 w 322118"/>
              <a:gd name="connsiteY1" fmla="*/ 280555 h 477982"/>
              <a:gd name="connsiteX2" fmla="*/ 0 w 322118"/>
              <a:gd name="connsiteY2" fmla="*/ 477982 h 477982"/>
              <a:gd name="connsiteX0" fmla="*/ 314036 w 322118"/>
              <a:gd name="connsiteY0" fmla="*/ 0 h 611332"/>
              <a:gd name="connsiteX1" fmla="*/ 322118 w 322118"/>
              <a:gd name="connsiteY1" fmla="*/ 413905 h 611332"/>
              <a:gd name="connsiteX2" fmla="*/ 0 w 322118"/>
              <a:gd name="connsiteY2" fmla="*/ 611332 h 611332"/>
            </a:gdLst>
            <a:ahLst/>
            <a:cxnLst>
              <a:cxn ang="0">
                <a:pos x="connsiteX0" y="connsiteY0"/>
              </a:cxn>
              <a:cxn ang="0">
                <a:pos x="connsiteX1" y="connsiteY1"/>
              </a:cxn>
              <a:cxn ang="0">
                <a:pos x="connsiteX2" y="connsiteY2"/>
              </a:cxn>
            </a:cxnLst>
            <a:rect l="l" t="t" r="r" b="b"/>
            <a:pathLst>
              <a:path w="322118" h="611332">
                <a:moveTo>
                  <a:pt x="314036" y="0"/>
                </a:moveTo>
                <a:lnTo>
                  <a:pt x="322118" y="413905"/>
                </a:lnTo>
                <a:lnTo>
                  <a:pt x="0" y="611332"/>
                </a:lnTo>
              </a:path>
            </a:pathLst>
          </a:custGeom>
          <a:noFill/>
          <a:ln w="44450">
            <a:solidFill>
              <a:srgbClr val="00B050"/>
            </a:solid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フリーフォーム 223">
            <a:extLst>
              <a:ext uri="{FF2B5EF4-FFF2-40B4-BE49-F238E27FC236}">
                <a16:creationId xmlns:a16="http://schemas.microsoft.com/office/drawing/2014/main" id="{B92A3D7F-A848-43DD-BA24-9F579CD05346}"/>
              </a:ext>
            </a:extLst>
          </p:cNvPr>
          <p:cNvSpPr/>
          <p:nvPr/>
        </p:nvSpPr>
        <p:spPr>
          <a:xfrm>
            <a:off x="2396485" y="4404372"/>
            <a:ext cx="624355" cy="305423"/>
          </a:xfrm>
          <a:custGeom>
            <a:avLst/>
            <a:gdLst>
              <a:gd name="connsiteX0" fmla="*/ 0 w 618259"/>
              <a:gd name="connsiteY0" fmla="*/ 348095 h 348095"/>
              <a:gd name="connsiteX1" fmla="*/ 57150 w 618259"/>
              <a:gd name="connsiteY1" fmla="*/ 264968 h 348095"/>
              <a:gd name="connsiteX2" fmla="*/ 233795 w 618259"/>
              <a:gd name="connsiteY2" fmla="*/ 228600 h 348095"/>
              <a:gd name="connsiteX3" fmla="*/ 379268 w 618259"/>
              <a:gd name="connsiteY3" fmla="*/ 135081 h 348095"/>
              <a:gd name="connsiteX4" fmla="*/ 618259 w 618259"/>
              <a:gd name="connsiteY4" fmla="*/ 0 h 348095"/>
              <a:gd name="connsiteX5" fmla="*/ 618259 w 618259"/>
              <a:gd name="connsiteY5" fmla="*/ 0 h 348095"/>
              <a:gd name="connsiteX0" fmla="*/ 0 w 624355"/>
              <a:gd name="connsiteY0" fmla="*/ 305423 h 305423"/>
              <a:gd name="connsiteX1" fmla="*/ 63246 w 624355"/>
              <a:gd name="connsiteY1" fmla="*/ 264968 h 305423"/>
              <a:gd name="connsiteX2" fmla="*/ 239891 w 624355"/>
              <a:gd name="connsiteY2" fmla="*/ 228600 h 305423"/>
              <a:gd name="connsiteX3" fmla="*/ 385364 w 624355"/>
              <a:gd name="connsiteY3" fmla="*/ 135081 h 305423"/>
              <a:gd name="connsiteX4" fmla="*/ 624355 w 624355"/>
              <a:gd name="connsiteY4" fmla="*/ 0 h 305423"/>
              <a:gd name="connsiteX5" fmla="*/ 624355 w 624355"/>
              <a:gd name="connsiteY5" fmla="*/ 0 h 30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355" h="305423">
                <a:moveTo>
                  <a:pt x="0" y="305423"/>
                </a:moveTo>
                <a:lnTo>
                  <a:pt x="63246" y="264968"/>
                </a:lnTo>
                <a:lnTo>
                  <a:pt x="239891" y="228600"/>
                </a:lnTo>
                <a:lnTo>
                  <a:pt x="385364" y="135081"/>
                </a:lnTo>
                <a:lnTo>
                  <a:pt x="624355" y="0"/>
                </a:lnTo>
                <a:lnTo>
                  <a:pt x="624355" y="0"/>
                </a:lnTo>
              </a:path>
            </a:pathLst>
          </a:custGeom>
          <a:noFill/>
          <a:ln w="44450">
            <a:solidFill>
              <a:srgbClr val="00B050"/>
            </a:solid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フリーフォーム 224">
            <a:extLst>
              <a:ext uri="{FF2B5EF4-FFF2-40B4-BE49-F238E27FC236}">
                <a16:creationId xmlns:a16="http://schemas.microsoft.com/office/drawing/2014/main" id="{A595F55D-F908-43DA-9F2B-7AAB87AA4B3A}"/>
              </a:ext>
            </a:extLst>
          </p:cNvPr>
          <p:cNvSpPr/>
          <p:nvPr/>
        </p:nvSpPr>
        <p:spPr>
          <a:xfrm>
            <a:off x="2750676" y="4500232"/>
            <a:ext cx="1149362" cy="304190"/>
          </a:xfrm>
          <a:custGeom>
            <a:avLst/>
            <a:gdLst>
              <a:gd name="connsiteX0" fmla="*/ 0 w 1459923"/>
              <a:gd name="connsiteY0" fmla="*/ 311728 h 311728"/>
              <a:gd name="connsiteX1" fmla="*/ 145473 w 1459923"/>
              <a:gd name="connsiteY1" fmla="*/ 181841 h 311728"/>
              <a:gd name="connsiteX2" fmla="*/ 264968 w 1459923"/>
              <a:gd name="connsiteY2" fmla="*/ 129887 h 311728"/>
              <a:gd name="connsiteX3" fmla="*/ 405245 w 1459923"/>
              <a:gd name="connsiteY3" fmla="*/ 15587 h 311728"/>
              <a:gd name="connsiteX4" fmla="*/ 919595 w 1459923"/>
              <a:gd name="connsiteY4" fmla="*/ 0 h 311728"/>
              <a:gd name="connsiteX5" fmla="*/ 1459923 w 1459923"/>
              <a:gd name="connsiteY5" fmla="*/ 41564 h 311728"/>
              <a:gd name="connsiteX0" fmla="*/ 0 w 1094163"/>
              <a:gd name="connsiteY0" fmla="*/ 311728 h 311728"/>
              <a:gd name="connsiteX1" fmla="*/ 145473 w 1094163"/>
              <a:gd name="connsiteY1" fmla="*/ 181841 h 311728"/>
              <a:gd name="connsiteX2" fmla="*/ 264968 w 1094163"/>
              <a:gd name="connsiteY2" fmla="*/ 129887 h 311728"/>
              <a:gd name="connsiteX3" fmla="*/ 405245 w 1094163"/>
              <a:gd name="connsiteY3" fmla="*/ 15587 h 311728"/>
              <a:gd name="connsiteX4" fmla="*/ 919595 w 1094163"/>
              <a:gd name="connsiteY4" fmla="*/ 0 h 311728"/>
              <a:gd name="connsiteX5" fmla="*/ 1094163 w 1094163"/>
              <a:gd name="connsiteY5" fmla="*/ 11706 h 311728"/>
              <a:gd name="connsiteX0" fmla="*/ 0 w 1150147"/>
              <a:gd name="connsiteY0" fmla="*/ 311728 h 311728"/>
              <a:gd name="connsiteX1" fmla="*/ 145473 w 1150147"/>
              <a:gd name="connsiteY1" fmla="*/ 181841 h 311728"/>
              <a:gd name="connsiteX2" fmla="*/ 264968 w 1150147"/>
              <a:gd name="connsiteY2" fmla="*/ 129887 h 311728"/>
              <a:gd name="connsiteX3" fmla="*/ 405245 w 1150147"/>
              <a:gd name="connsiteY3" fmla="*/ 15587 h 311728"/>
              <a:gd name="connsiteX4" fmla="*/ 919595 w 1150147"/>
              <a:gd name="connsiteY4" fmla="*/ 0 h 311728"/>
              <a:gd name="connsiteX5" fmla="*/ 1150147 w 1150147"/>
              <a:gd name="connsiteY5" fmla="*/ 15438 h 311728"/>
              <a:gd name="connsiteX0" fmla="*/ 0 w 919595"/>
              <a:gd name="connsiteY0" fmla="*/ 311728 h 311728"/>
              <a:gd name="connsiteX1" fmla="*/ 145473 w 919595"/>
              <a:gd name="connsiteY1" fmla="*/ 181841 h 311728"/>
              <a:gd name="connsiteX2" fmla="*/ 264968 w 919595"/>
              <a:gd name="connsiteY2" fmla="*/ 129887 h 311728"/>
              <a:gd name="connsiteX3" fmla="*/ 405245 w 919595"/>
              <a:gd name="connsiteY3" fmla="*/ 15587 h 311728"/>
              <a:gd name="connsiteX4" fmla="*/ 919595 w 919595"/>
              <a:gd name="connsiteY4" fmla="*/ 0 h 311728"/>
              <a:gd name="connsiteX0" fmla="*/ 0 w 863612"/>
              <a:gd name="connsiteY0" fmla="*/ 311728 h 311728"/>
              <a:gd name="connsiteX1" fmla="*/ 145473 w 863612"/>
              <a:gd name="connsiteY1" fmla="*/ 181841 h 311728"/>
              <a:gd name="connsiteX2" fmla="*/ 264968 w 863612"/>
              <a:gd name="connsiteY2" fmla="*/ 129887 h 311728"/>
              <a:gd name="connsiteX3" fmla="*/ 405245 w 863612"/>
              <a:gd name="connsiteY3" fmla="*/ 15587 h 311728"/>
              <a:gd name="connsiteX4" fmla="*/ 863612 w 863612"/>
              <a:gd name="connsiteY4" fmla="*/ 0 h 311728"/>
              <a:gd name="connsiteX0" fmla="*/ 0 w 1149362"/>
              <a:gd name="connsiteY0" fmla="*/ 296785 h 296785"/>
              <a:gd name="connsiteX1" fmla="*/ 145473 w 1149362"/>
              <a:gd name="connsiteY1" fmla="*/ 166898 h 296785"/>
              <a:gd name="connsiteX2" fmla="*/ 264968 w 1149362"/>
              <a:gd name="connsiteY2" fmla="*/ 114944 h 296785"/>
              <a:gd name="connsiteX3" fmla="*/ 405245 w 1149362"/>
              <a:gd name="connsiteY3" fmla="*/ 644 h 296785"/>
              <a:gd name="connsiteX4" fmla="*/ 1149362 w 1149362"/>
              <a:gd name="connsiteY4" fmla="*/ 18394 h 296785"/>
              <a:gd name="connsiteX0" fmla="*/ 0 w 1149362"/>
              <a:gd name="connsiteY0" fmla="*/ 303111 h 303111"/>
              <a:gd name="connsiteX1" fmla="*/ 145473 w 1149362"/>
              <a:gd name="connsiteY1" fmla="*/ 173224 h 303111"/>
              <a:gd name="connsiteX2" fmla="*/ 264968 w 1149362"/>
              <a:gd name="connsiteY2" fmla="*/ 121270 h 303111"/>
              <a:gd name="connsiteX3" fmla="*/ 405245 w 1149362"/>
              <a:gd name="connsiteY3" fmla="*/ 6970 h 303111"/>
              <a:gd name="connsiteX4" fmla="*/ 876300 w 1149362"/>
              <a:gd name="connsiteY4" fmla="*/ 13897 h 303111"/>
              <a:gd name="connsiteX5" fmla="*/ 1149362 w 1149362"/>
              <a:gd name="connsiteY5" fmla="*/ 24720 h 303111"/>
              <a:gd name="connsiteX0" fmla="*/ 0 w 1149362"/>
              <a:gd name="connsiteY0" fmla="*/ 304190 h 304190"/>
              <a:gd name="connsiteX1" fmla="*/ 145473 w 1149362"/>
              <a:gd name="connsiteY1" fmla="*/ 174303 h 304190"/>
              <a:gd name="connsiteX2" fmla="*/ 264968 w 1149362"/>
              <a:gd name="connsiteY2" fmla="*/ 122349 h 304190"/>
              <a:gd name="connsiteX3" fmla="*/ 405245 w 1149362"/>
              <a:gd name="connsiteY3" fmla="*/ 8049 h 304190"/>
              <a:gd name="connsiteX4" fmla="*/ 876300 w 1149362"/>
              <a:gd name="connsiteY4" fmla="*/ 10214 h 304190"/>
              <a:gd name="connsiteX5" fmla="*/ 1149362 w 1149362"/>
              <a:gd name="connsiteY5" fmla="*/ 25799 h 30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9362" h="304190">
                <a:moveTo>
                  <a:pt x="0" y="304190"/>
                </a:moveTo>
                <a:lnTo>
                  <a:pt x="145473" y="174303"/>
                </a:lnTo>
                <a:lnTo>
                  <a:pt x="264968" y="122349"/>
                </a:lnTo>
                <a:lnTo>
                  <a:pt x="405245" y="8049"/>
                </a:lnTo>
                <a:cubicBezTo>
                  <a:pt x="507134" y="-9847"/>
                  <a:pt x="752281" y="7256"/>
                  <a:pt x="876300" y="10214"/>
                </a:cubicBezTo>
                <a:cubicBezTo>
                  <a:pt x="1000319" y="13172"/>
                  <a:pt x="1103852" y="23995"/>
                  <a:pt x="1149362" y="25799"/>
                </a:cubicBezTo>
              </a:path>
            </a:pathLst>
          </a:custGeom>
          <a:noFill/>
          <a:ln w="44450">
            <a:solidFill>
              <a:srgbClr val="00B050"/>
            </a:solid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フリーフォーム 225">
            <a:extLst>
              <a:ext uri="{FF2B5EF4-FFF2-40B4-BE49-F238E27FC236}">
                <a16:creationId xmlns:a16="http://schemas.microsoft.com/office/drawing/2014/main" id="{850A772C-F422-4089-9124-E3EDAFAA870C}"/>
              </a:ext>
            </a:extLst>
          </p:cNvPr>
          <p:cNvSpPr/>
          <p:nvPr/>
        </p:nvSpPr>
        <p:spPr>
          <a:xfrm>
            <a:off x="3311785" y="4248508"/>
            <a:ext cx="213014" cy="618259"/>
          </a:xfrm>
          <a:custGeom>
            <a:avLst/>
            <a:gdLst>
              <a:gd name="connsiteX0" fmla="*/ 15586 w 213014"/>
              <a:gd name="connsiteY0" fmla="*/ 36368 h 618259"/>
              <a:gd name="connsiteX1" fmla="*/ 0 w 213014"/>
              <a:gd name="connsiteY1" fmla="*/ 545523 h 618259"/>
              <a:gd name="connsiteX2" fmla="*/ 109105 w 213014"/>
              <a:gd name="connsiteY2" fmla="*/ 555914 h 618259"/>
              <a:gd name="connsiteX3" fmla="*/ 192232 w 213014"/>
              <a:gd name="connsiteY3" fmla="*/ 618259 h 618259"/>
              <a:gd name="connsiteX4" fmla="*/ 213014 w 213014"/>
              <a:gd name="connsiteY4" fmla="*/ 0 h 61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14" h="618259">
                <a:moveTo>
                  <a:pt x="15586" y="36368"/>
                </a:moveTo>
                <a:lnTo>
                  <a:pt x="0" y="545523"/>
                </a:lnTo>
                <a:lnTo>
                  <a:pt x="109105" y="555914"/>
                </a:lnTo>
                <a:lnTo>
                  <a:pt x="192232" y="618259"/>
                </a:lnTo>
                <a:lnTo>
                  <a:pt x="213014" y="0"/>
                </a:lnTo>
              </a:path>
            </a:pathLst>
          </a:cu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フリーフォーム 229">
            <a:extLst>
              <a:ext uri="{FF2B5EF4-FFF2-40B4-BE49-F238E27FC236}">
                <a16:creationId xmlns:a16="http://schemas.microsoft.com/office/drawing/2014/main" id="{BA3076CB-F22E-4B2F-8F58-C11657C87980}"/>
              </a:ext>
            </a:extLst>
          </p:cNvPr>
          <p:cNvSpPr/>
          <p:nvPr/>
        </p:nvSpPr>
        <p:spPr>
          <a:xfrm>
            <a:off x="3048789" y="4803679"/>
            <a:ext cx="93306" cy="533711"/>
          </a:xfrm>
          <a:custGeom>
            <a:avLst/>
            <a:gdLst>
              <a:gd name="connsiteX0" fmla="*/ 93306 w 93306"/>
              <a:gd name="connsiteY0" fmla="*/ 0 h 533711"/>
              <a:gd name="connsiteX1" fmla="*/ 89574 w 93306"/>
              <a:gd name="connsiteY1" fmla="*/ 179148 h 533711"/>
              <a:gd name="connsiteX2" fmla="*/ 41055 w 93306"/>
              <a:gd name="connsiteY2" fmla="*/ 313509 h 533711"/>
              <a:gd name="connsiteX3" fmla="*/ 0 w 93306"/>
              <a:gd name="connsiteY3" fmla="*/ 533711 h 533711"/>
            </a:gdLst>
            <a:ahLst/>
            <a:cxnLst>
              <a:cxn ang="0">
                <a:pos x="connsiteX0" y="connsiteY0"/>
              </a:cxn>
              <a:cxn ang="0">
                <a:pos x="connsiteX1" y="connsiteY1"/>
              </a:cxn>
              <a:cxn ang="0">
                <a:pos x="connsiteX2" y="connsiteY2"/>
              </a:cxn>
              <a:cxn ang="0">
                <a:pos x="connsiteX3" y="connsiteY3"/>
              </a:cxn>
            </a:cxnLst>
            <a:rect l="l" t="t" r="r" b="b"/>
            <a:pathLst>
              <a:path w="93306" h="533711">
                <a:moveTo>
                  <a:pt x="93306" y="0"/>
                </a:moveTo>
                <a:lnTo>
                  <a:pt x="89574" y="179148"/>
                </a:lnTo>
                <a:lnTo>
                  <a:pt x="41055" y="313509"/>
                </a:lnTo>
                <a:lnTo>
                  <a:pt x="0" y="533711"/>
                </a:lnTo>
              </a:path>
            </a:pathLst>
          </a:cu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フリーフォーム 230">
            <a:extLst>
              <a:ext uri="{FF2B5EF4-FFF2-40B4-BE49-F238E27FC236}">
                <a16:creationId xmlns:a16="http://schemas.microsoft.com/office/drawing/2014/main" id="{709EF84F-8033-47CA-868D-DF2B944F6C6C}"/>
              </a:ext>
            </a:extLst>
          </p:cNvPr>
          <p:cNvSpPr/>
          <p:nvPr/>
        </p:nvSpPr>
        <p:spPr>
          <a:xfrm>
            <a:off x="2802461" y="3986318"/>
            <a:ext cx="358295" cy="283650"/>
          </a:xfrm>
          <a:custGeom>
            <a:avLst/>
            <a:gdLst>
              <a:gd name="connsiteX0" fmla="*/ 0 w 358295"/>
              <a:gd name="connsiteY0" fmla="*/ 283650 h 283650"/>
              <a:gd name="connsiteX1" fmla="*/ 108235 w 358295"/>
              <a:gd name="connsiteY1" fmla="*/ 235131 h 283650"/>
              <a:gd name="connsiteX2" fmla="*/ 279918 w 358295"/>
              <a:gd name="connsiteY2" fmla="*/ 108235 h 283650"/>
              <a:gd name="connsiteX3" fmla="*/ 309776 w 358295"/>
              <a:gd name="connsiteY3" fmla="*/ 26126 h 283650"/>
              <a:gd name="connsiteX4" fmla="*/ 358295 w 358295"/>
              <a:gd name="connsiteY4" fmla="*/ 0 h 28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295" h="283650">
                <a:moveTo>
                  <a:pt x="0" y="283650"/>
                </a:moveTo>
                <a:lnTo>
                  <a:pt x="108235" y="235131"/>
                </a:lnTo>
                <a:lnTo>
                  <a:pt x="279918" y="108235"/>
                </a:lnTo>
                <a:lnTo>
                  <a:pt x="309776" y="26126"/>
                </a:lnTo>
                <a:lnTo>
                  <a:pt x="358295" y="0"/>
                </a:lnTo>
              </a:path>
            </a:pathLst>
          </a:custGeom>
          <a:noFill/>
          <a:ln w="444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フリーフォーム 232">
            <a:extLst>
              <a:ext uri="{FF2B5EF4-FFF2-40B4-BE49-F238E27FC236}">
                <a16:creationId xmlns:a16="http://schemas.microsoft.com/office/drawing/2014/main" id="{01C32A22-5627-487D-B926-4E1672F9DCBA}"/>
              </a:ext>
            </a:extLst>
          </p:cNvPr>
          <p:cNvSpPr/>
          <p:nvPr/>
        </p:nvSpPr>
        <p:spPr>
          <a:xfrm>
            <a:off x="3138363" y="3799654"/>
            <a:ext cx="149290" cy="697981"/>
          </a:xfrm>
          <a:custGeom>
            <a:avLst/>
            <a:gdLst>
              <a:gd name="connsiteX0" fmla="*/ 26126 w 149290"/>
              <a:gd name="connsiteY0" fmla="*/ 0 h 634481"/>
              <a:gd name="connsiteX1" fmla="*/ 0 w 149290"/>
              <a:gd name="connsiteY1" fmla="*/ 134361 h 634481"/>
              <a:gd name="connsiteX2" fmla="*/ 104503 w 149290"/>
              <a:gd name="connsiteY2" fmla="*/ 223934 h 634481"/>
              <a:gd name="connsiteX3" fmla="*/ 149290 w 149290"/>
              <a:gd name="connsiteY3" fmla="*/ 298579 h 634481"/>
              <a:gd name="connsiteX4" fmla="*/ 78377 w 149290"/>
              <a:gd name="connsiteY4" fmla="*/ 432940 h 634481"/>
              <a:gd name="connsiteX5" fmla="*/ 85842 w 149290"/>
              <a:gd name="connsiteY5" fmla="*/ 634481 h 634481"/>
              <a:gd name="connsiteX0" fmla="*/ 19776 w 149290"/>
              <a:gd name="connsiteY0" fmla="*/ 0 h 697981"/>
              <a:gd name="connsiteX1" fmla="*/ 0 w 149290"/>
              <a:gd name="connsiteY1" fmla="*/ 197861 h 697981"/>
              <a:gd name="connsiteX2" fmla="*/ 104503 w 149290"/>
              <a:gd name="connsiteY2" fmla="*/ 287434 h 697981"/>
              <a:gd name="connsiteX3" fmla="*/ 149290 w 149290"/>
              <a:gd name="connsiteY3" fmla="*/ 362079 h 697981"/>
              <a:gd name="connsiteX4" fmla="*/ 78377 w 149290"/>
              <a:gd name="connsiteY4" fmla="*/ 496440 h 697981"/>
              <a:gd name="connsiteX5" fmla="*/ 85842 w 149290"/>
              <a:gd name="connsiteY5" fmla="*/ 697981 h 69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290" h="697981">
                <a:moveTo>
                  <a:pt x="19776" y="0"/>
                </a:moveTo>
                <a:lnTo>
                  <a:pt x="0" y="197861"/>
                </a:lnTo>
                <a:lnTo>
                  <a:pt x="104503" y="287434"/>
                </a:lnTo>
                <a:lnTo>
                  <a:pt x="149290" y="362079"/>
                </a:lnTo>
                <a:lnTo>
                  <a:pt x="78377" y="496440"/>
                </a:lnTo>
                <a:lnTo>
                  <a:pt x="85842" y="697981"/>
                </a:lnTo>
              </a:path>
            </a:pathLst>
          </a:cu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フリーフォーム 233">
            <a:extLst>
              <a:ext uri="{FF2B5EF4-FFF2-40B4-BE49-F238E27FC236}">
                <a16:creationId xmlns:a16="http://schemas.microsoft.com/office/drawing/2014/main" id="{7085A29E-2727-40AC-8718-86104660DE1D}"/>
              </a:ext>
            </a:extLst>
          </p:cNvPr>
          <p:cNvSpPr/>
          <p:nvPr/>
        </p:nvSpPr>
        <p:spPr>
          <a:xfrm>
            <a:off x="3052521" y="4624532"/>
            <a:ext cx="518782" cy="48519"/>
          </a:xfrm>
          <a:custGeom>
            <a:avLst/>
            <a:gdLst>
              <a:gd name="connsiteX0" fmla="*/ 0 w 518782"/>
              <a:gd name="connsiteY0" fmla="*/ 0 h 48519"/>
              <a:gd name="connsiteX1" fmla="*/ 55984 w 518782"/>
              <a:gd name="connsiteY1" fmla="*/ 44787 h 48519"/>
              <a:gd name="connsiteX2" fmla="*/ 518782 w 518782"/>
              <a:gd name="connsiteY2" fmla="*/ 48519 h 48519"/>
            </a:gdLst>
            <a:ahLst/>
            <a:cxnLst>
              <a:cxn ang="0">
                <a:pos x="connsiteX0" y="connsiteY0"/>
              </a:cxn>
              <a:cxn ang="0">
                <a:pos x="connsiteX1" y="connsiteY1"/>
              </a:cxn>
              <a:cxn ang="0">
                <a:pos x="connsiteX2" y="connsiteY2"/>
              </a:cxn>
            </a:cxnLst>
            <a:rect l="l" t="t" r="r" b="b"/>
            <a:pathLst>
              <a:path w="518782" h="48519">
                <a:moveTo>
                  <a:pt x="0" y="0"/>
                </a:moveTo>
                <a:lnTo>
                  <a:pt x="55984" y="44787"/>
                </a:lnTo>
                <a:lnTo>
                  <a:pt x="518782" y="48519"/>
                </a:lnTo>
              </a:path>
            </a:pathLst>
          </a:cu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フリーフォーム 237">
            <a:extLst>
              <a:ext uri="{FF2B5EF4-FFF2-40B4-BE49-F238E27FC236}">
                <a16:creationId xmlns:a16="http://schemas.microsoft.com/office/drawing/2014/main" id="{01B76E2C-583D-4626-974F-CC5C9ED0BEEF}"/>
              </a:ext>
            </a:extLst>
          </p:cNvPr>
          <p:cNvSpPr/>
          <p:nvPr/>
        </p:nvSpPr>
        <p:spPr>
          <a:xfrm>
            <a:off x="2944286" y="3878083"/>
            <a:ext cx="63448" cy="238863"/>
          </a:xfrm>
          <a:custGeom>
            <a:avLst/>
            <a:gdLst>
              <a:gd name="connsiteX0" fmla="*/ 63448 w 63448"/>
              <a:gd name="connsiteY0" fmla="*/ 0 h 238863"/>
              <a:gd name="connsiteX1" fmla="*/ 7465 w 63448"/>
              <a:gd name="connsiteY1" fmla="*/ 175415 h 238863"/>
              <a:gd name="connsiteX2" fmla="*/ 0 w 63448"/>
              <a:gd name="connsiteY2" fmla="*/ 238863 h 238863"/>
            </a:gdLst>
            <a:ahLst/>
            <a:cxnLst>
              <a:cxn ang="0">
                <a:pos x="connsiteX0" y="connsiteY0"/>
              </a:cxn>
              <a:cxn ang="0">
                <a:pos x="connsiteX1" y="connsiteY1"/>
              </a:cxn>
              <a:cxn ang="0">
                <a:pos x="connsiteX2" y="connsiteY2"/>
              </a:cxn>
            </a:cxnLst>
            <a:rect l="l" t="t" r="r" b="b"/>
            <a:pathLst>
              <a:path w="63448" h="238863">
                <a:moveTo>
                  <a:pt x="63448" y="0"/>
                </a:moveTo>
                <a:lnTo>
                  <a:pt x="7465" y="175415"/>
                </a:lnTo>
                <a:lnTo>
                  <a:pt x="0" y="238863"/>
                </a:lnTo>
              </a:path>
            </a:pathLst>
          </a:cu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フリーフォーム 134">
            <a:extLst>
              <a:ext uri="{FF2B5EF4-FFF2-40B4-BE49-F238E27FC236}">
                <a16:creationId xmlns:a16="http://schemas.microsoft.com/office/drawing/2014/main" id="{B69A717B-8B7C-476A-B2F0-A0AC62A92FAF}"/>
              </a:ext>
            </a:extLst>
          </p:cNvPr>
          <p:cNvSpPr/>
          <p:nvPr/>
        </p:nvSpPr>
        <p:spPr>
          <a:xfrm>
            <a:off x="2889494" y="5342081"/>
            <a:ext cx="159834" cy="490037"/>
          </a:xfrm>
          <a:custGeom>
            <a:avLst/>
            <a:gdLst>
              <a:gd name="connsiteX0" fmla="*/ 0 w 181535"/>
              <a:gd name="connsiteY0" fmla="*/ 470647 h 470647"/>
              <a:gd name="connsiteX1" fmla="*/ 87405 w 181535"/>
              <a:gd name="connsiteY1" fmla="*/ 289112 h 470647"/>
              <a:gd name="connsiteX2" fmla="*/ 181535 w 181535"/>
              <a:gd name="connsiteY2" fmla="*/ 0 h 470647"/>
              <a:gd name="connsiteX0" fmla="*/ 0 w 150635"/>
              <a:gd name="connsiteY0" fmla="*/ 453780 h 453780"/>
              <a:gd name="connsiteX1" fmla="*/ 87405 w 150635"/>
              <a:gd name="connsiteY1" fmla="*/ 272245 h 453780"/>
              <a:gd name="connsiteX2" fmla="*/ 150635 w 150635"/>
              <a:gd name="connsiteY2" fmla="*/ 0 h 453780"/>
              <a:gd name="connsiteX0" fmla="*/ 0 w 150635"/>
              <a:gd name="connsiteY0" fmla="*/ 453780 h 453780"/>
              <a:gd name="connsiteX1" fmla="*/ 87405 w 150635"/>
              <a:gd name="connsiteY1" fmla="*/ 272245 h 453780"/>
              <a:gd name="connsiteX2" fmla="*/ 150635 w 150635"/>
              <a:gd name="connsiteY2" fmla="*/ 0 h 453780"/>
            </a:gdLst>
            <a:ahLst/>
            <a:cxnLst>
              <a:cxn ang="0">
                <a:pos x="connsiteX0" y="connsiteY0"/>
              </a:cxn>
              <a:cxn ang="0">
                <a:pos x="connsiteX1" y="connsiteY1"/>
              </a:cxn>
              <a:cxn ang="0">
                <a:pos x="connsiteX2" y="connsiteY2"/>
              </a:cxn>
            </a:cxnLst>
            <a:rect l="l" t="t" r="r" b="b"/>
            <a:pathLst>
              <a:path w="150635" h="453780">
                <a:moveTo>
                  <a:pt x="0" y="453780"/>
                </a:moveTo>
                <a:lnTo>
                  <a:pt x="87405" y="272245"/>
                </a:lnTo>
                <a:cubicBezTo>
                  <a:pt x="118782" y="175874"/>
                  <a:pt x="119258" y="146973"/>
                  <a:pt x="150635" y="0"/>
                </a:cubicBezTo>
              </a:path>
            </a:pathLst>
          </a:custGeom>
          <a:noFill/>
          <a:ln w="44450">
            <a:solidFill>
              <a:srgbClr val="FF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フリーフォーム 1474">
            <a:extLst>
              <a:ext uri="{FF2B5EF4-FFF2-40B4-BE49-F238E27FC236}">
                <a16:creationId xmlns:a16="http://schemas.microsoft.com/office/drawing/2014/main" id="{EB4EA4DE-677D-43AC-93A2-4C00649C5DED}"/>
              </a:ext>
            </a:extLst>
          </p:cNvPr>
          <p:cNvSpPr/>
          <p:nvPr/>
        </p:nvSpPr>
        <p:spPr>
          <a:xfrm flipH="1" flipV="1">
            <a:off x="3905609" y="4515208"/>
            <a:ext cx="701281" cy="14292"/>
          </a:xfrm>
          <a:custGeom>
            <a:avLst/>
            <a:gdLst>
              <a:gd name="connsiteX0" fmla="*/ 0 w 1319212"/>
              <a:gd name="connsiteY0" fmla="*/ 1376362 h 1376362"/>
              <a:gd name="connsiteX1" fmla="*/ 233362 w 1319212"/>
              <a:gd name="connsiteY1" fmla="*/ 1095375 h 1376362"/>
              <a:gd name="connsiteX2" fmla="*/ 566737 w 1319212"/>
              <a:gd name="connsiteY2" fmla="*/ 785812 h 1376362"/>
              <a:gd name="connsiteX3" fmla="*/ 681037 w 1319212"/>
              <a:gd name="connsiteY3" fmla="*/ 719137 h 1376362"/>
              <a:gd name="connsiteX4" fmla="*/ 742950 w 1319212"/>
              <a:gd name="connsiteY4" fmla="*/ 595312 h 1376362"/>
              <a:gd name="connsiteX5" fmla="*/ 904875 w 1319212"/>
              <a:gd name="connsiteY5" fmla="*/ 504825 h 1376362"/>
              <a:gd name="connsiteX6" fmla="*/ 995362 w 1319212"/>
              <a:gd name="connsiteY6" fmla="*/ 323850 h 1376362"/>
              <a:gd name="connsiteX7" fmla="*/ 1090612 w 1319212"/>
              <a:gd name="connsiteY7" fmla="*/ 323850 h 1376362"/>
              <a:gd name="connsiteX8" fmla="*/ 1319212 w 1319212"/>
              <a:gd name="connsiteY8" fmla="*/ 0 h 1376362"/>
              <a:gd name="connsiteX0" fmla="*/ 0 w 1319212"/>
              <a:gd name="connsiteY0" fmla="*/ 1376362 h 1376362"/>
              <a:gd name="connsiteX1" fmla="*/ 233362 w 1319212"/>
              <a:gd name="connsiteY1" fmla="*/ 1095375 h 1376362"/>
              <a:gd name="connsiteX2" fmla="*/ 566737 w 1319212"/>
              <a:gd name="connsiteY2" fmla="*/ 785812 h 1376362"/>
              <a:gd name="connsiteX3" fmla="*/ 681037 w 1319212"/>
              <a:gd name="connsiteY3" fmla="*/ 719137 h 1376362"/>
              <a:gd name="connsiteX4" fmla="*/ 742950 w 1319212"/>
              <a:gd name="connsiteY4" fmla="*/ 595312 h 1376362"/>
              <a:gd name="connsiteX5" fmla="*/ 904875 w 1319212"/>
              <a:gd name="connsiteY5" fmla="*/ 504825 h 1376362"/>
              <a:gd name="connsiteX6" fmla="*/ 995362 w 1319212"/>
              <a:gd name="connsiteY6" fmla="*/ 323850 h 1376362"/>
              <a:gd name="connsiteX7" fmla="*/ 1095375 w 1319212"/>
              <a:gd name="connsiteY7" fmla="*/ 204787 h 1376362"/>
              <a:gd name="connsiteX8" fmla="*/ 1319212 w 1319212"/>
              <a:gd name="connsiteY8" fmla="*/ 0 h 1376362"/>
              <a:gd name="connsiteX0" fmla="*/ 0 w 1181100"/>
              <a:gd name="connsiteY0" fmla="*/ 1423987 h 1423987"/>
              <a:gd name="connsiteX1" fmla="*/ 233362 w 1181100"/>
              <a:gd name="connsiteY1" fmla="*/ 1143000 h 1423987"/>
              <a:gd name="connsiteX2" fmla="*/ 566737 w 1181100"/>
              <a:gd name="connsiteY2" fmla="*/ 833437 h 1423987"/>
              <a:gd name="connsiteX3" fmla="*/ 681037 w 1181100"/>
              <a:gd name="connsiteY3" fmla="*/ 766762 h 1423987"/>
              <a:gd name="connsiteX4" fmla="*/ 742950 w 1181100"/>
              <a:gd name="connsiteY4" fmla="*/ 642937 h 1423987"/>
              <a:gd name="connsiteX5" fmla="*/ 904875 w 1181100"/>
              <a:gd name="connsiteY5" fmla="*/ 552450 h 1423987"/>
              <a:gd name="connsiteX6" fmla="*/ 995362 w 1181100"/>
              <a:gd name="connsiteY6" fmla="*/ 371475 h 1423987"/>
              <a:gd name="connsiteX7" fmla="*/ 1095375 w 1181100"/>
              <a:gd name="connsiteY7" fmla="*/ 252412 h 1423987"/>
              <a:gd name="connsiteX8" fmla="*/ 1181100 w 1181100"/>
              <a:gd name="connsiteY8" fmla="*/ 0 h 1423987"/>
              <a:gd name="connsiteX0" fmla="*/ 0 w 1189351"/>
              <a:gd name="connsiteY0" fmla="*/ 1450087 h 1450087"/>
              <a:gd name="connsiteX1" fmla="*/ 233362 w 1189351"/>
              <a:gd name="connsiteY1" fmla="*/ 1169100 h 1450087"/>
              <a:gd name="connsiteX2" fmla="*/ 566737 w 1189351"/>
              <a:gd name="connsiteY2" fmla="*/ 859537 h 1450087"/>
              <a:gd name="connsiteX3" fmla="*/ 681037 w 1189351"/>
              <a:gd name="connsiteY3" fmla="*/ 792862 h 1450087"/>
              <a:gd name="connsiteX4" fmla="*/ 742950 w 1189351"/>
              <a:gd name="connsiteY4" fmla="*/ 669037 h 1450087"/>
              <a:gd name="connsiteX5" fmla="*/ 904875 w 1189351"/>
              <a:gd name="connsiteY5" fmla="*/ 578550 h 1450087"/>
              <a:gd name="connsiteX6" fmla="*/ 995362 w 1189351"/>
              <a:gd name="connsiteY6" fmla="*/ 397575 h 1450087"/>
              <a:gd name="connsiteX7" fmla="*/ 1095375 w 1189351"/>
              <a:gd name="connsiteY7" fmla="*/ 278512 h 1450087"/>
              <a:gd name="connsiteX8" fmla="*/ 1181100 w 1189351"/>
              <a:gd name="connsiteY8" fmla="*/ 26100 h 1450087"/>
              <a:gd name="connsiteX9" fmla="*/ 1186760 w 1189351"/>
              <a:gd name="connsiteY9" fmla="*/ 5056 h 1450087"/>
              <a:gd name="connsiteX0" fmla="*/ 0 w 1582048"/>
              <a:gd name="connsiteY0" fmla="*/ 1683156 h 1683156"/>
              <a:gd name="connsiteX1" fmla="*/ 233362 w 1582048"/>
              <a:gd name="connsiteY1" fmla="*/ 1402169 h 1683156"/>
              <a:gd name="connsiteX2" fmla="*/ 566737 w 1582048"/>
              <a:gd name="connsiteY2" fmla="*/ 1092606 h 1683156"/>
              <a:gd name="connsiteX3" fmla="*/ 681037 w 1582048"/>
              <a:gd name="connsiteY3" fmla="*/ 1025931 h 1683156"/>
              <a:gd name="connsiteX4" fmla="*/ 742950 w 1582048"/>
              <a:gd name="connsiteY4" fmla="*/ 902106 h 1683156"/>
              <a:gd name="connsiteX5" fmla="*/ 904875 w 1582048"/>
              <a:gd name="connsiteY5" fmla="*/ 811619 h 1683156"/>
              <a:gd name="connsiteX6" fmla="*/ 995362 w 1582048"/>
              <a:gd name="connsiteY6" fmla="*/ 630644 h 1683156"/>
              <a:gd name="connsiteX7" fmla="*/ 1095375 w 1582048"/>
              <a:gd name="connsiteY7" fmla="*/ 511581 h 1683156"/>
              <a:gd name="connsiteX8" fmla="*/ 1181100 w 1582048"/>
              <a:gd name="connsiteY8" fmla="*/ 259169 h 1683156"/>
              <a:gd name="connsiteX9" fmla="*/ 1582048 w 1582048"/>
              <a:gd name="connsiteY9" fmla="*/ 0 h 1683156"/>
              <a:gd name="connsiteX0" fmla="*/ 0 w 1616197"/>
              <a:gd name="connsiteY0" fmla="*/ 1705328 h 1705328"/>
              <a:gd name="connsiteX1" fmla="*/ 233362 w 1616197"/>
              <a:gd name="connsiteY1" fmla="*/ 1424341 h 1705328"/>
              <a:gd name="connsiteX2" fmla="*/ 566737 w 1616197"/>
              <a:gd name="connsiteY2" fmla="*/ 1114778 h 1705328"/>
              <a:gd name="connsiteX3" fmla="*/ 681037 w 1616197"/>
              <a:gd name="connsiteY3" fmla="*/ 1048103 h 1705328"/>
              <a:gd name="connsiteX4" fmla="*/ 742950 w 1616197"/>
              <a:gd name="connsiteY4" fmla="*/ 924278 h 1705328"/>
              <a:gd name="connsiteX5" fmla="*/ 904875 w 1616197"/>
              <a:gd name="connsiteY5" fmla="*/ 833791 h 1705328"/>
              <a:gd name="connsiteX6" fmla="*/ 995362 w 1616197"/>
              <a:gd name="connsiteY6" fmla="*/ 652816 h 1705328"/>
              <a:gd name="connsiteX7" fmla="*/ 1095375 w 1616197"/>
              <a:gd name="connsiteY7" fmla="*/ 533753 h 1705328"/>
              <a:gd name="connsiteX8" fmla="*/ 1181100 w 1616197"/>
              <a:gd name="connsiteY8" fmla="*/ 281341 h 1705328"/>
              <a:gd name="connsiteX9" fmla="*/ 1582048 w 1616197"/>
              <a:gd name="connsiteY9" fmla="*/ 22172 h 1705328"/>
              <a:gd name="connsiteX10" fmla="*/ 1596334 w 1616197"/>
              <a:gd name="connsiteY10" fmla="*/ 12647 h 1705328"/>
              <a:gd name="connsiteX0" fmla="*/ 0 w 1763022"/>
              <a:gd name="connsiteY0" fmla="*/ 2087969 h 2087969"/>
              <a:gd name="connsiteX1" fmla="*/ 233362 w 1763022"/>
              <a:gd name="connsiteY1" fmla="*/ 1806982 h 2087969"/>
              <a:gd name="connsiteX2" fmla="*/ 566737 w 1763022"/>
              <a:gd name="connsiteY2" fmla="*/ 1497419 h 2087969"/>
              <a:gd name="connsiteX3" fmla="*/ 681037 w 1763022"/>
              <a:gd name="connsiteY3" fmla="*/ 1430744 h 2087969"/>
              <a:gd name="connsiteX4" fmla="*/ 742950 w 1763022"/>
              <a:gd name="connsiteY4" fmla="*/ 1306919 h 2087969"/>
              <a:gd name="connsiteX5" fmla="*/ 904875 w 1763022"/>
              <a:gd name="connsiteY5" fmla="*/ 1216432 h 2087969"/>
              <a:gd name="connsiteX6" fmla="*/ 995362 w 1763022"/>
              <a:gd name="connsiteY6" fmla="*/ 1035457 h 2087969"/>
              <a:gd name="connsiteX7" fmla="*/ 1095375 w 1763022"/>
              <a:gd name="connsiteY7" fmla="*/ 916394 h 2087969"/>
              <a:gd name="connsiteX8" fmla="*/ 1181100 w 1763022"/>
              <a:gd name="connsiteY8" fmla="*/ 663982 h 2087969"/>
              <a:gd name="connsiteX9" fmla="*/ 1582048 w 1763022"/>
              <a:gd name="connsiteY9" fmla="*/ 404813 h 2087969"/>
              <a:gd name="connsiteX10" fmla="*/ 1763022 w 1763022"/>
              <a:gd name="connsiteY10" fmla="*/ 0 h 2087969"/>
              <a:gd name="connsiteX0" fmla="*/ 0 w 1529660"/>
              <a:gd name="connsiteY0" fmla="*/ 1806982 h 1806982"/>
              <a:gd name="connsiteX1" fmla="*/ 333375 w 1529660"/>
              <a:gd name="connsiteY1" fmla="*/ 1497419 h 1806982"/>
              <a:gd name="connsiteX2" fmla="*/ 447675 w 1529660"/>
              <a:gd name="connsiteY2" fmla="*/ 1430744 h 1806982"/>
              <a:gd name="connsiteX3" fmla="*/ 509588 w 1529660"/>
              <a:gd name="connsiteY3" fmla="*/ 1306919 h 1806982"/>
              <a:gd name="connsiteX4" fmla="*/ 671513 w 1529660"/>
              <a:gd name="connsiteY4" fmla="*/ 1216432 h 1806982"/>
              <a:gd name="connsiteX5" fmla="*/ 762000 w 1529660"/>
              <a:gd name="connsiteY5" fmla="*/ 1035457 h 1806982"/>
              <a:gd name="connsiteX6" fmla="*/ 862013 w 1529660"/>
              <a:gd name="connsiteY6" fmla="*/ 916394 h 1806982"/>
              <a:gd name="connsiteX7" fmla="*/ 947738 w 1529660"/>
              <a:gd name="connsiteY7" fmla="*/ 663982 h 1806982"/>
              <a:gd name="connsiteX8" fmla="*/ 1348686 w 1529660"/>
              <a:gd name="connsiteY8" fmla="*/ 404813 h 1806982"/>
              <a:gd name="connsiteX9" fmla="*/ 1529660 w 1529660"/>
              <a:gd name="connsiteY9" fmla="*/ 0 h 1806982"/>
              <a:gd name="connsiteX0" fmla="*/ 0 w 1405835"/>
              <a:gd name="connsiteY0" fmla="*/ 1659345 h 1659345"/>
              <a:gd name="connsiteX1" fmla="*/ 209550 w 1405835"/>
              <a:gd name="connsiteY1" fmla="*/ 1497419 h 1659345"/>
              <a:gd name="connsiteX2" fmla="*/ 323850 w 1405835"/>
              <a:gd name="connsiteY2" fmla="*/ 1430744 h 1659345"/>
              <a:gd name="connsiteX3" fmla="*/ 385763 w 1405835"/>
              <a:gd name="connsiteY3" fmla="*/ 1306919 h 1659345"/>
              <a:gd name="connsiteX4" fmla="*/ 547688 w 1405835"/>
              <a:gd name="connsiteY4" fmla="*/ 1216432 h 1659345"/>
              <a:gd name="connsiteX5" fmla="*/ 638175 w 1405835"/>
              <a:gd name="connsiteY5" fmla="*/ 1035457 h 1659345"/>
              <a:gd name="connsiteX6" fmla="*/ 738188 w 1405835"/>
              <a:gd name="connsiteY6" fmla="*/ 916394 h 1659345"/>
              <a:gd name="connsiteX7" fmla="*/ 823913 w 1405835"/>
              <a:gd name="connsiteY7" fmla="*/ 663982 h 1659345"/>
              <a:gd name="connsiteX8" fmla="*/ 1224861 w 1405835"/>
              <a:gd name="connsiteY8" fmla="*/ 404813 h 1659345"/>
              <a:gd name="connsiteX9" fmla="*/ 1405835 w 1405835"/>
              <a:gd name="connsiteY9" fmla="*/ 0 h 1659345"/>
              <a:gd name="connsiteX0" fmla="*/ 0 w 1377260"/>
              <a:gd name="connsiteY0" fmla="*/ 1626008 h 1626008"/>
              <a:gd name="connsiteX1" fmla="*/ 180975 w 1377260"/>
              <a:gd name="connsiteY1" fmla="*/ 1497419 h 1626008"/>
              <a:gd name="connsiteX2" fmla="*/ 295275 w 1377260"/>
              <a:gd name="connsiteY2" fmla="*/ 1430744 h 1626008"/>
              <a:gd name="connsiteX3" fmla="*/ 357188 w 1377260"/>
              <a:gd name="connsiteY3" fmla="*/ 1306919 h 1626008"/>
              <a:gd name="connsiteX4" fmla="*/ 519113 w 1377260"/>
              <a:gd name="connsiteY4" fmla="*/ 1216432 h 1626008"/>
              <a:gd name="connsiteX5" fmla="*/ 609600 w 1377260"/>
              <a:gd name="connsiteY5" fmla="*/ 1035457 h 1626008"/>
              <a:gd name="connsiteX6" fmla="*/ 709613 w 1377260"/>
              <a:gd name="connsiteY6" fmla="*/ 916394 h 1626008"/>
              <a:gd name="connsiteX7" fmla="*/ 795338 w 1377260"/>
              <a:gd name="connsiteY7" fmla="*/ 663982 h 1626008"/>
              <a:gd name="connsiteX8" fmla="*/ 1196286 w 1377260"/>
              <a:gd name="connsiteY8" fmla="*/ 404813 h 1626008"/>
              <a:gd name="connsiteX9" fmla="*/ 1377260 w 1377260"/>
              <a:gd name="connsiteY9" fmla="*/ 0 h 1626008"/>
              <a:gd name="connsiteX0" fmla="*/ 0 w 1377260"/>
              <a:gd name="connsiteY0" fmla="*/ 1626008 h 1626008"/>
              <a:gd name="connsiteX1" fmla="*/ 295275 w 1377260"/>
              <a:gd name="connsiteY1" fmla="*/ 1430744 h 1626008"/>
              <a:gd name="connsiteX2" fmla="*/ 357188 w 1377260"/>
              <a:gd name="connsiteY2" fmla="*/ 1306919 h 1626008"/>
              <a:gd name="connsiteX3" fmla="*/ 519113 w 1377260"/>
              <a:gd name="connsiteY3" fmla="*/ 1216432 h 1626008"/>
              <a:gd name="connsiteX4" fmla="*/ 609600 w 1377260"/>
              <a:gd name="connsiteY4" fmla="*/ 1035457 h 1626008"/>
              <a:gd name="connsiteX5" fmla="*/ 709613 w 1377260"/>
              <a:gd name="connsiteY5" fmla="*/ 916394 h 1626008"/>
              <a:gd name="connsiteX6" fmla="*/ 795338 w 1377260"/>
              <a:gd name="connsiteY6" fmla="*/ 663982 h 1626008"/>
              <a:gd name="connsiteX7" fmla="*/ 1196286 w 1377260"/>
              <a:gd name="connsiteY7" fmla="*/ 404813 h 1626008"/>
              <a:gd name="connsiteX8" fmla="*/ 1377260 w 1377260"/>
              <a:gd name="connsiteY8" fmla="*/ 0 h 1626008"/>
              <a:gd name="connsiteX0" fmla="*/ 0 w 1377260"/>
              <a:gd name="connsiteY0" fmla="*/ 1626008 h 1626008"/>
              <a:gd name="connsiteX1" fmla="*/ 357188 w 1377260"/>
              <a:gd name="connsiteY1" fmla="*/ 1306919 h 1626008"/>
              <a:gd name="connsiteX2" fmla="*/ 519113 w 1377260"/>
              <a:gd name="connsiteY2" fmla="*/ 1216432 h 1626008"/>
              <a:gd name="connsiteX3" fmla="*/ 609600 w 1377260"/>
              <a:gd name="connsiteY3" fmla="*/ 1035457 h 1626008"/>
              <a:gd name="connsiteX4" fmla="*/ 709613 w 1377260"/>
              <a:gd name="connsiteY4" fmla="*/ 916394 h 1626008"/>
              <a:gd name="connsiteX5" fmla="*/ 795338 w 1377260"/>
              <a:gd name="connsiteY5" fmla="*/ 663982 h 1626008"/>
              <a:gd name="connsiteX6" fmla="*/ 1196286 w 1377260"/>
              <a:gd name="connsiteY6" fmla="*/ 404813 h 1626008"/>
              <a:gd name="connsiteX7" fmla="*/ 1377260 w 1377260"/>
              <a:gd name="connsiteY7" fmla="*/ 0 h 1626008"/>
              <a:gd name="connsiteX0" fmla="*/ 0 w 1377260"/>
              <a:gd name="connsiteY0" fmla="*/ 1626008 h 1626008"/>
              <a:gd name="connsiteX1" fmla="*/ 519113 w 1377260"/>
              <a:gd name="connsiteY1" fmla="*/ 1216432 h 1626008"/>
              <a:gd name="connsiteX2" fmla="*/ 609600 w 1377260"/>
              <a:gd name="connsiteY2" fmla="*/ 1035457 h 1626008"/>
              <a:gd name="connsiteX3" fmla="*/ 709613 w 1377260"/>
              <a:gd name="connsiteY3" fmla="*/ 916394 h 1626008"/>
              <a:gd name="connsiteX4" fmla="*/ 795338 w 1377260"/>
              <a:gd name="connsiteY4" fmla="*/ 663982 h 1626008"/>
              <a:gd name="connsiteX5" fmla="*/ 1196286 w 1377260"/>
              <a:gd name="connsiteY5" fmla="*/ 404813 h 1626008"/>
              <a:gd name="connsiteX6" fmla="*/ 1377260 w 1377260"/>
              <a:gd name="connsiteY6" fmla="*/ 0 h 1626008"/>
              <a:gd name="connsiteX0" fmla="*/ 0 w 1377260"/>
              <a:gd name="connsiteY0" fmla="*/ 1626008 h 1626008"/>
              <a:gd name="connsiteX1" fmla="*/ 609600 w 1377260"/>
              <a:gd name="connsiteY1" fmla="*/ 1035457 h 1626008"/>
              <a:gd name="connsiteX2" fmla="*/ 709613 w 1377260"/>
              <a:gd name="connsiteY2" fmla="*/ 916394 h 1626008"/>
              <a:gd name="connsiteX3" fmla="*/ 795338 w 1377260"/>
              <a:gd name="connsiteY3" fmla="*/ 663982 h 1626008"/>
              <a:gd name="connsiteX4" fmla="*/ 1196286 w 1377260"/>
              <a:gd name="connsiteY4" fmla="*/ 404813 h 1626008"/>
              <a:gd name="connsiteX5" fmla="*/ 1377260 w 1377260"/>
              <a:gd name="connsiteY5" fmla="*/ 0 h 1626008"/>
              <a:gd name="connsiteX0" fmla="*/ 0 w 1377260"/>
              <a:gd name="connsiteY0" fmla="*/ 1626008 h 1626008"/>
              <a:gd name="connsiteX1" fmla="*/ 709613 w 1377260"/>
              <a:gd name="connsiteY1" fmla="*/ 916394 h 1626008"/>
              <a:gd name="connsiteX2" fmla="*/ 795338 w 1377260"/>
              <a:gd name="connsiteY2" fmla="*/ 663982 h 1626008"/>
              <a:gd name="connsiteX3" fmla="*/ 1196286 w 1377260"/>
              <a:gd name="connsiteY3" fmla="*/ 404813 h 1626008"/>
              <a:gd name="connsiteX4" fmla="*/ 1377260 w 1377260"/>
              <a:gd name="connsiteY4" fmla="*/ 0 h 1626008"/>
              <a:gd name="connsiteX0" fmla="*/ 0 w 1377260"/>
              <a:gd name="connsiteY0" fmla="*/ 1626008 h 1626008"/>
              <a:gd name="connsiteX1" fmla="*/ 795338 w 1377260"/>
              <a:gd name="connsiteY1" fmla="*/ 663982 h 1626008"/>
              <a:gd name="connsiteX2" fmla="*/ 1196286 w 1377260"/>
              <a:gd name="connsiteY2" fmla="*/ 404813 h 1626008"/>
              <a:gd name="connsiteX3" fmla="*/ 1377260 w 1377260"/>
              <a:gd name="connsiteY3" fmla="*/ 0 h 1626008"/>
              <a:gd name="connsiteX0" fmla="*/ 0 w 1377260"/>
              <a:gd name="connsiteY0" fmla="*/ 1626008 h 1626008"/>
              <a:gd name="connsiteX1" fmla="*/ 1196286 w 1377260"/>
              <a:gd name="connsiteY1" fmla="*/ 404813 h 1626008"/>
              <a:gd name="connsiteX2" fmla="*/ 1377260 w 1377260"/>
              <a:gd name="connsiteY2" fmla="*/ 0 h 1626008"/>
              <a:gd name="connsiteX0" fmla="*/ 0 w 1377260"/>
              <a:gd name="connsiteY0" fmla="*/ 1626008 h 1626008"/>
              <a:gd name="connsiteX1" fmla="*/ 1377260 w 1377260"/>
              <a:gd name="connsiteY1" fmla="*/ 0 h 1626008"/>
              <a:gd name="connsiteX0" fmla="*/ 0 w 1377260"/>
              <a:gd name="connsiteY0" fmla="*/ 1626008 h 1626008"/>
              <a:gd name="connsiteX1" fmla="*/ 396086 w 1377260"/>
              <a:gd name="connsiteY1" fmla="*/ 1141798 h 1626008"/>
              <a:gd name="connsiteX2" fmla="*/ 1377260 w 1377260"/>
              <a:gd name="connsiteY2" fmla="*/ 0 h 1626008"/>
              <a:gd name="connsiteX0" fmla="*/ 375201 w 1752461"/>
              <a:gd name="connsiteY0" fmla="*/ 1626008 h 1626008"/>
              <a:gd name="connsiteX1" fmla="*/ 0 w 1752461"/>
              <a:gd name="connsiteY1" fmla="*/ 1622714 h 1626008"/>
              <a:gd name="connsiteX2" fmla="*/ 1752461 w 1752461"/>
              <a:gd name="connsiteY2" fmla="*/ 0 h 1626008"/>
              <a:gd name="connsiteX0" fmla="*/ 0 w 1377260"/>
              <a:gd name="connsiteY0" fmla="*/ 1626008 h 1626008"/>
              <a:gd name="connsiteX1" fmla="*/ 1377260 w 1377260"/>
              <a:gd name="connsiteY1" fmla="*/ 0 h 1626008"/>
              <a:gd name="connsiteX0" fmla="*/ 0 w 1377260"/>
              <a:gd name="connsiteY0" fmla="*/ 1626008 h 1626008"/>
              <a:gd name="connsiteX1" fmla="*/ 48018 w 1377260"/>
              <a:gd name="connsiteY1" fmla="*/ 1572332 h 1626008"/>
              <a:gd name="connsiteX2" fmla="*/ 1377260 w 1377260"/>
              <a:gd name="connsiteY2" fmla="*/ 0 h 1626008"/>
              <a:gd name="connsiteX0" fmla="*/ 319826 w 1697086"/>
              <a:gd name="connsiteY0" fmla="*/ 1626008 h 1634164"/>
              <a:gd name="connsiteX1" fmla="*/ 0 w 1697086"/>
              <a:gd name="connsiteY1" fmla="*/ 1634164 h 1634164"/>
              <a:gd name="connsiteX2" fmla="*/ 1697086 w 1697086"/>
              <a:gd name="connsiteY2" fmla="*/ 0 h 1634164"/>
              <a:gd name="connsiteX0" fmla="*/ 319826 w 1697086"/>
              <a:gd name="connsiteY0" fmla="*/ 1626008 h 1634164"/>
              <a:gd name="connsiteX1" fmla="*/ 0 w 1697086"/>
              <a:gd name="connsiteY1" fmla="*/ 1634164 h 1634164"/>
              <a:gd name="connsiteX2" fmla="*/ 177989 w 1697086"/>
              <a:gd name="connsiteY2" fmla="*/ 1471569 h 1634164"/>
              <a:gd name="connsiteX3" fmla="*/ 1697086 w 1697086"/>
              <a:gd name="connsiteY3" fmla="*/ 0 h 1634164"/>
              <a:gd name="connsiteX0" fmla="*/ 319826 w 1697086"/>
              <a:gd name="connsiteY0" fmla="*/ 1626008 h 1634164"/>
              <a:gd name="connsiteX1" fmla="*/ 0 w 1697086"/>
              <a:gd name="connsiteY1" fmla="*/ 1634164 h 1634164"/>
              <a:gd name="connsiteX2" fmla="*/ 11866 w 1697086"/>
              <a:gd name="connsiteY2" fmla="*/ 1528821 h 1634164"/>
              <a:gd name="connsiteX3" fmla="*/ 1697086 w 1697086"/>
              <a:gd name="connsiteY3" fmla="*/ 0 h 1634164"/>
              <a:gd name="connsiteX0" fmla="*/ 319826 w 1697086"/>
              <a:gd name="connsiteY0" fmla="*/ 1626008 h 1634164"/>
              <a:gd name="connsiteX1" fmla="*/ 0 w 1697086"/>
              <a:gd name="connsiteY1" fmla="*/ 1634164 h 1634164"/>
              <a:gd name="connsiteX2" fmla="*/ 11866 w 1697086"/>
              <a:gd name="connsiteY2" fmla="*/ 1528821 h 1634164"/>
              <a:gd name="connsiteX3" fmla="*/ 47464 w 1697086"/>
              <a:gd name="connsiteY3" fmla="*/ 1499050 h 1634164"/>
              <a:gd name="connsiteX4" fmla="*/ 1697086 w 1697086"/>
              <a:gd name="connsiteY4" fmla="*/ 0 h 1634164"/>
              <a:gd name="connsiteX0" fmla="*/ 319826 w 1697086"/>
              <a:gd name="connsiteY0" fmla="*/ 1626008 h 1634164"/>
              <a:gd name="connsiteX1" fmla="*/ 0 w 1697086"/>
              <a:gd name="connsiteY1" fmla="*/ 1634164 h 1634164"/>
              <a:gd name="connsiteX2" fmla="*/ 11866 w 1697086"/>
              <a:gd name="connsiteY2" fmla="*/ 1528821 h 1634164"/>
              <a:gd name="connsiteX3" fmla="*/ 3955 w 1697086"/>
              <a:gd name="connsiteY3" fmla="*/ 1373096 h 1634164"/>
              <a:gd name="connsiteX4" fmla="*/ 1697086 w 1697086"/>
              <a:gd name="connsiteY4" fmla="*/ 0 h 1634164"/>
              <a:gd name="connsiteX0" fmla="*/ 319826 w 1697086"/>
              <a:gd name="connsiteY0" fmla="*/ 1626008 h 1634164"/>
              <a:gd name="connsiteX1" fmla="*/ 0 w 1697086"/>
              <a:gd name="connsiteY1" fmla="*/ 1634164 h 1634164"/>
              <a:gd name="connsiteX2" fmla="*/ 11866 w 1697086"/>
              <a:gd name="connsiteY2" fmla="*/ 1528821 h 1634164"/>
              <a:gd name="connsiteX3" fmla="*/ 3955 w 1697086"/>
              <a:gd name="connsiteY3" fmla="*/ 1373096 h 1634164"/>
              <a:gd name="connsiteX4" fmla="*/ 102838 w 1697086"/>
              <a:gd name="connsiteY4" fmla="*/ 1302103 h 1634164"/>
              <a:gd name="connsiteX5" fmla="*/ 1697086 w 1697086"/>
              <a:gd name="connsiteY5" fmla="*/ 0 h 1634164"/>
              <a:gd name="connsiteX0" fmla="*/ 402888 w 1780148"/>
              <a:gd name="connsiteY0" fmla="*/ 1626008 h 1634164"/>
              <a:gd name="connsiteX1" fmla="*/ 83062 w 1780148"/>
              <a:gd name="connsiteY1" fmla="*/ 1634164 h 1634164"/>
              <a:gd name="connsiteX2" fmla="*/ 94928 w 1780148"/>
              <a:gd name="connsiteY2" fmla="*/ 1528821 h 1634164"/>
              <a:gd name="connsiteX3" fmla="*/ 87017 w 1780148"/>
              <a:gd name="connsiteY3" fmla="*/ 1373096 h 1634164"/>
              <a:gd name="connsiteX4" fmla="*/ 0 w 1780148"/>
              <a:gd name="connsiteY4" fmla="*/ 1299813 h 1634164"/>
              <a:gd name="connsiteX5" fmla="*/ 1780148 w 1780148"/>
              <a:gd name="connsiteY5" fmla="*/ 0 h 1634164"/>
              <a:gd name="connsiteX0" fmla="*/ 402888 w 1780148"/>
              <a:gd name="connsiteY0" fmla="*/ 1626008 h 1634164"/>
              <a:gd name="connsiteX1" fmla="*/ 83062 w 1780148"/>
              <a:gd name="connsiteY1" fmla="*/ 1634164 h 1634164"/>
              <a:gd name="connsiteX2" fmla="*/ 94928 w 1780148"/>
              <a:gd name="connsiteY2" fmla="*/ 1528821 h 1634164"/>
              <a:gd name="connsiteX3" fmla="*/ 87017 w 1780148"/>
              <a:gd name="connsiteY3" fmla="*/ 1373096 h 1634164"/>
              <a:gd name="connsiteX4" fmla="*/ 0 w 1780148"/>
              <a:gd name="connsiteY4" fmla="*/ 1299813 h 1634164"/>
              <a:gd name="connsiteX5" fmla="*/ 55374 w 1780148"/>
              <a:gd name="connsiteY5" fmla="*/ 1258592 h 1634164"/>
              <a:gd name="connsiteX6" fmla="*/ 1780148 w 1780148"/>
              <a:gd name="connsiteY6" fmla="*/ 0 h 1634164"/>
              <a:gd name="connsiteX0" fmla="*/ 533413 w 1910673"/>
              <a:gd name="connsiteY0" fmla="*/ 1626008 h 1634164"/>
              <a:gd name="connsiteX1" fmla="*/ 213587 w 1910673"/>
              <a:gd name="connsiteY1" fmla="*/ 1634164 h 1634164"/>
              <a:gd name="connsiteX2" fmla="*/ 225453 w 1910673"/>
              <a:gd name="connsiteY2" fmla="*/ 1528821 h 1634164"/>
              <a:gd name="connsiteX3" fmla="*/ 217542 w 1910673"/>
              <a:gd name="connsiteY3" fmla="*/ 1373096 h 1634164"/>
              <a:gd name="connsiteX4" fmla="*/ 130525 w 1910673"/>
              <a:gd name="connsiteY4" fmla="*/ 1299813 h 1634164"/>
              <a:gd name="connsiteX5" fmla="*/ 0 w 1910673"/>
              <a:gd name="connsiteY5" fmla="*/ 1242561 h 1634164"/>
              <a:gd name="connsiteX6" fmla="*/ 1910673 w 1910673"/>
              <a:gd name="connsiteY6" fmla="*/ 0 h 1634164"/>
              <a:gd name="connsiteX0" fmla="*/ 533413 w 1910673"/>
              <a:gd name="connsiteY0" fmla="*/ 1626008 h 1634164"/>
              <a:gd name="connsiteX1" fmla="*/ 213587 w 1910673"/>
              <a:gd name="connsiteY1" fmla="*/ 1634164 h 1634164"/>
              <a:gd name="connsiteX2" fmla="*/ 225453 w 1910673"/>
              <a:gd name="connsiteY2" fmla="*/ 1528821 h 1634164"/>
              <a:gd name="connsiteX3" fmla="*/ 217542 w 1910673"/>
              <a:gd name="connsiteY3" fmla="*/ 1373096 h 1634164"/>
              <a:gd name="connsiteX4" fmla="*/ 130525 w 1910673"/>
              <a:gd name="connsiteY4" fmla="*/ 1299813 h 1634164"/>
              <a:gd name="connsiteX5" fmla="*/ 0 w 1910673"/>
              <a:gd name="connsiteY5" fmla="*/ 1242561 h 1634164"/>
              <a:gd name="connsiteX6" fmla="*/ 67242 w 1910673"/>
              <a:gd name="connsiteY6" fmla="*/ 1189890 h 1634164"/>
              <a:gd name="connsiteX7" fmla="*/ 1910673 w 1910673"/>
              <a:gd name="connsiteY7" fmla="*/ 0 h 1634164"/>
              <a:gd name="connsiteX0" fmla="*/ 584831 w 1962091"/>
              <a:gd name="connsiteY0" fmla="*/ 1626008 h 1634164"/>
              <a:gd name="connsiteX1" fmla="*/ 265005 w 1962091"/>
              <a:gd name="connsiteY1" fmla="*/ 1634164 h 1634164"/>
              <a:gd name="connsiteX2" fmla="*/ 276871 w 1962091"/>
              <a:gd name="connsiteY2" fmla="*/ 1528821 h 1634164"/>
              <a:gd name="connsiteX3" fmla="*/ 268960 w 1962091"/>
              <a:gd name="connsiteY3" fmla="*/ 1373096 h 1634164"/>
              <a:gd name="connsiteX4" fmla="*/ 181943 w 1962091"/>
              <a:gd name="connsiteY4" fmla="*/ 1299813 h 1634164"/>
              <a:gd name="connsiteX5" fmla="*/ 51418 w 1962091"/>
              <a:gd name="connsiteY5" fmla="*/ 1242561 h 1634164"/>
              <a:gd name="connsiteX6" fmla="*/ 0 w 1962091"/>
              <a:gd name="connsiteY6" fmla="*/ 1109737 h 1634164"/>
              <a:gd name="connsiteX7" fmla="*/ 1962091 w 1962091"/>
              <a:gd name="connsiteY7" fmla="*/ 0 h 1634164"/>
              <a:gd name="connsiteX0" fmla="*/ 584831 w 1962091"/>
              <a:gd name="connsiteY0" fmla="*/ 1626008 h 1634164"/>
              <a:gd name="connsiteX1" fmla="*/ 265005 w 1962091"/>
              <a:gd name="connsiteY1" fmla="*/ 1634164 h 1634164"/>
              <a:gd name="connsiteX2" fmla="*/ 276871 w 1962091"/>
              <a:gd name="connsiteY2" fmla="*/ 1528821 h 1634164"/>
              <a:gd name="connsiteX3" fmla="*/ 268960 w 1962091"/>
              <a:gd name="connsiteY3" fmla="*/ 1373096 h 1634164"/>
              <a:gd name="connsiteX4" fmla="*/ 181943 w 1962091"/>
              <a:gd name="connsiteY4" fmla="*/ 1299813 h 1634164"/>
              <a:gd name="connsiteX5" fmla="*/ 51418 w 1962091"/>
              <a:gd name="connsiteY5" fmla="*/ 1242561 h 1634164"/>
              <a:gd name="connsiteX6" fmla="*/ 0 w 1962091"/>
              <a:gd name="connsiteY6" fmla="*/ 1109737 h 1634164"/>
              <a:gd name="connsiteX7" fmla="*/ 75151 w 1962091"/>
              <a:gd name="connsiteY7" fmla="*/ 1066226 h 1634164"/>
              <a:gd name="connsiteX8" fmla="*/ 1962091 w 1962091"/>
              <a:gd name="connsiteY8" fmla="*/ 0 h 1634164"/>
              <a:gd name="connsiteX0" fmla="*/ 584831 w 1962091"/>
              <a:gd name="connsiteY0" fmla="*/ 1626008 h 1634164"/>
              <a:gd name="connsiteX1" fmla="*/ 265005 w 1962091"/>
              <a:gd name="connsiteY1" fmla="*/ 1634164 h 1634164"/>
              <a:gd name="connsiteX2" fmla="*/ 276871 w 1962091"/>
              <a:gd name="connsiteY2" fmla="*/ 1528821 h 1634164"/>
              <a:gd name="connsiteX3" fmla="*/ 268960 w 1962091"/>
              <a:gd name="connsiteY3" fmla="*/ 1373096 h 1634164"/>
              <a:gd name="connsiteX4" fmla="*/ 181943 w 1962091"/>
              <a:gd name="connsiteY4" fmla="*/ 1299813 h 1634164"/>
              <a:gd name="connsiteX5" fmla="*/ 51418 w 1962091"/>
              <a:gd name="connsiteY5" fmla="*/ 1242561 h 1634164"/>
              <a:gd name="connsiteX6" fmla="*/ 0 w 1962091"/>
              <a:gd name="connsiteY6" fmla="*/ 1109737 h 1634164"/>
              <a:gd name="connsiteX7" fmla="*/ 11866 w 1962091"/>
              <a:gd name="connsiteY7" fmla="*/ 997524 h 1634164"/>
              <a:gd name="connsiteX8" fmla="*/ 1962091 w 1962091"/>
              <a:gd name="connsiteY8" fmla="*/ 0 h 1634164"/>
              <a:gd name="connsiteX0" fmla="*/ 584831 w 1962091"/>
              <a:gd name="connsiteY0" fmla="*/ 1626008 h 1634164"/>
              <a:gd name="connsiteX1" fmla="*/ 265005 w 1962091"/>
              <a:gd name="connsiteY1" fmla="*/ 1634164 h 1634164"/>
              <a:gd name="connsiteX2" fmla="*/ 276871 w 1962091"/>
              <a:gd name="connsiteY2" fmla="*/ 1528821 h 1634164"/>
              <a:gd name="connsiteX3" fmla="*/ 268960 w 1962091"/>
              <a:gd name="connsiteY3" fmla="*/ 1373096 h 1634164"/>
              <a:gd name="connsiteX4" fmla="*/ 181943 w 1962091"/>
              <a:gd name="connsiteY4" fmla="*/ 1299813 h 1634164"/>
              <a:gd name="connsiteX5" fmla="*/ 51418 w 1962091"/>
              <a:gd name="connsiteY5" fmla="*/ 1242561 h 1634164"/>
              <a:gd name="connsiteX6" fmla="*/ 0 w 1962091"/>
              <a:gd name="connsiteY6" fmla="*/ 1109737 h 1634164"/>
              <a:gd name="connsiteX7" fmla="*/ 11866 w 1962091"/>
              <a:gd name="connsiteY7" fmla="*/ 997524 h 1634164"/>
              <a:gd name="connsiteX8" fmla="*/ 59330 w 1962091"/>
              <a:gd name="connsiteY8" fmla="*/ 965463 h 1634164"/>
              <a:gd name="connsiteX9" fmla="*/ 1962091 w 1962091"/>
              <a:gd name="connsiteY9" fmla="*/ 0 h 1634164"/>
              <a:gd name="connsiteX0" fmla="*/ 584831 w 1962091"/>
              <a:gd name="connsiteY0" fmla="*/ 1626008 h 1634164"/>
              <a:gd name="connsiteX1" fmla="*/ 265005 w 1962091"/>
              <a:gd name="connsiteY1" fmla="*/ 1634164 h 1634164"/>
              <a:gd name="connsiteX2" fmla="*/ 276871 w 1962091"/>
              <a:gd name="connsiteY2" fmla="*/ 1528821 h 1634164"/>
              <a:gd name="connsiteX3" fmla="*/ 268960 w 1962091"/>
              <a:gd name="connsiteY3" fmla="*/ 1373096 h 1634164"/>
              <a:gd name="connsiteX4" fmla="*/ 181943 w 1962091"/>
              <a:gd name="connsiteY4" fmla="*/ 1299813 h 1634164"/>
              <a:gd name="connsiteX5" fmla="*/ 51418 w 1962091"/>
              <a:gd name="connsiteY5" fmla="*/ 1242561 h 1634164"/>
              <a:gd name="connsiteX6" fmla="*/ 0 w 1962091"/>
              <a:gd name="connsiteY6" fmla="*/ 1109737 h 1634164"/>
              <a:gd name="connsiteX7" fmla="*/ 11866 w 1962091"/>
              <a:gd name="connsiteY7" fmla="*/ 997524 h 1634164"/>
              <a:gd name="connsiteX8" fmla="*/ 55374 w 1962091"/>
              <a:gd name="connsiteY8" fmla="*/ 876150 h 1634164"/>
              <a:gd name="connsiteX9" fmla="*/ 1962091 w 1962091"/>
              <a:gd name="connsiteY9" fmla="*/ 0 h 1634164"/>
              <a:gd name="connsiteX0" fmla="*/ 584831 w 1962091"/>
              <a:gd name="connsiteY0" fmla="*/ 1626008 h 1634164"/>
              <a:gd name="connsiteX1" fmla="*/ 265005 w 1962091"/>
              <a:gd name="connsiteY1" fmla="*/ 1634164 h 1634164"/>
              <a:gd name="connsiteX2" fmla="*/ 276871 w 1962091"/>
              <a:gd name="connsiteY2" fmla="*/ 1528821 h 1634164"/>
              <a:gd name="connsiteX3" fmla="*/ 268960 w 1962091"/>
              <a:gd name="connsiteY3" fmla="*/ 1373096 h 1634164"/>
              <a:gd name="connsiteX4" fmla="*/ 181943 w 1962091"/>
              <a:gd name="connsiteY4" fmla="*/ 1299813 h 1634164"/>
              <a:gd name="connsiteX5" fmla="*/ 51418 w 1962091"/>
              <a:gd name="connsiteY5" fmla="*/ 1242561 h 1634164"/>
              <a:gd name="connsiteX6" fmla="*/ 0 w 1962091"/>
              <a:gd name="connsiteY6" fmla="*/ 1109737 h 1634164"/>
              <a:gd name="connsiteX7" fmla="*/ 11866 w 1962091"/>
              <a:gd name="connsiteY7" fmla="*/ 997524 h 1634164"/>
              <a:gd name="connsiteX8" fmla="*/ 55374 w 1962091"/>
              <a:gd name="connsiteY8" fmla="*/ 876150 h 1634164"/>
              <a:gd name="connsiteX9" fmla="*/ 122615 w 1962091"/>
              <a:gd name="connsiteY9" fmla="*/ 848669 h 1634164"/>
              <a:gd name="connsiteX10" fmla="*/ 1962091 w 1962091"/>
              <a:gd name="connsiteY10" fmla="*/ 0 h 1634164"/>
              <a:gd name="connsiteX0" fmla="*/ 584831 w 1962091"/>
              <a:gd name="connsiteY0" fmla="*/ 1626008 h 1634164"/>
              <a:gd name="connsiteX1" fmla="*/ 265005 w 1962091"/>
              <a:gd name="connsiteY1" fmla="*/ 1634164 h 1634164"/>
              <a:gd name="connsiteX2" fmla="*/ 276871 w 1962091"/>
              <a:gd name="connsiteY2" fmla="*/ 1528821 h 1634164"/>
              <a:gd name="connsiteX3" fmla="*/ 268960 w 1962091"/>
              <a:gd name="connsiteY3" fmla="*/ 1373096 h 1634164"/>
              <a:gd name="connsiteX4" fmla="*/ 181943 w 1962091"/>
              <a:gd name="connsiteY4" fmla="*/ 1299813 h 1634164"/>
              <a:gd name="connsiteX5" fmla="*/ 51418 w 1962091"/>
              <a:gd name="connsiteY5" fmla="*/ 1242561 h 1634164"/>
              <a:gd name="connsiteX6" fmla="*/ 0 w 1962091"/>
              <a:gd name="connsiteY6" fmla="*/ 1109737 h 1634164"/>
              <a:gd name="connsiteX7" fmla="*/ 11866 w 1962091"/>
              <a:gd name="connsiteY7" fmla="*/ 997524 h 1634164"/>
              <a:gd name="connsiteX8" fmla="*/ 55374 w 1962091"/>
              <a:gd name="connsiteY8" fmla="*/ 876150 h 1634164"/>
              <a:gd name="connsiteX9" fmla="*/ 98883 w 1962091"/>
              <a:gd name="connsiteY9" fmla="*/ 793707 h 1634164"/>
              <a:gd name="connsiteX10" fmla="*/ 1962091 w 1962091"/>
              <a:gd name="connsiteY10" fmla="*/ 0 h 1634164"/>
              <a:gd name="connsiteX0" fmla="*/ 584831 w 1962091"/>
              <a:gd name="connsiteY0" fmla="*/ 1626008 h 1634164"/>
              <a:gd name="connsiteX1" fmla="*/ 265005 w 1962091"/>
              <a:gd name="connsiteY1" fmla="*/ 1634164 h 1634164"/>
              <a:gd name="connsiteX2" fmla="*/ 276871 w 1962091"/>
              <a:gd name="connsiteY2" fmla="*/ 1528821 h 1634164"/>
              <a:gd name="connsiteX3" fmla="*/ 268960 w 1962091"/>
              <a:gd name="connsiteY3" fmla="*/ 1373096 h 1634164"/>
              <a:gd name="connsiteX4" fmla="*/ 181943 w 1962091"/>
              <a:gd name="connsiteY4" fmla="*/ 1299813 h 1634164"/>
              <a:gd name="connsiteX5" fmla="*/ 51418 w 1962091"/>
              <a:gd name="connsiteY5" fmla="*/ 1242561 h 1634164"/>
              <a:gd name="connsiteX6" fmla="*/ 0 w 1962091"/>
              <a:gd name="connsiteY6" fmla="*/ 1109737 h 1634164"/>
              <a:gd name="connsiteX7" fmla="*/ 11866 w 1962091"/>
              <a:gd name="connsiteY7" fmla="*/ 997524 h 1634164"/>
              <a:gd name="connsiteX8" fmla="*/ 55374 w 1962091"/>
              <a:gd name="connsiteY8" fmla="*/ 876150 h 1634164"/>
              <a:gd name="connsiteX9" fmla="*/ 98883 w 1962091"/>
              <a:gd name="connsiteY9" fmla="*/ 793707 h 1634164"/>
              <a:gd name="connsiteX10" fmla="*/ 154257 w 1962091"/>
              <a:gd name="connsiteY10" fmla="*/ 766226 h 1634164"/>
              <a:gd name="connsiteX11" fmla="*/ 1962091 w 1962091"/>
              <a:gd name="connsiteY11" fmla="*/ 0 h 1634164"/>
              <a:gd name="connsiteX0" fmla="*/ 584831 w 1962091"/>
              <a:gd name="connsiteY0" fmla="*/ 1626008 h 1634164"/>
              <a:gd name="connsiteX1" fmla="*/ 265005 w 1962091"/>
              <a:gd name="connsiteY1" fmla="*/ 1634164 h 1634164"/>
              <a:gd name="connsiteX2" fmla="*/ 276871 w 1962091"/>
              <a:gd name="connsiteY2" fmla="*/ 1528821 h 1634164"/>
              <a:gd name="connsiteX3" fmla="*/ 268960 w 1962091"/>
              <a:gd name="connsiteY3" fmla="*/ 1373096 h 1634164"/>
              <a:gd name="connsiteX4" fmla="*/ 181943 w 1962091"/>
              <a:gd name="connsiteY4" fmla="*/ 1299813 h 1634164"/>
              <a:gd name="connsiteX5" fmla="*/ 51418 w 1962091"/>
              <a:gd name="connsiteY5" fmla="*/ 1242561 h 1634164"/>
              <a:gd name="connsiteX6" fmla="*/ 0 w 1962091"/>
              <a:gd name="connsiteY6" fmla="*/ 1109737 h 1634164"/>
              <a:gd name="connsiteX7" fmla="*/ 11866 w 1962091"/>
              <a:gd name="connsiteY7" fmla="*/ 997524 h 1634164"/>
              <a:gd name="connsiteX8" fmla="*/ 55374 w 1962091"/>
              <a:gd name="connsiteY8" fmla="*/ 876150 h 1634164"/>
              <a:gd name="connsiteX9" fmla="*/ 98883 w 1962091"/>
              <a:gd name="connsiteY9" fmla="*/ 793707 h 1634164"/>
              <a:gd name="connsiteX10" fmla="*/ 71196 w 1962091"/>
              <a:gd name="connsiteY10" fmla="*/ 683783 h 1634164"/>
              <a:gd name="connsiteX11" fmla="*/ 1962091 w 1962091"/>
              <a:gd name="connsiteY11" fmla="*/ 0 h 1634164"/>
              <a:gd name="connsiteX0" fmla="*/ 584831 w 1962091"/>
              <a:gd name="connsiteY0" fmla="*/ 1626008 h 1634164"/>
              <a:gd name="connsiteX1" fmla="*/ 265005 w 1962091"/>
              <a:gd name="connsiteY1" fmla="*/ 1634164 h 1634164"/>
              <a:gd name="connsiteX2" fmla="*/ 276871 w 1962091"/>
              <a:gd name="connsiteY2" fmla="*/ 1528821 h 1634164"/>
              <a:gd name="connsiteX3" fmla="*/ 268960 w 1962091"/>
              <a:gd name="connsiteY3" fmla="*/ 1373096 h 1634164"/>
              <a:gd name="connsiteX4" fmla="*/ 181943 w 1962091"/>
              <a:gd name="connsiteY4" fmla="*/ 1299813 h 1634164"/>
              <a:gd name="connsiteX5" fmla="*/ 51418 w 1962091"/>
              <a:gd name="connsiteY5" fmla="*/ 1242561 h 1634164"/>
              <a:gd name="connsiteX6" fmla="*/ 0 w 1962091"/>
              <a:gd name="connsiteY6" fmla="*/ 1109737 h 1634164"/>
              <a:gd name="connsiteX7" fmla="*/ 11866 w 1962091"/>
              <a:gd name="connsiteY7" fmla="*/ 997524 h 1634164"/>
              <a:gd name="connsiteX8" fmla="*/ 55374 w 1962091"/>
              <a:gd name="connsiteY8" fmla="*/ 876150 h 1634164"/>
              <a:gd name="connsiteX9" fmla="*/ 98883 w 1962091"/>
              <a:gd name="connsiteY9" fmla="*/ 793707 h 1634164"/>
              <a:gd name="connsiteX10" fmla="*/ 71196 w 1962091"/>
              <a:gd name="connsiteY10" fmla="*/ 683783 h 1634164"/>
              <a:gd name="connsiteX11" fmla="*/ 130525 w 1962091"/>
              <a:gd name="connsiteY11" fmla="*/ 665463 h 1634164"/>
              <a:gd name="connsiteX12" fmla="*/ 1962091 w 1962091"/>
              <a:gd name="connsiteY12" fmla="*/ 0 h 1634164"/>
              <a:gd name="connsiteX0" fmla="*/ 584831 w 1962091"/>
              <a:gd name="connsiteY0" fmla="*/ 1626008 h 1634164"/>
              <a:gd name="connsiteX1" fmla="*/ 265005 w 1962091"/>
              <a:gd name="connsiteY1" fmla="*/ 1634164 h 1634164"/>
              <a:gd name="connsiteX2" fmla="*/ 276871 w 1962091"/>
              <a:gd name="connsiteY2" fmla="*/ 1528821 h 1634164"/>
              <a:gd name="connsiteX3" fmla="*/ 268960 w 1962091"/>
              <a:gd name="connsiteY3" fmla="*/ 1373096 h 1634164"/>
              <a:gd name="connsiteX4" fmla="*/ 181943 w 1962091"/>
              <a:gd name="connsiteY4" fmla="*/ 1299813 h 1634164"/>
              <a:gd name="connsiteX5" fmla="*/ 51418 w 1962091"/>
              <a:gd name="connsiteY5" fmla="*/ 1242561 h 1634164"/>
              <a:gd name="connsiteX6" fmla="*/ 0 w 1962091"/>
              <a:gd name="connsiteY6" fmla="*/ 1109737 h 1634164"/>
              <a:gd name="connsiteX7" fmla="*/ 11866 w 1962091"/>
              <a:gd name="connsiteY7" fmla="*/ 997524 h 1634164"/>
              <a:gd name="connsiteX8" fmla="*/ 55374 w 1962091"/>
              <a:gd name="connsiteY8" fmla="*/ 876150 h 1634164"/>
              <a:gd name="connsiteX9" fmla="*/ 98883 w 1962091"/>
              <a:gd name="connsiteY9" fmla="*/ 793707 h 1634164"/>
              <a:gd name="connsiteX10" fmla="*/ 71196 w 1962091"/>
              <a:gd name="connsiteY10" fmla="*/ 683783 h 1634164"/>
              <a:gd name="connsiteX11" fmla="*/ 177989 w 1962091"/>
              <a:gd name="connsiteY11" fmla="*/ 550959 h 1634164"/>
              <a:gd name="connsiteX12" fmla="*/ 1962091 w 1962091"/>
              <a:gd name="connsiteY12" fmla="*/ 0 h 1634164"/>
              <a:gd name="connsiteX0" fmla="*/ 584831 w 1962091"/>
              <a:gd name="connsiteY0" fmla="*/ 1626008 h 1634164"/>
              <a:gd name="connsiteX1" fmla="*/ 265005 w 1962091"/>
              <a:gd name="connsiteY1" fmla="*/ 1634164 h 1634164"/>
              <a:gd name="connsiteX2" fmla="*/ 276871 w 1962091"/>
              <a:gd name="connsiteY2" fmla="*/ 1528821 h 1634164"/>
              <a:gd name="connsiteX3" fmla="*/ 268960 w 1962091"/>
              <a:gd name="connsiteY3" fmla="*/ 1373096 h 1634164"/>
              <a:gd name="connsiteX4" fmla="*/ 181943 w 1962091"/>
              <a:gd name="connsiteY4" fmla="*/ 1299813 h 1634164"/>
              <a:gd name="connsiteX5" fmla="*/ 51418 w 1962091"/>
              <a:gd name="connsiteY5" fmla="*/ 1242561 h 1634164"/>
              <a:gd name="connsiteX6" fmla="*/ 0 w 1962091"/>
              <a:gd name="connsiteY6" fmla="*/ 1109737 h 1634164"/>
              <a:gd name="connsiteX7" fmla="*/ 11866 w 1962091"/>
              <a:gd name="connsiteY7" fmla="*/ 997524 h 1634164"/>
              <a:gd name="connsiteX8" fmla="*/ 55374 w 1962091"/>
              <a:gd name="connsiteY8" fmla="*/ 876150 h 1634164"/>
              <a:gd name="connsiteX9" fmla="*/ 98883 w 1962091"/>
              <a:gd name="connsiteY9" fmla="*/ 793707 h 1634164"/>
              <a:gd name="connsiteX10" fmla="*/ 71196 w 1962091"/>
              <a:gd name="connsiteY10" fmla="*/ 683783 h 1634164"/>
              <a:gd name="connsiteX11" fmla="*/ 177989 w 1962091"/>
              <a:gd name="connsiteY11" fmla="*/ 550959 h 1634164"/>
              <a:gd name="connsiteX12" fmla="*/ 265006 w 1962091"/>
              <a:gd name="connsiteY12" fmla="*/ 525768 h 1634164"/>
              <a:gd name="connsiteX13" fmla="*/ 1962091 w 1962091"/>
              <a:gd name="connsiteY13" fmla="*/ 0 h 1634164"/>
              <a:gd name="connsiteX0" fmla="*/ 584831 w 1962091"/>
              <a:gd name="connsiteY0" fmla="*/ 1626008 h 1634164"/>
              <a:gd name="connsiteX1" fmla="*/ 265005 w 1962091"/>
              <a:gd name="connsiteY1" fmla="*/ 1634164 h 1634164"/>
              <a:gd name="connsiteX2" fmla="*/ 276871 w 1962091"/>
              <a:gd name="connsiteY2" fmla="*/ 1528821 h 1634164"/>
              <a:gd name="connsiteX3" fmla="*/ 268960 w 1962091"/>
              <a:gd name="connsiteY3" fmla="*/ 1373096 h 1634164"/>
              <a:gd name="connsiteX4" fmla="*/ 181943 w 1962091"/>
              <a:gd name="connsiteY4" fmla="*/ 1299813 h 1634164"/>
              <a:gd name="connsiteX5" fmla="*/ 51418 w 1962091"/>
              <a:gd name="connsiteY5" fmla="*/ 1242561 h 1634164"/>
              <a:gd name="connsiteX6" fmla="*/ 0 w 1962091"/>
              <a:gd name="connsiteY6" fmla="*/ 1109737 h 1634164"/>
              <a:gd name="connsiteX7" fmla="*/ 11866 w 1962091"/>
              <a:gd name="connsiteY7" fmla="*/ 997524 h 1634164"/>
              <a:gd name="connsiteX8" fmla="*/ 55374 w 1962091"/>
              <a:gd name="connsiteY8" fmla="*/ 876150 h 1634164"/>
              <a:gd name="connsiteX9" fmla="*/ 98883 w 1962091"/>
              <a:gd name="connsiteY9" fmla="*/ 793707 h 1634164"/>
              <a:gd name="connsiteX10" fmla="*/ 71196 w 1962091"/>
              <a:gd name="connsiteY10" fmla="*/ 683783 h 1634164"/>
              <a:gd name="connsiteX11" fmla="*/ 177989 w 1962091"/>
              <a:gd name="connsiteY11" fmla="*/ 550959 h 1634164"/>
              <a:gd name="connsiteX12" fmla="*/ 185900 w 1962091"/>
              <a:gd name="connsiteY12" fmla="*/ 422714 h 1634164"/>
              <a:gd name="connsiteX13" fmla="*/ 1962091 w 1962091"/>
              <a:gd name="connsiteY13" fmla="*/ 0 h 1634164"/>
              <a:gd name="connsiteX0" fmla="*/ 584831 w 1962091"/>
              <a:gd name="connsiteY0" fmla="*/ 1626008 h 1634164"/>
              <a:gd name="connsiteX1" fmla="*/ 265005 w 1962091"/>
              <a:gd name="connsiteY1" fmla="*/ 1634164 h 1634164"/>
              <a:gd name="connsiteX2" fmla="*/ 276871 w 1962091"/>
              <a:gd name="connsiteY2" fmla="*/ 1528821 h 1634164"/>
              <a:gd name="connsiteX3" fmla="*/ 268960 w 1962091"/>
              <a:gd name="connsiteY3" fmla="*/ 1373096 h 1634164"/>
              <a:gd name="connsiteX4" fmla="*/ 181943 w 1962091"/>
              <a:gd name="connsiteY4" fmla="*/ 1299813 h 1634164"/>
              <a:gd name="connsiteX5" fmla="*/ 51418 w 1962091"/>
              <a:gd name="connsiteY5" fmla="*/ 1242561 h 1634164"/>
              <a:gd name="connsiteX6" fmla="*/ 0 w 1962091"/>
              <a:gd name="connsiteY6" fmla="*/ 1109737 h 1634164"/>
              <a:gd name="connsiteX7" fmla="*/ 11866 w 1962091"/>
              <a:gd name="connsiteY7" fmla="*/ 997524 h 1634164"/>
              <a:gd name="connsiteX8" fmla="*/ 55374 w 1962091"/>
              <a:gd name="connsiteY8" fmla="*/ 876150 h 1634164"/>
              <a:gd name="connsiteX9" fmla="*/ 98883 w 1962091"/>
              <a:gd name="connsiteY9" fmla="*/ 793707 h 1634164"/>
              <a:gd name="connsiteX10" fmla="*/ 71196 w 1962091"/>
              <a:gd name="connsiteY10" fmla="*/ 683783 h 1634164"/>
              <a:gd name="connsiteX11" fmla="*/ 177989 w 1962091"/>
              <a:gd name="connsiteY11" fmla="*/ 550959 h 1634164"/>
              <a:gd name="connsiteX12" fmla="*/ 185900 w 1962091"/>
              <a:gd name="connsiteY12" fmla="*/ 422714 h 1634164"/>
              <a:gd name="connsiteX13" fmla="*/ 257096 w 1962091"/>
              <a:gd name="connsiteY13" fmla="*/ 404395 h 1634164"/>
              <a:gd name="connsiteX14" fmla="*/ 1962091 w 1962091"/>
              <a:gd name="connsiteY14" fmla="*/ 0 h 1634164"/>
              <a:gd name="connsiteX0" fmla="*/ 584831 w 1962091"/>
              <a:gd name="connsiteY0" fmla="*/ 1626008 h 1634164"/>
              <a:gd name="connsiteX1" fmla="*/ 265005 w 1962091"/>
              <a:gd name="connsiteY1" fmla="*/ 1634164 h 1634164"/>
              <a:gd name="connsiteX2" fmla="*/ 276871 w 1962091"/>
              <a:gd name="connsiteY2" fmla="*/ 1528821 h 1634164"/>
              <a:gd name="connsiteX3" fmla="*/ 268960 w 1962091"/>
              <a:gd name="connsiteY3" fmla="*/ 1373096 h 1634164"/>
              <a:gd name="connsiteX4" fmla="*/ 181943 w 1962091"/>
              <a:gd name="connsiteY4" fmla="*/ 1299813 h 1634164"/>
              <a:gd name="connsiteX5" fmla="*/ 51418 w 1962091"/>
              <a:gd name="connsiteY5" fmla="*/ 1242561 h 1634164"/>
              <a:gd name="connsiteX6" fmla="*/ 0 w 1962091"/>
              <a:gd name="connsiteY6" fmla="*/ 1109737 h 1634164"/>
              <a:gd name="connsiteX7" fmla="*/ 11866 w 1962091"/>
              <a:gd name="connsiteY7" fmla="*/ 997524 h 1634164"/>
              <a:gd name="connsiteX8" fmla="*/ 55374 w 1962091"/>
              <a:gd name="connsiteY8" fmla="*/ 876150 h 1634164"/>
              <a:gd name="connsiteX9" fmla="*/ 98883 w 1962091"/>
              <a:gd name="connsiteY9" fmla="*/ 793707 h 1634164"/>
              <a:gd name="connsiteX10" fmla="*/ 71196 w 1962091"/>
              <a:gd name="connsiteY10" fmla="*/ 683783 h 1634164"/>
              <a:gd name="connsiteX11" fmla="*/ 177989 w 1962091"/>
              <a:gd name="connsiteY11" fmla="*/ 550959 h 1634164"/>
              <a:gd name="connsiteX12" fmla="*/ 185900 w 1962091"/>
              <a:gd name="connsiteY12" fmla="*/ 422714 h 1634164"/>
              <a:gd name="connsiteX13" fmla="*/ 284783 w 1962091"/>
              <a:gd name="connsiteY13" fmla="*/ 305922 h 1634164"/>
              <a:gd name="connsiteX14" fmla="*/ 1962091 w 1962091"/>
              <a:gd name="connsiteY14" fmla="*/ 0 h 1634164"/>
              <a:gd name="connsiteX0" fmla="*/ 584831 w 1962091"/>
              <a:gd name="connsiteY0" fmla="*/ 1626008 h 1634164"/>
              <a:gd name="connsiteX1" fmla="*/ 265005 w 1962091"/>
              <a:gd name="connsiteY1" fmla="*/ 1634164 h 1634164"/>
              <a:gd name="connsiteX2" fmla="*/ 276871 w 1962091"/>
              <a:gd name="connsiteY2" fmla="*/ 1528821 h 1634164"/>
              <a:gd name="connsiteX3" fmla="*/ 268960 w 1962091"/>
              <a:gd name="connsiteY3" fmla="*/ 1373096 h 1634164"/>
              <a:gd name="connsiteX4" fmla="*/ 181943 w 1962091"/>
              <a:gd name="connsiteY4" fmla="*/ 1299813 h 1634164"/>
              <a:gd name="connsiteX5" fmla="*/ 51418 w 1962091"/>
              <a:gd name="connsiteY5" fmla="*/ 1242561 h 1634164"/>
              <a:gd name="connsiteX6" fmla="*/ 0 w 1962091"/>
              <a:gd name="connsiteY6" fmla="*/ 1109737 h 1634164"/>
              <a:gd name="connsiteX7" fmla="*/ 11866 w 1962091"/>
              <a:gd name="connsiteY7" fmla="*/ 997524 h 1634164"/>
              <a:gd name="connsiteX8" fmla="*/ 55374 w 1962091"/>
              <a:gd name="connsiteY8" fmla="*/ 876150 h 1634164"/>
              <a:gd name="connsiteX9" fmla="*/ 98883 w 1962091"/>
              <a:gd name="connsiteY9" fmla="*/ 793707 h 1634164"/>
              <a:gd name="connsiteX10" fmla="*/ 71196 w 1962091"/>
              <a:gd name="connsiteY10" fmla="*/ 683783 h 1634164"/>
              <a:gd name="connsiteX11" fmla="*/ 177989 w 1962091"/>
              <a:gd name="connsiteY11" fmla="*/ 550959 h 1634164"/>
              <a:gd name="connsiteX12" fmla="*/ 185900 w 1962091"/>
              <a:gd name="connsiteY12" fmla="*/ 422714 h 1634164"/>
              <a:gd name="connsiteX13" fmla="*/ 284783 w 1962091"/>
              <a:gd name="connsiteY13" fmla="*/ 305922 h 1634164"/>
              <a:gd name="connsiteX14" fmla="*/ 411353 w 1962091"/>
              <a:gd name="connsiteY14" fmla="*/ 278440 h 1634164"/>
              <a:gd name="connsiteX15" fmla="*/ 1962091 w 1962091"/>
              <a:gd name="connsiteY15" fmla="*/ 0 h 1634164"/>
              <a:gd name="connsiteX0" fmla="*/ 584831 w 1962091"/>
              <a:gd name="connsiteY0" fmla="*/ 1626008 h 1634164"/>
              <a:gd name="connsiteX1" fmla="*/ 265005 w 1962091"/>
              <a:gd name="connsiteY1" fmla="*/ 1634164 h 1634164"/>
              <a:gd name="connsiteX2" fmla="*/ 276871 w 1962091"/>
              <a:gd name="connsiteY2" fmla="*/ 1528821 h 1634164"/>
              <a:gd name="connsiteX3" fmla="*/ 268960 w 1962091"/>
              <a:gd name="connsiteY3" fmla="*/ 1373096 h 1634164"/>
              <a:gd name="connsiteX4" fmla="*/ 181943 w 1962091"/>
              <a:gd name="connsiteY4" fmla="*/ 1299813 h 1634164"/>
              <a:gd name="connsiteX5" fmla="*/ 51418 w 1962091"/>
              <a:gd name="connsiteY5" fmla="*/ 1242561 h 1634164"/>
              <a:gd name="connsiteX6" fmla="*/ 0 w 1962091"/>
              <a:gd name="connsiteY6" fmla="*/ 1109737 h 1634164"/>
              <a:gd name="connsiteX7" fmla="*/ 11866 w 1962091"/>
              <a:gd name="connsiteY7" fmla="*/ 997524 h 1634164"/>
              <a:gd name="connsiteX8" fmla="*/ 55374 w 1962091"/>
              <a:gd name="connsiteY8" fmla="*/ 876150 h 1634164"/>
              <a:gd name="connsiteX9" fmla="*/ 98883 w 1962091"/>
              <a:gd name="connsiteY9" fmla="*/ 793707 h 1634164"/>
              <a:gd name="connsiteX10" fmla="*/ 71196 w 1962091"/>
              <a:gd name="connsiteY10" fmla="*/ 683783 h 1634164"/>
              <a:gd name="connsiteX11" fmla="*/ 177989 w 1962091"/>
              <a:gd name="connsiteY11" fmla="*/ 550959 h 1634164"/>
              <a:gd name="connsiteX12" fmla="*/ 185900 w 1962091"/>
              <a:gd name="connsiteY12" fmla="*/ 422714 h 1634164"/>
              <a:gd name="connsiteX13" fmla="*/ 284783 w 1962091"/>
              <a:gd name="connsiteY13" fmla="*/ 305922 h 1634164"/>
              <a:gd name="connsiteX14" fmla="*/ 446951 w 1962091"/>
              <a:gd name="connsiteY14" fmla="*/ 159356 h 1634164"/>
              <a:gd name="connsiteX15" fmla="*/ 1962091 w 1962091"/>
              <a:gd name="connsiteY15" fmla="*/ 0 h 1634164"/>
              <a:gd name="connsiteX0" fmla="*/ 584831 w 1962091"/>
              <a:gd name="connsiteY0" fmla="*/ 1626008 h 1634164"/>
              <a:gd name="connsiteX1" fmla="*/ 265005 w 1962091"/>
              <a:gd name="connsiteY1" fmla="*/ 1634164 h 1634164"/>
              <a:gd name="connsiteX2" fmla="*/ 276871 w 1962091"/>
              <a:gd name="connsiteY2" fmla="*/ 1528821 h 1634164"/>
              <a:gd name="connsiteX3" fmla="*/ 268960 w 1962091"/>
              <a:gd name="connsiteY3" fmla="*/ 1373096 h 1634164"/>
              <a:gd name="connsiteX4" fmla="*/ 181943 w 1962091"/>
              <a:gd name="connsiteY4" fmla="*/ 1299813 h 1634164"/>
              <a:gd name="connsiteX5" fmla="*/ 51418 w 1962091"/>
              <a:gd name="connsiteY5" fmla="*/ 1242561 h 1634164"/>
              <a:gd name="connsiteX6" fmla="*/ 0 w 1962091"/>
              <a:gd name="connsiteY6" fmla="*/ 1109737 h 1634164"/>
              <a:gd name="connsiteX7" fmla="*/ 11866 w 1962091"/>
              <a:gd name="connsiteY7" fmla="*/ 997524 h 1634164"/>
              <a:gd name="connsiteX8" fmla="*/ 55374 w 1962091"/>
              <a:gd name="connsiteY8" fmla="*/ 876150 h 1634164"/>
              <a:gd name="connsiteX9" fmla="*/ 98883 w 1962091"/>
              <a:gd name="connsiteY9" fmla="*/ 793707 h 1634164"/>
              <a:gd name="connsiteX10" fmla="*/ 71196 w 1962091"/>
              <a:gd name="connsiteY10" fmla="*/ 683783 h 1634164"/>
              <a:gd name="connsiteX11" fmla="*/ 177989 w 1962091"/>
              <a:gd name="connsiteY11" fmla="*/ 550959 h 1634164"/>
              <a:gd name="connsiteX12" fmla="*/ 185900 w 1962091"/>
              <a:gd name="connsiteY12" fmla="*/ 422714 h 1634164"/>
              <a:gd name="connsiteX13" fmla="*/ 284783 w 1962091"/>
              <a:gd name="connsiteY13" fmla="*/ 305922 h 1634164"/>
              <a:gd name="connsiteX14" fmla="*/ 446951 w 1962091"/>
              <a:gd name="connsiteY14" fmla="*/ 159356 h 1634164"/>
              <a:gd name="connsiteX15" fmla="*/ 533968 w 1962091"/>
              <a:gd name="connsiteY15" fmla="*/ 150196 h 1634164"/>
              <a:gd name="connsiteX16" fmla="*/ 1962091 w 1962091"/>
              <a:gd name="connsiteY16" fmla="*/ 0 h 1634164"/>
              <a:gd name="connsiteX0" fmla="*/ 584831 w 1962091"/>
              <a:gd name="connsiteY0" fmla="*/ 1631537 h 1639693"/>
              <a:gd name="connsiteX1" fmla="*/ 265005 w 1962091"/>
              <a:gd name="connsiteY1" fmla="*/ 1639693 h 1639693"/>
              <a:gd name="connsiteX2" fmla="*/ 276871 w 1962091"/>
              <a:gd name="connsiteY2" fmla="*/ 1534350 h 1639693"/>
              <a:gd name="connsiteX3" fmla="*/ 268960 w 1962091"/>
              <a:gd name="connsiteY3" fmla="*/ 1378625 h 1639693"/>
              <a:gd name="connsiteX4" fmla="*/ 181943 w 1962091"/>
              <a:gd name="connsiteY4" fmla="*/ 1305342 h 1639693"/>
              <a:gd name="connsiteX5" fmla="*/ 51418 w 1962091"/>
              <a:gd name="connsiteY5" fmla="*/ 1248090 h 1639693"/>
              <a:gd name="connsiteX6" fmla="*/ 0 w 1962091"/>
              <a:gd name="connsiteY6" fmla="*/ 1115266 h 1639693"/>
              <a:gd name="connsiteX7" fmla="*/ 11866 w 1962091"/>
              <a:gd name="connsiteY7" fmla="*/ 1003053 h 1639693"/>
              <a:gd name="connsiteX8" fmla="*/ 55374 w 1962091"/>
              <a:gd name="connsiteY8" fmla="*/ 881679 h 1639693"/>
              <a:gd name="connsiteX9" fmla="*/ 98883 w 1962091"/>
              <a:gd name="connsiteY9" fmla="*/ 799236 h 1639693"/>
              <a:gd name="connsiteX10" fmla="*/ 71196 w 1962091"/>
              <a:gd name="connsiteY10" fmla="*/ 689312 h 1639693"/>
              <a:gd name="connsiteX11" fmla="*/ 177989 w 1962091"/>
              <a:gd name="connsiteY11" fmla="*/ 556488 h 1639693"/>
              <a:gd name="connsiteX12" fmla="*/ 185900 w 1962091"/>
              <a:gd name="connsiteY12" fmla="*/ 428243 h 1639693"/>
              <a:gd name="connsiteX13" fmla="*/ 284783 w 1962091"/>
              <a:gd name="connsiteY13" fmla="*/ 311451 h 1639693"/>
              <a:gd name="connsiteX14" fmla="*/ 446951 w 1962091"/>
              <a:gd name="connsiteY14" fmla="*/ 164885 h 1639693"/>
              <a:gd name="connsiteX15" fmla="*/ 359934 w 1962091"/>
              <a:gd name="connsiteY15" fmla="*/ 0 h 1639693"/>
              <a:gd name="connsiteX16" fmla="*/ 1962091 w 1962091"/>
              <a:gd name="connsiteY16" fmla="*/ 5529 h 1639693"/>
              <a:gd name="connsiteX0" fmla="*/ 584831 w 1962091"/>
              <a:gd name="connsiteY0" fmla="*/ 1633826 h 1641982"/>
              <a:gd name="connsiteX1" fmla="*/ 265005 w 1962091"/>
              <a:gd name="connsiteY1" fmla="*/ 1641982 h 1641982"/>
              <a:gd name="connsiteX2" fmla="*/ 276871 w 1962091"/>
              <a:gd name="connsiteY2" fmla="*/ 1536639 h 1641982"/>
              <a:gd name="connsiteX3" fmla="*/ 268960 w 1962091"/>
              <a:gd name="connsiteY3" fmla="*/ 1380914 h 1641982"/>
              <a:gd name="connsiteX4" fmla="*/ 181943 w 1962091"/>
              <a:gd name="connsiteY4" fmla="*/ 1307631 h 1641982"/>
              <a:gd name="connsiteX5" fmla="*/ 51418 w 1962091"/>
              <a:gd name="connsiteY5" fmla="*/ 1250379 h 1641982"/>
              <a:gd name="connsiteX6" fmla="*/ 0 w 1962091"/>
              <a:gd name="connsiteY6" fmla="*/ 1117555 h 1641982"/>
              <a:gd name="connsiteX7" fmla="*/ 11866 w 1962091"/>
              <a:gd name="connsiteY7" fmla="*/ 1005342 h 1641982"/>
              <a:gd name="connsiteX8" fmla="*/ 55374 w 1962091"/>
              <a:gd name="connsiteY8" fmla="*/ 883968 h 1641982"/>
              <a:gd name="connsiteX9" fmla="*/ 98883 w 1962091"/>
              <a:gd name="connsiteY9" fmla="*/ 801525 h 1641982"/>
              <a:gd name="connsiteX10" fmla="*/ 71196 w 1962091"/>
              <a:gd name="connsiteY10" fmla="*/ 691601 h 1641982"/>
              <a:gd name="connsiteX11" fmla="*/ 177989 w 1962091"/>
              <a:gd name="connsiteY11" fmla="*/ 558777 h 1641982"/>
              <a:gd name="connsiteX12" fmla="*/ 185900 w 1962091"/>
              <a:gd name="connsiteY12" fmla="*/ 430532 h 1641982"/>
              <a:gd name="connsiteX13" fmla="*/ 284783 w 1962091"/>
              <a:gd name="connsiteY13" fmla="*/ 313740 h 1641982"/>
              <a:gd name="connsiteX14" fmla="*/ 446951 w 1962091"/>
              <a:gd name="connsiteY14" fmla="*/ 167174 h 1641982"/>
              <a:gd name="connsiteX15" fmla="*/ 359934 w 1962091"/>
              <a:gd name="connsiteY15" fmla="*/ 2289 h 1641982"/>
              <a:gd name="connsiteX16" fmla="*/ 431129 w 1962091"/>
              <a:gd name="connsiteY16" fmla="*/ 0 h 1641982"/>
              <a:gd name="connsiteX17" fmla="*/ 1962091 w 1962091"/>
              <a:gd name="connsiteY17" fmla="*/ 7818 h 1641982"/>
              <a:gd name="connsiteX0" fmla="*/ 584831 w 1962091"/>
              <a:gd name="connsiteY0" fmla="*/ 1718559 h 1726715"/>
              <a:gd name="connsiteX1" fmla="*/ 265005 w 1962091"/>
              <a:gd name="connsiteY1" fmla="*/ 1726715 h 1726715"/>
              <a:gd name="connsiteX2" fmla="*/ 276871 w 1962091"/>
              <a:gd name="connsiteY2" fmla="*/ 1621372 h 1726715"/>
              <a:gd name="connsiteX3" fmla="*/ 268960 w 1962091"/>
              <a:gd name="connsiteY3" fmla="*/ 1465647 h 1726715"/>
              <a:gd name="connsiteX4" fmla="*/ 181943 w 1962091"/>
              <a:gd name="connsiteY4" fmla="*/ 1392364 h 1726715"/>
              <a:gd name="connsiteX5" fmla="*/ 51418 w 1962091"/>
              <a:gd name="connsiteY5" fmla="*/ 1335112 h 1726715"/>
              <a:gd name="connsiteX6" fmla="*/ 0 w 1962091"/>
              <a:gd name="connsiteY6" fmla="*/ 1202288 h 1726715"/>
              <a:gd name="connsiteX7" fmla="*/ 11866 w 1962091"/>
              <a:gd name="connsiteY7" fmla="*/ 1090075 h 1726715"/>
              <a:gd name="connsiteX8" fmla="*/ 55374 w 1962091"/>
              <a:gd name="connsiteY8" fmla="*/ 968701 h 1726715"/>
              <a:gd name="connsiteX9" fmla="*/ 98883 w 1962091"/>
              <a:gd name="connsiteY9" fmla="*/ 886258 h 1726715"/>
              <a:gd name="connsiteX10" fmla="*/ 71196 w 1962091"/>
              <a:gd name="connsiteY10" fmla="*/ 776334 h 1726715"/>
              <a:gd name="connsiteX11" fmla="*/ 177989 w 1962091"/>
              <a:gd name="connsiteY11" fmla="*/ 643510 h 1726715"/>
              <a:gd name="connsiteX12" fmla="*/ 185900 w 1962091"/>
              <a:gd name="connsiteY12" fmla="*/ 515265 h 1726715"/>
              <a:gd name="connsiteX13" fmla="*/ 284783 w 1962091"/>
              <a:gd name="connsiteY13" fmla="*/ 398473 h 1726715"/>
              <a:gd name="connsiteX14" fmla="*/ 446951 w 1962091"/>
              <a:gd name="connsiteY14" fmla="*/ 251907 h 1726715"/>
              <a:gd name="connsiteX15" fmla="*/ 359934 w 1962091"/>
              <a:gd name="connsiteY15" fmla="*/ 87022 h 1726715"/>
              <a:gd name="connsiteX16" fmla="*/ 431129 w 1962091"/>
              <a:gd name="connsiteY16" fmla="*/ 0 h 1726715"/>
              <a:gd name="connsiteX17" fmla="*/ 1962091 w 1962091"/>
              <a:gd name="connsiteY17" fmla="*/ 92551 h 1726715"/>
              <a:gd name="connsiteX0" fmla="*/ 584831 w 1962091"/>
              <a:gd name="connsiteY0" fmla="*/ 1718559 h 1726715"/>
              <a:gd name="connsiteX1" fmla="*/ 265005 w 1962091"/>
              <a:gd name="connsiteY1" fmla="*/ 1726715 h 1726715"/>
              <a:gd name="connsiteX2" fmla="*/ 276871 w 1962091"/>
              <a:gd name="connsiteY2" fmla="*/ 1621372 h 1726715"/>
              <a:gd name="connsiteX3" fmla="*/ 268960 w 1962091"/>
              <a:gd name="connsiteY3" fmla="*/ 1465647 h 1726715"/>
              <a:gd name="connsiteX4" fmla="*/ 181943 w 1962091"/>
              <a:gd name="connsiteY4" fmla="*/ 1392364 h 1726715"/>
              <a:gd name="connsiteX5" fmla="*/ 51418 w 1962091"/>
              <a:gd name="connsiteY5" fmla="*/ 1335112 h 1726715"/>
              <a:gd name="connsiteX6" fmla="*/ 0 w 1962091"/>
              <a:gd name="connsiteY6" fmla="*/ 1202288 h 1726715"/>
              <a:gd name="connsiteX7" fmla="*/ 11866 w 1962091"/>
              <a:gd name="connsiteY7" fmla="*/ 1090075 h 1726715"/>
              <a:gd name="connsiteX8" fmla="*/ 55374 w 1962091"/>
              <a:gd name="connsiteY8" fmla="*/ 968701 h 1726715"/>
              <a:gd name="connsiteX9" fmla="*/ 98883 w 1962091"/>
              <a:gd name="connsiteY9" fmla="*/ 886258 h 1726715"/>
              <a:gd name="connsiteX10" fmla="*/ 71196 w 1962091"/>
              <a:gd name="connsiteY10" fmla="*/ 776334 h 1726715"/>
              <a:gd name="connsiteX11" fmla="*/ 177989 w 1962091"/>
              <a:gd name="connsiteY11" fmla="*/ 643510 h 1726715"/>
              <a:gd name="connsiteX12" fmla="*/ 185900 w 1962091"/>
              <a:gd name="connsiteY12" fmla="*/ 515265 h 1726715"/>
              <a:gd name="connsiteX13" fmla="*/ 284783 w 1962091"/>
              <a:gd name="connsiteY13" fmla="*/ 398473 h 1726715"/>
              <a:gd name="connsiteX14" fmla="*/ 446951 w 1962091"/>
              <a:gd name="connsiteY14" fmla="*/ 251907 h 1726715"/>
              <a:gd name="connsiteX15" fmla="*/ 359934 w 1962091"/>
              <a:gd name="connsiteY15" fmla="*/ 87022 h 1726715"/>
              <a:gd name="connsiteX16" fmla="*/ 431129 w 1962091"/>
              <a:gd name="connsiteY16" fmla="*/ 0 h 1726715"/>
              <a:gd name="connsiteX17" fmla="*/ 518146 w 1962091"/>
              <a:gd name="connsiteY17" fmla="*/ 2290 h 1726715"/>
              <a:gd name="connsiteX18" fmla="*/ 1962091 w 1962091"/>
              <a:gd name="connsiteY18" fmla="*/ 92551 h 1726715"/>
              <a:gd name="connsiteX0" fmla="*/ 584831 w 1962091"/>
              <a:gd name="connsiteY0" fmla="*/ 1718559 h 1726715"/>
              <a:gd name="connsiteX1" fmla="*/ 265005 w 1962091"/>
              <a:gd name="connsiteY1" fmla="*/ 1726715 h 1726715"/>
              <a:gd name="connsiteX2" fmla="*/ 276871 w 1962091"/>
              <a:gd name="connsiteY2" fmla="*/ 1621372 h 1726715"/>
              <a:gd name="connsiteX3" fmla="*/ 268960 w 1962091"/>
              <a:gd name="connsiteY3" fmla="*/ 1465647 h 1726715"/>
              <a:gd name="connsiteX4" fmla="*/ 181943 w 1962091"/>
              <a:gd name="connsiteY4" fmla="*/ 1392364 h 1726715"/>
              <a:gd name="connsiteX5" fmla="*/ 51418 w 1962091"/>
              <a:gd name="connsiteY5" fmla="*/ 1335112 h 1726715"/>
              <a:gd name="connsiteX6" fmla="*/ 0 w 1962091"/>
              <a:gd name="connsiteY6" fmla="*/ 1202288 h 1726715"/>
              <a:gd name="connsiteX7" fmla="*/ 11866 w 1962091"/>
              <a:gd name="connsiteY7" fmla="*/ 1090075 h 1726715"/>
              <a:gd name="connsiteX8" fmla="*/ 55374 w 1962091"/>
              <a:gd name="connsiteY8" fmla="*/ 968701 h 1726715"/>
              <a:gd name="connsiteX9" fmla="*/ 98883 w 1962091"/>
              <a:gd name="connsiteY9" fmla="*/ 886258 h 1726715"/>
              <a:gd name="connsiteX10" fmla="*/ 71196 w 1962091"/>
              <a:gd name="connsiteY10" fmla="*/ 776334 h 1726715"/>
              <a:gd name="connsiteX11" fmla="*/ 177989 w 1962091"/>
              <a:gd name="connsiteY11" fmla="*/ 643510 h 1726715"/>
              <a:gd name="connsiteX12" fmla="*/ 185900 w 1962091"/>
              <a:gd name="connsiteY12" fmla="*/ 515265 h 1726715"/>
              <a:gd name="connsiteX13" fmla="*/ 284783 w 1962091"/>
              <a:gd name="connsiteY13" fmla="*/ 398473 h 1726715"/>
              <a:gd name="connsiteX14" fmla="*/ 446951 w 1962091"/>
              <a:gd name="connsiteY14" fmla="*/ 251907 h 1726715"/>
              <a:gd name="connsiteX15" fmla="*/ 359934 w 1962091"/>
              <a:gd name="connsiteY15" fmla="*/ 87022 h 1726715"/>
              <a:gd name="connsiteX16" fmla="*/ 431129 w 1962091"/>
              <a:gd name="connsiteY16" fmla="*/ 0 h 1726715"/>
              <a:gd name="connsiteX17" fmla="*/ 826661 w 1962091"/>
              <a:gd name="connsiteY17" fmla="*/ 27481 h 1726715"/>
              <a:gd name="connsiteX18" fmla="*/ 1962091 w 1962091"/>
              <a:gd name="connsiteY18" fmla="*/ 92551 h 1726715"/>
              <a:gd name="connsiteX0" fmla="*/ 584831 w 1962091"/>
              <a:gd name="connsiteY0" fmla="*/ 1718559 h 1726715"/>
              <a:gd name="connsiteX1" fmla="*/ 265005 w 1962091"/>
              <a:gd name="connsiteY1" fmla="*/ 1726715 h 1726715"/>
              <a:gd name="connsiteX2" fmla="*/ 276871 w 1962091"/>
              <a:gd name="connsiteY2" fmla="*/ 1621372 h 1726715"/>
              <a:gd name="connsiteX3" fmla="*/ 268960 w 1962091"/>
              <a:gd name="connsiteY3" fmla="*/ 1465647 h 1726715"/>
              <a:gd name="connsiteX4" fmla="*/ 181943 w 1962091"/>
              <a:gd name="connsiteY4" fmla="*/ 1392364 h 1726715"/>
              <a:gd name="connsiteX5" fmla="*/ 51418 w 1962091"/>
              <a:gd name="connsiteY5" fmla="*/ 1335112 h 1726715"/>
              <a:gd name="connsiteX6" fmla="*/ 0 w 1962091"/>
              <a:gd name="connsiteY6" fmla="*/ 1202288 h 1726715"/>
              <a:gd name="connsiteX7" fmla="*/ 11866 w 1962091"/>
              <a:gd name="connsiteY7" fmla="*/ 1090075 h 1726715"/>
              <a:gd name="connsiteX8" fmla="*/ 55374 w 1962091"/>
              <a:gd name="connsiteY8" fmla="*/ 968701 h 1726715"/>
              <a:gd name="connsiteX9" fmla="*/ 98883 w 1962091"/>
              <a:gd name="connsiteY9" fmla="*/ 886258 h 1726715"/>
              <a:gd name="connsiteX10" fmla="*/ 71196 w 1962091"/>
              <a:gd name="connsiteY10" fmla="*/ 776334 h 1726715"/>
              <a:gd name="connsiteX11" fmla="*/ 177989 w 1962091"/>
              <a:gd name="connsiteY11" fmla="*/ 643510 h 1726715"/>
              <a:gd name="connsiteX12" fmla="*/ 185900 w 1962091"/>
              <a:gd name="connsiteY12" fmla="*/ 515265 h 1726715"/>
              <a:gd name="connsiteX13" fmla="*/ 284783 w 1962091"/>
              <a:gd name="connsiteY13" fmla="*/ 398473 h 1726715"/>
              <a:gd name="connsiteX14" fmla="*/ 446951 w 1962091"/>
              <a:gd name="connsiteY14" fmla="*/ 251907 h 1726715"/>
              <a:gd name="connsiteX15" fmla="*/ 359934 w 1962091"/>
              <a:gd name="connsiteY15" fmla="*/ 87022 h 1726715"/>
              <a:gd name="connsiteX16" fmla="*/ 431129 w 1962091"/>
              <a:gd name="connsiteY16" fmla="*/ 0 h 1726715"/>
              <a:gd name="connsiteX17" fmla="*/ 826661 w 1962091"/>
              <a:gd name="connsiteY17" fmla="*/ 27481 h 1726715"/>
              <a:gd name="connsiteX18" fmla="*/ 906757 w 1962091"/>
              <a:gd name="connsiteY18" fmla="*/ 33778 h 1726715"/>
              <a:gd name="connsiteX19" fmla="*/ 1962091 w 1962091"/>
              <a:gd name="connsiteY19" fmla="*/ 92551 h 1726715"/>
              <a:gd name="connsiteX0" fmla="*/ 584831 w 1962091"/>
              <a:gd name="connsiteY0" fmla="*/ 1718559 h 1726715"/>
              <a:gd name="connsiteX1" fmla="*/ 265005 w 1962091"/>
              <a:gd name="connsiteY1" fmla="*/ 1726715 h 1726715"/>
              <a:gd name="connsiteX2" fmla="*/ 276871 w 1962091"/>
              <a:gd name="connsiteY2" fmla="*/ 1621372 h 1726715"/>
              <a:gd name="connsiteX3" fmla="*/ 268960 w 1962091"/>
              <a:gd name="connsiteY3" fmla="*/ 1465647 h 1726715"/>
              <a:gd name="connsiteX4" fmla="*/ 181943 w 1962091"/>
              <a:gd name="connsiteY4" fmla="*/ 1392364 h 1726715"/>
              <a:gd name="connsiteX5" fmla="*/ 51418 w 1962091"/>
              <a:gd name="connsiteY5" fmla="*/ 1335112 h 1726715"/>
              <a:gd name="connsiteX6" fmla="*/ 0 w 1962091"/>
              <a:gd name="connsiteY6" fmla="*/ 1202288 h 1726715"/>
              <a:gd name="connsiteX7" fmla="*/ 11866 w 1962091"/>
              <a:gd name="connsiteY7" fmla="*/ 1090075 h 1726715"/>
              <a:gd name="connsiteX8" fmla="*/ 55374 w 1962091"/>
              <a:gd name="connsiteY8" fmla="*/ 968701 h 1726715"/>
              <a:gd name="connsiteX9" fmla="*/ 98883 w 1962091"/>
              <a:gd name="connsiteY9" fmla="*/ 886258 h 1726715"/>
              <a:gd name="connsiteX10" fmla="*/ 71196 w 1962091"/>
              <a:gd name="connsiteY10" fmla="*/ 776334 h 1726715"/>
              <a:gd name="connsiteX11" fmla="*/ 177989 w 1962091"/>
              <a:gd name="connsiteY11" fmla="*/ 643510 h 1726715"/>
              <a:gd name="connsiteX12" fmla="*/ 185900 w 1962091"/>
              <a:gd name="connsiteY12" fmla="*/ 515265 h 1726715"/>
              <a:gd name="connsiteX13" fmla="*/ 284783 w 1962091"/>
              <a:gd name="connsiteY13" fmla="*/ 398473 h 1726715"/>
              <a:gd name="connsiteX14" fmla="*/ 446951 w 1962091"/>
              <a:gd name="connsiteY14" fmla="*/ 251907 h 1726715"/>
              <a:gd name="connsiteX15" fmla="*/ 359934 w 1962091"/>
              <a:gd name="connsiteY15" fmla="*/ 87022 h 1726715"/>
              <a:gd name="connsiteX16" fmla="*/ 431129 w 1962091"/>
              <a:gd name="connsiteY16" fmla="*/ 0 h 1726715"/>
              <a:gd name="connsiteX17" fmla="*/ 826661 w 1962091"/>
              <a:gd name="connsiteY17" fmla="*/ 27481 h 1726715"/>
              <a:gd name="connsiteX18" fmla="*/ 1069912 w 1962091"/>
              <a:gd name="connsiteY18" fmla="*/ 25189 h 1726715"/>
              <a:gd name="connsiteX19" fmla="*/ 1962091 w 1962091"/>
              <a:gd name="connsiteY19" fmla="*/ 92551 h 1726715"/>
              <a:gd name="connsiteX0" fmla="*/ 584831 w 1962091"/>
              <a:gd name="connsiteY0" fmla="*/ 1718559 h 1726715"/>
              <a:gd name="connsiteX1" fmla="*/ 265005 w 1962091"/>
              <a:gd name="connsiteY1" fmla="*/ 1726715 h 1726715"/>
              <a:gd name="connsiteX2" fmla="*/ 276871 w 1962091"/>
              <a:gd name="connsiteY2" fmla="*/ 1621372 h 1726715"/>
              <a:gd name="connsiteX3" fmla="*/ 268960 w 1962091"/>
              <a:gd name="connsiteY3" fmla="*/ 1465647 h 1726715"/>
              <a:gd name="connsiteX4" fmla="*/ 181943 w 1962091"/>
              <a:gd name="connsiteY4" fmla="*/ 1392364 h 1726715"/>
              <a:gd name="connsiteX5" fmla="*/ 51418 w 1962091"/>
              <a:gd name="connsiteY5" fmla="*/ 1335112 h 1726715"/>
              <a:gd name="connsiteX6" fmla="*/ 0 w 1962091"/>
              <a:gd name="connsiteY6" fmla="*/ 1202288 h 1726715"/>
              <a:gd name="connsiteX7" fmla="*/ 11866 w 1962091"/>
              <a:gd name="connsiteY7" fmla="*/ 1090075 h 1726715"/>
              <a:gd name="connsiteX8" fmla="*/ 55374 w 1962091"/>
              <a:gd name="connsiteY8" fmla="*/ 968701 h 1726715"/>
              <a:gd name="connsiteX9" fmla="*/ 98883 w 1962091"/>
              <a:gd name="connsiteY9" fmla="*/ 886258 h 1726715"/>
              <a:gd name="connsiteX10" fmla="*/ 71196 w 1962091"/>
              <a:gd name="connsiteY10" fmla="*/ 776334 h 1726715"/>
              <a:gd name="connsiteX11" fmla="*/ 177989 w 1962091"/>
              <a:gd name="connsiteY11" fmla="*/ 643510 h 1726715"/>
              <a:gd name="connsiteX12" fmla="*/ 185900 w 1962091"/>
              <a:gd name="connsiteY12" fmla="*/ 515265 h 1726715"/>
              <a:gd name="connsiteX13" fmla="*/ 284783 w 1962091"/>
              <a:gd name="connsiteY13" fmla="*/ 398473 h 1726715"/>
              <a:gd name="connsiteX14" fmla="*/ 446951 w 1962091"/>
              <a:gd name="connsiteY14" fmla="*/ 251907 h 1726715"/>
              <a:gd name="connsiteX15" fmla="*/ 359934 w 1962091"/>
              <a:gd name="connsiteY15" fmla="*/ 87022 h 1726715"/>
              <a:gd name="connsiteX16" fmla="*/ 431129 w 1962091"/>
              <a:gd name="connsiteY16" fmla="*/ 0 h 1726715"/>
              <a:gd name="connsiteX17" fmla="*/ 826661 w 1962091"/>
              <a:gd name="connsiteY17" fmla="*/ 27481 h 1726715"/>
              <a:gd name="connsiteX18" fmla="*/ 1069912 w 1962091"/>
              <a:gd name="connsiteY18" fmla="*/ 25189 h 1726715"/>
              <a:gd name="connsiteX19" fmla="*/ 1176706 w 1962091"/>
              <a:gd name="connsiteY19" fmla="*/ 32061 h 1726715"/>
              <a:gd name="connsiteX20" fmla="*/ 1962091 w 1962091"/>
              <a:gd name="connsiteY20" fmla="*/ 92551 h 1726715"/>
              <a:gd name="connsiteX0" fmla="*/ 584831 w 1962091"/>
              <a:gd name="connsiteY0" fmla="*/ 1718559 h 1726715"/>
              <a:gd name="connsiteX1" fmla="*/ 265005 w 1962091"/>
              <a:gd name="connsiteY1" fmla="*/ 1726715 h 1726715"/>
              <a:gd name="connsiteX2" fmla="*/ 276871 w 1962091"/>
              <a:gd name="connsiteY2" fmla="*/ 1621372 h 1726715"/>
              <a:gd name="connsiteX3" fmla="*/ 268960 w 1962091"/>
              <a:gd name="connsiteY3" fmla="*/ 1465647 h 1726715"/>
              <a:gd name="connsiteX4" fmla="*/ 181943 w 1962091"/>
              <a:gd name="connsiteY4" fmla="*/ 1392364 h 1726715"/>
              <a:gd name="connsiteX5" fmla="*/ 51418 w 1962091"/>
              <a:gd name="connsiteY5" fmla="*/ 1335112 h 1726715"/>
              <a:gd name="connsiteX6" fmla="*/ 0 w 1962091"/>
              <a:gd name="connsiteY6" fmla="*/ 1202288 h 1726715"/>
              <a:gd name="connsiteX7" fmla="*/ 11866 w 1962091"/>
              <a:gd name="connsiteY7" fmla="*/ 1090075 h 1726715"/>
              <a:gd name="connsiteX8" fmla="*/ 55374 w 1962091"/>
              <a:gd name="connsiteY8" fmla="*/ 968701 h 1726715"/>
              <a:gd name="connsiteX9" fmla="*/ 98883 w 1962091"/>
              <a:gd name="connsiteY9" fmla="*/ 886258 h 1726715"/>
              <a:gd name="connsiteX10" fmla="*/ 71196 w 1962091"/>
              <a:gd name="connsiteY10" fmla="*/ 776334 h 1726715"/>
              <a:gd name="connsiteX11" fmla="*/ 177989 w 1962091"/>
              <a:gd name="connsiteY11" fmla="*/ 643510 h 1726715"/>
              <a:gd name="connsiteX12" fmla="*/ 185900 w 1962091"/>
              <a:gd name="connsiteY12" fmla="*/ 515265 h 1726715"/>
              <a:gd name="connsiteX13" fmla="*/ 284783 w 1962091"/>
              <a:gd name="connsiteY13" fmla="*/ 398473 h 1726715"/>
              <a:gd name="connsiteX14" fmla="*/ 446951 w 1962091"/>
              <a:gd name="connsiteY14" fmla="*/ 251907 h 1726715"/>
              <a:gd name="connsiteX15" fmla="*/ 359934 w 1962091"/>
              <a:gd name="connsiteY15" fmla="*/ 87022 h 1726715"/>
              <a:gd name="connsiteX16" fmla="*/ 431129 w 1962091"/>
              <a:gd name="connsiteY16" fmla="*/ 0 h 1726715"/>
              <a:gd name="connsiteX17" fmla="*/ 826661 w 1962091"/>
              <a:gd name="connsiteY17" fmla="*/ 27481 h 1726715"/>
              <a:gd name="connsiteX18" fmla="*/ 1069912 w 1962091"/>
              <a:gd name="connsiteY18" fmla="*/ 25189 h 1726715"/>
              <a:gd name="connsiteX19" fmla="*/ 1325030 w 1962091"/>
              <a:gd name="connsiteY19" fmla="*/ 30344 h 1726715"/>
              <a:gd name="connsiteX20" fmla="*/ 1962091 w 1962091"/>
              <a:gd name="connsiteY20" fmla="*/ 92551 h 1726715"/>
              <a:gd name="connsiteX0" fmla="*/ 584831 w 1962091"/>
              <a:gd name="connsiteY0" fmla="*/ 1718559 h 1726715"/>
              <a:gd name="connsiteX1" fmla="*/ 265005 w 1962091"/>
              <a:gd name="connsiteY1" fmla="*/ 1726715 h 1726715"/>
              <a:gd name="connsiteX2" fmla="*/ 276871 w 1962091"/>
              <a:gd name="connsiteY2" fmla="*/ 1621372 h 1726715"/>
              <a:gd name="connsiteX3" fmla="*/ 268960 w 1962091"/>
              <a:gd name="connsiteY3" fmla="*/ 1465647 h 1726715"/>
              <a:gd name="connsiteX4" fmla="*/ 181943 w 1962091"/>
              <a:gd name="connsiteY4" fmla="*/ 1392364 h 1726715"/>
              <a:gd name="connsiteX5" fmla="*/ 51418 w 1962091"/>
              <a:gd name="connsiteY5" fmla="*/ 1335112 h 1726715"/>
              <a:gd name="connsiteX6" fmla="*/ 0 w 1962091"/>
              <a:gd name="connsiteY6" fmla="*/ 1202288 h 1726715"/>
              <a:gd name="connsiteX7" fmla="*/ 11866 w 1962091"/>
              <a:gd name="connsiteY7" fmla="*/ 1090075 h 1726715"/>
              <a:gd name="connsiteX8" fmla="*/ 55374 w 1962091"/>
              <a:gd name="connsiteY8" fmla="*/ 968701 h 1726715"/>
              <a:gd name="connsiteX9" fmla="*/ 98883 w 1962091"/>
              <a:gd name="connsiteY9" fmla="*/ 886258 h 1726715"/>
              <a:gd name="connsiteX10" fmla="*/ 71196 w 1962091"/>
              <a:gd name="connsiteY10" fmla="*/ 776334 h 1726715"/>
              <a:gd name="connsiteX11" fmla="*/ 177989 w 1962091"/>
              <a:gd name="connsiteY11" fmla="*/ 643510 h 1726715"/>
              <a:gd name="connsiteX12" fmla="*/ 185900 w 1962091"/>
              <a:gd name="connsiteY12" fmla="*/ 515265 h 1726715"/>
              <a:gd name="connsiteX13" fmla="*/ 284783 w 1962091"/>
              <a:gd name="connsiteY13" fmla="*/ 398473 h 1726715"/>
              <a:gd name="connsiteX14" fmla="*/ 446951 w 1962091"/>
              <a:gd name="connsiteY14" fmla="*/ 251907 h 1726715"/>
              <a:gd name="connsiteX15" fmla="*/ 359934 w 1962091"/>
              <a:gd name="connsiteY15" fmla="*/ 87022 h 1726715"/>
              <a:gd name="connsiteX16" fmla="*/ 431129 w 1962091"/>
              <a:gd name="connsiteY16" fmla="*/ 0 h 1726715"/>
              <a:gd name="connsiteX17" fmla="*/ 826661 w 1962091"/>
              <a:gd name="connsiteY17" fmla="*/ 27481 h 1726715"/>
              <a:gd name="connsiteX18" fmla="*/ 1069912 w 1962091"/>
              <a:gd name="connsiteY18" fmla="*/ 25189 h 1726715"/>
              <a:gd name="connsiteX19" fmla="*/ 1325030 w 1962091"/>
              <a:gd name="connsiteY19" fmla="*/ 30344 h 1726715"/>
              <a:gd name="connsiteX20" fmla="*/ 1467422 w 1962091"/>
              <a:gd name="connsiteY20" fmla="*/ 47519 h 1726715"/>
              <a:gd name="connsiteX21" fmla="*/ 1962091 w 1962091"/>
              <a:gd name="connsiteY21" fmla="*/ 92551 h 1726715"/>
              <a:gd name="connsiteX0" fmla="*/ 584831 w 1962091"/>
              <a:gd name="connsiteY0" fmla="*/ 1718559 h 1726715"/>
              <a:gd name="connsiteX1" fmla="*/ 265005 w 1962091"/>
              <a:gd name="connsiteY1" fmla="*/ 1726715 h 1726715"/>
              <a:gd name="connsiteX2" fmla="*/ 276871 w 1962091"/>
              <a:gd name="connsiteY2" fmla="*/ 1621372 h 1726715"/>
              <a:gd name="connsiteX3" fmla="*/ 268960 w 1962091"/>
              <a:gd name="connsiteY3" fmla="*/ 1465647 h 1726715"/>
              <a:gd name="connsiteX4" fmla="*/ 181943 w 1962091"/>
              <a:gd name="connsiteY4" fmla="*/ 1392364 h 1726715"/>
              <a:gd name="connsiteX5" fmla="*/ 51418 w 1962091"/>
              <a:gd name="connsiteY5" fmla="*/ 1335112 h 1726715"/>
              <a:gd name="connsiteX6" fmla="*/ 0 w 1962091"/>
              <a:gd name="connsiteY6" fmla="*/ 1202288 h 1726715"/>
              <a:gd name="connsiteX7" fmla="*/ 11866 w 1962091"/>
              <a:gd name="connsiteY7" fmla="*/ 1090075 h 1726715"/>
              <a:gd name="connsiteX8" fmla="*/ 55374 w 1962091"/>
              <a:gd name="connsiteY8" fmla="*/ 968701 h 1726715"/>
              <a:gd name="connsiteX9" fmla="*/ 98883 w 1962091"/>
              <a:gd name="connsiteY9" fmla="*/ 886258 h 1726715"/>
              <a:gd name="connsiteX10" fmla="*/ 71196 w 1962091"/>
              <a:gd name="connsiteY10" fmla="*/ 776334 h 1726715"/>
              <a:gd name="connsiteX11" fmla="*/ 177989 w 1962091"/>
              <a:gd name="connsiteY11" fmla="*/ 643510 h 1726715"/>
              <a:gd name="connsiteX12" fmla="*/ 185900 w 1962091"/>
              <a:gd name="connsiteY12" fmla="*/ 515265 h 1726715"/>
              <a:gd name="connsiteX13" fmla="*/ 284783 w 1962091"/>
              <a:gd name="connsiteY13" fmla="*/ 398473 h 1726715"/>
              <a:gd name="connsiteX14" fmla="*/ 446951 w 1962091"/>
              <a:gd name="connsiteY14" fmla="*/ 251907 h 1726715"/>
              <a:gd name="connsiteX15" fmla="*/ 359934 w 1962091"/>
              <a:gd name="connsiteY15" fmla="*/ 87022 h 1726715"/>
              <a:gd name="connsiteX16" fmla="*/ 431129 w 1962091"/>
              <a:gd name="connsiteY16" fmla="*/ 0 h 1726715"/>
              <a:gd name="connsiteX17" fmla="*/ 826661 w 1962091"/>
              <a:gd name="connsiteY17" fmla="*/ 27481 h 1726715"/>
              <a:gd name="connsiteX18" fmla="*/ 1069912 w 1962091"/>
              <a:gd name="connsiteY18" fmla="*/ 25189 h 1726715"/>
              <a:gd name="connsiteX19" fmla="*/ 1325030 w 1962091"/>
              <a:gd name="connsiteY19" fmla="*/ 30344 h 1726715"/>
              <a:gd name="connsiteX20" fmla="*/ 1467422 w 1962091"/>
              <a:gd name="connsiteY20" fmla="*/ 66412 h 1726715"/>
              <a:gd name="connsiteX21" fmla="*/ 1962091 w 1962091"/>
              <a:gd name="connsiteY21" fmla="*/ 92551 h 1726715"/>
              <a:gd name="connsiteX0" fmla="*/ 584831 w 1962091"/>
              <a:gd name="connsiteY0" fmla="*/ 1718559 h 1726715"/>
              <a:gd name="connsiteX1" fmla="*/ 265005 w 1962091"/>
              <a:gd name="connsiteY1" fmla="*/ 1726715 h 1726715"/>
              <a:gd name="connsiteX2" fmla="*/ 276871 w 1962091"/>
              <a:gd name="connsiteY2" fmla="*/ 1621372 h 1726715"/>
              <a:gd name="connsiteX3" fmla="*/ 268960 w 1962091"/>
              <a:gd name="connsiteY3" fmla="*/ 1465647 h 1726715"/>
              <a:gd name="connsiteX4" fmla="*/ 181943 w 1962091"/>
              <a:gd name="connsiteY4" fmla="*/ 1392364 h 1726715"/>
              <a:gd name="connsiteX5" fmla="*/ 51418 w 1962091"/>
              <a:gd name="connsiteY5" fmla="*/ 1335112 h 1726715"/>
              <a:gd name="connsiteX6" fmla="*/ 0 w 1962091"/>
              <a:gd name="connsiteY6" fmla="*/ 1202288 h 1726715"/>
              <a:gd name="connsiteX7" fmla="*/ 11866 w 1962091"/>
              <a:gd name="connsiteY7" fmla="*/ 1090075 h 1726715"/>
              <a:gd name="connsiteX8" fmla="*/ 55374 w 1962091"/>
              <a:gd name="connsiteY8" fmla="*/ 968701 h 1726715"/>
              <a:gd name="connsiteX9" fmla="*/ 98883 w 1962091"/>
              <a:gd name="connsiteY9" fmla="*/ 886258 h 1726715"/>
              <a:gd name="connsiteX10" fmla="*/ 71196 w 1962091"/>
              <a:gd name="connsiteY10" fmla="*/ 776334 h 1726715"/>
              <a:gd name="connsiteX11" fmla="*/ 177989 w 1962091"/>
              <a:gd name="connsiteY11" fmla="*/ 643510 h 1726715"/>
              <a:gd name="connsiteX12" fmla="*/ 185900 w 1962091"/>
              <a:gd name="connsiteY12" fmla="*/ 515265 h 1726715"/>
              <a:gd name="connsiteX13" fmla="*/ 284783 w 1962091"/>
              <a:gd name="connsiteY13" fmla="*/ 398473 h 1726715"/>
              <a:gd name="connsiteX14" fmla="*/ 446951 w 1962091"/>
              <a:gd name="connsiteY14" fmla="*/ 251907 h 1726715"/>
              <a:gd name="connsiteX15" fmla="*/ 359934 w 1962091"/>
              <a:gd name="connsiteY15" fmla="*/ 87022 h 1726715"/>
              <a:gd name="connsiteX16" fmla="*/ 431129 w 1962091"/>
              <a:gd name="connsiteY16" fmla="*/ 0 h 1726715"/>
              <a:gd name="connsiteX17" fmla="*/ 826661 w 1962091"/>
              <a:gd name="connsiteY17" fmla="*/ 27481 h 1726715"/>
              <a:gd name="connsiteX18" fmla="*/ 1069912 w 1962091"/>
              <a:gd name="connsiteY18" fmla="*/ 25189 h 1726715"/>
              <a:gd name="connsiteX19" fmla="*/ 1325030 w 1962091"/>
              <a:gd name="connsiteY19" fmla="*/ 30344 h 1726715"/>
              <a:gd name="connsiteX20" fmla="*/ 1467422 w 1962091"/>
              <a:gd name="connsiteY20" fmla="*/ 66412 h 1726715"/>
              <a:gd name="connsiteX21" fmla="*/ 1556416 w 1962091"/>
              <a:gd name="connsiteY21" fmla="*/ 73282 h 1726715"/>
              <a:gd name="connsiteX22" fmla="*/ 1962091 w 1962091"/>
              <a:gd name="connsiteY22" fmla="*/ 92551 h 1726715"/>
              <a:gd name="connsiteX0" fmla="*/ 584831 w 1962091"/>
              <a:gd name="connsiteY0" fmla="*/ 1718559 h 1726715"/>
              <a:gd name="connsiteX1" fmla="*/ 265005 w 1962091"/>
              <a:gd name="connsiteY1" fmla="*/ 1726715 h 1726715"/>
              <a:gd name="connsiteX2" fmla="*/ 276871 w 1962091"/>
              <a:gd name="connsiteY2" fmla="*/ 1621372 h 1726715"/>
              <a:gd name="connsiteX3" fmla="*/ 268960 w 1962091"/>
              <a:gd name="connsiteY3" fmla="*/ 1465647 h 1726715"/>
              <a:gd name="connsiteX4" fmla="*/ 181943 w 1962091"/>
              <a:gd name="connsiteY4" fmla="*/ 1392364 h 1726715"/>
              <a:gd name="connsiteX5" fmla="*/ 51418 w 1962091"/>
              <a:gd name="connsiteY5" fmla="*/ 1335112 h 1726715"/>
              <a:gd name="connsiteX6" fmla="*/ 0 w 1962091"/>
              <a:gd name="connsiteY6" fmla="*/ 1202288 h 1726715"/>
              <a:gd name="connsiteX7" fmla="*/ 11866 w 1962091"/>
              <a:gd name="connsiteY7" fmla="*/ 1090075 h 1726715"/>
              <a:gd name="connsiteX8" fmla="*/ 55374 w 1962091"/>
              <a:gd name="connsiteY8" fmla="*/ 968701 h 1726715"/>
              <a:gd name="connsiteX9" fmla="*/ 98883 w 1962091"/>
              <a:gd name="connsiteY9" fmla="*/ 886258 h 1726715"/>
              <a:gd name="connsiteX10" fmla="*/ 71196 w 1962091"/>
              <a:gd name="connsiteY10" fmla="*/ 776334 h 1726715"/>
              <a:gd name="connsiteX11" fmla="*/ 177989 w 1962091"/>
              <a:gd name="connsiteY11" fmla="*/ 643510 h 1726715"/>
              <a:gd name="connsiteX12" fmla="*/ 185900 w 1962091"/>
              <a:gd name="connsiteY12" fmla="*/ 515265 h 1726715"/>
              <a:gd name="connsiteX13" fmla="*/ 284783 w 1962091"/>
              <a:gd name="connsiteY13" fmla="*/ 398473 h 1726715"/>
              <a:gd name="connsiteX14" fmla="*/ 446951 w 1962091"/>
              <a:gd name="connsiteY14" fmla="*/ 251907 h 1726715"/>
              <a:gd name="connsiteX15" fmla="*/ 359934 w 1962091"/>
              <a:gd name="connsiteY15" fmla="*/ 87022 h 1726715"/>
              <a:gd name="connsiteX16" fmla="*/ 431129 w 1962091"/>
              <a:gd name="connsiteY16" fmla="*/ 0 h 1726715"/>
              <a:gd name="connsiteX17" fmla="*/ 826661 w 1962091"/>
              <a:gd name="connsiteY17" fmla="*/ 27481 h 1726715"/>
              <a:gd name="connsiteX18" fmla="*/ 1069912 w 1962091"/>
              <a:gd name="connsiteY18" fmla="*/ 25189 h 1726715"/>
              <a:gd name="connsiteX19" fmla="*/ 1325030 w 1962091"/>
              <a:gd name="connsiteY19" fmla="*/ 30344 h 1726715"/>
              <a:gd name="connsiteX20" fmla="*/ 1467422 w 1962091"/>
              <a:gd name="connsiteY20" fmla="*/ 66412 h 1726715"/>
              <a:gd name="connsiteX21" fmla="*/ 1764071 w 1962091"/>
              <a:gd name="connsiteY21" fmla="*/ 83588 h 1726715"/>
              <a:gd name="connsiteX22" fmla="*/ 1962091 w 1962091"/>
              <a:gd name="connsiteY22" fmla="*/ 92551 h 1726715"/>
              <a:gd name="connsiteX0" fmla="*/ 584831 w 1881996"/>
              <a:gd name="connsiteY0" fmla="*/ 1718559 h 1726715"/>
              <a:gd name="connsiteX1" fmla="*/ 265005 w 1881996"/>
              <a:gd name="connsiteY1" fmla="*/ 1726715 h 1726715"/>
              <a:gd name="connsiteX2" fmla="*/ 276871 w 1881996"/>
              <a:gd name="connsiteY2" fmla="*/ 1621372 h 1726715"/>
              <a:gd name="connsiteX3" fmla="*/ 268960 w 1881996"/>
              <a:gd name="connsiteY3" fmla="*/ 1465647 h 1726715"/>
              <a:gd name="connsiteX4" fmla="*/ 181943 w 1881996"/>
              <a:gd name="connsiteY4" fmla="*/ 1392364 h 1726715"/>
              <a:gd name="connsiteX5" fmla="*/ 51418 w 1881996"/>
              <a:gd name="connsiteY5" fmla="*/ 1335112 h 1726715"/>
              <a:gd name="connsiteX6" fmla="*/ 0 w 1881996"/>
              <a:gd name="connsiteY6" fmla="*/ 1202288 h 1726715"/>
              <a:gd name="connsiteX7" fmla="*/ 11866 w 1881996"/>
              <a:gd name="connsiteY7" fmla="*/ 1090075 h 1726715"/>
              <a:gd name="connsiteX8" fmla="*/ 55374 w 1881996"/>
              <a:gd name="connsiteY8" fmla="*/ 968701 h 1726715"/>
              <a:gd name="connsiteX9" fmla="*/ 98883 w 1881996"/>
              <a:gd name="connsiteY9" fmla="*/ 886258 h 1726715"/>
              <a:gd name="connsiteX10" fmla="*/ 71196 w 1881996"/>
              <a:gd name="connsiteY10" fmla="*/ 776334 h 1726715"/>
              <a:gd name="connsiteX11" fmla="*/ 177989 w 1881996"/>
              <a:gd name="connsiteY11" fmla="*/ 643510 h 1726715"/>
              <a:gd name="connsiteX12" fmla="*/ 185900 w 1881996"/>
              <a:gd name="connsiteY12" fmla="*/ 515265 h 1726715"/>
              <a:gd name="connsiteX13" fmla="*/ 284783 w 1881996"/>
              <a:gd name="connsiteY13" fmla="*/ 398473 h 1726715"/>
              <a:gd name="connsiteX14" fmla="*/ 446951 w 1881996"/>
              <a:gd name="connsiteY14" fmla="*/ 251907 h 1726715"/>
              <a:gd name="connsiteX15" fmla="*/ 359934 w 1881996"/>
              <a:gd name="connsiteY15" fmla="*/ 87022 h 1726715"/>
              <a:gd name="connsiteX16" fmla="*/ 431129 w 1881996"/>
              <a:gd name="connsiteY16" fmla="*/ 0 h 1726715"/>
              <a:gd name="connsiteX17" fmla="*/ 826661 w 1881996"/>
              <a:gd name="connsiteY17" fmla="*/ 27481 h 1726715"/>
              <a:gd name="connsiteX18" fmla="*/ 1069912 w 1881996"/>
              <a:gd name="connsiteY18" fmla="*/ 25189 h 1726715"/>
              <a:gd name="connsiteX19" fmla="*/ 1325030 w 1881996"/>
              <a:gd name="connsiteY19" fmla="*/ 30344 h 1726715"/>
              <a:gd name="connsiteX20" fmla="*/ 1467422 w 1881996"/>
              <a:gd name="connsiteY20" fmla="*/ 66412 h 1726715"/>
              <a:gd name="connsiteX21" fmla="*/ 1764071 w 1881996"/>
              <a:gd name="connsiteY21" fmla="*/ 83588 h 1726715"/>
              <a:gd name="connsiteX22" fmla="*/ 1881996 w 1881996"/>
              <a:gd name="connsiteY22" fmla="*/ 92551 h 1726715"/>
              <a:gd name="connsiteX0" fmla="*/ 584831 w 1881996"/>
              <a:gd name="connsiteY0" fmla="*/ 1718559 h 1726715"/>
              <a:gd name="connsiteX1" fmla="*/ 265005 w 1881996"/>
              <a:gd name="connsiteY1" fmla="*/ 1726715 h 1726715"/>
              <a:gd name="connsiteX2" fmla="*/ 276871 w 1881996"/>
              <a:gd name="connsiteY2" fmla="*/ 1621372 h 1726715"/>
              <a:gd name="connsiteX3" fmla="*/ 268960 w 1881996"/>
              <a:gd name="connsiteY3" fmla="*/ 1465647 h 1726715"/>
              <a:gd name="connsiteX4" fmla="*/ 181943 w 1881996"/>
              <a:gd name="connsiteY4" fmla="*/ 1392364 h 1726715"/>
              <a:gd name="connsiteX5" fmla="*/ 51418 w 1881996"/>
              <a:gd name="connsiteY5" fmla="*/ 1335112 h 1726715"/>
              <a:gd name="connsiteX6" fmla="*/ 0 w 1881996"/>
              <a:gd name="connsiteY6" fmla="*/ 1202288 h 1726715"/>
              <a:gd name="connsiteX7" fmla="*/ 11866 w 1881996"/>
              <a:gd name="connsiteY7" fmla="*/ 1090075 h 1726715"/>
              <a:gd name="connsiteX8" fmla="*/ 55374 w 1881996"/>
              <a:gd name="connsiteY8" fmla="*/ 968701 h 1726715"/>
              <a:gd name="connsiteX9" fmla="*/ 98883 w 1881996"/>
              <a:gd name="connsiteY9" fmla="*/ 886258 h 1726715"/>
              <a:gd name="connsiteX10" fmla="*/ 71196 w 1881996"/>
              <a:gd name="connsiteY10" fmla="*/ 776334 h 1726715"/>
              <a:gd name="connsiteX11" fmla="*/ 177989 w 1881996"/>
              <a:gd name="connsiteY11" fmla="*/ 643510 h 1726715"/>
              <a:gd name="connsiteX12" fmla="*/ 185900 w 1881996"/>
              <a:gd name="connsiteY12" fmla="*/ 515265 h 1726715"/>
              <a:gd name="connsiteX13" fmla="*/ 284783 w 1881996"/>
              <a:gd name="connsiteY13" fmla="*/ 398473 h 1726715"/>
              <a:gd name="connsiteX14" fmla="*/ 446951 w 1881996"/>
              <a:gd name="connsiteY14" fmla="*/ 251907 h 1726715"/>
              <a:gd name="connsiteX15" fmla="*/ 359934 w 1881996"/>
              <a:gd name="connsiteY15" fmla="*/ 87022 h 1726715"/>
              <a:gd name="connsiteX16" fmla="*/ 431129 w 1881996"/>
              <a:gd name="connsiteY16" fmla="*/ 0 h 1726715"/>
              <a:gd name="connsiteX17" fmla="*/ 826661 w 1881996"/>
              <a:gd name="connsiteY17" fmla="*/ 27481 h 1726715"/>
              <a:gd name="connsiteX18" fmla="*/ 1069912 w 1881996"/>
              <a:gd name="connsiteY18" fmla="*/ 25189 h 1726715"/>
              <a:gd name="connsiteX19" fmla="*/ 1325030 w 1881996"/>
              <a:gd name="connsiteY19" fmla="*/ 30344 h 1726715"/>
              <a:gd name="connsiteX20" fmla="*/ 1467422 w 1881996"/>
              <a:gd name="connsiteY20" fmla="*/ 66412 h 1726715"/>
              <a:gd name="connsiteX21" fmla="*/ 1881996 w 1881996"/>
              <a:gd name="connsiteY21" fmla="*/ 92551 h 1726715"/>
              <a:gd name="connsiteX0" fmla="*/ 584831 w 1881996"/>
              <a:gd name="connsiteY0" fmla="*/ 1718559 h 1726715"/>
              <a:gd name="connsiteX1" fmla="*/ 265005 w 1881996"/>
              <a:gd name="connsiteY1" fmla="*/ 1726715 h 1726715"/>
              <a:gd name="connsiteX2" fmla="*/ 276871 w 1881996"/>
              <a:gd name="connsiteY2" fmla="*/ 1621372 h 1726715"/>
              <a:gd name="connsiteX3" fmla="*/ 268960 w 1881996"/>
              <a:gd name="connsiteY3" fmla="*/ 1465647 h 1726715"/>
              <a:gd name="connsiteX4" fmla="*/ 181943 w 1881996"/>
              <a:gd name="connsiteY4" fmla="*/ 1392364 h 1726715"/>
              <a:gd name="connsiteX5" fmla="*/ 51418 w 1881996"/>
              <a:gd name="connsiteY5" fmla="*/ 1335112 h 1726715"/>
              <a:gd name="connsiteX6" fmla="*/ 0 w 1881996"/>
              <a:gd name="connsiteY6" fmla="*/ 1202288 h 1726715"/>
              <a:gd name="connsiteX7" fmla="*/ 11866 w 1881996"/>
              <a:gd name="connsiteY7" fmla="*/ 1090075 h 1726715"/>
              <a:gd name="connsiteX8" fmla="*/ 55374 w 1881996"/>
              <a:gd name="connsiteY8" fmla="*/ 968701 h 1726715"/>
              <a:gd name="connsiteX9" fmla="*/ 98883 w 1881996"/>
              <a:gd name="connsiteY9" fmla="*/ 886258 h 1726715"/>
              <a:gd name="connsiteX10" fmla="*/ 71196 w 1881996"/>
              <a:gd name="connsiteY10" fmla="*/ 776334 h 1726715"/>
              <a:gd name="connsiteX11" fmla="*/ 177989 w 1881996"/>
              <a:gd name="connsiteY11" fmla="*/ 643510 h 1726715"/>
              <a:gd name="connsiteX12" fmla="*/ 185900 w 1881996"/>
              <a:gd name="connsiteY12" fmla="*/ 515265 h 1726715"/>
              <a:gd name="connsiteX13" fmla="*/ 284783 w 1881996"/>
              <a:gd name="connsiteY13" fmla="*/ 398473 h 1726715"/>
              <a:gd name="connsiteX14" fmla="*/ 446951 w 1881996"/>
              <a:gd name="connsiteY14" fmla="*/ 251907 h 1726715"/>
              <a:gd name="connsiteX15" fmla="*/ 359934 w 1881996"/>
              <a:gd name="connsiteY15" fmla="*/ 87022 h 1726715"/>
              <a:gd name="connsiteX16" fmla="*/ 431129 w 1881996"/>
              <a:gd name="connsiteY16" fmla="*/ 0 h 1726715"/>
              <a:gd name="connsiteX17" fmla="*/ 826661 w 1881996"/>
              <a:gd name="connsiteY17" fmla="*/ 27481 h 1726715"/>
              <a:gd name="connsiteX18" fmla="*/ 1069912 w 1881996"/>
              <a:gd name="connsiteY18" fmla="*/ 25189 h 1726715"/>
              <a:gd name="connsiteX19" fmla="*/ 1325030 w 1881996"/>
              <a:gd name="connsiteY19" fmla="*/ 30344 h 1726715"/>
              <a:gd name="connsiteX20" fmla="*/ 1881996 w 1881996"/>
              <a:gd name="connsiteY20" fmla="*/ 92551 h 1726715"/>
              <a:gd name="connsiteX0" fmla="*/ 584831 w 1881996"/>
              <a:gd name="connsiteY0" fmla="*/ 1718559 h 1726715"/>
              <a:gd name="connsiteX1" fmla="*/ 265005 w 1881996"/>
              <a:gd name="connsiteY1" fmla="*/ 1726715 h 1726715"/>
              <a:gd name="connsiteX2" fmla="*/ 276871 w 1881996"/>
              <a:gd name="connsiteY2" fmla="*/ 1621372 h 1726715"/>
              <a:gd name="connsiteX3" fmla="*/ 268960 w 1881996"/>
              <a:gd name="connsiteY3" fmla="*/ 1465647 h 1726715"/>
              <a:gd name="connsiteX4" fmla="*/ 181943 w 1881996"/>
              <a:gd name="connsiteY4" fmla="*/ 1392364 h 1726715"/>
              <a:gd name="connsiteX5" fmla="*/ 51418 w 1881996"/>
              <a:gd name="connsiteY5" fmla="*/ 1335112 h 1726715"/>
              <a:gd name="connsiteX6" fmla="*/ 0 w 1881996"/>
              <a:gd name="connsiteY6" fmla="*/ 1202288 h 1726715"/>
              <a:gd name="connsiteX7" fmla="*/ 11866 w 1881996"/>
              <a:gd name="connsiteY7" fmla="*/ 1090075 h 1726715"/>
              <a:gd name="connsiteX8" fmla="*/ 55374 w 1881996"/>
              <a:gd name="connsiteY8" fmla="*/ 968701 h 1726715"/>
              <a:gd name="connsiteX9" fmla="*/ 98883 w 1881996"/>
              <a:gd name="connsiteY9" fmla="*/ 886258 h 1726715"/>
              <a:gd name="connsiteX10" fmla="*/ 71196 w 1881996"/>
              <a:gd name="connsiteY10" fmla="*/ 776334 h 1726715"/>
              <a:gd name="connsiteX11" fmla="*/ 177989 w 1881996"/>
              <a:gd name="connsiteY11" fmla="*/ 643510 h 1726715"/>
              <a:gd name="connsiteX12" fmla="*/ 185900 w 1881996"/>
              <a:gd name="connsiteY12" fmla="*/ 515265 h 1726715"/>
              <a:gd name="connsiteX13" fmla="*/ 284783 w 1881996"/>
              <a:gd name="connsiteY13" fmla="*/ 398473 h 1726715"/>
              <a:gd name="connsiteX14" fmla="*/ 446951 w 1881996"/>
              <a:gd name="connsiteY14" fmla="*/ 251907 h 1726715"/>
              <a:gd name="connsiteX15" fmla="*/ 359934 w 1881996"/>
              <a:gd name="connsiteY15" fmla="*/ 87022 h 1726715"/>
              <a:gd name="connsiteX16" fmla="*/ 431129 w 1881996"/>
              <a:gd name="connsiteY16" fmla="*/ 0 h 1726715"/>
              <a:gd name="connsiteX17" fmla="*/ 826661 w 1881996"/>
              <a:gd name="connsiteY17" fmla="*/ 27481 h 1726715"/>
              <a:gd name="connsiteX18" fmla="*/ 1069912 w 1881996"/>
              <a:gd name="connsiteY18" fmla="*/ 25189 h 1726715"/>
              <a:gd name="connsiteX19" fmla="*/ 1881996 w 1881996"/>
              <a:gd name="connsiteY19" fmla="*/ 92551 h 1726715"/>
              <a:gd name="connsiteX0" fmla="*/ 584831 w 1881996"/>
              <a:gd name="connsiteY0" fmla="*/ 1718559 h 1726715"/>
              <a:gd name="connsiteX1" fmla="*/ 265005 w 1881996"/>
              <a:gd name="connsiteY1" fmla="*/ 1726715 h 1726715"/>
              <a:gd name="connsiteX2" fmla="*/ 276871 w 1881996"/>
              <a:gd name="connsiteY2" fmla="*/ 1621372 h 1726715"/>
              <a:gd name="connsiteX3" fmla="*/ 268960 w 1881996"/>
              <a:gd name="connsiteY3" fmla="*/ 1465647 h 1726715"/>
              <a:gd name="connsiteX4" fmla="*/ 181943 w 1881996"/>
              <a:gd name="connsiteY4" fmla="*/ 1392364 h 1726715"/>
              <a:gd name="connsiteX5" fmla="*/ 51418 w 1881996"/>
              <a:gd name="connsiteY5" fmla="*/ 1335112 h 1726715"/>
              <a:gd name="connsiteX6" fmla="*/ 0 w 1881996"/>
              <a:gd name="connsiteY6" fmla="*/ 1202288 h 1726715"/>
              <a:gd name="connsiteX7" fmla="*/ 11866 w 1881996"/>
              <a:gd name="connsiteY7" fmla="*/ 1090075 h 1726715"/>
              <a:gd name="connsiteX8" fmla="*/ 55374 w 1881996"/>
              <a:gd name="connsiteY8" fmla="*/ 968701 h 1726715"/>
              <a:gd name="connsiteX9" fmla="*/ 98883 w 1881996"/>
              <a:gd name="connsiteY9" fmla="*/ 886258 h 1726715"/>
              <a:gd name="connsiteX10" fmla="*/ 71196 w 1881996"/>
              <a:gd name="connsiteY10" fmla="*/ 776334 h 1726715"/>
              <a:gd name="connsiteX11" fmla="*/ 177989 w 1881996"/>
              <a:gd name="connsiteY11" fmla="*/ 643510 h 1726715"/>
              <a:gd name="connsiteX12" fmla="*/ 185900 w 1881996"/>
              <a:gd name="connsiteY12" fmla="*/ 515265 h 1726715"/>
              <a:gd name="connsiteX13" fmla="*/ 284783 w 1881996"/>
              <a:gd name="connsiteY13" fmla="*/ 398473 h 1726715"/>
              <a:gd name="connsiteX14" fmla="*/ 446951 w 1881996"/>
              <a:gd name="connsiteY14" fmla="*/ 251907 h 1726715"/>
              <a:gd name="connsiteX15" fmla="*/ 359934 w 1881996"/>
              <a:gd name="connsiteY15" fmla="*/ 87022 h 1726715"/>
              <a:gd name="connsiteX16" fmla="*/ 431129 w 1881996"/>
              <a:gd name="connsiteY16" fmla="*/ 0 h 1726715"/>
              <a:gd name="connsiteX17" fmla="*/ 826661 w 1881996"/>
              <a:gd name="connsiteY17" fmla="*/ 27481 h 1726715"/>
              <a:gd name="connsiteX18" fmla="*/ 1881996 w 1881996"/>
              <a:gd name="connsiteY18" fmla="*/ 92551 h 1726715"/>
              <a:gd name="connsiteX0" fmla="*/ 584831 w 1881996"/>
              <a:gd name="connsiteY0" fmla="*/ 1718559 h 1726715"/>
              <a:gd name="connsiteX1" fmla="*/ 265005 w 1881996"/>
              <a:gd name="connsiteY1" fmla="*/ 1726715 h 1726715"/>
              <a:gd name="connsiteX2" fmla="*/ 276871 w 1881996"/>
              <a:gd name="connsiteY2" fmla="*/ 1621372 h 1726715"/>
              <a:gd name="connsiteX3" fmla="*/ 268960 w 1881996"/>
              <a:gd name="connsiteY3" fmla="*/ 1465647 h 1726715"/>
              <a:gd name="connsiteX4" fmla="*/ 181943 w 1881996"/>
              <a:gd name="connsiteY4" fmla="*/ 1392364 h 1726715"/>
              <a:gd name="connsiteX5" fmla="*/ 51418 w 1881996"/>
              <a:gd name="connsiteY5" fmla="*/ 1335112 h 1726715"/>
              <a:gd name="connsiteX6" fmla="*/ 0 w 1881996"/>
              <a:gd name="connsiteY6" fmla="*/ 1202288 h 1726715"/>
              <a:gd name="connsiteX7" fmla="*/ 11866 w 1881996"/>
              <a:gd name="connsiteY7" fmla="*/ 1090075 h 1726715"/>
              <a:gd name="connsiteX8" fmla="*/ 55374 w 1881996"/>
              <a:gd name="connsiteY8" fmla="*/ 968701 h 1726715"/>
              <a:gd name="connsiteX9" fmla="*/ 98883 w 1881996"/>
              <a:gd name="connsiteY9" fmla="*/ 886258 h 1726715"/>
              <a:gd name="connsiteX10" fmla="*/ 71196 w 1881996"/>
              <a:gd name="connsiteY10" fmla="*/ 776334 h 1726715"/>
              <a:gd name="connsiteX11" fmla="*/ 177989 w 1881996"/>
              <a:gd name="connsiteY11" fmla="*/ 643510 h 1726715"/>
              <a:gd name="connsiteX12" fmla="*/ 185900 w 1881996"/>
              <a:gd name="connsiteY12" fmla="*/ 515265 h 1726715"/>
              <a:gd name="connsiteX13" fmla="*/ 284783 w 1881996"/>
              <a:gd name="connsiteY13" fmla="*/ 398473 h 1726715"/>
              <a:gd name="connsiteX14" fmla="*/ 446951 w 1881996"/>
              <a:gd name="connsiteY14" fmla="*/ 251907 h 1726715"/>
              <a:gd name="connsiteX15" fmla="*/ 359934 w 1881996"/>
              <a:gd name="connsiteY15" fmla="*/ 87022 h 1726715"/>
              <a:gd name="connsiteX16" fmla="*/ 431129 w 1881996"/>
              <a:gd name="connsiteY16" fmla="*/ 0 h 1726715"/>
              <a:gd name="connsiteX17" fmla="*/ 1881996 w 1881996"/>
              <a:gd name="connsiteY17" fmla="*/ 92551 h 1726715"/>
              <a:gd name="connsiteX0" fmla="*/ 584831 w 1881996"/>
              <a:gd name="connsiteY0" fmla="*/ 1631537 h 1639693"/>
              <a:gd name="connsiteX1" fmla="*/ 265005 w 1881996"/>
              <a:gd name="connsiteY1" fmla="*/ 1639693 h 1639693"/>
              <a:gd name="connsiteX2" fmla="*/ 276871 w 1881996"/>
              <a:gd name="connsiteY2" fmla="*/ 1534350 h 1639693"/>
              <a:gd name="connsiteX3" fmla="*/ 268960 w 1881996"/>
              <a:gd name="connsiteY3" fmla="*/ 1378625 h 1639693"/>
              <a:gd name="connsiteX4" fmla="*/ 181943 w 1881996"/>
              <a:gd name="connsiteY4" fmla="*/ 1305342 h 1639693"/>
              <a:gd name="connsiteX5" fmla="*/ 51418 w 1881996"/>
              <a:gd name="connsiteY5" fmla="*/ 1248090 h 1639693"/>
              <a:gd name="connsiteX6" fmla="*/ 0 w 1881996"/>
              <a:gd name="connsiteY6" fmla="*/ 1115266 h 1639693"/>
              <a:gd name="connsiteX7" fmla="*/ 11866 w 1881996"/>
              <a:gd name="connsiteY7" fmla="*/ 1003053 h 1639693"/>
              <a:gd name="connsiteX8" fmla="*/ 55374 w 1881996"/>
              <a:gd name="connsiteY8" fmla="*/ 881679 h 1639693"/>
              <a:gd name="connsiteX9" fmla="*/ 98883 w 1881996"/>
              <a:gd name="connsiteY9" fmla="*/ 799236 h 1639693"/>
              <a:gd name="connsiteX10" fmla="*/ 71196 w 1881996"/>
              <a:gd name="connsiteY10" fmla="*/ 689312 h 1639693"/>
              <a:gd name="connsiteX11" fmla="*/ 177989 w 1881996"/>
              <a:gd name="connsiteY11" fmla="*/ 556488 h 1639693"/>
              <a:gd name="connsiteX12" fmla="*/ 185900 w 1881996"/>
              <a:gd name="connsiteY12" fmla="*/ 428243 h 1639693"/>
              <a:gd name="connsiteX13" fmla="*/ 284783 w 1881996"/>
              <a:gd name="connsiteY13" fmla="*/ 311451 h 1639693"/>
              <a:gd name="connsiteX14" fmla="*/ 446951 w 1881996"/>
              <a:gd name="connsiteY14" fmla="*/ 164885 h 1639693"/>
              <a:gd name="connsiteX15" fmla="*/ 359934 w 1881996"/>
              <a:gd name="connsiteY15" fmla="*/ 0 h 1639693"/>
              <a:gd name="connsiteX16" fmla="*/ 1881996 w 1881996"/>
              <a:gd name="connsiteY16" fmla="*/ 5529 h 1639693"/>
              <a:gd name="connsiteX0" fmla="*/ 584831 w 1881996"/>
              <a:gd name="connsiteY0" fmla="*/ 1626008 h 1634164"/>
              <a:gd name="connsiteX1" fmla="*/ 265005 w 1881996"/>
              <a:gd name="connsiteY1" fmla="*/ 1634164 h 1634164"/>
              <a:gd name="connsiteX2" fmla="*/ 276871 w 1881996"/>
              <a:gd name="connsiteY2" fmla="*/ 1528821 h 1634164"/>
              <a:gd name="connsiteX3" fmla="*/ 268960 w 1881996"/>
              <a:gd name="connsiteY3" fmla="*/ 1373096 h 1634164"/>
              <a:gd name="connsiteX4" fmla="*/ 181943 w 1881996"/>
              <a:gd name="connsiteY4" fmla="*/ 1299813 h 1634164"/>
              <a:gd name="connsiteX5" fmla="*/ 51418 w 1881996"/>
              <a:gd name="connsiteY5" fmla="*/ 1242561 h 1634164"/>
              <a:gd name="connsiteX6" fmla="*/ 0 w 1881996"/>
              <a:gd name="connsiteY6" fmla="*/ 1109737 h 1634164"/>
              <a:gd name="connsiteX7" fmla="*/ 11866 w 1881996"/>
              <a:gd name="connsiteY7" fmla="*/ 997524 h 1634164"/>
              <a:gd name="connsiteX8" fmla="*/ 55374 w 1881996"/>
              <a:gd name="connsiteY8" fmla="*/ 876150 h 1634164"/>
              <a:gd name="connsiteX9" fmla="*/ 98883 w 1881996"/>
              <a:gd name="connsiteY9" fmla="*/ 793707 h 1634164"/>
              <a:gd name="connsiteX10" fmla="*/ 71196 w 1881996"/>
              <a:gd name="connsiteY10" fmla="*/ 683783 h 1634164"/>
              <a:gd name="connsiteX11" fmla="*/ 177989 w 1881996"/>
              <a:gd name="connsiteY11" fmla="*/ 550959 h 1634164"/>
              <a:gd name="connsiteX12" fmla="*/ 185900 w 1881996"/>
              <a:gd name="connsiteY12" fmla="*/ 422714 h 1634164"/>
              <a:gd name="connsiteX13" fmla="*/ 284783 w 1881996"/>
              <a:gd name="connsiteY13" fmla="*/ 305922 h 1634164"/>
              <a:gd name="connsiteX14" fmla="*/ 446951 w 1881996"/>
              <a:gd name="connsiteY14" fmla="*/ 159356 h 1634164"/>
              <a:gd name="connsiteX15" fmla="*/ 1881996 w 1881996"/>
              <a:gd name="connsiteY15" fmla="*/ 0 h 1634164"/>
              <a:gd name="connsiteX0" fmla="*/ 584831 w 1881996"/>
              <a:gd name="connsiteY0" fmla="*/ 1626008 h 1634164"/>
              <a:gd name="connsiteX1" fmla="*/ 265005 w 1881996"/>
              <a:gd name="connsiteY1" fmla="*/ 1634164 h 1634164"/>
              <a:gd name="connsiteX2" fmla="*/ 276871 w 1881996"/>
              <a:gd name="connsiteY2" fmla="*/ 1528821 h 1634164"/>
              <a:gd name="connsiteX3" fmla="*/ 268960 w 1881996"/>
              <a:gd name="connsiteY3" fmla="*/ 1373096 h 1634164"/>
              <a:gd name="connsiteX4" fmla="*/ 181943 w 1881996"/>
              <a:gd name="connsiteY4" fmla="*/ 1299813 h 1634164"/>
              <a:gd name="connsiteX5" fmla="*/ 51418 w 1881996"/>
              <a:gd name="connsiteY5" fmla="*/ 1242561 h 1634164"/>
              <a:gd name="connsiteX6" fmla="*/ 0 w 1881996"/>
              <a:gd name="connsiteY6" fmla="*/ 1109737 h 1634164"/>
              <a:gd name="connsiteX7" fmla="*/ 11866 w 1881996"/>
              <a:gd name="connsiteY7" fmla="*/ 997524 h 1634164"/>
              <a:gd name="connsiteX8" fmla="*/ 55374 w 1881996"/>
              <a:gd name="connsiteY8" fmla="*/ 876150 h 1634164"/>
              <a:gd name="connsiteX9" fmla="*/ 98883 w 1881996"/>
              <a:gd name="connsiteY9" fmla="*/ 793707 h 1634164"/>
              <a:gd name="connsiteX10" fmla="*/ 71196 w 1881996"/>
              <a:gd name="connsiteY10" fmla="*/ 683783 h 1634164"/>
              <a:gd name="connsiteX11" fmla="*/ 177989 w 1881996"/>
              <a:gd name="connsiteY11" fmla="*/ 550959 h 1634164"/>
              <a:gd name="connsiteX12" fmla="*/ 185900 w 1881996"/>
              <a:gd name="connsiteY12" fmla="*/ 422714 h 1634164"/>
              <a:gd name="connsiteX13" fmla="*/ 284783 w 1881996"/>
              <a:gd name="connsiteY13" fmla="*/ 305922 h 1634164"/>
              <a:gd name="connsiteX14" fmla="*/ 1881996 w 1881996"/>
              <a:gd name="connsiteY14" fmla="*/ 0 h 1634164"/>
              <a:gd name="connsiteX0" fmla="*/ 584831 w 1881996"/>
              <a:gd name="connsiteY0" fmla="*/ 1626008 h 1634164"/>
              <a:gd name="connsiteX1" fmla="*/ 265005 w 1881996"/>
              <a:gd name="connsiteY1" fmla="*/ 1634164 h 1634164"/>
              <a:gd name="connsiteX2" fmla="*/ 276871 w 1881996"/>
              <a:gd name="connsiteY2" fmla="*/ 1528821 h 1634164"/>
              <a:gd name="connsiteX3" fmla="*/ 268960 w 1881996"/>
              <a:gd name="connsiteY3" fmla="*/ 1373096 h 1634164"/>
              <a:gd name="connsiteX4" fmla="*/ 181943 w 1881996"/>
              <a:gd name="connsiteY4" fmla="*/ 1299813 h 1634164"/>
              <a:gd name="connsiteX5" fmla="*/ 51418 w 1881996"/>
              <a:gd name="connsiteY5" fmla="*/ 1242561 h 1634164"/>
              <a:gd name="connsiteX6" fmla="*/ 0 w 1881996"/>
              <a:gd name="connsiteY6" fmla="*/ 1109737 h 1634164"/>
              <a:gd name="connsiteX7" fmla="*/ 11866 w 1881996"/>
              <a:gd name="connsiteY7" fmla="*/ 997524 h 1634164"/>
              <a:gd name="connsiteX8" fmla="*/ 55374 w 1881996"/>
              <a:gd name="connsiteY8" fmla="*/ 876150 h 1634164"/>
              <a:gd name="connsiteX9" fmla="*/ 98883 w 1881996"/>
              <a:gd name="connsiteY9" fmla="*/ 793707 h 1634164"/>
              <a:gd name="connsiteX10" fmla="*/ 71196 w 1881996"/>
              <a:gd name="connsiteY10" fmla="*/ 683783 h 1634164"/>
              <a:gd name="connsiteX11" fmla="*/ 177989 w 1881996"/>
              <a:gd name="connsiteY11" fmla="*/ 550959 h 1634164"/>
              <a:gd name="connsiteX12" fmla="*/ 185900 w 1881996"/>
              <a:gd name="connsiteY12" fmla="*/ 422714 h 1634164"/>
              <a:gd name="connsiteX13" fmla="*/ 1881996 w 1881996"/>
              <a:gd name="connsiteY13" fmla="*/ 0 h 1634164"/>
              <a:gd name="connsiteX0" fmla="*/ 584831 w 1881996"/>
              <a:gd name="connsiteY0" fmla="*/ 1626008 h 1634164"/>
              <a:gd name="connsiteX1" fmla="*/ 265005 w 1881996"/>
              <a:gd name="connsiteY1" fmla="*/ 1634164 h 1634164"/>
              <a:gd name="connsiteX2" fmla="*/ 276871 w 1881996"/>
              <a:gd name="connsiteY2" fmla="*/ 1528821 h 1634164"/>
              <a:gd name="connsiteX3" fmla="*/ 268960 w 1881996"/>
              <a:gd name="connsiteY3" fmla="*/ 1373096 h 1634164"/>
              <a:gd name="connsiteX4" fmla="*/ 181943 w 1881996"/>
              <a:gd name="connsiteY4" fmla="*/ 1299813 h 1634164"/>
              <a:gd name="connsiteX5" fmla="*/ 51418 w 1881996"/>
              <a:gd name="connsiteY5" fmla="*/ 1242561 h 1634164"/>
              <a:gd name="connsiteX6" fmla="*/ 0 w 1881996"/>
              <a:gd name="connsiteY6" fmla="*/ 1109737 h 1634164"/>
              <a:gd name="connsiteX7" fmla="*/ 11866 w 1881996"/>
              <a:gd name="connsiteY7" fmla="*/ 997524 h 1634164"/>
              <a:gd name="connsiteX8" fmla="*/ 55374 w 1881996"/>
              <a:gd name="connsiteY8" fmla="*/ 876150 h 1634164"/>
              <a:gd name="connsiteX9" fmla="*/ 98883 w 1881996"/>
              <a:gd name="connsiteY9" fmla="*/ 793707 h 1634164"/>
              <a:gd name="connsiteX10" fmla="*/ 71196 w 1881996"/>
              <a:gd name="connsiteY10" fmla="*/ 683783 h 1634164"/>
              <a:gd name="connsiteX11" fmla="*/ 177989 w 1881996"/>
              <a:gd name="connsiteY11" fmla="*/ 550959 h 1634164"/>
              <a:gd name="connsiteX12" fmla="*/ 1881996 w 1881996"/>
              <a:gd name="connsiteY12" fmla="*/ 0 h 1634164"/>
              <a:gd name="connsiteX0" fmla="*/ 584831 w 1881996"/>
              <a:gd name="connsiteY0" fmla="*/ 1626008 h 1634164"/>
              <a:gd name="connsiteX1" fmla="*/ 265005 w 1881996"/>
              <a:gd name="connsiteY1" fmla="*/ 1634164 h 1634164"/>
              <a:gd name="connsiteX2" fmla="*/ 276871 w 1881996"/>
              <a:gd name="connsiteY2" fmla="*/ 1528821 h 1634164"/>
              <a:gd name="connsiteX3" fmla="*/ 268960 w 1881996"/>
              <a:gd name="connsiteY3" fmla="*/ 1373096 h 1634164"/>
              <a:gd name="connsiteX4" fmla="*/ 181943 w 1881996"/>
              <a:gd name="connsiteY4" fmla="*/ 1299813 h 1634164"/>
              <a:gd name="connsiteX5" fmla="*/ 51418 w 1881996"/>
              <a:gd name="connsiteY5" fmla="*/ 1242561 h 1634164"/>
              <a:gd name="connsiteX6" fmla="*/ 0 w 1881996"/>
              <a:gd name="connsiteY6" fmla="*/ 1109737 h 1634164"/>
              <a:gd name="connsiteX7" fmla="*/ 11866 w 1881996"/>
              <a:gd name="connsiteY7" fmla="*/ 997524 h 1634164"/>
              <a:gd name="connsiteX8" fmla="*/ 55374 w 1881996"/>
              <a:gd name="connsiteY8" fmla="*/ 876150 h 1634164"/>
              <a:gd name="connsiteX9" fmla="*/ 98883 w 1881996"/>
              <a:gd name="connsiteY9" fmla="*/ 793707 h 1634164"/>
              <a:gd name="connsiteX10" fmla="*/ 71196 w 1881996"/>
              <a:gd name="connsiteY10" fmla="*/ 683783 h 1634164"/>
              <a:gd name="connsiteX11" fmla="*/ 1881996 w 1881996"/>
              <a:gd name="connsiteY11" fmla="*/ 0 h 1634164"/>
              <a:gd name="connsiteX0" fmla="*/ 584831 w 1881996"/>
              <a:gd name="connsiteY0" fmla="*/ 1626008 h 1634164"/>
              <a:gd name="connsiteX1" fmla="*/ 265005 w 1881996"/>
              <a:gd name="connsiteY1" fmla="*/ 1634164 h 1634164"/>
              <a:gd name="connsiteX2" fmla="*/ 276871 w 1881996"/>
              <a:gd name="connsiteY2" fmla="*/ 1528821 h 1634164"/>
              <a:gd name="connsiteX3" fmla="*/ 268960 w 1881996"/>
              <a:gd name="connsiteY3" fmla="*/ 1373096 h 1634164"/>
              <a:gd name="connsiteX4" fmla="*/ 181943 w 1881996"/>
              <a:gd name="connsiteY4" fmla="*/ 1299813 h 1634164"/>
              <a:gd name="connsiteX5" fmla="*/ 51418 w 1881996"/>
              <a:gd name="connsiteY5" fmla="*/ 1242561 h 1634164"/>
              <a:gd name="connsiteX6" fmla="*/ 0 w 1881996"/>
              <a:gd name="connsiteY6" fmla="*/ 1109737 h 1634164"/>
              <a:gd name="connsiteX7" fmla="*/ 11866 w 1881996"/>
              <a:gd name="connsiteY7" fmla="*/ 997524 h 1634164"/>
              <a:gd name="connsiteX8" fmla="*/ 55374 w 1881996"/>
              <a:gd name="connsiteY8" fmla="*/ 876150 h 1634164"/>
              <a:gd name="connsiteX9" fmla="*/ 98883 w 1881996"/>
              <a:gd name="connsiteY9" fmla="*/ 793707 h 1634164"/>
              <a:gd name="connsiteX10" fmla="*/ 1881996 w 1881996"/>
              <a:gd name="connsiteY10" fmla="*/ 0 h 1634164"/>
              <a:gd name="connsiteX0" fmla="*/ 584831 w 1881996"/>
              <a:gd name="connsiteY0" fmla="*/ 1626008 h 1634164"/>
              <a:gd name="connsiteX1" fmla="*/ 265005 w 1881996"/>
              <a:gd name="connsiteY1" fmla="*/ 1634164 h 1634164"/>
              <a:gd name="connsiteX2" fmla="*/ 276871 w 1881996"/>
              <a:gd name="connsiteY2" fmla="*/ 1528821 h 1634164"/>
              <a:gd name="connsiteX3" fmla="*/ 268960 w 1881996"/>
              <a:gd name="connsiteY3" fmla="*/ 1373096 h 1634164"/>
              <a:gd name="connsiteX4" fmla="*/ 181943 w 1881996"/>
              <a:gd name="connsiteY4" fmla="*/ 1299813 h 1634164"/>
              <a:gd name="connsiteX5" fmla="*/ 51418 w 1881996"/>
              <a:gd name="connsiteY5" fmla="*/ 1242561 h 1634164"/>
              <a:gd name="connsiteX6" fmla="*/ 0 w 1881996"/>
              <a:gd name="connsiteY6" fmla="*/ 1109737 h 1634164"/>
              <a:gd name="connsiteX7" fmla="*/ 11866 w 1881996"/>
              <a:gd name="connsiteY7" fmla="*/ 997524 h 1634164"/>
              <a:gd name="connsiteX8" fmla="*/ 55374 w 1881996"/>
              <a:gd name="connsiteY8" fmla="*/ 876150 h 1634164"/>
              <a:gd name="connsiteX9" fmla="*/ 1881996 w 1881996"/>
              <a:gd name="connsiteY9" fmla="*/ 0 h 1634164"/>
              <a:gd name="connsiteX0" fmla="*/ 584831 w 1881996"/>
              <a:gd name="connsiteY0" fmla="*/ 1626008 h 1634164"/>
              <a:gd name="connsiteX1" fmla="*/ 265005 w 1881996"/>
              <a:gd name="connsiteY1" fmla="*/ 1634164 h 1634164"/>
              <a:gd name="connsiteX2" fmla="*/ 276871 w 1881996"/>
              <a:gd name="connsiteY2" fmla="*/ 1528821 h 1634164"/>
              <a:gd name="connsiteX3" fmla="*/ 268960 w 1881996"/>
              <a:gd name="connsiteY3" fmla="*/ 1373096 h 1634164"/>
              <a:gd name="connsiteX4" fmla="*/ 181943 w 1881996"/>
              <a:gd name="connsiteY4" fmla="*/ 1299813 h 1634164"/>
              <a:gd name="connsiteX5" fmla="*/ 51418 w 1881996"/>
              <a:gd name="connsiteY5" fmla="*/ 1242561 h 1634164"/>
              <a:gd name="connsiteX6" fmla="*/ 0 w 1881996"/>
              <a:gd name="connsiteY6" fmla="*/ 1109737 h 1634164"/>
              <a:gd name="connsiteX7" fmla="*/ 11866 w 1881996"/>
              <a:gd name="connsiteY7" fmla="*/ 997524 h 1634164"/>
              <a:gd name="connsiteX8" fmla="*/ 1881996 w 1881996"/>
              <a:gd name="connsiteY8" fmla="*/ 0 h 1634164"/>
              <a:gd name="connsiteX0" fmla="*/ 584831 w 1881996"/>
              <a:gd name="connsiteY0" fmla="*/ 1626008 h 1634164"/>
              <a:gd name="connsiteX1" fmla="*/ 265005 w 1881996"/>
              <a:gd name="connsiteY1" fmla="*/ 1634164 h 1634164"/>
              <a:gd name="connsiteX2" fmla="*/ 276871 w 1881996"/>
              <a:gd name="connsiteY2" fmla="*/ 1528821 h 1634164"/>
              <a:gd name="connsiteX3" fmla="*/ 268960 w 1881996"/>
              <a:gd name="connsiteY3" fmla="*/ 1373096 h 1634164"/>
              <a:gd name="connsiteX4" fmla="*/ 181943 w 1881996"/>
              <a:gd name="connsiteY4" fmla="*/ 1299813 h 1634164"/>
              <a:gd name="connsiteX5" fmla="*/ 51418 w 1881996"/>
              <a:gd name="connsiteY5" fmla="*/ 1242561 h 1634164"/>
              <a:gd name="connsiteX6" fmla="*/ 0 w 1881996"/>
              <a:gd name="connsiteY6" fmla="*/ 1109737 h 1634164"/>
              <a:gd name="connsiteX7" fmla="*/ 1881996 w 1881996"/>
              <a:gd name="connsiteY7" fmla="*/ 0 h 1634164"/>
              <a:gd name="connsiteX0" fmla="*/ 533413 w 1830578"/>
              <a:gd name="connsiteY0" fmla="*/ 1626008 h 1634164"/>
              <a:gd name="connsiteX1" fmla="*/ 213587 w 1830578"/>
              <a:gd name="connsiteY1" fmla="*/ 1634164 h 1634164"/>
              <a:gd name="connsiteX2" fmla="*/ 225453 w 1830578"/>
              <a:gd name="connsiteY2" fmla="*/ 1528821 h 1634164"/>
              <a:gd name="connsiteX3" fmla="*/ 217542 w 1830578"/>
              <a:gd name="connsiteY3" fmla="*/ 1373096 h 1634164"/>
              <a:gd name="connsiteX4" fmla="*/ 130525 w 1830578"/>
              <a:gd name="connsiteY4" fmla="*/ 1299813 h 1634164"/>
              <a:gd name="connsiteX5" fmla="*/ 0 w 1830578"/>
              <a:gd name="connsiteY5" fmla="*/ 1242561 h 1634164"/>
              <a:gd name="connsiteX6" fmla="*/ 1830578 w 1830578"/>
              <a:gd name="connsiteY6" fmla="*/ 0 h 1634164"/>
              <a:gd name="connsiteX0" fmla="*/ 402888 w 1700053"/>
              <a:gd name="connsiteY0" fmla="*/ 1626008 h 1634164"/>
              <a:gd name="connsiteX1" fmla="*/ 83062 w 1700053"/>
              <a:gd name="connsiteY1" fmla="*/ 1634164 h 1634164"/>
              <a:gd name="connsiteX2" fmla="*/ 94928 w 1700053"/>
              <a:gd name="connsiteY2" fmla="*/ 1528821 h 1634164"/>
              <a:gd name="connsiteX3" fmla="*/ 87017 w 1700053"/>
              <a:gd name="connsiteY3" fmla="*/ 1373096 h 1634164"/>
              <a:gd name="connsiteX4" fmla="*/ 0 w 1700053"/>
              <a:gd name="connsiteY4" fmla="*/ 1299813 h 1634164"/>
              <a:gd name="connsiteX5" fmla="*/ 1700053 w 1700053"/>
              <a:gd name="connsiteY5" fmla="*/ 0 h 1634164"/>
              <a:gd name="connsiteX0" fmla="*/ 319826 w 1616991"/>
              <a:gd name="connsiteY0" fmla="*/ 1626008 h 1634164"/>
              <a:gd name="connsiteX1" fmla="*/ 0 w 1616991"/>
              <a:gd name="connsiteY1" fmla="*/ 1634164 h 1634164"/>
              <a:gd name="connsiteX2" fmla="*/ 11866 w 1616991"/>
              <a:gd name="connsiteY2" fmla="*/ 1528821 h 1634164"/>
              <a:gd name="connsiteX3" fmla="*/ 3955 w 1616991"/>
              <a:gd name="connsiteY3" fmla="*/ 1373096 h 1634164"/>
              <a:gd name="connsiteX4" fmla="*/ 1616991 w 1616991"/>
              <a:gd name="connsiteY4" fmla="*/ 0 h 1634164"/>
              <a:gd name="connsiteX0" fmla="*/ 319826 w 1616991"/>
              <a:gd name="connsiteY0" fmla="*/ 1626008 h 1634164"/>
              <a:gd name="connsiteX1" fmla="*/ 0 w 1616991"/>
              <a:gd name="connsiteY1" fmla="*/ 1634164 h 1634164"/>
              <a:gd name="connsiteX2" fmla="*/ 11866 w 1616991"/>
              <a:gd name="connsiteY2" fmla="*/ 1528821 h 1634164"/>
              <a:gd name="connsiteX3" fmla="*/ 1616991 w 1616991"/>
              <a:gd name="connsiteY3" fmla="*/ 0 h 1634164"/>
              <a:gd name="connsiteX0" fmla="*/ 319826 w 1616991"/>
              <a:gd name="connsiteY0" fmla="*/ 1626008 h 1634164"/>
              <a:gd name="connsiteX1" fmla="*/ 0 w 1616991"/>
              <a:gd name="connsiteY1" fmla="*/ 1634164 h 1634164"/>
              <a:gd name="connsiteX2" fmla="*/ 1616991 w 1616991"/>
              <a:gd name="connsiteY2" fmla="*/ 0 h 1634164"/>
              <a:gd name="connsiteX0" fmla="*/ 0 w 1297165"/>
              <a:gd name="connsiteY0" fmla="*/ 1626008 h 1626008"/>
              <a:gd name="connsiteX1" fmla="*/ 1297165 w 1297165"/>
              <a:gd name="connsiteY1" fmla="*/ 0 h 1626008"/>
              <a:gd name="connsiteX0" fmla="*/ 0 w 2412565"/>
              <a:gd name="connsiteY0" fmla="*/ 835933 h 835933"/>
              <a:gd name="connsiteX1" fmla="*/ 2412565 w 2412565"/>
              <a:gd name="connsiteY1" fmla="*/ 0 h 835933"/>
              <a:gd name="connsiteX0" fmla="*/ 0 w 1107310"/>
              <a:gd name="connsiteY0" fmla="*/ 25247 h 25247"/>
              <a:gd name="connsiteX1" fmla="*/ 1107310 w 1107310"/>
              <a:gd name="connsiteY1" fmla="*/ 0 h 25247"/>
              <a:gd name="connsiteX0" fmla="*/ 0 w 1116209"/>
              <a:gd name="connsiteY0" fmla="*/ 0 h 3951"/>
              <a:gd name="connsiteX1" fmla="*/ 1116209 w 1116209"/>
              <a:gd name="connsiteY1" fmla="*/ 3951 h 3951"/>
              <a:gd name="connsiteX0" fmla="*/ 0 w 10027"/>
              <a:gd name="connsiteY0" fmla="*/ 0 h 1307"/>
              <a:gd name="connsiteX1" fmla="*/ 10027 w 10027"/>
              <a:gd name="connsiteY1" fmla="*/ 1307 h 1307"/>
              <a:gd name="connsiteX0" fmla="*/ 0 w 10000"/>
              <a:gd name="connsiteY0" fmla="*/ 0 h 10000"/>
              <a:gd name="connsiteX1" fmla="*/ 9591 w 10000"/>
              <a:gd name="connsiteY1" fmla="*/ 9597 h 10000"/>
              <a:gd name="connsiteX2" fmla="*/ 10000 w 10000"/>
              <a:gd name="connsiteY2" fmla="*/ 10000 h 10000"/>
              <a:gd name="connsiteX0" fmla="*/ 0 w 10000"/>
              <a:gd name="connsiteY0" fmla="*/ 0 h 10000"/>
              <a:gd name="connsiteX1" fmla="*/ 8950 w 10000"/>
              <a:gd name="connsiteY1" fmla="*/ 8921 h 10000"/>
              <a:gd name="connsiteX2" fmla="*/ 10000 w 10000"/>
              <a:gd name="connsiteY2" fmla="*/ 10000 h 10000"/>
              <a:gd name="connsiteX0" fmla="*/ 0 w 10000"/>
              <a:gd name="connsiteY0" fmla="*/ 0 h 10000"/>
              <a:gd name="connsiteX1" fmla="*/ 8950 w 10000"/>
              <a:gd name="connsiteY1" fmla="*/ 8921 h 10000"/>
              <a:gd name="connsiteX2" fmla="*/ 7719 w 10000"/>
              <a:gd name="connsiteY2" fmla="*/ 8246 h 10000"/>
              <a:gd name="connsiteX3" fmla="*/ 10000 w 10000"/>
              <a:gd name="connsiteY3" fmla="*/ 10000 h 10000"/>
              <a:gd name="connsiteX0" fmla="*/ 0 w 10000"/>
              <a:gd name="connsiteY0" fmla="*/ 0 h 10000"/>
              <a:gd name="connsiteX1" fmla="*/ 8950 w 10000"/>
              <a:gd name="connsiteY1" fmla="*/ 8921 h 10000"/>
              <a:gd name="connsiteX2" fmla="*/ 7258 w 10000"/>
              <a:gd name="connsiteY2" fmla="*/ 9597 h 10000"/>
              <a:gd name="connsiteX3" fmla="*/ 10000 w 10000"/>
              <a:gd name="connsiteY3" fmla="*/ 10000 h 10000"/>
              <a:gd name="connsiteX0" fmla="*/ 0 w 10021"/>
              <a:gd name="connsiteY0" fmla="*/ 0 h 10006"/>
              <a:gd name="connsiteX1" fmla="*/ 8950 w 10021"/>
              <a:gd name="connsiteY1" fmla="*/ 8921 h 10006"/>
              <a:gd name="connsiteX2" fmla="*/ 10000 w 10021"/>
              <a:gd name="connsiteY2" fmla="*/ 10000 h 10006"/>
              <a:gd name="connsiteX0" fmla="*/ 0 w 10021"/>
              <a:gd name="connsiteY0" fmla="*/ 0 h 10006"/>
              <a:gd name="connsiteX1" fmla="*/ 7925 w 10021"/>
              <a:gd name="connsiteY1" fmla="*/ 7233 h 10006"/>
              <a:gd name="connsiteX2" fmla="*/ 8950 w 10021"/>
              <a:gd name="connsiteY2" fmla="*/ 8921 h 10006"/>
              <a:gd name="connsiteX3" fmla="*/ 10000 w 10021"/>
              <a:gd name="connsiteY3" fmla="*/ 10000 h 10006"/>
              <a:gd name="connsiteX0" fmla="*/ 0 w 10021"/>
              <a:gd name="connsiteY0" fmla="*/ 0 h 10006"/>
              <a:gd name="connsiteX1" fmla="*/ 7182 w 10021"/>
              <a:gd name="connsiteY1" fmla="*/ 9259 h 10006"/>
              <a:gd name="connsiteX2" fmla="*/ 8950 w 10021"/>
              <a:gd name="connsiteY2" fmla="*/ 8921 h 10006"/>
              <a:gd name="connsiteX3" fmla="*/ 10000 w 10021"/>
              <a:gd name="connsiteY3" fmla="*/ 10000 h 10006"/>
              <a:gd name="connsiteX0" fmla="*/ 0 w 10021"/>
              <a:gd name="connsiteY0" fmla="*/ 0 h 10006"/>
              <a:gd name="connsiteX1" fmla="*/ 5771 w 10021"/>
              <a:gd name="connsiteY1" fmla="*/ 6896 h 10006"/>
              <a:gd name="connsiteX2" fmla="*/ 7182 w 10021"/>
              <a:gd name="connsiteY2" fmla="*/ 9259 h 10006"/>
              <a:gd name="connsiteX3" fmla="*/ 8950 w 10021"/>
              <a:gd name="connsiteY3" fmla="*/ 8921 h 10006"/>
              <a:gd name="connsiteX4" fmla="*/ 10000 w 10021"/>
              <a:gd name="connsiteY4" fmla="*/ 10000 h 10006"/>
              <a:gd name="connsiteX0" fmla="*/ 0 w 10021"/>
              <a:gd name="connsiteY0" fmla="*/ 0 h 10006"/>
              <a:gd name="connsiteX1" fmla="*/ 5387 w 10021"/>
              <a:gd name="connsiteY1" fmla="*/ 8922 h 10006"/>
              <a:gd name="connsiteX2" fmla="*/ 7182 w 10021"/>
              <a:gd name="connsiteY2" fmla="*/ 9259 h 10006"/>
              <a:gd name="connsiteX3" fmla="*/ 8950 w 10021"/>
              <a:gd name="connsiteY3" fmla="*/ 8921 h 10006"/>
              <a:gd name="connsiteX4" fmla="*/ 10000 w 10021"/>
              <a:gd name="connsiteY4" fmla="*/ 10000 h 10006"/>
              <a:gd name="connsiteX0" fmla="*/ 0 w 10021"/>
              <a:gd name="connsiteY0" fmla="*/ 0 h 10006"/>
              <a:gd name="connsiteX1" fmla="*/ 4336 w 10021"/>
              <a:gd name="connsiteY1" fmla="*/ 6896 h 10006"/>
              <a:gd name="connsiteX2" fmla="*/ 5387 w 10021"/>
              <a:gd name="connsiteY2" fmla="*/ 8922 h 10006"/>
              <a:gd name="connsiteX3" fmla="*/ 7182 w 10021"/>
              <a:gd name="connsiteY3" fmla="*/ 9259 h 10006"/>
              <a:gd name="connsiteX4" fmla="*/ 8950 w 10021"/>
              <a:gd name="connsiteY4" fmla="*/ 8921 h 10006"/>
              <a:gd name="connsiteX5" fmla="*/ 10000 w 10021"/>
              <a:gd name="connsiteY5" fmla="*/ 10000 h 10006"/>
              <a:gd name="connsiteX0" fmla="*/ 0 w 10021"/>
              <a:gd name="connsiteY0" fmla="*/ 0 h 10006"/>
              <a:gd name="connsiteX1" fmla="*/ 3336 w 10021"/>
              <a:gd name="connsiteY1" fmla="*/ 8922 h 10006"/>
              <a:gd name="connsiteX2" fmla="*/ 5387 w 10021"/>
              <a:gd name="connsiteY2" fmla="*/ 8922 h 10006"/>
              <a:gd name="connsiteX3" fmla="*/ 7182 w 10021"/>
              <a:gd name="connsiteY3" fmla="*/ 9259 h 10006"/>
              <a:gd name="connsiteX4" fmla="*/ 8950 w 10021"/>
              <a:gd name="connsiteY4" fmla="*/ 8921 h 10006"/>
              <a:gd name="connsiteX5" fmla="*/ 10000 w 10021"/>
              <a:gd name="connsiteY5" fmla="*/ 10000 h 10006"/>
              <a:gd name="connsiteX0" fmla="*/ 0 w 10021"/>
              <a:gd name="connsiteY0" fmla="*/ 0 h 10006"/>
              <a:gd name="connsiteX1" fmla="*/ 3336 w 10021"/>
              <a:gd name="connsiteY1" fmla="*/ 9935 h 10006"/>
              <a:gd name="connsiteX2" fmla="*/ 5387 w 10021"/>
              <a:gd name="connsiteY2" fmla="*/ 8922 h 10006"/>
              <a:gd name="connsiteX3" fmla="*/ 7182 w 10021"/>
              <a:gd name="connsiteY3" fmla="*/ 9259 h 10006"/>
              <a:gd name="connsiteX4" fmla="*/ 8950 w 10021"/>
              <a:gd name="connsiteY4" fmla="*/ 8921 h 10006"/>
              <a:gd name="connsiteX5" fmla="*/ 10000 w 10021"/>
              <a:gd name="connsiteY5" fmla="*/ 10000 h 10006"/>
              <a:gd name="connsiteX0" fmla="*/ 0 w 10021"/>
              <a:gd name="connsiteY0" fmla="*/ 0 h 10006"/>
              <a:gd name="connsiteX1" fmla="*/ 2772 w 10021"/>
              <a:gd name="connsiteY1" fmla="*/ 8922 h 10006"/>
              <a:gd name="connsiteX2" fmla="*/ 3336 w 10021"/>
              <a:gd name="connsiteY2" fmla="*/ 9935 h 10006"/>
              <a:gd name="connsiteX3" fmla="*/ 5387 w 10021"/>
              <a:gd name="connsiteY3" fmla="*/ 8922 h 10006"/>
              <a:gd name="connsiteX4" fmla="*/ 7182 w 10021"/>
              <a:gd name="connsiteY4" fmla="*/ 9259 h 10006"/>
              <a:gd name="connsiteX5" fmla="*/ 8950 w 10021"/>
              <a:gd name="connsiteY5" fmla="*/ 8921 h 10006"/>
              <a:gd name="connsiteX6" fmla="*/ 10000 w 10021"/>
              <a:gd name="connsiteY6" fmla="*/ 10000 h 10006"/>
              <a:gd name="connsiteX0" fmla="*/ 0 w 10021"/>
              <a:gd name="connsiteY0" fmla="*/ 0 h 10006"/>
              <a:gd name="connsiteX1" fmla="*/ 1593 w 10021"/>
              <a:gd name="connsiteY1" fmla="*/ 8922 h 10006"/>
              <a:gd name="connsiteX2" fmla="*/ 3336 w 10021"/>
              <a:gd name="connsiteY2" fmla="*/ 9935 h 10006"/>
              <a:gd name="connsiteX3" fmla="*/ 5387 w 10021"/>
              <a:gd name="connsiteY3" fmla="*/ 8922 h 10006"/>
              <a:gd name="connsiteX4" fmla="*/ 7182 w 10021"/>
              <a:gd name="connsiteY4" fmla="*/ 9259 h 10006"/>
              <a:gd name="connsiteX5" fmla="*/ 8950 w 10021"/>
              <a:gd name="connsiteY5" fmla="*/ 8921 h 10006"/>
              <a:gd name="connsiteX6" fmla="*/ 10000 w 10021"/>
              <a:gd name="connsiteY6" fmla="*/ 10000 h 10006"/>
              <a:gd name="connsiteX0" fmla="*/ 0 w 10277"/>
              <a:gd name="connsiteY0" fmla="*/ 0 h 4940"/>
              <a:gd name="connsiteX1" fmla="*/ 1849 w 10277"/>
              <a:gd name="connsiteY1" fmla="*/ 3856 h 4940"/>
              <a:gd name="connsiteX2" fmla="*/ 3592 w 10277"/>
              <a:gd name="connsiteY2" fmla="*/ 4869 h 4940"/>
              <a:gd name="connsiteX3" fmla="*/ 5643 w 10277"/>
              <a:gd name="connsiteY3" fmla="*/ 3856 h 4940"/>
              <a:gd name="connsiteX4" fmla="*/ 7438 w 10277"/>
              <a:gd name="connsiteY4" fmla="*/ 4193 h 4940"/>
              <a:gd name="connsiteX5" fmla="*/ 9206 w 10277"/>
              <a:gd name="connsiteY5" fmla="*/ 3855 h 4940"/>
              <a:gd name="connsiteX6" fmla="*/ 10256 w 10277"/>
              <a:gd name="connsiteY6" fmla="*/ 4934 h 4940"/>
              <a:gd name="connsiteX0" fmla="*/ 0 w 10055"/>
              <a:gd name="connsiteY0" fmla="*/ 0 h 9856"/>
              <a:gd name="connsiteX1" fmla="*/ 1799 w 10055"/>
              <a:gd name="connsiteY1" fmla="*/ 7806 h 9856"/>
              <a:gd name="connsiteX2" fmla="*/ 3495 w 10055"/>
              <a:gd name="connsiteY2" fmla="*/ 9856 h 9856"/>
              <a:gd name="connsiteX3" fmla="*/ 5491 w 10055"/>
              <a:gd name="connsiteY3" fmla="*/ 7806 h 9856"/>
              <a:gd name="connsiteX4" fmla="*/ 7238 w 10055"/>
              <a:gd name="connsiteY4" fmla="*/ 8488 h 9856"/>
              <a:gd name="connsiteX5" fmla="*/ 8958 w 10055"/>
              <a:gd name="connsiteY5" fmla="*/ 7804 h 9856"/>
              <a:gd name="connsiteX6" fmla="*/ 10055 w 10055"/>
              <a:gd name="connsiteY6" fmla="*/ 5886 h 9856"/>
              <a:gd name="connsiteX0" fmla="*/ 0 w 9868"/>
              <a:gd name="connsiteY0" fmla="*/ 0 h 10000"/>
              <a:gd name="connsiteX1" fmla="*/ 1789 w 9868"/>
              <a:gd name="connsiteY1" fmla="*/ 7920 h 10000"/>
              <a:gd name="connsiteX2" fmla="*/ 3476 w 9868"/>
              <a:gd name="connsiteY2" fmla="*/ 10000 h 10000"/>
              <a:gd name="connsiteX3" fmla="*/ 5461 w 9868"/>
              <a:gd name="connsiteY3" fmla="*/ 7920 h 10000"/>
              <a:gd name="connsiteX4" fmla="*/ 7198 w 9868"/>
              <a:gd name="connsiteY4" fmla="*/ 8612 h 10000"/>
              <a:gd name="connsiteX5" fmla="*/ 8909 w 9868"/>
              <a:gd name="connsiteY5" fmla="*/ 7918 h 10000"/>
              <a:gd name="connsiteX6" fmla="*/ 9777 w 9868"/>
              <a:gd name="connsiteY6" fmla="*/ 5972 h 10000"/>
              <a:gd name="connsiteX0" fmla="*/ 0 w 9028"/>
              <a:gd name="connsiteY0" fmla="*/ 0 h 10000"/>
              <a:gd name="connsiteX1" fmla="*/ 1813 w 9028"/>
              <a:gd name="connsiteY1" fmla="*/ 7920 h 10000"/>
              <a:gd name="connsiteX2" fmla="*/ 3522 w 9028"/>
              <a:gd name="connsiteY2" fmla="*/ 10000 h 10000"/>
              <a:gd name="connsiteX3" fmla="*/ 5534 w 9028"/>
              <a:gd name="connsiteY3" fmla="*/ 7920 h 10000"/>
              <a:gd name="connsiteX4" fmla="*/ 7294 w 9028"/>
              <a:gd name="connsiteY4" fmla="*/ 8612 h 10000"/>
              <a:gd name="connsiteX5" fmla="*/ 9028 w 9028"/>
              <a:gd name="connsiteY5" fmla="*/ 7918 h 10000"/>
              <a:gd name="connsiteX0" fmla="*/ 0 w 11336"/>
              <a:gd name="connsiteY0" fmla="*/ 0 h 10000"/>
              <a:gd name="connsiteX1" fmla="*/ 2008 w 11336"/>
              <a:gd name="connsiteY1" fmla="*/ 7920 h 10000"/>
              <a:gd name="connsiteX2" fmla="*/ 3901 w 11336"/>
              <a:gd name="connsiteY2" fmla="*/ 10000 h 10000"/>
              <a:gd name="connsiteX3" fmla="*/ 6130 w 11336"/>
              <a:gd name="connsiteY3" fmla="*/ 7920 h 10000"/>
              <a:gd name="connsiteX4" fmla="*/ 8079 w 11336"/>
              <a:gd name="connsiteY4" fmla="*/ 8612 h 10000"/>
              <a:gd name="connsiteX5" fmla="*/ 11336 w 11336"/>
              <a:gd name="connsiteY5" fmla="*/ 5837 h 10000"/>
              <a:gd name="connsiteX0" fmla="*/ 0 w 9328"/>
              <a:gd name="connsiteY0" fmla="*/ 2083 h 4163"/>
              <a:gd name="connsiteX1" fmla="*/ 1893 w 9328"/>
              <a:gd name="connsiteY1" fmla="*/ 4163 h 4163"/>
              <a:gd name="connsiteX2" fmla="*/ 4122 w 9328"/>
              <a:gd name="connsiteY2" fmla="*/ 2083 h 4163"/>
              <a:gd name="connsiteX3" fmla="*/ 6071 w 9328"/>
              <a:gd name="connsiteY3" fmla="*/ 2775 h 4163"/>
              <a:gd name="connsiteX4" fmla="*/ 9328 w 9328"/>
              <a:gd name="connsiteY4" fmla="*/ 0 h 4163"/>
              <a:gd name="connsiteX0" fmla="*/ 0 w 9427"/>
              <a:gd name="connsiteY0" fmla="*/ 5004 h 10000"/>
              <a:gd name="connsiteX1" fmla="*/ 1456 w 9427"/>
              <a:gd name="connsiteY1" fmla="*/ 10000 h 10000"/>
              <a:gd name="connsiteX2" fmla="*/ 3846 w 9427"/>
              <a:gd name="connsiteY2" fmla="*/ 5004 h 10000"/>
              <a:gd name="connsiteX3" fmla="*/ 5935 w 9427"/>
              <a:gd name="connsiteY3" fmla="*/ 6666 h 10000"/>
              <a:gd name="connsiteX4" fmla="*/ 9427 w 9427"/>
              <a:gd name="connsiteY4" fmla="*/ 0 h 10000"/>
              <a:gd name="connsiteX0" fmla="*/ 0 w 9325"/>
              <a:gd name="connsiteY0" fmla="*/ 8559 h 10000"/>
              <a:gd name="connsiteX1" fmla="*/ 869 w 9325"/>
              <a:gd name="connsiteY1" fmla="*/ 10000 h 10000"/>
              <a:gd name="connsiteX2" fmla="*/ 3405 w 9325"/>
              <a:gd name="connsiteY2" fmla="*/ 5004 h 10000"/>
              <a:gd name="connsiteX3" fmla="*/ 5621 w 9325"/>
              <a:gd name="connsiteY3" fmla="*/ 6666 h 10000"/>
              <a:gd name="connsiteX4" fmla="*/ 9325 w 932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 h="10000">
                <a:moveTo>
                  <a:pt x="0" y="8559"/>
                </a:moveTo>
                <a:lnTo>
                  <a:pt x="869" y="10000"/>
                </a:lnTo>
                <a:lnTo>
                  <a:pt x="3405" y="5004"/>
                </a:lnTo>
                <a:lnTo>
                  <a:pt x="5621" y="6666"/>
                </a:lnTo>
                <a:lnTo>
                  <a:pt x="9325" y="0"/>
                </a:lnTo>
              </a:path>
            </a:pathLst>
          </a:cu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フリーフォーム 263">
            <a:extLst>
              <a:ext uri="{FF2B5EF4-FFF2-40B4-BE49-F238E27FC236}">
                <a16:creationId xmlns:a16="http://schemas.microsoft.com/office/drawing/2014/main" id="{ADC460DE-DD55-4D47-8750-413A1708534E}"/>
              </a:ext>
            </a:extLst>
          </p:cNvPr>
          <p:cNvSpPr/>
          <p:nvPr/>
        </p:nvSpPr>
        <p:spPr>
          <a:xfrm flipH="1">
            <a:off x="3541183" y="2741623"/>
            <a:ext cx="1525599" cy="1521667"/>
          </a:xfrm>
          <a:custGeom>
            <a:avLst/>
            <a:gdLst>
              <a:gd name="connsiteX0" fmla="*/ 28575 w 209550"/>
              <a:gd name="connsiteY0" fmla="*/ 0 h 1076325"/>
              <a:gd name="connsiteX1" fmla="*/ 0 w 209550"/>
              <a:gd name="connsiteY1" fmla="*/ 161925 h 1076325"/>
              <a:gd name="connsiteX2" fmla="*/ 209550 w 209550"/>
              <a:gd name="connsiteY2" fmla="*/ 523875 h 1076325"/>
              <a:gd name="connsiteX3" fmla="*/ 200025 w 209550"/>
              <a:gd name="connsiteY3" fmla="*/ 771525 h 1076325"/>
              <a:gd name="connsiteX4" fmla="*/ 114300 w 209550"/>
              <a:gd name="connsiteY4" fmla="*/ 942975 h 1076325"/>
              <a:gd name="connsiteX5" fmla="*/ 119062 w 209550"/>
              <a:gd name="connsiteY5" fmla="*/ 1076325 h 1076325"/>
              <a:gd name="connsiteX0" fmla="*/ 28575 w 209550"/>
              <a:gd name="connsiteY0" fmla="*/ 0 h 1019175"/>
              <a:gd name="connsiteX1" fmla="*/ 0 w 209550"/>
              <a:gd name="connsiteY1" fmla="*/ 161925 h 1019175"/>
              <a:gd name="connsiteX2" fmla="*/ 209550 w 209550"/>
              <a:gd name="connsiteY2" fmla="*/ 523875 h 1019175"/>
              <a:gd name="connsiteX3" fmla="*/ 200025 w 209550"/>
              <a:gd name="connsiteY3" fmla="*/ 771525 h 1019175"/>
              <a:gd name="connsiteX4" fmla="*/ 114300 w 209550"/>
              <a:gd name="connsiteY4" fmla="*/ 942975 h 1019175"/>
              <a:gd name="connsiteX5" fmla="*/ 119062 w 209550"/>
              <a:gd name="connsiteY5" fmla="*/ 1019175 h 1019175"/>
              <a:gd name="connsiteX0" fmla="*/ 28575 w 209550"/>
              <a:gd name="connsiteY0" fmla="*/ 0 h 1019175"/>
              <a:gd name="connsiteX1" fmla="*/ 0 w 209550"/>
              <a:gd name="connsiteY1" fmla="*/ 161925 h 1019175"/>
              <a:gd name="connsiteX2" fmla="*/ 209550 w 209550"/>
              <a:gd name="connsiteY2" fmla="*/ 523875 h 1019175"/>
              <a:gd name="connsiteX3" fmla="*/ 200025 w 209550"/>
              <a:gd name="connsiteY3" fmla="*/ 771525 h 1019175"/>
              <a:gd name="connsiteX4" fmla="*/ 140277 w 209550"/>
              <a:gd name="connsiteY4" fmla="*/ 916998 h 1019175"/>
              <a:gd name="connsiteX5" fmla="*/ 119062 w 209550"/>
              <a:gd name="connsiteY5" fmla="*/ 1019175 h 1019175"/>
              <a:gd name="connsiteX0" fmla="*/ 28575 w 209550"/>
              <a:gd name="connsiteY0" fmla="*/ 0 h 916998"/>
              <a:gd name="connsiteX1" fmla="*/ 0 w 209550"/>
              <a:gd name="connsiteY1" fmla="*/ 161925 h 916998"/>
              <a:gd name="connsiteX2" fmla="*/ 209550 w 209550"/>
              <a:gd name="connsiteY2" fmla="*/ 523875 h 916998"/>
              <a:gd name="connsiteX3" fmla="*/ 200025 w 209550"/>
              <a:gd name="connsiteY3" fmla="*/ 771525 h 916998"/>
              <a:gd name="connsiteX4" fmla="*/ 140277 w 209550"/>
              <a:gd name="connsiteY4" fmla="*/ 916998 h 916998"/>
              <a:gd name="connsiteX0" fmla="*/ 28575 w 209550"/>
              <a:gd name="connsiteY0" fmla="*/ 0 h 771525"/>
              <a:gd name="connsiteX1" fmla="*/ 0 w 209550"/>
              <a:gd name="connsiteY1" fmla="*/ 161925 h 771525"/>
              <a:gd name="connsiteX2" fmla="*/ 209550 w 209550"/>
              <a:gd name="connsiteY2" fmla="*/ 523875 h 771525"/>
              <a:gd name="connsiteX3" fmla="*/ 200025 w 209550"/>
              <a:gd name="connsiteY3" fmla="*/ 771525 h 771525"/>
              <a:gd name="connsiteX0" fmla="*/ 0 w 180975"/>
              <a:gd name="connsiteY0" fmla="*/ 0 h 771525"/>
              <a:gd name="connsiteX1" fmla="*/ 48559 w 180975"/>
              <a:gd name="connsiteY1" fmla="*/ 384851 h 771525"/>
              <a:gd name="connsiteX2" fmla="*/ 180975 w 180975"/>
              <a:gd name="connsiteY2" fmla="*/ 523875 h 771525"/>
              <a:gd name="connsiteX3" fmla="*/ 171450 w 180975"/>
              <a:gd name="connsiteY3" fmla="*/ 771525 h 771525"/>
              <a:gd name="connsiteX0" fmla="*/ 0 w 171450"/>
              <a:gd name="connsiteY0" fmla="*/ 0 h 771525"/>
              <a:gd name="connsiteX1" fmla="*/ 48559 w 171450"/>
              <a:gd name="connsiteY1" fmla="*/ 384851 h 771525"/>
              <a:gd name="connsiteX2" fmla="*/ 105536 w 171450"/>
              <a:gd name="connsiteY2" fmla="*/ 717903 h 771525"/>
              <a:gd name="connsiteX3" fmla="*/ 171450 w 171450"/>
              <a:gd name="connsiteY3" fmla="*/ 771525 h 771525"/>
              <a:gd name="connsiteX0" fmla="*/ 0 w 171450"/>
              <a:gd name="connsiteY0" fmla="*/ 0 h 771525"/>
              <a:gd name="connsiteX1" fmla="*/ 48559 w 171450"/>
              <a:gd name="connsiteY1" fmla="*/ 384851 h 771525"/>
              <a:gd name="connsiteX2" fmla="*/ 79035 w 171450"/>
              <a:gd name="connsiteY2" fmla="*/ 547740 h 771525"/>
              <a:gd name="connsiteX3" fmla="*/ 105536 w 171450"/>
              <a:gd name="connsiteY3" fmla="*/ 717903 h 771525"/>
              <a:gd name="connsiteX4" fmla="*/ 171450 w 171450"/>
              <a:gd name="connsiteY4" fmla="*/ 771525 h 771525"/>
              <a:gd name="connsiteX0" fmla="*/ 0 w 171450"/>
              <a:gd name="connsiteY0" fmla="*/ 0 h 771525"/>
              <a:gd name="connsiteX1" fmla="*/ 48559 w 171450"/>
              <a:gd name="connsiteY1" fmla="*/ 384851 h 771525"/>
              <a:gd name="connsiteX2" fmla="*/ 109549 w 171450"/>
              <a:gd name="connsiteY2" fmla="*/ 361967 h 771525"/>
              <a:gd name="connsiteX3" fmla="*/ 105536 w 171450"/>
              <a:gd name="connsiteY3" fmla="*/ 717903 h 771525"/>
              <a:gd name="connsiteX4" fmla="*/ 171450 w 171450"/>
              <a:gd name="connsiteY4" fmla="*/ 771525 h 771525"/>
              <a:gd name="connsiteX0" fmla="*/ 0 w 179926"/>
              <a:gd name="connsiteY0" fmla="*/ 0 h 750884"/>
              <a:gd name="connsiteX1" fmla="*/ 48559 w 179926"/>
              <a:gd name="connsiteY1" fmla="*/ 384851 h 750884"/>
              <a:gd name="connsiteX2" fmla="*/ 109549 w 179926"/>
              <a:gd name="connsiteY2" fmla="*/ 361967 h 750884"/>
              <a:gd name="connsiteX3" fmla="*/ 105536 w 179926"/>
              <a:gd name="connsiteY3" fmla="*/ 717903 h 750884"/>
              <a:gd name="connsiteX4" fmla="*/ 179926 w 179926"/>
              <a:gd name="connsiteY4" fmla="*/ 750884 h 750884"/>
              <a:gd name="connsiteX0" fmla="*/ 0 w 185012"/>
              <a:gd name="connsiteY0" fmla="*/ 0 h 779781"/>
              <a:gd name="connsiteX1" fmla="*/ 53645 w 185012"/>
              <a:gd name="connsiteY1" fmla="*/ 413748 h 779781"/>
              <a:gd name="connsiteX2" fmla="*/ 114635 w 185012"/>
              <a:gd name="connsiteY2" fmla="*/ 390864 h 779781"/>
              <a:gd name="connsiteX3" fmla="*/ 110622 w 185012"/>
              <a:gd name="connsiteY3" fmla="*/ 746800 h 779781"/>
              <a:gd name="connsiteX4" fmla="*/ 185012 w 185012"/>
              <a:gd name="connsiteY4" fmla="*/ 779781 h 779781"/>
              <a:gd name="connsiteX0" fmla="*/ 0 w 543048"/>
              <a:gd name="connsiteY0" fmla="*/ 0 h 2638064"/>
              <a:gd name="connsiteX1" fmla="*/ 411681 w 543048"/>
              <a:gd name="connsiteY1" fmla="*/ 2272031 h 2638064"/>
              <a:gd name="connsiteX2" fmla="*/ 472671 w 543048"/>
              <a:gd name="connsiteY2" fmla="*/ 2249147 h 2638064"/>
              <a:gd name="connsiteX3" fmla="*/ 468658 w 543048"/>
              <a:gd name="connsiteY3" fmla="*/ 2605083 h 2638064"/>
              <a:gd name="connsiteX4" fmla="*/ 543048 w 543048"/>
              <a:gd name="connsiteY4" fmla="*/ 2638064 h 2638064"/>
              <a:gd name="connsiteX0" fmla="*/ 0 w 543048"/>
              <a:gd name="connsiteY0" fmla="*/ 0 h 2638064"/>
              <a:gd name="connsiteX1" fmla="*/ 355378 w 543048"/>
              <a:gd name="connsiteY1" fmla="*/ 1978331 h 2638064"/>
              <a:gd name="connsiteX2" fmla="*/ 411681 w 543048"/>
              <a:gd name="connsiteY2" fmla="*/ 2272031 h 2638064"/>
              <a:gd name="connsiteX3" fmla="*/ 472671 w 543048"/>
              <a:gd name="connsiteY3" fmla="*/ 2249147 h 2638064"/>
              <a:gd name="connsiteX4" fmla="*/ 468658 w 543048"/>
              <a:gd name="connsiteY4" fmla="*/ 2605083 h 2638064"/>
              <a:gd name="connsiteX5" fmla="*/ 543048 w 543048"/>
              <a:gd name="connsiteY5" fmla="*/ 2638064 h 2638064"/>
              <a:gd name="connsiteX0" fmla="*/ 0 w 543048"/>
              <a:gd name="connsiteY0" fmla="*/ 0 h 2638064"/>
              <a:gd name="connsiteX1" fmla="*/ 349953 w 543048"/>
              <a:gd name="connsiteY1" fmla="*/ 1943103 h 2638064"/>
              <a:gd name="connsiteX2" fmla="*/ 411681 w 543048"/>
              <a:gd name="connsiteY2" fmla="*/ 2272031 h 2638064"/>
              <a:gd name="connsiteX3" fmla="*/ 472671 w 543048"/>
              <a:gd name="connsiteY3" fmla="*/ 2249147 h 2638064"/>
              <a:gd name="connsiteX4" fmla="*/ 468658 w 543048"/>
              <a:gd name="connsiteY4" fmla="*/ 2605083 h 2638064"/>
              <a:gd name="connsiteX5" fmla="*/ 543048 w 543048"/>
              <a:gd name="connsiteY5" fmla="*/ 2638064 h 2638064"/>
              <a:gd name="connsiteX0" fmla="*/ 0 w 543048"/>
              <a:gd name="connsiteY0" fmla="*/ 0 h 2638064"/>
              <a:gd name="connsiteX1" fmla="*/ 301130 w 543048"/>
              <a:gd name="connsiteY1" fmla="*/ 1696506 h 2638064"/>
              <a:gd name="connsiteX2" fmla="*/ 349953 w 543048"/>
              <a:gd name="connsiteY2" fmla="*/ 1943103 h 2638064"/>
              <a:gd name="connsiteX3" fmla="*/ 411681 w 543048"/>
              <a:gd name="connsiteY3" fmla="*/ 2272031 h 2638064"/>
              <a:gd name="connsiteX4" fmla="*/ 472671 w 543048"/>
              <a:gd name="connsiteY4" fmla="*/ 2249147 h 2638064"/>
              <a:gd name="connsiteX5" fmla="*/ 468658 w 543048"/>
              <a:gd name="connsiteY5" fmla="*/ 2605083 h 2638064"/>
              <a:gd name="connsiteX6" fmla="*/ 543048 w 543048"/>
              <a:gd name="connsiteY6" fmla="*/ 2638064 h 2638064"/>
              <a:gd name="connsiteX0" fmla="*/ 0 w 543048"/>
              <a:gd name="connsiteY0" fmla="*/ 0 h 2638064"/>
              <a:gd name="connsiteX1" fmla="*/ 380693 w 543048"/>
              <a:gd name="connsiteY1" fmla="*/ 1634857 h 2638064"/>
              <a:gd name="connsiteX2" fmla="*/ 349953 w 543048"/>
              <a:gd name="connsiteY2" fmla="*/ 1943103 h 2638064"/>
              <a:gd name="connsiteX3" fmla="*/ 411681 w 543048"/>
              <a:gd name="connsiteY3" fmla="*/ 2272031 h 2638064"/>
              <a:gd name="connsiteX4" fmla="*/ 472671 w 543048"/>
              <a:gd name="connsiteY4" fmla="*/ 2249147 h 2638064"/>
              <a:gd name="connsiteX5" fmla="*/ 468658 w 543048"/>
              <a:gd name="connsiteY5" fmla="*/ 2605083 h 2638064"/>
              <a:gd name="connsiteX6" fmla="*/ 543048 w 543048"/>
              <a:gd name="connsiteY6" fmla="*/ 2638064 h 2638064"/>
              <a:gd name="connsiteX0" fmla="*/ 0 w 543048"/>
              <a:gd name="connsiteY0" fmla="*/ 0 h 2638064"/>
              <a:gd name="connsiteX1" fmla="*/ 335487 w 543048"/>
              <a:gd name="connsiteY1" fmla="*/ 1449909 h 2638064"/>
              <a:gd name="connsiteX2" fmla="*/ 380693 w 543048"/>
              <a:gd name="connsiteY2" fmla="*/ 1634857 h 2638064"/>
              <a:gd name="connsiteX3" fmla="*/ 349953 w 543048"/>
              <a:gd name="connsiteY3" fmla="*/ 1943103 h 2638064"/>
              <a:gd name="connsiteX4" fmla="*/ 411681 w 543048"/>
              <a:gd name="connsiteY4" fmla="*/ 2272031 h 2638064"/>
              <a:gd name="connsiteX5" fmla="*/ 472671 w 543048"/>
              <a:gd name="connsiteY5" fmla="*/ 2249147 h 2638064"/>
              <a:gd name="connsiteX6" fmla="*/ 468658 w 543048"/>
              <a:gd name="connsiteY6" fmla="*/ 2605083 h 2638064"/>
              <a:gd name="connsiteX7" fmla="*/ 543048 w 543048"/>
              <a:gd name="connsiteY7" fmla="*/ 2638064 h 2638064"/>
              <a:gd name="connsiteX0" fmla="*/ 0 w 543048"/>
              <a:gd name="connsiteY0" fmla="*/ 0 h 2638064"/>
              <a:gd name="connsiteX1" fmla="*/ 301130 w 543048"/>
              <a:gd name="connsiteY1" fmla="*/ 1317804 h 2638064"/>
              <a:gd name="connsiteX2" fmla="*/ 335487 w 543048"/>
              <a:gd name="connsiteY2" fmla="*/ 1449909 h 2638064"/>
              <a:gd name="connsiteX3" fmla="*/ 380693 w 543048"/>
              <a:gd name="connsiteY3" fmla="*/ 1634857 h 2638064"/>
              <a:gd name="connsiteX4" fmla="*/ 349953 w 543048"/>
              <a:gd name="connsiteY4" fmla="*/ 1943103 h 2638064"/>
              <a:gd name="connsiteX5" fmla="*/ 411681 w 543048"/>
              <a:gd name="connsiteY5" fmla="*/ 2272031 h 2638064"/>
              <a:gd name="connsiteX6" fmla="*/ 472671 w 543048"/>
              <a:gd name="connsiteY6" fmla="*/ 2249147 h 2638064"/>
              <a:gd name="connsiteX7" fmla="*/ 468658 w 543048"/>
              <a:gd name="connsiteY7" fmla="*/ 2605083 h 2638064"/>
              <a:gd name="connsiteX8" fmla="*/ 543048 w 543048"/>
              <a:gd name="connsiteY8" fmla="*/ 2638064 h 2638064"/>
              <a:gd name="connsiteX0" fmla="*/ 0 w 543048"/>
              <a:gd name="connsiteY0" fmla="*/ 0 h 2638064"/>
              <a:gd name="connsiteX1" fmla="*/ 308363 w 543048"/>
              <a:gd name="connsiteY1" fmla="*/ 1291383 h 2638064"/>
              <a:gd name="connsiteX2" fmla="*/ 335487 w 543048"/>
              <a:gd name="connsiteY2" fmla="*/ 1449909 h 2638064"/>
              <a:gd name="connsiteX3" fmla="*/ 380693 w 543048"/>
              <a:gd name="connsiteY3" fmla="*/ 1634857 h 2638064"/>
              <a:gd name="connsiteX4" fmla="*/ 349953 w 543048"/>
              <a:gd name="connsiteY4" fmla="*/ 1943103 h 2638064"/>
              <a:gd name="connsiteX5" fmla="*/ 411681 w 543048"/>
              <a:gd name="connsiteY5" fmla="*/ 2272031 h 2638064"/>
              <a:gd name="connsiteX6" fmla="*/ 472671 w 543048"/>
              <a:gd name="connsiteY6" fmla="*/ 2249147 h 2638064"/>
              <a:gd name="connsiteX7" fmla="*/ 468658 w 543048"/>
              <a:gd name="connsiteY7" fmla="*/ 2605083 h 2638064"/>
              <a:gd name="connsiteX8" fmla="*/ 543048 w 543048"/>
              <a:gd name="connsiteY8" fmla="*/ 2638064 h 2638064"/>
              <a:gd name="connsiteX0" fmla="*/ 0 w 543048"/>
              <a:gd name="connsiteY0" fmla="*/ 0 h 2638064"/>
              <a:gd name="connsiteX1" fmla="*/ 275815 w 543048"/>
              <a:gd name="connsiteY1" fmla="*/ 1141663 h 2638064"/>
              <a:gd name="connsiteX2" fmla="*/ 308363 w 543048"/>
              <a:gd name="connsiteY2" fmla="*/ 1291383 h 2638064"/>
              <a:gd name="connsiteX3" fmla="*/ 335487 w 543048"/>
              <a:gd name="connsiteY3" fmla="*/ 1449909 h 2638064"/>
              <a:gd name="connsiteX4" fmla="*/ 380693 w 543048"/>
              <a:gd name="connsiteY4" fmla="*/ 1634857 h 2638064"/>
              <a:gd name="connsiteX5" fmla="*/ 349953 w 543048"/>
              <a:gd name="connsiteY5" fmla="*/ 1943103 h 2638064"/>
              <a:gd name="connsiteX6" fmla="*/ 411681 w 543048"/>
              <a:gd name="connsiteY6" fmla="*/ 2272031 h 2638064"/>
              <a:gd name="connsiteX7" fmla="*/ 472671 w 543048"/>
              <a:gd name="connsiteY7" fmla="*/ 2249147 h 2638064"/>
              <a:gd name="connsiteX8" fmla="*/ 468658 w 543048"/>
              <a:gd name="connsiteY8" fmla="*/ 2605083 h 2638064"/>
              <a:gd name="connsiteX9" fmla="*/ 543048 w 543048"/>
              <a:gd name="connsiteY9" fmla="*/ 2638064 h 2638064"/>
              <a:gd name="connsiteX0" fmla="*/ 0 w 543048"/>
              <a:gd name="connsiteY0" fmla="*/ 0 h 2638064"/>
              <a:gd name="connsiteX1" fmla="*/ 274007 w 543048"/>
              <a:gd name="connsiteY1" fmla="*/ 1132856 h 2638064"/>
              <a:gd name="connsiteX2" fmla="*/ 308363 w 543048"/>
              <a:gd name="connsiteY2" fmla="*/ 1291383 h 2638064"/>
              <a:gd name="connsiteX3" fmla="*/ 335487 w 543048"/>
              <a:gd name="connsiteY3" fmla="*/ 1449909 h 2638064"/>
              <a:gd name="connsiteX4" fmla="*/ 380693 w 543048"/>
              <a:gd name="connsiteY4" fmla="*/ 1634857 h 2638064"/>
              <a:gd name="connsiteX5" fmla="*/ 349953 w 543048"/>
              <a:gd name="connsiteY5" fmla="*/ 1943103 h 2638064"/>
              <a:gd name="connsiteX6" fmla="*/ 411681 w 543048"/>
              <a:gd name="connsiteY6" fmla="*/ 2272031 h 2638064"/>
              <a:gd name="connsiteX7" fmla="*/ 472671 w 543048"/>
              <a:gd name="connsiteY7" fmla="*/ 2249147 h 2638064"/>
              <a:gd name="connsiteX8" fmla="*/ 468658 w 543048"/>
              <a:gd name="connsiteY8" fmla="*/ 2605083 h 2638064"/>
              <a:gd name="connsiteX9" fmla="*/ 543048 w 543048"/>
              <a:gd name="connsiteY9" fmla="*/ 2638064 h 2638064"/>
              <a:gd name="connsiteX0" fmla="*/ 0 w 543048"/>
              <a:gd name="connsiteY0" fmla="*/ 0 h 2638064"/>
              <a:gd name="connsiteX1" fmla="*/ 274007 w 543048"/>
              <a:gd name="connsiteY1" fmla="*/ 1124049 h 2638064"/>
              <a:gd name="connsiteX2" fmla="*/ 308363 w 543048"/>
              <a:gd name="connsiteY2" fmla="*/ 1291383 h 2638064"/>
              <a:gd name="connsiteX3" fmla="*/ 335487 w 543048"/>
              <a:gd name="connsiteY3" fmla="*/ 1449909 h 2638064"/>
              <a:gd name="connsiteX4" fmla="*/ 380693 w 543048"/>
              <a:gd name="connsiteY4" fmla="*/ 1634857 h 2638064"/>
              <a:gd name="connsiteX5" fmla="*/ 349953 w 543048"/>
              <a:gd name="connsiteY5" fmla="*/ 1943103 h 2638064"/>
              <a:gd name="connsiteX6" fmla="*/ 411681 w 543048"/>
              <a:gd name="connsiteY6" fmla="*/ 2272031 h 2638064"/>
              <a:gd name="connsiteX7" fmla="*/ 472671 w 543048"/>
              <a:gd name="connsiteY7" fmla="*/ 2249147 h 2638064"/>
              <a:gd name="connsiteX8" fmla="*/ 468658 w 543048"/>
              <a:gd name="connsiteY8" fmla="*/ 2605083 h 2638064"/>
              <a:gd name="connsiteX9" fmla="*/ 543048 w 543048"/>
              <a:gd name="connsiteY9" fmla="*/ 2638064 h 2638064"/>
              <a:gd name="connsiteX0" fmla="*/ 0 w 543048"/>
              <a:gd name="connsiteY0" fmla="*/ 0 h 2638064"/>
              <a:gd name="connsiteX1" fmla="*/ 245074 w 543048"/>
              <a:gd name="connsiteY1" fmla="*/ 974330 h 2638064"/>
              <a:gd name="connsiteX2" fmla="*/ 274007 w 543048"/>
              <a:gd name="connsiteY2" fmla="*/ 1124049 h 2638064"/>
              <a:gd name="connsiteX3" fmla="*/ 308363 w 543048"/>
              <a:gd name="connsiteY3" fmla="*/ 1291383 h 2638064"/>
              <a:gd name="connsiteX4" fmla="*/ 335487 w 543048"/>
              <a:gd name="connsiteY4" fmla="*/ 1449909 h 2638064"/>
              <a:gd name="connsiteX5" fmla="*/ 380693 w 543048"/>
              <a:gd name="connsiteY5" fmla="*/ 1634857 h 2638064"/>
              <a:gd name="connsiteX6" fmla="*/ 349953 w 543048"/>
              <a:gd name="connsiteY6" fmla="*/ 1943103 h 2638064"/>
              <a:gd name="connsiteX7" fmla="*/ 411681 w 543048"/>
              <a:gd name="connsiteY7" fmla="*/ 2272031 h 2638064"/>
              <a:gd name="connsiteX8" fmla="*/ 472671 w 543048"/>
              <a:gd name="connsiteY8" fmla="*/ 2249147 h 2638064"/>
              <a:gd name="connsiteX9" fmla="*/ 468658 w 543048"/>
              <a:gd name="connsiteY9" fmla="*/ 2605083 h 2638064"/>
              <a:gd name="connsiteX10" fmla="*/ 543048 w 543048"/>
              <a:gd name="connsiteY10" fmla="*/ 2638064 h 2638064"/>
              <a:gd name="connsiteX0" fmla="*/ 0 w 543048"/>
              <a:gd name="connsiteY0" fmla="*/ 0 h 2638064"/>
              <a:gd name="connsiteX1" fmla="*/ 217950 w 543048"/>
              <a:gd name="connsiteY1" fmla="*/ 859838 h 2638064"/>
              <a:gd name="connsiteX2" fmla="*/ 245074 w 543048"/>
              <a:gd name="connsiteY2" fmla="*/ 974330 h 2638064"/>
              <a:gd name="connsiteX3" fmla="*/ 274007 w 543048"/>
              <a:gd name="connsiteY3" fmla="*/ 1124049 h 2638064"/>
              <a:gd name="connsiteX4" fmla="*/ 308363 w 543048"/>
              <a:gd name="connsiteY4" fmla="*/ 1291383 h 2638064"/>
              <a:gd name="connsiteX5" fmla="*/ 335487 w 543048"/>
              <a:gd name="connsiteY5" fmla="*/ 1449909 h 2638064"/>
              <a:gd name="connsiteX6" fmla="*/ 380693 w 543048"/>
              <a:gd name="connsiteY6" fmla="*/ 1634857 h 2638064"/>
              <a:gd name="connsiteX7" fmla="*/ 349953 w 543048"/>
              <a:gd name="connsiteY7" fmla="*/ 1943103 h 2638064"/>
              <a:gd name="connsiteX8" fmla="*/ 411681 w 543048"/>
              <a:gd name="connsiteY8" fmla="*/ 2272031 h 2638064"/>
              <a:gd name="connsiteX9" fmla="*/ 472671 w 543048"/>
              <a:gd name="connsiteY9" fmla="*/ 2249147 h 2638064"/>
              <a:gd name="connsiteX10" fmla="*/ 468658 w 543048"/>
              <a:gd name="connsiteY10" fmla="*/ 2605083 h 2638064"/>
              <a:gd name="connsiteX11" fmla="*/ 543048 w 543048"/>
              <a:gd name="connsiteY11" fmla="*/ 2638064 h 2638064"/>
              <a:gd name="connsiteX0" fmla="*/ 0 w 543048"/>
              <a:gd name="connsiteY0" fmla="*/ 0 h 2638064"/>
              <a:gd name="connsiteX1" fmla="*/ 246882 w 543048"/>
              <a:gd name="connsiteY1" fmla="*/ 806996 h 2638064"/>
              <a:gd name="connsiteX2" fmla="*/ 245074 w 543048"/>
              <a:gd name="connsiteY2" fmla="*/ 974330 h 2638064"/>
              <a:gd name="connsiteX3" fmla="*/ 274007 w 543048"/>
              <a:gd name="connsiteY3" fmla="*/ 1124049 h 2638064"/>
              <a:gd name="connsiteX4" fmla="*/ 308363 w 543048"/>
              <a:gd name="connsiteY4" fmla="*/ 1291383 h 2638064"/>
              <a:gd name="connsiteX5" fmla="*/ 335487 w 543048"/>
              <a:gd name="connsiteY5" fmla="*/ 1449909 h 2638064"/>
              <a:gd name="connsiteX6" fmla="*/ 380693 w 543048"/>
              <a:gd name="connsiteY6" fmla="*/ 1634857 h 2638064"/>
              <a:gd name="connsiteX7" fmla="*/ 349953 w 543048"/>
              <a:gd name="connsiteY7" fmla="*/ 1943103 h 2638064"/>
              <a:gd name="connsiteX8" fmla="*/ 411681 w 543048"/>
              <a:gd name="connsiteY8" fmla="*/ 2272031 h 2638064"/>
              <a:gd name="connsiteX9" fmla="*/ 472671 w 543048"/>
              <a:gd name="connsiteY9" fmla="*/ 2249147 h 2638064"/>
              <a:gd name="connsiteX10" fmla="*/ 468658 w 543048"/>
              <a:gd name="connsiteY10" fmla="*/ 2605083 h 2638064"/>
              <a:gd name="connsiteX11" fmla="*/ 543048 w 543048"/>
              <a:gd name="connsiteY11" fmla="*/ 2638064 h 2638064"/>
              <a:gd name="connsiteX0" fmla="*/ 0 w 543048"/>
              <a:gd name="connsiteY0" fmla="*/ 0 h 2638064"/>
              <a:gd name="connsiteX1" fmla="*/ 219758 w 543048"/>
              <a:gd name="connsiteY1" fmla="*/ 736540 h 2638064"/>
              <a:gd name="connsiteX2" fmla="*/ 246882 w 543048"/>
              <a:gd name="connsiteY2" fmla="*/ 806996 h 2638064"/>
              <a:gd name="connsiteX3" fmla="*/ 245074 w 543048"/>
              <a:gd name="connsiteY3" fmla="*/ 974330 h 2638064"/>
              <a:gd name="connsiteX4" fmla="*/ 274007 w 543048"/>
              <a:gd name="connsiteY4" fmla="*/ 1124049 h 2638064"/>
              <a:gd name="connsiteX5" fmla="*/ 308363 w 543048"/>
              <a:gd name="connsiteY5" fmla="*/ 1291383 h 2638064"/>
              <a:gd name="connsiteX6" fmla="*/ 335487 w 543048"/>
              <a:gd name="connsiteY6" fmla="*/ 1449909 h 2638064"/>
              <a:gd name="connsiteX7" fmla="*/ 380693 w 543048"/>
              <a:gd name="connsiteY7" fmla="*/ 1634857 h 2638064"/>
              <a:gd name="connsiteX8" fmla="*/ 349953 w 543048"/>
              <a:gd name="connsiteY8" fmla="*/ 1943103 h 2638064"/>
              <a:gd name="connsiteX9" fmla="*/ 411681 w 543048"/>
              <a:gd name="connsiteY9" fmla="*/ 2272031 h 2638064"/>
              <a:gd name="connsiteX10" fmla="*/ 472671 w 543048"/>
              <a:gd name="connsiteY10" fmla="*/ 2249147 h 2638064"/>
              <a:gd name="connsiteX11" fmla="*/ 468658 w 543048"/>
              <a:gd name="connsiteY11" fmla="*/ 2605083 h 2638064"/>
              <a:gd name="connsiteX12" fmla="*/ 543048 w 543048"/>
              <a:gd name="connsiteY12" fmla="*/ 2638064 h 2638064"/>
              <a:gd name="connsiteX0" fmla="*/ 0 w 543048"/>
              <a:gd name="connsiteY0" fmla="*/ 0 h 2638064"/>
              <a:gd name="connsiteX1" fmla="*/ 207100 w 543048"/>
              <a:gd name="connsiteY1" fmla="*/ 718926 h 2638064"/>
              <a:gd name="connsiteX2" fmla="*/ 246882 w 543048"/>
              <a:gd name="connsiteY2" fmla="*/ 806996 h 2638064"/>
              <a:gd name="connsiteX3" fmla="*/ 245074 w 543048"/>
              <a:gd name="connsiteY3" fmla="*/ 974330 h 2638064"/>
              <a:gd name="connsiteX4" fmla="*/ 274007 w 543048"/>
              <a:gd name="connsiteY4" fmla="*/ 1124049 h 2638064"/>
              <a:gd name="connsiteX5" fmla="*/ 308363 w 543048"/>
              <a:gd name="connsiteY5" fmla="*/ 1291383 h 2638064"/>
              <a:gd name="connsiteX6" fmla="*/ 335487 w 543048"/>
              <a:gd name="connsiteY6" fmla="*/ 1449909 h 2638064"/>
              <a:gd name="connsiteX7" fmla="*/ 380693 w 543048"/>
              <a:gd name="connsiteY7" fmla="*/ 1634857 h 2638064"/>
              <a:gd name="connsiteX8" fmla="*/ 349953 w 543048"/>
              <a:gd name="connsiteY8" fmla="*/ 1943103 h 2638064"/>
              <a:gd name="connsiteX9" fmla="*/ 411681 w 543048"/>
              <a:gd name="connsiteY9" fmla="*/ 2272031 h 2638064"/>
              <a:gd name="connsiteX10" fmla="*/ 472671 w 543048"/>
              <a:gd name="connsiteY10" fmla="*/ 2249147 h 2638064"/>
              <a:gd name="connsiteX11" fmla="*/ 468658 w 543048"/>
              <a:gd name="connsiteY11" fmla="*/ 2605083 h 2638064"/>
              <a:gd name="connsiteX12" fmla="*/ 543048 w 543048"/>
              <a:gd name="connsiteY12" fmla="*/ 2638064 h 2638064"/>
              <a:gd name="connsiteX0" fmla="*/ 0 w 543048"/>
              <a:gd name="connsiteY0" fmla="*/ 0 h 2638064"/>
              <a:gd name="connsiteX1" fmla="*/ 170935 w 543048"/>
              <a:gd name="connsiteY1" fmla="*/ 604434 h 2638064"/>
              <a:gd name="connsiteX2" fmla="*/ 207100 w 543048"/>
              <a:gd name="connsiteY2" fmla="*/ 718926 h 2638064"/>
              <a:gd name="connsiteX3" fmla="*/ 246882 w 543048"/>
              <a:gd name="connsiteY3" fmla="*/ 806996 h 2638064"/>
              <a:gd name="connsiteX4" fmla="*/ 245074 w 543048"/>
              <a:gd name="connsiteY4" fmla="*/ 974330 h 2638064"/>
              <a:gd name="connsiteX5" fmla="*/ 274007 w 543048"/>
              <a:gd name="connsiteY5" fmla="*/ 1124049 h 2638064"/>
              <a:gd name="connsiteX6" fmla="*/ 308363 w 543048"/>
              <a:gd name="connsiteY6" fmla="*/ 1291383 h 2638064"/>
              <a:gd name="connsiteX7" fmla="*/ 335487 w 543048"/>
              <a:gd name="connsiteY7" fmla="*/ 1449909 h 2638064"/>
              <a:gd name="connsiteX8" fmla="*/ 380693 w 543048"/>
              <a:gd name="connsiteY8" fmla="*/ 1634857 h 2638064"/>
              <a:gd name="connsiteX9" fmla="*/ 349953 w 543048"/>
              <a:gd name="connsiteY9" fmla="*/ 1943103 h 2638064"/>
              <a:gd name="connsiteX10" fmla="*/ 411681 w 543048"/>
              <a:gd name="connsiteY10" fmla="*/ 2272031 h 2638064"/>
              <a:gd name="connsiteX11" fmla="*/ 472671 w 543048"/>
              <a:gd name="connsiteY11" fmla="*/ 2249147 h 2638064"/>
              <a:gd name="connsiteX12" fmla="*/ 468658 w 543048"/>
              <a:gd name="connsiteY12" fmla="*/ 2605083 h 2638064"/>
              <a:gd name="connsiteX13" fmla="*/ 543048 w 543048"/>
              <a:gd name="connsiteY13" fmla="*/ 2638064 h 2638064"/>
              <a:gd name="connsiteX0" fmla="*/ 0 w 543048"/>
              <a:gd name="connsiteY0" fmla="*/ 0 h 2638064"/>
              <a:gd name="connsiteX1" fmla="*/ 143811 w 543048"/>
              <a:gd name="connsiteY1" fmla="*/ 507557 h 2638064"/>
              <a:gd name="connsiteX2" fmla="*/ 170935 w 543048"/>
              <a:gd name="connsiteY2" fmla="*/ 604434 h 2638064"/>
              <a:gd name="connsiteX3" fmla="*/ 207100 w 543048"/>
              <a:gd name="connsiteY3" fmla="*/ 718926 h 2638064"/>
              <a:gd name="connsiteX4" fmla="*/ 246882 w 543048"/>
              <a:gd name="connsiteY4" fmla="*/ 806996 h 2638064"/>
              <a:gd name="connsiteX5" fmla="*/ 245074 w 543048"/>
              <a:gd name="connsiteY5" fmla="*/ 974330 h 2638064"/>
              <a:gd name="connsiteX6" fmla="*/ 274007 w 543048"/>
              <a:gd name="connsiteY6" fmla="*/ 1124049 h 2638064"/>
              <a:gd name="connsiteX7" fmla="*/ 308363 w 543048"/>
              <a:gd name="connsiteY7" fmla="*/ 1291383 h 2638064"/>
              <a:gd name="connsiteX8" fmla="*/ 335487 w 543048"/>
              <a:gd name="connsiteY8" fmla="*/ 1449909 h 2638064"/>
              <a:gd name="connsiteX9" fmla="*/ 380693 w 543048"/>
              <a:gd name="connsiteY9" fmla="*/ 1634857 h 2638064"/>
              <a:gd name="connsiteX10" fmla="*/ 349953 w 543048"/>
              <a:gd name="connsiteY10" fmla="*/ 1943103 h 2638064"/>
              <a:gd name="connsiteX11" fmla="*/ 411681 w 543048"/>
              <a:gd name="connsiteY11" fmla="*/ 2272031 h 2638064"/>
              <a:gd name="connsiteX12" fmla="*/ 472671 w 543048"/>
              <a:gd name="connsiteY12" fmla="*/ 2249147 h 2638064"/>
              <a:gd name="connsiteX13" fmla="*/ 468658 w 543048"/>
              <a:gd name="connsiteY13" fmla="*/ 2605083 h 2638064"/>
              <a:gd name="connsiteX14" fmla="*/ 543048 w 543048"/>
              <a:gd name="connsiteY14" fmla="*/ 2638064 h 2638064"/>
              <a:gd name="connsiteX0" fmla="*/ 0 w 543048"/>
              <a:gd name="connsiteY0" fmla="*/ 0 h 2638064"/>
              <a:gd name="connsiteX1" fmla="*/ 132961 w 543048"/>
              <a:gd name="connsiteY1" fmla="*/ 560399 h 2638064"/>
              <a:gd name="connsiteX2" fmla="*/ 170935 w 543048"/>
              <a:gd name="connsiteY2" fmla="*/ 604434 h 2638064"/>
              <a:gd name="connsiteX3" fmla="*/ 207100 w 543048"/>
              <a:gd name="connsiteY3" fmla="*/ 718926 h 2638064"/>
              <a:gd name="connsiteX4" fmla="*/ 246882 w 543048"/>
              <a:gd name="connsiteY4" fmla="*/ 806996 h 2638064"/>
              <a:gd name="connsiteX5" fmla="*/ 245074 w 543048"/>
              <a:gd name="connsiteY5" fmla="*/ 974330 h 2638064"/>
              <a:gd name="connsiteX6" fmla="*/ 274007 w 543048"/>
              <a:gd name="connsiteY6" fmla="*/ 1124049 h 2638064"/>
              <a:gd name="connsiteX7" fmla="*/ 308363 w 543048"/>
              <a:gd name="connsiteY7" fmla="*/ 1291383 h 2638064"/>
              <a:gd name="connsiteX8" fmla="*/ 335487 w 543048"/>
              <a:gd name="connsiteY8" fmla="*/ 1449909 h 2638064"/>
              <a:gd name="connsiteX9" fmla="*/ 380693 w 543048"/>
              <a:gd name="connsiteY9" fmla="*/ 1634857 h 2638064"/>
              <a:gd name="connsiteX10" fmla="*/ 349953 w 543048"/>
              <a:gd name="connsiteY10" fmla="*/ 1943103 h 2638064"/>
              <a:gd name="connsiteX11" fmla="*/ 411681 w 543048"/>
              <a:gd name="connsiteY11" fmla="*/ 2272031 h 2638064"/>
              <a:gd name="connsiteX12" fmla="*/ 472671 w 543048"/>
              <a:gd name="connsiteY12" fmla="*/ 2249147 h 2638064"/>
              <a:gd name="connsiteX13" fmla="*/ 468658 w 543048"/>
              <a:gd name="connsiteY13" fmla="*/ 2605083 h 2638064"/>
              <a:gd name="connsiteX14" fmla="*/ 543048 w 543048"/>
              <a:gd name="connsiteY14" fmla="*/ 2638064 h 2638064"/>
              <a:gd name="connsiteX0" fmla="*/ 0 w 543048"/>
              <a:gd name="connsiteY0" fmla="*/ 0 h 2638064"/>
              <a:gd name="connsiteX1" fmla="*/ 47973 w 543048"/>
              <a:gd name="connsiteY1" fmla="*/ 190504 h 2638064"/>
              <a:gd name="connsiteX2" fmla="*/ 132961 w 543048"/>
              <a:gd name="connsiteY2" fmla="*/ 560399 h 2638064"/>
              <a:gd name="connsiteX3" fmla="*/ 170935 w 543048"/>
              <a:gd name="connsiteY3" fmla="*/ 604434 h 2638064"/>
              <a:gd name="connsiteX4" fmla="*/ 207100 w 543048"/>
              <a:gd name="connsiteY4" fmla="*/ 718926 h 2638064"/>
              <a:gd name="connsiteX5" fmla="*/ 246882 w 543048"/>
              <a:gd name="connsiteY5" fmla="*/ 806996 h 2638064"/>
              <a:gd name="connsiteX6" fmla="*/ 245074 w 543048"/>
              <a:gd name="connsiteY6" fmla="*/ 974330 h 2638064"/>
              <a:gd name="connsiteX7" fmla="*/ 274007 w 543048"/>
              <a:gd name="connsiteY7" fmla="*/ 1124049 h 2638064"/>
              <a:gd name="connsiteX8" fmla="*/ 308363 w 543048"/>
              <a:gd name="connsiteY8" fmla="*/ 1291383 h 2638064"/>
              <a:gd name="connsiteX9" fmla="*/ 335487 w 543048"/>
              <a:gd name="connsiteY9" fmla="*/ 1449909 h 2638064"/>
              <a:gd name="connsiteX10" fmla="*/ 380693 w 543048"/>
              <a:gd name="connsiteY10" fmla="*/ 1634857 h 2638064"/>
              <a:gd name="connsiteX11" fmla="*/ 349953 w 543048"/>
              <a:gd name="connsiteY11" fmla="*/ 1943103 h 2638064"/>
              <a:gd name="connsiteX12" fmla="*/ 411681 w 543048"/>
              <a:gd name="connsiteY12" fmla="*/ 2272031 h 2638064"/>
              <a:gd name="connsiteX13" fmla="*/ 472671 w 543048"/>
              <a:gd name="connsiteY13" fmla="*/ 2249147 h 2638064"/>
              <a:gd name="connsiteX14" fmla="*/ 468658 w 543048"/>
              <a:gd name="connsiteY14" fmla="*/ 2605083 h 2638064"/>
              <a:gd name="connsiteX15" fmla="*/ 543048 w 543048"/>
              <a:gd name="connsiteY15" fmla="*/ 2638064 h 2638064"/>
              <a:gd name="connsiteX0" fmla="*/ 0 w 543048"/>
              <a:gd name="connsiteY0" fmla="*/ 0 h 2638064"/>
              <a:gd name="connsiteX1" fmla="*/ 47973 w 543048"/>
              <a:gd name="connsiteY1" fmla="*/ 234539 h 2638064"/>
              <a:gd name="connsiteX2" fmla="*/ 132961 w 543048"/>
              <a:gd name="connsiteY2" fmla="*/ 560399 h 2638064"/>
              <a:gd name="connsiteX3" fmla="*/ 170935 w 543048"/>
              <a:gd name="connsiteY3" fmla="*/ 604434 h 2638064"/>
              <a:gd name="connsiteX4" fmla="*/ 207100 w 543048"/>
              <a:gd name="connsiteY4" fmla="*/ 718926 h 2638064"/>
              <a:gd name="connsiteX5" fmla="*/ 246882 w 543048"/>
              <a:gd name="connsiteY5" fmla="*/ 806996 h 2638064"/>
              <a:gd name="connsiteX6" fmla="*/ 245074 w 543048"/>
              <a:gd name="connsiteY6" fmla="*/ 974330 h 2638064"/>
              <a:gd name="connsiteX7" fmla="*/ 274007 w 543048"/>
              <a:gd name="connsiteY7" fmla="*/ 1124049 h 2638064"/>
              <a:gd name="connsiteX8" fmla="*/ 308363 w 543048"/>
              <a:gd name="connsiteY8" fmla="*/ 1291383 h 2638064"/>
              <a:gd name="connsiteX9" fmla="*/ 335487 w 543048"/>
              <a:gd name="connsiteY9" fmla="*/ 1449909 h 2638064"/>
              <a:gd name="connsiteX10" fmla="*/ 380693 w 543048"/>
              <a:gd name="connsiteY10" fmla="*/ 1634857 h 2638064"/>
              <a:gd name="connsiteX11" fmla="*/ 349953 w 543048"/>
              <a:gd name="connsiteY11" fmla="*/ 1943103 h 2638064"/>
              <a:gd name="connsiteX12" fmla="*/ 411681 w 543048"/>
              <a:gd name="connsiteY12" fmla="*/ 2272031 h 2638064"/>
              <a:gd name="connsiteX13" fmla="*/ 472671 w 543048"/>
              <a:gd name="connsiteY13" fmla="*/ 2249147 h 2638064"/>
              <a:gd name="connsiteX14" fmla="*/ 468658 w 543048"/>
              <a:gd name="connsiteY14" fmla="*/ 2605083 h 2638064"/>
              <a:gd name="connsiteX15" fmla="*/ 543048 w 543048"/>
              <a:gd name="connsiteY15" fmla="*/ 2638064 h 2638064"/>
              <a:gd name="connsiteX0" fmla="*/ 0 w 543048"/>
              <a:gd name="connsiteY0" fmla="*/ 0 h 2638064"/>
              <a:gd name="connsiteX1" fmla="*/ 47973 w 543048"/>
              <a:gd name="connsiteY1" fmla="*/ 234539 h 2638064"/>
              <a:gd name="connsiteX2" fmla="*/ 132961 w 543048"/>
              <a:gd name="connsiteY2" fmla="*/ 560399 h 2638064"/>
              <a:gd name="connsiteX3" fmla="*/ 170935 w 543048"/>
              <a:gd name="connsiteY3" fmla="*/ 604434 h 2638064"/>
              <a:gd name="connsiteX4" fmla="*/ 207100 w 543048"/>
              <a:gd name="connsiteY4" fmla="*/ 718926 h 2638064"/>
              <a:gd name="connsiteX5" fmla="*/ 246882 w 543048"/>
              <a:gd name="connsiteY5" fmla="*/ 806996 h 2638064"/>
              <a:gd name="connsiteX6" fmla="*/ 245074 w 543048"/>
              <a:gd name="connsiteY6" fmla="*/ 974330 h 2638064"/>
              <a:gd name="connsiteX7" fmla="*/ 274007 w 543048"/>
              <a:gd name="connsiteY7" fmla="*/ 1124049 h 2638064"/>
              <a:gd name="connsiteX8" fmla="*/ 308363 w 543048"/>
              <a:gd name="connsiteY8" fmla="*/ 1291383 h 2638064"/>
              <a:gd name="connsiteX9" fmla="*/ 335487 w 543048"/>
              <a:gd name="connsiteY9" fmla="*/ 1449909 h 2638064"/>
              <a:gd name="connsiteX10" fmla="*/ 380693 w 543048"/>
              <a:gd name="connsiteY10" fmla="*/ 1634857 h 2638064"/>
              <a:gd name="connsiteX11" fmla="*/ 349953 w 543048"/>
              <a:gd name="connsiteY11" fmla="*/ 1907875 h 2638064"/>
              <a:gd name="connsiteX12" fmla="*/ 411681 w 543048"/>
              <a:gd name="connsiteY12" fmla="*/ 2272031 h 2638064"/>
              <a:gd name="connsiteX13" fmla="*/ 472671 w 543048"/>
              <a:gd name="connsiteY13" fmla="*/ 2249147 h 2638064"/>
              <a:gd name="connsiteX14" fmla="*/ 468658 w 543048"/>
              <a:gd name="connsiteY14" fmla="*/ 2605083 h 2638064"/>
              <a:gd name="connsiteX15" fmla="*/ 543048 w 543048"/>
              <a:gd name="connsiteY15" fmla="*/ 2638064 h 263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3048" h="2638064">
                <a:moveTo>
                  <a:pt x="0" y="0"/>
                </a:moveTo>
                <a:lnTo>
                  <a:pt x="47973" y="234539"/>
                </a:lnTo>
                <a:lnTo>
                  <a:pt x="132961" y="560399"/>
                </a:lnTo>
                <a:lnTo>
                  <a:pt x="170935" y="604434"/>
                </a:lnTo>
                <a:lnTo>
                  <a:pt x="207100" y="718926"/>
                </a:lnTo>
                <a:lnTo>
                  <a:pt x="246882" y="806996"/>
                </a:lnTo>
                <a:cubicBezTo>
                  <a:pt x="246279" y="862774"/>
                  <a:pt x="245677" y="918552"/>
                  <a:pt x="245074" y="974330"/>
                </a:cubicBezTo>
                <a:lnTo>
                  <a:pt x="274007" y="1124049"/>
                </a:lnTo>
                <a:lnTo>
                  <a:pt x="308363" y="1291383"/>
                </a:lnTo>
                <a:lnTo>
                  <a:pt x="335487" y="1449909"/>
                </a:lnTo>
                <a:lnTo>
                  <a:pt x="380693" y="1634857"/>
                </a:lnTo>
                <a:lnTo>
                  <a:pt x="349953" y="1907875"/>
                </a:lnTo>
                <a:lnTo>
                  <a:pt x="411681" y="2272031"/>
                </a:lnTo>
                <a:lnTo>
                  <a:pt x="472671" y="2249147"/>
                </a:lnTo>
                <a:cubicBezTo>
                  <a:pt x="471333" y="2367792"/>
                  <a:pt x="469996" y="2486438"/>
                  <a:pt x="468658" y="2605083"/>
                </a:cubicBezTo>
                <a:lnTo>
                  <a:pt x="543048" y="2638064"/>
                </a:lnTo>
              </a:path>
            </a:pathLst>
          </a:cu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フリーフォーム 264">
            <a:extLst>
              <a:ext uri="{FF2B5EF4-FFF2-40B4-BE49-F238E27FC236}">
                <a16:creationId xmlns:a16="http://schemas.microsoft.com/office/drawing/2014/main" id="{338A68D0-BAC4-48BB-A610-D658E9B3CE5A}"/>
              </a:ext>
            </a:extLst>
          </p:cNvPr>
          <p:cNvSpPr/>
          <p:nvPr/>
        </p:nvSpPr>
        <p:spPr>
          <a:xfrm flipH="1">
            <a:off x="3050907" y="4698630"/>
            <a:ext cx="258845" cy="717463"/>
          </a:xfrm>
          <a:custGeom>
            <a:avLst/>
            <a:gdLst>
              <a:gd name="connsiteX0" fmla="*/ 28575 w 209550"/>
              <a:gd name="connsiteY0" fmla="*/ 0 h 1076325"/>
              <a:gd name="connsiteX1" fmla="*/ 0 w 209550"/>
              <a:gd name="connsiteY1" fmla="*/ 161925 h 1076325"/>
              <a:gd name="connsiteX2" fmla="*/ 209550 w 209550"/>
              <a:gd name="connsiteY2" fmla="*/ 523875 h 1076325"/>
              <a:gd name="connsiteX3" fmla="*/ 200025 w 209550"/>
              <a:gd name="connsiteY3" fmla="*/ 771525 h 1076325"/>
              <a:gd name="connsiteX4" fmla="*/ 114300 w 209550"/>
              <a:gd name="connsiteY4" fmla="*/ 942975 h 1076325"/>
              <a:gd name="connsiteX5" fmla="*/ 119062 w 209550"/>
              <a:gd name="connsiteY5" fmla="*/ 1076325 h 1076325"/>
              <a:gd name="connsiteX0" fmla="*/ 28575 w 209550"/>
              <a:gd name="connsiteY0" fmla="*/ 0 h 1019175"/>
              <a:gd name="connsiteX1" fmla="*/ 0 w 209550"/>
              <a:gd name="connsiteY1" fmla="*/ 161925 h 1019175"/>
              <a:gd name="connsiteX2" fmla="*/ 209550 w 209550"/>
              <a:gd name="connsiteY2" fmla="*/ 523875 h 1019175"/>
              <a:gd name="connsiteX3" fmla="*/ 200025 w 209550"/>
              <a:gd name="connsiteY3" fmla="*/ 771525 h 1019175"/>
              <a:gd name="connsiteX4" fmla="*/ 114300 w 209550"/>
              <a:gd name="connsiteY4" fmla="*/ 942975 h 1019175"/>
              <a:gd name="connsiteX5" fmla="*/ 119062 w 209550"/>
              <a:gd name="connsiteY5" fmla="*/ 1019175 h 1019175"/>
              <a:gd name="connsiteX0" fmla="*/ 28575 w 209550"/>
              <a:gd name="connsiteY0" fmla="*/ 0 h 1019175"/>
              <a:gd name="connsiteX1" fmla="*/ 0 w 209550"/>
              <a:gd name="connsiteY1" fmla="*/ 161925 h 1019175"/>
              <a:gd name="connsiteX2" fmla="*/ 209550 w 209550"/>
              <a:gd name="connsiteY2" fmla="*/ 523875 h 1019175"/>
              <a:gd name="connsiteX3" fmla="*/ 200025 w 209550"/>
              <a:gd name="connsiteY3" fmla="*/ 771525 h 1019175"/>
              <a:gd name="connsiteX4" fmla="*/ 140277 w 209550"/>
              <a:gd name="connsiteY4" fmla="*/ 916998 h 1019175"/>
              <a:gd name="connsiteX5" fmla="*/ 119062 w 209550"/>
              <a:gd name="connsiteY5" fmla="*/ 1019175 h 1019175"/>
              <a:gd name="connsiteX0" fmla="*/ 28575 w 209550"/>
              <a:gd name="connsiteY0" fmla="*/ 0 h 916998"/>
              <a:gd name="connsiteX1" fmla="*/ 0 w 209550"/>
              <a:gd name="connsiteY1" fmla="*/ 161925 h 916998"/>
              <a:gd name="connsiteX2" fmla="*/ 209550 w 209550"/>
              <a:gd name="connsiteY2" fmla="*/ 523875 h 916998"/>
              <a:gd name="connsiteX3" fmla="*/ 200025 w 209550"/>
              <a:gd name="connsiteY3" fmla="*/ 771525 h 916998"/>
              <a:gd name="connsiteX4" fmla="*/ 140277 w 209550"/>
              <a:gd name="connsiteY4" fmla="*/ 916998 h 916998"/>
              <a:gd name="connsiteX0" fmla="*/ 28575 w 209550"/>
              <a:gd name="connsiteY0" fmla="*/ 0 h 771525"/>
              <a:gd name="connsiteX1" fmla="*/ 0 w 209550"/>
              <a:gd name="connsiteY1" fmla="*/ 161925 h 771525"/>
              <a:gd name="connsiteX2" fmla="*/ 209550 w 209550"/>
              <a:gd name="connsiteY2" fmla="*/ 523875 h 771525"/>
              <a:gd name="connsiteX3" fmla="*/ 200025 w 209550"/>
              <a:gd name="connsiteY3" fmla="*/ 771525 h 771525"/>
              <a:gd name="connsiteX0" fmla="*/ 0 w 180975"/>
              <a:gd name="connsiteY0" fmla="*/ 0 h 771525"/>
              <a:gd name="connsiteX1" fmla="*/ 48559 w 180975"/>
              <a:gd name="connsiteY1" fmla="*/ 384851 h 771525"/>
              <a:gd name="connsiteX2" fmla="*/ 180975 w 180975"/>
              <a:gd name="connsiteY2" fmla="*/ 523875 h 771525"/>
              <a:gd name="connsiteX3" fmla="*/ 171450 w 180975"/>
              <a:gd name="connsiteY3" fmla="*/ 771525 h 771525"/>
              <a:gd name="connsiteX0" fmla="*/ 0 w 171450"/>
              <a:gd name="connsiteY0" fmla="*/ 0 h 771525"/>
              <a:gd name="connsiteX1" fmla="*/ 48559 w 171450"/>
              <a:gd name="connsiteY1" fmla="*/ 384851 h 771525"/>
              <a:gd name="connsiteX2" fmla="*/ 105536 w 171450"/>
              <a:gd name="connsiteY2" fmla="*/ 717903 h 771525"/>
              <a:gd name="connsiteX3" fmla="*/ 171450 w 171450"/>
              <a:gd name="connsiteY3" fmla="*/ 771525 h 771525"/>
              <a:gd name="connsiteX0" fmla="*/ 0 w 171450"/>
              <a:gd name="connsiteY0" fmla="*/ 0 h 771525"/>
              <a:gd name="connsiteX1" fmla="*/ 48559 w 171450"/>
              <a:gd name="connsiteY1" fmla="*/ 384851 h 771525"/>
              <a:gd name="connsiteX2" fmla="*/ 79035 w 171450"/>
              <a:gd name="connsiteY2" fmla="*/ 547740 h 771525"/>
              <a:gd name="connsiteX3" fmla="*/ 105536 w 171450"/>
              <a:gd name="connsiteY3" fmla="*/ 717903 h 771525"/>
              <a:gd name="connsiteX4" fmla="*/ 171450 w 171450"/>
              <a:gd name="connsiteY4" fmla="*/ 771525 h 771525"/>
              <a:gd name="connsiteX0" fmla="*/ 0 w 171450"/>
              <a:gd name="connsiteY0" fmla="*/ 0 h 771525"/>
              <a:gd name="connsiteX1" fmla="*/ 48559 w 171450"/>
              <a:gd name="connsiteY1" fmla="*/ 384851 h 771525"/>
              <a:gd name="connsiteX2" fmla="*/ 109549 w 171450"/>
              <a:gd name="connsiteY2" fmla="*/ 361967 h 771525"/>
              <a:gd name="connsiteX3" fmla="*/ 105536 w 171450"/>
              <a:gd name="connsiteY3" fmla="*/ 717903 h 771525"/>
              <a:gd name="connsiteX4" fmla="*/ 171450 w 171450"/>
              <a:gd name="connsiteY4" fmla="*/ 771525 h 771525"/>
              <a:gd name="connsiteX0" fmla="*/ 0 w 179926"/>
              <a:gd name="connsiteY0" fmla="*/ 0 h 750884"/>
              <a:gd name="connsiteX1" fmla="*/ 48559 w 179926"/>
              <a:gd name="connsiteY1" fmla="*/ 384851 h 750884"/>
              <a:gd name="connsiteX2" fmla="*/ 109549 w 179926"/>
              <a:gd name="connsiteY2" fmla="*/ 361967 h 750884"/>
              <a:gd name="connsiteX3" fmla="*/ 105536 w 179926"/>
              <a:gd name="connsiteY3" fmla="*/ 717903 h 750884"/>
              <a:gd name="connsiteX4" fmla="*/ 179926 w 179926"/>
              <a:gd name="connsiteY4" fmla="*/ 750884 h 750884"/>
              <a:gd name="connsiteX0" fmla="*/ 0 w 185012"/>
              <a:gd name="connsiteY0" fmla="*/ 0 h 779781"/>
              <a:gd name="connsiteX1" fmla="*/ 53645 w 185012"/>
              <a:gd name="connsiteY1" fmla="*/ 413748 h 779781"/>
              <a:gd name="connsiteX2" fmla="*/ 114635 w 185012"/>
              <a:gd name="connsiteY2" fmla="*/ 390864 h 779781"/>
              <a:gd name="connsiteX3" fmla="*/ 110622 w 185012"/>
              <a:gd name="connsiteY3" fmla="*/ 746800 h 779781"/>
              <a:gd name="connsiteX4" fmla="*/ 185012 w 185012"/>
              <a:gd name="connsiteY4" fmla="*/ 779781 h 779781"/>
              <a:gd name="connsiteX0" fmla="*/ 0 w 185012"/>
              <a:gd name="connsiteY0" fmla="*/ 0 h 779781"/>
              <a:gd name="connsiteX1" fmla="*/ 53645 w 185012"/>
              <a:gd name="connsiteY1" fmla="*/ 413748 h 779781"/>
              <a:gd name="connsiteX2" fmla="*/ 110622 w 185012"/>
              <a:gd name="connsiteY2" fmla="*/ 746800 h 779781"/>
              <a:gd name="connsiteX3" fmla="*/ 185012 w 185012"/>
              <a:gd name="connsiteY3" fmla="*/ 779781 h 779781"/>
            </a:gdLst>
            <a:ahLst/>
            <a:cxnLst>
              <a:cxn ang="0">
                <a:pos x="connsiteX0" y="connsiteY0"/>
              </a:cxn>
              <a:cxn ang="0">
                <a:pos x="connsiteX1" y="connsiteY1"/>
              </a:cxn>
              <a:cxn ang="0">
                <a:pos x="connsiteX2" y="connsiteY2"/>
              </a:cxn>
              <a:cxn ang="0">
                <a:pos x="connsiteX3" y="connsiteY3"/>
              </a:cxn>
            </a:cxnLst>
            <a:rect l="l" t="t" r="r" b="b"/>
            <a:pathLst>
              <a:path w="185012" h="779781">
                <a:moveTo>
                  <a:pt x="0" y="0"/>
                </a:moveTo>
                <a:lnTo>
                  <a:pt x="53645" y="413748"/>
                </a:lnTo>
                <a:lnTo>
                  <a:pt x="110622" y="746800"/>
                </a:lnTo>
                <a:lnTo>
                  <a:pt x="185012" y="779781"/>
                </a:lnTo>
              </a:path>
            </a:pathLst>
          </a:cu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フリーフォーム 262">
            <a:extLst>
              <a:ext uri="{FF2B5EF4-FFF2-40B4-BE49-F238E27FC236}">
                <a16:creationId xmlns:a16="http://schemas.microsoft.com/office/drawing/2014/main" id="{B6BD7C84-8B93-4136-BBF6-7F1DF327584E}"/>
              </a:ext>
            </a:extLst>
          </p:cNvPr>
          <p:cNvSpPr/>
          <p:nvPr/>
        </p:nvSpPr>
        <p:spPr>
          <a:xfrm flipH="1" flipV="1">
            <a:off x="3517793" y="4873242"/>
            <a:ext cx="490452" cy="254530"/>
          </a:xfrm>
          <a:custGeom>
            <a:avLst/>
            <a:gdLst>
              <a:gd name="connsiteX0" fmla="*/ 28575 w 209550"/>
              <a:gd name="connsiteY0" fmla="*/ 0 h 1076325"/>
              <a:gd name="connsiteX1" fmla="*/ 0 w 209550"/>
              <a:gd name="connsiteY1" fmla="*/ 161925 h 1076325"/>
              <a:gd name="connsiteX2" fmla="*/ 209550 w 209550"/>
              <a:gd name="connsiteY2" fmla="*/ 523875 h 1076325"/>
              <a:gd name="connsiteX3" fmla="*/ 200025 w 209550"/>
              <a:gd name="connsiteY3" fmla="*/ 771525 h 1076325"/>
              <a:gd name="connsiteX4" fmla="*/ 114300 w 209550"/>
              <a:gd name="connsiteY4" fmla="*/ 942975 h 1076325"/>
              <a:gd name="connsiteX5" fmla="*/ 119062 w 209550"/>
              <a:gd name="connsiteY5" fmla="*/ 1076325 h 1076325"/>
              <a:gd name="connsiteX0" fmla="*/ 28575 w 209550"/>
              <a:gd name="connsiteY0" fmla="*/ 0 h 1019175"/>
              <a:gd name="connsiteX1" fmla="*/ 0 w 209550"/>
              <a:gd name="connsiteY1" fmla="*/ 161925 h 1019175"/>
              <a:gd name="connsiteX2" fmla="*/ 209550 w 209550"/>
              <a:gd name="connsiteY2" fmla="*/ 523875 h 1019175"/>
              <a:gd name="connsiteX3" fmla="*/ 200025 w 209550"/>
              <a:gd name="connsiteY3" fmla="*/ 771525 h 1019175"/>
              <a:gd name="connsiteX4" fmla="*/ 114300 w 209550"/>
              <a:gd name="connsiteY4" fmla="*/ 942975 h 1019175"/>
              <a:gd name="connsiteX5" fmla="*/ 119062 w 209550"/>
              <a:gd name="connsiteY5" fmla="*/ 1019175 h 1019175"/>
              <a:gd name="connsiteX0" fmla="*/ 28575 w 209550"/>
              <a:gd name="connsiteY0" fmla="*/ 0 h 1019175"/>
              <a:gd name="connsiteX1" fmla="*/ 0 w 209550"/>
              <a:gd name="connsiteY1" fmla="*/ 161925 h 1019175"/>
              <a:gd name="connsiteX2" fmla="*/ 209550 w 209550"/>
              <a:gd name="connsiteY2" fmla="*/ 523875 h 1019175"/>
              <a:gd name="connsiteX3" fmla="*/ 200025 w 209550"/>
              <a:gd name="connsiteY3" fmla="*/ 771525 h 1019175"/>
              <a:gd name="connsiteX4" fmla="*/ 140277 w 209550"/>
              <a:gd name="connsiteY4" fmla="*/ 916998 h 1019175"/>
              <a:gd name="connsiteX5" fmla="*/ 119062 w 209550"/>
              <a:gd name="connsiteY5" fmla="*/ 1019175 h 1019175"/>
              <a:gd name="connsiteX0" fmla="*/ 28575 w 209550"/>
              <a:gd name="connsiteY0" fmla="*/ 0 h 916998"/>
              <a:gd name="connsiteX1" fmla="*/ 0 w 209550"/>
              <a:gd name="connsiteY1" fmla="*/ 161925 h 916998"/>
              <a:gd name="connsiteX2" fmla="*/ 209550 w 209550"/>
              <a:gd name="connsiteY2" fmla="*/ 523875 h 916998"/>
              <a:gd name="connsiteX3" fmla="*/ 200025 w 209550"/>
              <a:gd name="connsiteY3" fmla="*/ 771525 h 916998"/>
              <a:gd name="connsiteX4" fmla="*/ 140277 w 209550"/>
              <a:gd name="connsiteY4" fmla="*/ 916998 h 916998"/>
              <a:gd name="connsiteX0" fmla="*/ 28575 w 209550"/>
              <a:gd name="connsiteY0" fmla="*/ 0 h 771525"/>
              <a:gd name="connsiteX1" fmla="*/ 0 w 209550"/>
              <a:gd name="connsiteY1" fmla="*/ 161925 h 771525"/>
              <a:gd name="connsiteX2" fmla="*/ 209550 w 209550"/>
              <a:gd name="connsiteY2" fmla="*/ 523875 h 771525"/>
              <a:gd name="connsiteX3" fmla="*/ 200025 w 209550"/>
              <a:gd name="connsiteY3" fmla="*/ 771525 h 771525"/>
              <a:gd name="connsiteX0" fmla="*/ 0 w 180975"/>
              <a:gd name="connsiteY0" fmla="*/ 0 h 771525"/>
              <a:gd name="connsiteX1" fmla="*/ 48559 w 180975"/>
              <a:gd name="connsiteY1" fmla="*/ 384851 h 771525"/>
              <a:gd name="connsiteX2" fmla="*/ 180975 w 180975"/>
              <a:gd name="connsiteY2" fmla="*/ 523875 h 771525"/>
              <a:gd name="connsiteX3" fmla="*/ 171450 w 180975"/>
              <a:gd name="connsiteY3" fmla="*/ 771525 h 771525"/>
              <a:gd name="connsiteX0" fmla="*/ 0 w 171450"/>
              <a:gd name="connsiteY0" fmla="*/ 0 h 771525"/>
              <a:gd name="connsiteX1" fmla="*/ 48559 w 171450"/>
              <a:gd name="connsiteY1" fmla="*/ 384851 h 771525"/>
              <a:gd name="connsiteX2" fmla="*/ 105536 w 171450"/>
              <a:gd name="connsiteY2" fmla="*/ 717903 h 771525"/>
              <a:gd name="connsiteX3" fmla="*/ 171450 w 171450"/>
              <a:gd name="connsiteY3" fmla="*/ 771525 h 771525"/>
              <a:gd name="connsiteX0" fmla="*/ 0 w 171450"/>
              <a:gd name="connsiteY0" fmla="*/ 0 h 771525"/>
              <a:gd name="connsiteX1" fmla="*/ 48559 w 171450"/>
              <a:gd name="connsiteY1" fmla="*/ 384851 h 771525"/>
              <a:gd name="connsiteX2" fmla="*/ 79035 w 171450"/>
              <a:gd name="connsiteY2" fmla="*/ 547740 h 771525"/>
              <a:gd name="connsiteX3" fmla="*/ 105536 w 171450"/>
              <a:gd name="connsiteY3" fmla="*/ 717903 h 771525"/>
              <a:gd name="connsiteX4" fmla="*/ 171450 w 171450"/>
              <a:gd name="connsiteY4" fmla="*/ 771525 h 771525"/>
              <a:gd name="connsiteX0" fmla="*/ 0 w 171450"/>
              <a:gd name="connsiteY0" fmla="*/ 0 h 771525"/>
              <a:gd name="connsiteX1" fmla="*/ 48559 w 171450"/>
              <a:gd name="connsiteY1" fmla="*/ 384851 h 771525"/>
              <a:gd name="connsiteX2" fmla="*/ 109549 w 171450"/>
              <a:gd name="connsiteY2" fmla="*/ 361967 h 771525"/>
              <a:gd name="connsiteX3" fmla="*/ 105536 w 171450"/>
              <a:gd name="connsiteY3" fmla="*/ 717903 h 771525"/>
              <a:gd name="connsiteX4" fmla="*/ 171450 w 171450"/>
              <a:gd name="connsiteY4" fmla="*/ 771525 h 771525"/>
              <a:gd name="connsiteX0" fmla="*/ 0 w 179926"/>
              <a:gd name="connsiteY0" fmla="*/ 0 h 750884"/>
              <a:gd name="connsiteX1" fmla="*/ 48559 w 179926"/>
              <a:gd name="connsiteY1" fmla="*/ 384851 h 750884"/>
              <a:gd name="connsiteX2" fmla="*/ 109549 w 179926"/>
              <a:gd name="connsiteY2" fmla="*/ 361967 h 750884"/>
              <a:gd name="connsiteX3" fmla="*/ 105536 w 179926"/>
              <a:gd name="connsiteY3" fmla="*/ 717903 h 750884"/>
              <a:gd name="connsiteX4" fmla="*/ 179926 w 179926"/>
              <a:gd name="connsiteY4" fmla="*/ 750884 h 750884"/>
              <a:gd name="connsiteX0" fmla="*/ 0 w 185012"/>
              <a:gd name="connsiteY0" fmla="*/ 0 h 779781"/>
              <a:gd name="connsiteX1" fmla="*/ 53645 w 185012"/>
              <a:gd name="connsiteY1" fmla="*/ 413748 h 779781"/>
              <a:gd name="connsiteX2" fmla="*/ 114635 w 185012"/>
              <a:gd name="connsiteY2" fmla="*/ 390864 h 779781"/>
              <a:gd name="connsiteX3" fmla="*/ 110622 w 185012"/>
              <a:gd name="connsiteY3" fmla="*/ 746800 h 779781"/>
              <a:gd name="connsiteX4" fmla="*/ 185012 w 185012"/>
              <a:gd name="connsiteY4" fmla="*/ 779781 h 779781"/>
              <a:gd name="connsiteX0" fmla="*/ 0 w 185012"/>
              <a:gd name="connsiteY0" fmla="*/ 0 h 779781"/>
              <a:gd name="connsiteX1" fmla="*/ 58436 w 185012"/>
              <a:gd name="connsiteY1" fmla="*/ 228934 h 779781"/>
              <a:gd name="connsiteX2" fmla="*/ 114635 w 185012"/>
              <a:gd name="connsiteY2" fmla="*/ 390864 h 779781"/>
              <a:gd name="connsiteX3" fmla="*/ 110622 w 185012"/>
              <a:gd name="connsiteY3" fmla="*/ 746800 h 779781"/>
              <a:gd name="connsiteX4" fmla="*/ 185012 w 185012"/>
              <a:gd name="connsiteY4" fmla="*/ 779781 h 779781"/>
              <a:gd name="connsiteX0" fmla="*/ 0 w 185012"/>
              <a:gd name="connsiteY0" fmla="*/ 0 h 779781"/>
              <a:gd name="connsiteX1" fmla="*/ 58436 w 185012"/>
              <a:gd name="connsiteY1" fmla="*/ 228934 h 779781"/>
              <a:gd name="connsiteX2" fmla="*/ 114635 w 185012"/>
              <a:gd name="connsiteY2" fmla="*/ 390864 h 779781"/>
              <a:gd name="connsiteX3" fmla="*/ 185012 w 185012"/>
              <a:gd name="connsiteY3" fmla="*/ 779781 h 779781"/>
            </a:gdLst>
            <a:ahLst/>
            <a:cxnLst>
              <a:cxn ang="0">
                <a:pos x="connsiteX0" y="connsiteY0"/>
              </a:cxn>
              <a:cxn ang="0">
                <a:pos x="connsiteX1" y="connsiteY1"/>
              </a:cxn>
              <a:cxn ang="0">
                <a:pos x="connsiteX2" y="connsiteY2"/>
              </a:cxn>
              <a:cxn ang="0">
                <a:pos x="connsiteX3" y="connsiteY3"/>
              </a:cxn>
            </a:cxnLst>
            <a:rect l="l" t="t" r="r" b="b"/>
            <a:pathLst>
              <a:path w="185012" h="779781">
                <a:moveTo>
                  <a:pt x="0" y="0"/>
                </a:moveTo>
                <a:lnTo>
                  <a:pt x="58436" y="228934"/>
                </a:lnTo>
                <a:cubicBezTo>
                  <a:pt x="78766" y="221306"/>
                  <a:pt x="94305" y="398492"/>
                  <a:pt x="114635" y="390864"/>
                </a:cubicBezTo>
                <a:cubicBezTo>
                  <a:pt x="135731" y="482672"/>
                  <a:pt x="170350" y="698757"/>
                  <a:pt x="185012" y="779781"/>
                </a:cubicBezTo>
              </a:path>
            </a:pathLst>
          </a:cu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テキスト ボックス 299">
            <a:extLst>
              <a:ext uri="{FF2B5EF4-FFF2-40B4-BE49-F238E27FC236}">
                <a16:creationId xmlns:a16="http://schemas.microsoft.com/office/drawing/2014/main" id="{8CDDB245-FB48-42DF-9761-E2DEE8EB6000}"/>
              </a:ext>
            </a:extLst>
          </p:cNvPr>
          <p:cNvSpPr txBox="1"/>
          <p:nvPr/>
        </p:nvSpPr>
        <p:spPr>
          <a:xfrm>
            <a:off x="4051491" y="4923314"/>
            <a:ext cx="307777" cy="739290"/>
          </a:xfrm>
          <a:prstGeom prst="rect">
            <a:avLst/>
          </a:prstGeom>
          <a:noFill/>
        </p:spPr>
        <p:txBody>
          <a:bodyPr vert="eaVert" wrap="square" rtlCol="0" anchor="ctr" anchorCtr="1">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近畿自動車道</a:t>
            </a:r>
          </a:p>
        </p:txBody>
      </p:sp>
      <p:grpSp>
        <p:nvGrpSpPr>
          <p:cNvPr id="301" name="Group 169">
            <a:extLst>
              <a:ext uri="{FF2B5EF4-FFF2-40B4-BE49-F238E27FC236}">
                <a16:creationId xmlns:a16="http://schemas.microsoft.com/office/drawing/2014/main" id="{FFAF5C56-7B1A-4B65-BDF3-0CF6F4441D1A}"/>
              </a:ext>
            </a:extLst>
          </p:cNvPr>
          <p:cNvGrpSpPr>
            <a:grpSpLocks noChangeAspect="1"/>
          </p:cNvGrpSpPr>
          <p:nvPr/>
        </p:nvGrpSpPr>
        <p:grpSpPr bwMode="auto">
          <a:xfrm>
            <a:off x="4198816" y="4411605"/>
            <a:ext cx="230026" cy="216000"/>
            <a:chOff x="1678" y="3008"/>
            <a:chExt cx="224" cy="224"/>
          </a:xfrm>
        </p:grpSpPr>
        <p:sp>
          <p:nvSpPr>
            <p:cNvPr id="302" name="Freeform 170">
              <a:extLst>
                <a:ext uri="{FF2B5EF4-FFF2-40B4-BE49-F238E27FC236}">
                  <a16:creationId xmlns:a16="http://schemas.microsoft.com/office/drawing/2014/main" id="{27D24DC1-D270-4DF7-B206-E660C6180C8E}"/>
                </a:ext>
              </a:extLst>
            </p:cNvPr>
            <p:cNvSpPr>
              <a:spLocks/>
            </p:cNvSpPr>
            <p:nvPr/>
          </p:nvSpPr>
          <p:spPr bwMode="auto">
            <a:xfrm>
              <a:off x="1678" y="3008"/>
              <a:ext cx="224" cy="224"/>
            </a:xfrm>
            <a:custGeom>
              <a:avLst/>
              <a:gdLst>
                <a:gd name="T0" fmla="*/ 756254506 w 70"/>
                <a:gd name="T1" fmla="*/ 107563281 h 68"/>
                <a:gd name="T2" fmla="*/ 814937866 w 70"/>
                <a:gd name="T3" fmla="*/ 194247562 h 68"/>
                <a:gd name="T4" fmla="*/ 826512774 w 70"/>
                <a:gd name="T5" fmla="*/ 285404810 h 68"/>
                <a:gd name="T6" fmla="*/ 814937866 w 70"/>
                <a:gd name="T7" fmla="*/ 370715546 h 68"/>
                <a:gd name="T8" fmla="*/ 789713613 w 70"/>
                <a:gd name="T9" fmla="*/ 478280007 h 68"/>
                <a:gd name="T10" fmla="*/ 744678554 w 70"/>
                <a:gd name="T11" fmla="*/ 672522526 h 68"/>
                <a:gd name="T12" fmla="*/ 686029805 w 70"/>
                <a:gd name="T13" fmla="*/ 817714668 h 68"/>
                <a:gd name="T14" fmla="*/ 590183238 w 70"/>
                <a:gd name="T15" fmla="*/ 1010589868 h 68"/>
                <a:gd name="T16" fmla="*/ 531428086 w 70"/>
                <a:gd name="T17" fmla="*/ 1097231787 h 68"/>
                <a:gd name="T18" fmla="*/ 472669850 w 70"/>
                <a:gd name="T19" fmla="*/ 1167191865 h 68"/>
                <a:gd name="T20" fmla="*/ 435935837 w 70"/>
                <a:gd name="T21" fmla="*/ 1188392896 h 68"/>
                <a:gd name="T22" fmla="*/ 402400902 w 70"/>
                <a:gd name="T23" fmla="*/ 1204795174 h 68"/>
                <a:gd name="T24" fmla="*/ 353747600 w 70"/>
                <a:gd name="T25" fmla="*/ 1188392896 h 68"/>
                <a:gd name="T26" fmla="*/ 332141587 w 70"/>
                <a:gd name="T27" fmla="*/ 1167191865 h 68"/>
                <a:gd name="T28" fmla="*/ 273139466 w 70"/>
                <a:gd name="T29" fmla="*/ 1097231787 h 68"/>
                <a:gd name="T30" fmla="*/ 214384314 w 70"/>
                <a:gd name="T31" fmla="*/ 989208469 h 68"/>
                <a:gd name="T32" fmla="*/ 140527965 w 70"/>
                <a:gd name="T33" fmla="*/ 817714668 h 68"/>
                <a:gd name="T34" fmla="*/ 80714138 w 70"/>
                <a:gd name="T35" fmla="*/ 656124109 h 68"/>
                <a:gd name="T36" fmla="*/ 36702454 w 70"/>
                <a:gd name="T37" fmla="*/ 494682180 h 68"/>
                <a:gd name="T38" fmla="*/ 11469517 w 70"/>
                <a:gd name="T39" fmla="*/ 370715546 h 68"/>
                <a:gd name="T40" fmla="*/ 0 w 70"/>
                <a:gd name="T41" fmla="*/ 285404810 h 68"/>
                <a:gd name="T42" fmla="*/ 21956035 w 70"/>
                <a:gd name="T43" fmla="*/ 194247562 h 68"/>
                <a:gd name="T44" fmla="*/ 80714138 w 70"/>
                <a:gd name="T45" fmla="*/ 123948825 h 68"/>
                <a:gd name="T46" fmla="*/ 154601718 w 70"/>
                <a:gd name="T47" fmla="*/ 70432847 h 68"/>
                <a:gd name="T48" fmla="*/ 224829798 w 70"/>
                <a:gd name="T49" fmla="*/ 37627322 h 68"/>
                <a:gd name="T50" fmla="*/ 412855725 w 70"/>
                <a:gd name="T51" fmla="*/ 0 h 68"/>
                <a:gd name="T52" fmla="*/ 612142224 w 70"/>
                <a:gd name="T53" fmla="*/ 16402169 h 68"/>
                <a:gd name="T54" fmla="*/ 697496310 w 70"/>
                <a:gd name="T55" fmla="*/ 54030674 h 68"/>
                <a:gd name="T56" fmla="*/ 756254506 w 70"/>
                <a:gd name="T57" fmla="*/ 107563281 h 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68"/>
                <a:gd name="T89" fmla="*/ 70 w 70"/>
                <a:gd name="T90" fmla="*/ 68 h 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68">
                  <a:moveTo>
                    <a:pt x="64" y="6"/>
                  </a:moveTo>
                  <a:cubicBezTo>
                    <a:pt x="65" y="7"/>
                    <a:pt x="68" y="9"/>
                    <a:pt x="69" y="11"/>
                  </a:cubicBezTo>
                  <a:cubicBezTo>
                    <a:pt x="70" y="13"/>
                    <a:pt x="70" y="14"/>
                    <a:pt x="70" y="16"/>
                  </a:cubicBezTo>
                  <a:lnTo>
                    <a:pt x="69" y="21"/>
                  </a:lnTo>
                  <a:lnTo>
                    <a:pt x="67" y="27"/>
                  </a:lnTo>
                  <a:lnTo>
                    <a:pt x="63" y="38"/>
                  </a:lnTo>
                  <a:lnTo>
                    <a:pt x="58" y="46"/>
                  </a:lnTo>
                  <a:lnTo>
                    <a:pt x="50" y="57"/>
                  </a:lnTo>
                  <a:lnTo>
                    <a:pt x="45" y="62"/>
                  </a:lnTo>
                  <a:lnTo>
                    <a:pt x="40" y="66"/>
                  </a:lnTo>
                  <a:lnTo>
                    <a:pt x="37" y="67"/>
                  </a:lnTo>
                  <a:lnTo>
                    <a:pt x="34" y="68"/>
                  </a:lnTo>
                  <a:lnTo>
                    <a:pt x="30" y="67"/>
                  </a:lnTo>
                  <a:lnTo>
                    <a:pt x="28" y="66"/>
                  </a:lnTo>
                  <a:lnTo>
                    <a:pt x="23" y="62"/>
                  </a:lnTo>
                  <a:lnTo>
                    <a:pt x="18" y="56"/>
                  </a:lnTo>
                  <a:lnTo>
                    <a:pt x="12" y="46"/>
                  </a:lnTo>
                  <a:lnTo>
                    <a:pt x="7" y="37"/>
                  </a:lnTo>
                  <a:lnTo>
                    <a:pt x="3" y="28"/>
                  </a:lnTo>
                  <a:lnTo>
                    <a:pt x="1" y="21"/>
                  </a:lnTo>
                  <a:lnTo>
                    <a:pt x="0" y="16"/>
                  </a:lnTo>
                  <a:lnTo>
                    <a:pt x="2" y="11"/>
                  </a:lnTo>
                  <a:lnTo>
                    <a:pt x="7" y="7"/>
                  </a:lnTo>
                  <a:lnTo>
                    <a:pt x="13" y="4"/>
                  </a:lnTo>
                  <a:lnTo>
                    <a:pt x="19" y="2"/>
                  </a:lnTo>
                  <a:lnTo>
                    <a:pt x="35" y="0"/>
                  </a:lnTo>
                  <a:lnTo>
                    <a:pt x="52" y="1"/>
                  </a:lnTo>
                  <a:lnTo>
                    <a:pt x="59" y="3"/>
                  </a:lnTo>
                  <a:lnTo>
                    <a:pt x="64" y="6"/>
                  </a:lnTo>
                </a:path>
              </a:pathLst>
            </a:custGeom>
            <a:solidFill>
              <a:srgbClr val="FFFFFF"/>
            </a:solidFill>
            <a:ln w="0" cap="flat" cmpd="sng">
              <a:solidFill>
                <a:srgbClr val="000000"/>
              </a:solidFill>
              <a:prstDash val="solid"/>
              <a:round/>
              <a:headEnd type="none" w="med" len="med"/>
              <a:tailEnd type="none" w="med" len="med"/>
            </a:ln>
          </p:spPr>
          <p:txBody>
            <a:bodyPr/>
            <a:lstStyle/>
            <a:p>
              <a:endParaRPr lang="ja-JP" altLang="en-US"/>
            </a:p>
          </p:txBody>
        </p:sp>
        <p:sp>
          <p:nvSpPr>
            <p:cNvPr id="303" name="Freeform 171">
              <a:extLst>
                <a:ext uri="{FF2B5EF4-FFF2-40B4-BE49-F238E27FC236}">
                  <a16:creationId xmlns:a16="http://schemas.microsoft.com/office/drawing/2014/main" id="{FDA8043F-8854-439B-8513-D5A0C047E916}"/>
                </a:ext>
              </a:extLst>
            </p:cNvPr>
            <p:cNvSpPr>
              <a:spLocks/>
            </p:cNvSpPr>
            <p:nvPr/>
          </p:nvSpPr>
          <p:spPr bwMode="auto">
            <a:xfrm>
              <a:off x="1694" y="3021"/>
              <a:ext cx="195" cy="195"/>
            </a:xfrm>
            <a:custGeom>
              <a:avLst/>
              <a:gdLst>
                <a:gd name="T0" fmla="*/ 651592577 w 61"/>
                <a:gd name="T1" fmla="*/ 95013978 h 59"/>
                <a:gd name="T2" fmla="*/ 699280690 w 61"/>
                <a:gd name="T3" fmla="*/ 185085284 h 59"/>
                <a:gd name="T4" fmla="*/ 709674800 w 61"/>
                <a:gd name="T5" fmla="*/ 258029087 h 59"/>
                <a:gd name="T6" fmla="*/ 699280690 w 61"/>
                <a:gd name="T7" fmla="*/ 330972856 h 59"/>
                <a:gd name="T8" fmla="*/ 672998967 w 61"/>
                <a:gd name="T9" fmla="*/ 426641230 h 59"/>
                <a:gd name="T10" fmla="*/ 629868643 w 61"/>
                <a:gd name="T11" fmla="*/ 611722549 h 59"/>
                <a:gd name="T12" fmla="*/ 571799072 w 61"/>
                <a:gd name="T13" fmla="*/ 779864085 h 59"/>
                <a:gd name="T14" fmla="*/ 513751226 w 61"/>
                <a:gd name="T15" fmla="*/ 908808522 h 59"/>
                <a:gd name="T16" fmla="*/ 455667676 w 61"/>
                <a:gd name="T17" fmla="*/ 998824915 h 59"/>
                <a:gd name="T18" fmla="*/ 407530621 w 61"/>
                <a:gd name="T19" fmla="*/ 1054823888 h 59"/>
                <a:gd name="T20" fmla="*/ 371205670 w 61"/>
                <a:gd name="T21" fmla="*/ 1078927150 h 59"/>
                <a:gd name="T22" fmla="*/ 349481398 w 61"/>
                <a:gd name="T23" fmla="*/ 1093893338 h 59"/>
                <a:gd name="T24" fmla="*/ 301793297 w 61"/>
                <a:gd name="T25" fmla="*/ 1078927150 h 59"/>
                <a:gd name="T26" fmla="*/ 280039369 w 61"/>
                <a:gd name="T27" fmla="*/ 1054823888 h 59"/>
                <a:gd name="T28" fmla="*/ 233364115 w 61"/>
                <a:gd name="T29" fmla="*/ 998824915 h 59"/>
                <a:gd name="T30" fmla="*/ 185563726 w 61"/>
                <a:gd name="T31" fmla="*/ 908808522 h 59"/>
                <a:gd name="T32" fmla="*/ 116120748 w 61"/>
                <a:gd name="T33" fmla="*/ 740807310 h 59"/>
                <a:gd name="T34" fmla="*/ 69446415 w 61"/>
                <a:gd name="T35" fmla="*/ 594778804 h 59"/>
                <a:gd name="T36" fmla="*/ 36324952 w 61"/>
                <a:gd name="T37" fmla="*/ 443584837 h 59"/>
                <a:gd name="T38" fmla="*/ 11363190 w 61"/>
                <a:gd name="T39" fmla="*/ 330972856 h 59"/>
                <a:gd name="T40" fmla="*/ 0 w 61"/>
                <a:gd name="T41" fmla="*/ 258029087 h 59"/>
                <a:gd name="T42" fmla="*/ 21724263 w 61"/>
                <a:gd name="T43" fmla="*/ 185085284 h 59"/>
                <a:gd name="T44" fmla="*/ 69446415 w 61"/>
                <a:gd name="T45" fmla="*/ 112142682 h 59"/>
                <a:gd name="T46" fmla="*/ 127483938 w 61"/>
                <a:gd name="T47" fmla="*/ 56000163 h 59"/>
                <a:gd name="T48" fmla="*/ 197035832 w 61"/>
                <a:gd name="T49" fmla="*/ 39056887 h 59"/>
                <a:gd name="T50" fmla="*/ 359842480 w 61"/>
                <a:gd name="T51" fmla="*/ 0 h 59"/>
                <a:gd name="T52" fmla="*/ 523651267 w 61"/>
                <a:gd name="T53" fmla="*/ 16943639 h 59"/>
                <a:gd name="T54" fmla="*/ 593195518 w 61"/>
                <a:gd name="T55" fmla="*/ 56000163 h 59"/>
                <a:gd name="T56" fmla="*/ 651592577 w 61"/>
                <a:gd name="T57" fmla="*/ 9501397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59"/>
                <a:gd name="T89" fmla="*/ 61 w 61"/>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59">
                  <a:moveTo>
                    <a:pt x="56" y="5"/>
                  </a:moveTo>
                  <a:cubicBezTo>
                    <a:pt x="57" y="6"/>
                    <a:pt x="59" y="8"/>
                    <a:pt x="60" y="10"/>
                  </a:cubicBezTo>
                  <a:cubicBezTo>
                    <a:pt x="61" y="11"/>
                    <a:pt x="61" y="12"/>
                    <a:pt x="61" y="14"/>
                  </a:cubicBezTo>
                  <a:lnTo>
                    <a:pt x="60" y="18"/>
                  </a:lnTo>
                  <a:lnTo>
                    <a:pt x="58" y="23"/>
                  </a:lnTo>
                  <a:lnTo>
                    <a:pt x="54" y="33"/>
                  </a:lnTo>
                  <a:lnTo>
                    <a:pt x="49" y="42"/>
                  </a:lnTo>
                  <a:lnTo>
                    <a:pt x="44" y="49"/>
                  </a:lnTo>
                  <a:lnTo>
                    <a:pt x="39" y="54"/>
                  </a:lnTo>
                  <a:lnTo>
                    <a:pt x="35" y="57"/>
                  </a:lnTo>
                  <a:lnTo>
                    <a:pt x="32" y="58"/>
                  </a:lnTo>
                  <a:lnTo>
                    <a:pt x="30" y="59"/>
                  </a:lnTo>
                  <a:lnTo>
                    <a:pt x="26" y="58"/>
                  </a:lnTo>
                  <a:lnTo>
                    <a:pt x="24" y="57"/>
                  </a:lnTo>
                  <a:lnTo>
                    <a:pt x="20" y="54"/>
                  </a:lnTo>
                  <a:lnTo>
                    <a:pt x="16" y="49"/>
                  </a:lnTo>
                  <a:lnTo>
                    <a:pt x="10" y="40"/>
                  </a:lnTo>
                  <a:lnTo>
                    <a:pt x="6" y="32"/>
                  </a:lnTo>
                  <a:lnTo>
                    <a:pt x="3" y="24"/>
                  </a:lnTo>
                  <a:lnTo>
                    <a:pt x="1" y="18"/>
                  </a:lnTo>
                  <a:lnTo>
                    <a:pt x="0" y="14"/>
                  </a:lnTo>
                  <a:lnTo>
                    <a:pt x="2" y="10"/>
                  </a:lnTo>
                  <a:lnTo>
                    <a:pt x="6" y="6"/>
                  </a:lnTo>
                  <a:lnTo>
                    <a:pt x="11" y="3"/>
                  </a:lnTo>
                  <a:lnTo>
                    <a:pt x="17" y="2"/>
                  </a:lnTo>
                  <a:lnTo>
                    <a:pt x="31" y="0"/>
                  </a:lnTo>
                  <a:lnTo>
                    <a:pt x="45" y="1"/>
                  </a:lnTo>
                  <a:lnTo>
                    <a:pt x="51" y="3"/>
                  </a:lnTo>
                  <a:lnTo>
                    <a:pt x="56" y="5"/>
                  </a:lnTo>
                </a:path>
              </a:pathLst>
            </a:custGeom>
            <a:solidFill>
              <a:srgbClr val="0000FF"/>
            </a:solidFill>
            <a:ln w="0" cap="flat" cmpd="sng">
              <a:solidFill>
                <a:srgbClr val="000000"/>
              </a:solidFill>
              <a:prstDash val="solid"/>
              <a:round/>
              <a:headEnd type="none" w="med" len="med"/>
              <a:tailEnd type="none" w="med" len="med"/>
            </a:ln>
          </p:spPr>
          <p:txBody>
            <a:bodyPr/>
            <a:lstStyle/>
            <a:p>
              <a:endParaRPr lang="ja-JP" altLang="en-US"/>
            </a:p>
          </p:txBody>
        </p:sp>
        <p:sp>
          <p:nvSpPr>
            <p:cNvPr id="304" name="WordArt 172">
              <a:extLst>
                <a:ext uri="{FF2B5EF4-FFF2-40B4-BE49-F238E27FC236}">
                  <a16:creationId xmlns:a16="http://schemas.microsoft.com/office/drawing/2014/main" id="{08514CB8-88BE-479F-93EB-F45BF82C9FDB}"/>
                </a:ext>
              </a:extLst>
            </p:cNvPr>
            <p:cNvSpPr>
              <a:spLocks noChangeArrowheads="1" noChangeShapeType="1" noTextEdit="1"/>
            </p:cNvSpPr>
            <p:nvPr/>
          </p:nvSpPr>
          <p:spPr bwMode="auto">
            <a:xfrm>
              <a:off x="1745" y="3038"/>
              <a:ext cx="90" cy="2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ja-JP" altLang="en-US" sz="800" kern="10" dirty="0">
                  <a:solidFill>
                    <a:srgbClr val="FFFFFF"/>
                  </a:solidFill>
                  <a:latin typeface="ＭＳ Ｐゴシック"/>
                  <a:ea typeface="ＭＳ Ｐゴシック"/>
                </a:rPr>
                <a:t>国　道</a:t>
              </a:r>
            </a:p>
          </p:txBody>
        </p:sp>
        <p:sp>
          <p:nvSpPr>
            <p:cNvPr id="305" name="WordArt 173">
              <a:extLst>
                <a:ext uri="{FF2B5EF4-FFF2-40B4-BE49-F238E27FC236}">
                  <a16:creationId xmlns:a16="http://schemas.microsoft.com/office/drawing/2014/main" id="{73762F50-9A57-4CCF-B0E1-476F4B3F9992}"/>
                </a:ext>
              </a:extLst>
            </p:cNvPr>
            <p:cNvSpPr>
              <a:spLocks noChangeArrowheads="1" noChangeShapeType="1" noTextEdit="1"/>
            </p:cNvSpPr>
            <p:nvPr/>
          </p:nvSpPr>
          <p:spPr bwMode="auto">
            <a:xfrm>
              <a:off x="1752" y="3163"/>
              <a:ext cx="76" cy="2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ja-JP" sz="800" kern="10" dirty="0">
                  <a:solidFill>
                    <a:srgbClr val="FFFFFF"/>
                  </a:solidFill>
                  <a:latin typeface="ＭＳ Ｐゴシック"/>
                  <a:ea typeface="ＭＳ Ｐゴシック"/>
                </a:rPr>
                <a:t>ROUTE</a:t>
              </a:r>
              <a:endParaRPr lang="ja-JP" altLang="en-US" sz="800" kern="10" dirty="0">
                <a:solidFill>
                  <a:srgbClr val="FFFFFF"/>
                </a:solidFill>
                <a:latin typeface="ＭＳ Ｐゴシック"/>
                <a:ea typeface="ＭＳ Ｐゴシック"/>
              </a:endParaRPr>
            </a:p>
          </p:txBody>
        </p:sp>
        <p:sp>
          <p:nvSpPr>
            <p:cNvPr id="306" name="WordArt 174">
              <a:extLst>
                <a:ext uri="{FF2B5EF4-FFF2-40B4-BE49-F238E27FC236}">
                  <a16:creationId xmlns:a16="http://schemas.microsoft.com/office/drawing/2014/main" id="{C178D613-26BD-473D-B406-16C57C20030F}"/>
                </a:ext>
              </a:extLst>
            </p:cNvPr>
            <p:cNvSpPr>
              <a:spLocks noChangeArrowheads="1" noChangeShapeType="1" noTextEdit="1"/>
            </p:cNvSpPr>
            <p:nvPr/>
          </p:nvSpPr>
          <p:spPr bwMode="auto">
            <a:xfrm>
              <a:off x="1740" y="3066"/>
              <a:ext cx="108" cy="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ja-JP" sz="800" b="1" kern="10" dirty="0">
                  <a:solidFill>
                    <a:srgbClr val="FFFFFF"/>
                  </a:solidFill>
                  <a:latin typeface="ＭＳ Ｐゴシック"/>
                  <a:ea typeface="ＭＳ Ｐゴシック"/>
                </a:rPr>
                <a:t>308</a:t>
              </a:r>
              <a:endParaRPr lang="ja-JP" altLang="en-US" sz="800" b="1" kern="10" dirty="0">
                <a:solidFill>
                  <a:srgbClr val="FFFFFF"/>
                </a:solidFill>
                <a:latin typeface="ＭＳ Ｐゴシック"/>
                <a:ea typeface="ＭＳ Ｐゴシック"/>
              </a:endParaRPr>
            </a:p>
          </p:txBody>
        </p:sp>
      </p:grpSp>
      <p:grpSp>
        <p:nvGrpSpPr>
          <p:cNvPr id="307" name="Group 169">
            <a:extLst>
              <a:ext uri="{FF2B5EF4-FFF2-40B4-BE49-F238E27FC236}">
                <a16:creationId xmlns:a16="http://schemas.microsoft.com/office/drawing/2014/main" id="{DFE89E3B-00BB-46DA-946D-4C822DCA5071}"/>
              </a:ext>
            </a:extLst>
          </p:cNvPr>
          <p:cNvGrpSpPr>
            <a:grpSpLocks noChangeAspect="1"/>
          </p:cNvGrpSpPr>
          <p:nvPr/>
        </p:nvGrpSpPr>
        <p:grpSpPr bwMode="auto">
          <a:xfrm>
            <a:off x="3139448" y="4975347"/>
            <a:ext cx="230026" cy="216000"/>
            <a:chOff x="1678" y="3008"/>
            <a:chExt cx="224" cy="224"/>
          </a:xfrm>
        </p:grpSpPr>
        <p:sp>
          <p:nvSpPr>
            <p:cNvPr id="308" name="Freeform 170">
              <a:extLst>
                <a:ext uri="{FF2B5EF4-FFF2-40B4-BE49-F238E27FC236}">
                  <a16:creationId xmlns:a16="http://schemas.microsoft.com/office/drawing/2014/main" id="{A230E10A-6B1F-4DDD-87EE-8CCB7CD441E8}"/>
                </a:ext>
              </a:extLst>
            </p:cNvPr>
            <p:cNvSpPr>
              <a:spLocks/>
            </p:cNvSpPr>
            <p:nvPr/>
          </p:nvSpPr>
          <p:spPr bwMode="auto">
            <a:xfrm>
              <a:off x="1678" y="3008"/>
              <a:ext cx="224" cy="224"/>
            </a:xfrm>
            <a:custGeom>
              <a:avLst/>
              <a:gdLst>
                <a:gd name="T0" fmla="*/ 756254506 w 70"/>
                <a:gd name="T1" fmla="*/ 107563281 h 68"/>
                <a:gd name="T2" fmla="*/ 814937866 w 70"/>
                <a:gd name="T3" fmla="*/ 194247562 h 68"/>
                <a:gd name="T4" fmla="*/ 826512774 w 70"/>
                <a:gd name="T5" fmla="*/ 285404810 h 68"/>
                <a:gd name="T6" fmla="*/ 814937866 w 70"/>
                <a:gd name="T7" fmla="*/ 370715546 h 68"/>
                <a:gd name="T8" fmla="*/ 789713613 w 70"/>
                <a:gd name="T9" fmla="*/ 478280007 h 68"/>
                <a:gd name="T10" fmla="*/ 744678554 w 70"/>
                <a:gd name="T11" fmla="*/ 672522526 h 68"/>
                <a:gd name="T12" fmla="*/ 686029805 w 70"/>
                <a:gd name="T13" fmla="*/ 817714668 h 68"/>
                <a:gd name="T14" fmla="*/ 590183238 w 70"/>
                <a:gd name="T15" fmla="*/ 1010589868 h 68"/>
                <a:gd name="T16" fmla="*/ 531428086 w 70"/>
                <a:gd name="T17" fmla="*/ 1097231787 h 68"/>
                <a:gd name="T18" fmla="*/ 472669850 w 70"/>
                <a:gd name="T19" fmla="*/ 1167191865 h 68"/>
                <a:gd name="T20" fmla="*/ 435935837 w 70"/>
                <a:gd name="T21" fmla="*/ 1188392896 h 68"/>
                <a:gd name="T22" fmla="*/ 402400902 w 70"/>
                <a:gd name="T23" fmla="*/ 1204795174 h 68"/>
                <a:gd name="T24" fmla="*/ 353747600 w 70"/>
                <a:gd name="T25" fmla="*/ 1188392896 h 68"/>
                <a:gd name="T26" fmla="*/ 332141587 w 70"/>
                <a:gd name="T27" fmla="*/ 1167191865 h 68"/>
                <a:gd name="T28" fmla="*/ 273139466 w 70"/>
                <a:gd name="T29" fmla="*/ 1097231787 h 68"/>
                <a:gd name="T30" fmla="*/ 214384314 w 70"/>
                <a:gd name="T31" fmla="*/ 989208469 h 68"/>
                <a:gd name="T32" fmla="*/ 140527965 w 70"/>
                <a:gd name="T33" fmla="*/ 817714668 h 68"/>
                <a:gd name="T34" fmla="*/ 80714138 w 70"/>
                <a:gd name="T35" fmla="*/ 656124109 h 68"/>
                <a:gd name="T36" fmla="*/ 36702454 w 70"/>
                <a:gd name="T37" fmla="*/ 494682180 h 68"/>
                <a:gd name="T38" fmla="*/ 11469517 w 70"/>
                <a:gd name="T39" fmla="*/ 370715546 h 68"/>
                <a:gd name="T40" fmla="*/ 0 w 70"/>
                <a:gd name="T41" fmla="*/ 285404810 h 68"/>
                <a:gd name="T42" fmla="*/ 21956035 w 70"/>
                <a:gd name="T43" fmla="*/ 194247562 h 68"/>
                <a:gd name="T44" fmla="*/ 80714138 w 70"/>
                <a:gd name="T45" fmla="*/ 123948825 h 68"/>
                <a:gd name="T46" fmla="*/ 154601718 w 70"/>
                <a:gd name="T47" fmla="*/ 70432847 h 68"/>
                <a:gd name="T48" fmla="*/ 224829798 w 70"/>
                <a:gd name="T49" fmla="*/ 37627322 h 68"/>
                <a:gd name="T50" fmla="*/ 412855725 w 70"/>
                <a:gd name="T51" fmla="*/ 0 h 68"/>
                <a:gd name="T52" fmla="*/ 612142224 w 70"/>
                <a:gd name="T53" fmla="*/ 16402169 h 68"/>
                <a:gd name="T54" fmla="*/ 697496310 w 70"/>
                <a:gd name="T55" fmla="*/ 54030674 h 68"/>
                <a:gd name="T56" fmla="*/ 756254506 w 70"/>
                <a:gd name="T57" fmla="*/ 107563281 h 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68"/>
                <a:gd name="T89" fmla="*/ 70 w 70"/>
                <a:gd name="T90" fmla="*/ 68 h 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68">
                  <a:moveTo>
                    <a:pt x="64" y="6"/>
                  </a:moveTo>
                  <a:cubicBezTo>
                    <a:pt x="65" y="7"/>
                    <a:pt x="68" y="9"/>
                    <a:pt x="69" y="11"/>
                  </a:cubicBezTo>
                  <a:cubicBezTo>
                    <a:pt x="70" y="13"/>
                    <a:pt x="70" y="14"/>
                    <a:pt x="70" y="16"/>
                  </a:cubicBezTo>
                  <a:lnTo>
                    <a:pt x="69" y="21"/>
                  </a:lnTo>
                  <a:lnTo>
                    <a:pt x="67" y="27"/>
                  </a:lnTo>
                  <a:lnTo>
                    <a:pt x="63" y="38"/>
                  </a:lnTo>
                  <a:lnTo>
                    <a:pt x="58" y="46"/>
                  </a:lnTo>
                  <a:lnTo>
                    <a:pt x="50" y="57"/>
                  </a:lnTo>
                  <a:lnTo>
                    <a:pt x="45" y="62"/>
                  </a:lnTo>
                  <a:lnTo>
                    <a:pt x="40" y="66"/>
                  </a:lnTo>
                  <a:lnTo>
                    <a:pt x="37" y="67"/>
                  </a:lnTo>
                  <a:lnTo>
                    <a:pt x="34" y="68"/>
                  </a:lnTo>
                  <a:lnTo>
                    <a:pt x="30" y="67"/>
                  </a:lnTo>
                  <a:lnTo>
                    <a:pt x="28" y="66"/>
                  </a:lnTo>
                  <a:lnTo>
                    <a:pt x="23" y="62"/>
                  </a:lnTo>
                  <a:lnTo>
                    <a:pt x="18" y="56"/>
                  </a:lnTo>
                  <a:lnTo>
                    <a:pt x="12" y="46"/>
                  </a:lnTo>
                  <a:lnTo>
                    <a:pt x="7" y="37"/>
                  </a:lnTo>
                  <a:lnTo>
                    <a:pt x="3" y="28"/>
                  </a:lnTo>
                  <a:lnTo>
                    <a:pt x="1" y="21"/>
                  </a:lnTo>
                  <a:lnTo>
                    <a:pt x="0" y="16"/>
                  </a:lnTo>
                  <a:lnTo>
                    <a:pt x="2" y="11"/>
                  </a:lnTo>
                  <a:lnTo>
                    <a:pt x="7" y="7"/>
                  </a:lnTo>
                  <a:lnTo>
                    <a:pt x="13" y="4"/>
                  </a:lnTo>
                  <a:lnTo>
                    <a:pt x="19" y="2"/>
                  </a:lnTo>
                  <a:lnTo>
                    <a:pt x="35" y="0"/>
                  </a:lnTo>
                  <a:lnTo>
                    <a:pt x="52" y="1"/>
                  </a:lnTo>
                  <a:lnTo>
                    <a:pt x="59" y="3"/>
                  </a:lnTo>
                  <a:lnTo>
                    <a:pt x="64" y="6"/>
                  </a:lnTo>
                </a:path>
              </a:pathLst>
            </a:custGeom>
            <a:solidFill>
              <a:srgbClr val="FFFFFF"/>
            </a:solidFill>
            <a:ln w="0" cap="flat" cmpd="sng">
              <a:solidFill>
                <a:srgbClr val="000000"/>
              </a:solidFill>
              <a:prstDash val="solid"/>
              <a:round/>
              <a:headEnd type="none" w="med" len="med"/>
              <a:tailEnd type="none" w="med" len="med"/>
            </a:ln>
          </p:spPr>
          <p:txBody>
            <a:bodyPr/>
            <a:lstStyle/>
            <a:p>
              <a:endParaRPr lang="ja-JP" altLang="en-US"/>
            </a:p>
          </p:txBody>
        </p:sp>
        <p:sp>
          <p:nvSpPr>
            <p:cNvPr id="309" name="Freeform 171">
              <a:extLst>
                <a:ext uri="{FF2B5EF4-FFF2-40B4-BE49-F238E27FC236}">
                  <a16:creationId xmlns:a16="http://schemas.microsoft.com/office/drawing/2014/main" id="{27E47D15-01B4-4AFD-B2B1-0892E14D3D06}"/>
                </a:ext>
              </a:extLst>
            </p:cNvPr>
            <p:cNvSpPr>
              <a:spLocks/>
            </p:cNvSpPr>
            <p:nvPr/>
          </p:nvSpPr>
          <p:spPr bwMode="auto">
            <a:xfrm>
              <a:off x="1694" y="3021"/>
              <a:ext cx="195" cy="195"/>
            </a:xfrm>
            <a:custGeom>
              <a:avLst/>
              <a:gdLst>
                <a:gd name="T0" fmla="*/ 651592577 w 61"/>
                <a:gd name="T1" fmla="*/ 95013978 h 59"/>
                <a:gd name="T2" fmla="*/ 699280690 w 61"/>
                <a:gd name="T3" fmla="*/ 185085284 h 59"/>
                <a:gd name="T4" fmla="*/ 709674800 w 61"/>
                <a:gd name="T5" fmla="*/ 258029087 h 59"/>
                <a:gd name="T6" fmla="*/ 699280690 w 61"/>
                <a:gd name="T7" fmla="*/ 330972856 h 59"/>
                <a:gd name="T8" fmla="*/ 672998967 w 61"/>
                <a:gd name="T9" fmla="*/ 426641230 h 59"/>
                <a:gd name="T10" fmla="*/ 629868643 w 61"/>
                <a:gd name="T11" fmla="*/ 611722549 h 59"/>
                <a:gd name="T12" fmla="*/ 571799072 w 61"/>
                <a:gd name="T13" fmla="*/ 779864085 h 59"/>
                <a:gd name="T14" fmla="*/ 513751226 w 61"/>
                <a:gd name="T15" fmla="*/ 908808522 h 59"/>
                <a:gd name="T16" fmla="*/ 455667676 w 61"/>
                <a:gd name="T17" fmla="*/ 998824915 h 59"/>
                <a:gd name="T18" fmla="*/ 407530621 w 61"/>
                <a:gd name="T19" fmla="*/ 1054823888 h 59"/>
                <a:gd name="T20" fmla="*/ 371205670 w 61"/>
                <a:gd name="T21" fmla="*/ 1078927150 h 59"/>
                <a:gd name="T22" fmla="*/ 349481398 w 61"/>
                <a:gd name="T23" fmla="*/ 1093893338 h 59"/>
                <a:gd name="T24" fmla="*/ 301793297 w 61"/>
                <a:gd name="T25" fmla="*/ 1078927150 h 59"/>
                <a:gd name="T26" fmla="*/ 280039369 w 61"/>
                <a:gd name="T27" fmla="*/ 1054823888 h 59"/>
                <a:gd name="T28" fmla="*/ 233364115 w 61"/>
                <a:gd name="T29" fmla="*/ 998824915 h 59"/>
                <a:gd name="T30" fmla="*/ 185563726 w 61"/>
                <a:gd name="T31" fmla="*/ 908808522 h 59"/>
                <a:gd name="T32" fmla="*/ 116120748 w 61"/>
                <a:gd name="T33" fmla="*/ 740807310 h 59"/>
                <a:gd name="T34" fmla="*/ 69446415 w 61"/>
                <a:gd name="T35" fmla="*/ 594778804 h 59"/>
                <a:gd name="T36" fmla="*/ 36324952 w 61"/>
                <a:gd name="T37" fmla="*/ 443584837 h 59"/>
                <a:gd name="T38" fmla="*/ 11363190 w 61"/>
                <a:gd name="T39" fmla="*/ 330972856 h 59"/>
                <a:gd name="T40" fmla="*/ 0 w 61"/>
                <a:gd name="T41" fmla="*/ 258029087 h 59"/>
                <a:gd name="T42" fmla="*/ 21724263 w 61"/>
                <a:gd name="T43" fmla="*/ 185085284 h 59"/>
                <a:gd name="T44" fmla="*/ 69446415 w 61"/>
                <a:gd name="T45" fmla="*/ 112142682 h 59"/>
                <a:gd name="T46" fmla="*/ 127483938 w 61"/>
                <a:gd name="T47" fmla="*/ 56000163 h 59"/>
                <a:gd name="T48" fmla="*/ 197035832 w 61"/>
                <a:gd name="T49" fmla="*/ 39056887 h 59"/>
                <a:gd name="T50" fmla="*/ 359842480 w 61"/>
                <a:gd name="T51" fmla="*/ 0 h 59"/>
                <a:gd name="T52" fmla="*/ 523651267 w 61"/>
                <a:gd name="T53" fmla="*/ 16943639 h 59"/>
                <a:gd name="T54" fmla="*/ 593195518 w 61"/>
                <a:gd name="T55" fmla="*/ 56000163 h 59"/>
                <a:gd name="T56" fmla="*/ 651592577 w 61"/>
                <a:gd name="T57" fmla="*/ 9501397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59"/>
                <a:gd name="T89" fmla="*/ 61 w 61"/>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59">
                  <a:moveTo>
                    <a:pt x="56" y="5"/>
                  </a:moveTo>
                  <a:cubicBezTo>
                    <a:pt x="57" y="6"/>
                    <a:pt x="59" y="8"/>
                    <a:pt x="60" y="10"/>
                  </a:cubicBezTo>
                  <a:cubicBezTo>
                    <a:pt x="61" y="11"/>
                    <a:pt x="61" y="12"/>
                    <a:pt x="61" y="14"/>
                  </a:cubicBezTo>
                  <a:lnTo>
                    <a:pt x="60" y="18"/>
                  </a:lnTo>
                  <a:lnTo>
                    <a:pt x="58" y="23"/>
                  </a:lnTo>
                  <a:lnTo>
                    <a:pt x="54" y="33"/>
                  </a:lnTo>
                  <a:lnTo>
                    <a:pt x="49" y="42"/>
                  </a:lnTo>
                  <a:lnTo>
                    <a:pt x="44" y="49"/>
                  </a:lnTo>
                  <a:lnTo>
                    <a:pt x="39" y="54"/>
                  </a:lnTo>
                  <a:lnTo>
                    <a:pt x="35" y="57"/>
                  </a:lnTo>
                  <a:lnTo>
                    <a:pt x="32" y="58"/>
                  </a:lnTo>
                  <a:lnTo>
                    <a:pt x="30" y="59"/>
                  </a:lnTo>
                  <a:lnTo>
                    <a:pt x="26" y="58"/>
                  </a:lnTo>
                  <a:lnTo>
                    <a:pt x="24" y="57"/>
                  </a:lnTo>
                  <a:lnTo>
                    <a:pt x="20" y="54"/>
                  </a:lnTo>
                  <a:lnTo>
                    <a:pt x="16" y="49"/>
                  </a:lnTo>
                  <a:lnTo>
                    <a:pt x="10" y="40"/>
                  </a:lnTo>
                  <a:lnTo>
                    <a:pt x="6" y="32"/>
                  </a:lnTo>
                  <a:lnTo>
                    <a:pt x="3" y="24"/>
                  </a:lnTo>
                  <a:lnTo>
                    <a:pt x="1" y="18"/>
                  </a:lnTo>
                  <a:lnTo>
                    <a:pt x="0" y="14"/>
                  </a:lnTo>
                  <a:lnTo>
                    <a:pt x="2" y="10"/>
                  </a:lnTo>
                  <a:lnTo>
                    <a:pt x="6" y="6"/>
                  </a:lnTo>
                  <a:lnTo>
                    <a:pt x="11" y="3"/>
                  </a:lnTo>
                  <a:lnTo>
                    <a:pt x="17" y="2"/>
                  </a:lnTo>
                  <a:lnTo>
                    <a:pt x="31" y="0"/>
                  </a:lnTo>
                  <a:lnTo>
                    <a:pt x="45" y="1"/>
                  </a:lnTo>
                  <a:lnTo>
                    <a:pt x="51" y="3"/>
                  </a:lnTo>
                  <a:lnTo>
                    <a:pt x="56" y="5"/>
                  </a:lnTo>
                </a:path>
              </a:pathLst>
            </a:custGeom>
            <a:solidFill>
              <a:srgbClr val="0000FF"/>
            </a:solidFill>
            <a:ln w="0" cap="flat" cmpd="sng">
              <a:solidFill>
                <a:srgbClr val="000000"/>
              </a:solidFill>
              <a:prstDash val="solid"/>
              <a:round/>
              <a:headEnd type="none" w="med" len="med"/>
              <a:tailEnd type="none" w="med" len="med"/>
            </a:ln>
          </p:spPr>
          <p:txBody>
            <a:bodyPr/>
            <a:lstStyle/>
            <a:p>
              <a:endParaRPr lang="ja-JP" altLang="en-US"/>
            </a:p>
          </p:txBody>
        </p:sp>
        <p:sp>
          <p:nvSpPr>
            <p:cNvPr id="310" name="WordArt 172">
              <a:extLst>
                <a:ext uri="{FF2B5EF4-FFF2-40B4-BE49-F238E27FC236}">
                  <a16:creationId xmlns:a16="http://schemas.microsoft.com/office/drawing/2014/main" id="{E1E8D110-8DD2-4B04-9CB8-6F2688EAA64D}"/>
                </a:ext>
              </a:extLst>
            </p:cNvPr>
            <p:cNvSpPr>
              <a:spLocks noChangeArrowheads="1" noChangeShapeType="1" noTextEdit="1"/>
            </p:cNvSpPr>
            <p:nvPr/>
          </p:nvSpPr>
          <p:spPr bwMode="auto">
            <a:xfrm>
              <a:off x="1745" y="3038"/>
              <a:ext cx="90" cy="2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ja-JP" altLang="en-US" sz="800" kern="10">
                  <a:solidFill>
                    <a:srgbClr val="FFFFFF"/>
                  </a:solidFill>
                  <a:latin typeface="ＭＳ Ｐゴシック"/>
                  <a:ea typeface="ＭＳ Ｐゴシック"/>
                </a:rPr>
                <a:t>国　道</a:t>
              </a:r>
            </a:p>
          </p:txBody>
        </p:sp>
        <p:sp>
          <p:nvSpPr>
            <p:cNvPr id="311" name="WordArt 173">
              <a:extLst>
                <a:ext uri="{FF2B5EF4-FFF2-40B4-BE49-F238E27FC236}">
                  <a16:creationId xmlns:a16="http://schemas.microsoft.com/office/drawing/2014/main" id="{78ACEB0C-033D-4443-8392-3DA2F6733A95}"/>
                </a:ext>
              </a:extLst>
            </p:cNvPr>
            <p:cNvSpPr>
              <a:spLocks noChangeArrowheads="1" noChangeShapeType="1" noTextEdit="1"/>
            </p:cNvSpPr>
            <p:nvPr/>
          </p:nvSpPr>
          <p:spPr bwMode="auto">
            <a:xfrm>
              <a:off x="1752" y="3163"/>
              <a:ext cx="76" cy="2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ja-JP" sz="800" kern="10" dirty="0">
                  <a:solidFill>
                    <a:srgbClr val="FFFFFF"/>
                  </a:solidFill>
                  <a:latin typeface="ＭＳ Ｐゴシック"/>
                  <a:ea typeface="ＭＳ Ｐゴシック"/>
                </a:rPr>
                <a:t>ROUTE</a:t>
              </a:r>
              <a:endParaRPr lang="ja-JP" altLang="en-US" sz="800" kern="10" dirty="0">
                <a:solidFill>
                  <a:srgbClr val="FFFFFF"/>
                </a:solidFill>
                <a:latin typeface="ＭＳ Ｐゴシック"/>
                <a:ea typeface="ＭＳ Ｐゴシック"/>
              </a:endParaRPr>
            </a:p>
          </p:txBody>
        </p:sp>
        <p:sp>
          <p:nvSpPr>
            <p:cNvPr id="312" name="WordArt 174">
              <a:extLst>
                <a:ext uri="{FF2B5EF4-FFF2-40B4-BE49-F238E27FC236}">
                  <a16:creationId xmlns:a16="http://schemas.microsoft.com/office/drawing/2014/main" id="{A59EE2FA-BD34-47AD-BC7A-1C485D379F99}"/>
                </a:ext>
              </a:extLst>
            </p:cNvPr>
            <p:cNvSpPr>
              <a:spLocks noChangeArrowheads="1" noChangeShapeType="1" noTextEdit="1"/>
            </p:cNvSpPr>
            <p:nvPr/>
          </p:nvSpPr>
          <p:spPr bwMode="auto">
            <a:xfrm>
              <a:off x="1740" y="3066"/>
              <a:ext cx="108" cy="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ja-JP" sz="800" b="1" kern="10" dirty="0">
                  <a:solidFill>
                    <a:srgbClr val="FFFFFF"/>
                  </a:solidFill>
                  <a:latin typeface="ＭＳ Ｐゴシック"/>
                  <a:ea typeface="ＭＳ Ｐゴシック"/>
                </a:rPr>
                <a:t>26</a:t>
              </a:r>
              <a:endParaRPr lang="ja-JP" altLang="en-US" sz="800" b="1" kern="10" dirty="0">
                <a:solidFill>
                  <a:srgbClr val="FFFFFF"/>
                </a:solidFill>
                <a:latin typeface="ＭＳ Ｐゴシック"/>
                <a:ea typeface="ＭＳ Ｐゴシック"/>
              </a:endParaRPr>
            </a:p>
          </p:txBody>
        </p:sp>
      </p:grpSp>
      <p:sp>
        <p:nvSpPr>
          <p:cNvPr id="313" name="テキスト ボックス 312">
            <a:extLst>
              <a:ext uri="{FF2B5EF4-FFF2-40B4-BE49-F238E27FC236}">
                <a16:creationId xmlns:a16="http://schemas.microsoft.com/office/drawing/2014/main" id="{C1667EB7-53FD-4659-955F-F652B101AD48}"/>
              </a:ext>
            </a:extLst>
          </p:cNvPr>
          <p:cNvSpPr txBox="1"/>
          <p:nvPr/>
        </p:nvSpPr>
        <p:spPr>
          <a:xfrm>
            <a:off x="4127426" y="3598475"/>
            <a:ext cx="307777" cy="836216"/>
          </a:xfrm>
          <a:prstGeom prst="rect">
            <a:avLst/>
          </a:prstGeom>
          <a:noFill/>
        </p:spPr>
        <p:txBody>
          <a:bodyPr vert="eaVert" wrap="square" rtlCol="0" anchor="ctr" anchorCtr="1">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大阪中央環状線</a:t>
            </a:r>
          </a:p>
        </p:txBody>
      </p:sp>
      <p:grpSp>
        <p:nvGrpSpPr>
          <p:cNvPr id="314" name="Group 169">
            <a:extLst>
              <a:ext uri="{FF2B5EF4-FFF2-40B4-BE49-F238E27FC236}">
                <a16:creationId xmlns:a16="http://schemas.microsoft.com/office/drawing/2014/main" id="{13612B29-26E9-4D04-8B6D-BA220C52A811}"/>
              </a:ext>
            </a:extLst>
          </p:cNvPr>
          <p:cNvGrpSpPr>
            <a:grpSpLocks noChangeAspect="1"/>
          </p:cNvGrpSpPr>
          <p:nvPr/>
        </p:nvGrpSpPr>
        <p:grpSpPr bwMode="auto">
          <a:xfrm>
            <a:off x="3608798" y="4875082"/>
            <a:ext cx="230026" cy="216000"/>
            <a:chOff x="1678" y="3008"/>
            <a:chExt cx="224" cy="224"/>
          </a:xfrm>
        </p:grpSpPr>
        <p:sp>
          <p:nvSpPr>
            <p:cNvPr id="315" name="Freeform 170">
              <a:extLst>
                <a:ext uri="{FF2B5EF4-FFF2-40B4-BE49-F238E27FC236}">
                  <a16:creationId xmlns:a16="http://schemas.microsoft.com/office/drawing/2014/main" id="{2EE4BF9D-F396-4BA9-8280-89217AD389DF}"/>
                </a:ext>
              </a:extLst>
            </p:cNvPr>
            <p:cNvSpPr>
              <a:spLocks/>
            </p:cNvSpPr>
            <p:nvPr/>
          </p:nvSpPr>
          <p:spPr bwMode="auto">
            <a:xfrm>
              <a:off x="1678" y="3008"/>
              <a:ext cx="224" cy="224"/>
            </a:xfrm>
            <a:custGeom>
              <a:avLst/>
              <a:gdLst>
                <a:gd name="T0" fmla="*/ 756254506 w 70"/>
                <a:gd name="T1" fmla="*/ 107563281 h 68"/>
                <a:gd name="T2" fmla="*/ 814937866 w 70"/>
                <a:gd name="T3" fmla="*/ 194247562 h 68"/>
                <a:gd name="T4" fmla="*/ 826512774 w 70"/>
                <a:gd name="T5" fmla="*/ 285404810 h 68"/>
                <a:gd name="T6" fmla="*/ 814937866 w 70"/>
                <a:gd name="T7" fmla="*/ 370715546 h 68"/>
                <a:gd name="T8" fmla="*/ 789713613 w 70"/>
                <a:gd name="T9" fmla="*/ 478280007 h 68"/>
                <a:gd name="T10" fmla="*/ 744678554 w 70"/>
                <a:gd name="T11" fmla="*/ 672522526 h 68"/>
                <a:gd name="T12" fmla="*/ 686029805 w 70"/>
                <a:gd name="T13" fmla="*/ 817714668 h 68"/>
                <a:gd name="T14" fmla="*/ 590183238 w 70"/>
                <a:gd name="T15" fmla="*/ 1010589868 h 68"/>
                <a:gd name="T16" fmla="*/ 531428086 w 70"/>
                <a:gd name="T17" fmla="*/ 1097231787 h 68"/>
                <a:gd name="T18" fmla="*/ 472669850 w 70"/>
                <a:gd name="T19" fmla="*/ 1167191865 h 68"/>
                <a:gd name="T20" fmla="*/ 435935837 w 70"/>
                <a:gd name="T21" fmla="*/ 1188392896 h 68"/>
                <a:gd name="T22" fmla="*/ 402400902 w 70"/>
                <a:gd name="T23" fmla="*/ 1204795174 h 68"/>
                <a:gd name="T24" fmla="*/ 353747600 w 70"/>
                <a:gd name="T25" fmla="*/ 1188392896 h 68"/>
                <a:gd name="T26" fmla="*/ 332141587 w 70"/>
                <a:gd name="T27" fmla="*/ 1167191865 h 68"/>
                <a:gd name="T28" fmla="*/ 273139466 w 70"/>
                <a:gd name="T29" fmla="*/ 1097231787 h 68"/>
                <a:gd name="T30" fmla="*/ 214384314 w 70"/>
                <a:gd name="T31" fmla="*/ 989208469 h 68"/>
                <a:gd name="T32" fmla="*/ 140527965 w 70"/>
                <a:gd name="T33" fmla="*/ 817714668 h 68"/>
                <a:gd name="T34" fmla="*/ 80714138 w 70"/>
                <a:gd name="T35" fmla="*/ 656124109 h 68"/>
                <a:gd name="T36" fmla="*/ 36702454 w 70"/>
                <a:gd name="T37" fmla="*/ 494682180 h 68"/>
                <a:gd name="T38" fmla="*/ 11469517 w 70"/>
                <a:gd name="T39" fmla="*/ 370715546 h 68"/>
                <a:gd name="T40" fmla="*/ 0 w 70"/>
                <a:gd name="T41" fmla="*/ 285404810 h 68"/>
                <a:gd name="T42" fmla="*/ 21956035 w 70"/>
                <a:gd name="T43" fmla="*/ 194247562 h 68"/>
                <a:gd name="T44" fmla="*/ 80714138 w 70"/>
                <a:gd name="T45" fmla="*/ 123948825 h 68"/>
                <a:gd name="T46" fmla="*/ 154601718 w 70"/>
                <a:gd name="T47" fmla="*/ 70432847 h 68"/>
                <a:gd name="T48" fmla="*/ 224829798 w 70"/>
                <a:gd name="T49" fmla="*/ 37627322 h 68"/>
                <a:gd name="T50" fmla="*/ 412855725 w 70"/>
                <a:gd name="T51" fmla="*/ 0 h 68"/>
                <a:gd name="T52" fmla="*/ 612142224 w 70"/>
                <a:gd name="T53" fmla="*/ 16402169 h 68"/>
                <a:gd name="T54" fmla="*/ 697496310 w 70"/>
                <a:gd name="T55" fmla="*/ 54030674 h 68"/>
                <a:gd name="T56" fmla="*/ 756254506 w 70"/>
                <a:gd name="T57" fmla="*/ 107563281 h 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68"/>
                <a:gd name="T89" fmla="*/ 70 w 70"/>
                <a:gd name="T90" fmla="*/ 68 h 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68">
                  <a:moveTo>
                    <a:pt x="64" y="6"/>
                  </a:moveTo>
                  <a:cubicBezTo>
                    <a:pt x="65" y="7"/>
                    <a:pt x="68" y="9"/>
                    <a:pt x="69" y="11"/>
                  </a:cubicBezTo>
                  <a:cubicBezTo>
                    <a:pt x="70" y="13"/>
                    <a:pt x="70" y="14"/>
                    <a:pt x="70" y="16"/>
                  </a:cubicBezTo>
                  <a:lnTo>
                    <a:pt x="69" y="21"/>
                  </a:lnTo>
                  <a:lnTo>
                    <a:pt x="67" y="27"/>
                  </a:lnTo>
                  <a:lnTo>
                    <a:pt x="63" y="38"/>
                  </a:lnTo>
                  <a:lnTo>
                    <a:pt x="58" y="46"/>
                  </a:lnTo>
                  <a:lnTo>
                    <a:pt x="50" y="57"/>
                  </a:lnTo>
                  <a:lnTo>
                    <a:pt x="45" y="62"/>
                  </a:lnTo>
                  <a:lnTo>
                    <a:pt x="40" y="66"/>
                  </a:lnTo>
                  <a:lnTo>
                    <a:pt x="37" y="67"/>
                  </a:lnTo>
                  <a:lnTo>
                    <a:pt x="34" y="68"/>
                  </a:lnTo>
                  <a:lnTo>
                    <a:pt x="30" y="67"/>
                  </a:lnTo>
                  <a:lnTo>
                    <a:pt x="28" y="66"/>
                  </a:lnTo>
                  <a:lnTo>
                    <a:pt x="23" y="62"/>
                  </a:lnTo>
                  <a:lnTo>
                    <a:pt x="18" y="56"/>
                  </a:lnTo>
                  <a:lnTo>
                    <a:pt x="12" y="46"/>
                  </a:lnTo>
                  <a:lnTo>
                    <a:pt x="7" y="37"/>
                  </a:lnTo>
                  <a:lnTo>
                    <a:pt x="3" y="28"/>
                  </a:lnTo>
                  <a:lnTo>
                    <a:pt x="1" y="21"/>
                  </a:lnTo>
                  <a:lnTo>
                    <a:pt x="0" y="16"/>
                  </a:lnTo>
                  <a:lnTo>
                    <a:pt x="2" y="11"/>
                  </a:lnTo>
                  <a:lnTo>
                    <a:pt x="7" y="7"/>
                  </a:lnTo>
                  <a:lnTo>
                    <a:pt x="13" y="4"/>
                  </a:lnTo>
                  <a:lnTo>
                    <a:pt x="19" y="2"/>
                  </a:lnTo>
                  <a:lnTo>
                    <a:pt x="35" y="0"/>
                  </a:lnTo>
                  <a:lnTo>
                    <a:pt x="52" y="1"/>
                  </a:lnTo>
                  <a:lnTo>
                    <a:pt x="59" y="3"/>
                  </a:lnTo>
                  <a:lnTo>
                    <a:pt x="64" y="6"/>
                  </a:lnTo>
                </a:path>
              </a:pathLst>
            </a:custGeom>
            <a:solidFill>
              <a:srgbClr val="FFFFFF"/>
            </a:solidFill>
            <a:ln w="0" cap="flat" cmpd="sng">
              <a:solidFill>
                <a:srgbClr val="000000"/>
              </a:solidFill>
              <a:prstDash val="solid"/>
              <a:round/>
              <a:headEnd type="none" w="med" len="med"/>
              <a:tailEnd type="none" w="med" len="med"/>
            </a:ln>
          </p:spPr>
          <p:txBody>
            <a:bodyPr/>
            <a:lstStyle/>
            <a:p>
              <a:endParaRPr lang="ja-JP" altLang="en-US"/>
            </a:p>
          </p:txBody>
        </p:sp>
        <p:sp>
          <p:nvSpPr>
            <p:cNvPr id="316" name="Freeform 171">
              <a:extLst>
                <a:ext uri="{FF2B5EF4-FFF2-40B4-BE49-F238E27FC236}">
                  <a16:creationId xmlns:a16="http://schemas.microsoft.com/office/drawing/2014/main" id="{6D656222-4CBA-4717-B563-F10C4456877C}"/>
                </a:ext>
              </a:extLst>
            </p:cNvPr>
            <p:cNvSpPr>
              <a:spLocks/>
            </p:cNvSpPr>
            <p:nvPr/>
          </p:nvSpPr>
          <p:spPr bwMode="auto">
            <a:xfrm>
              <a:off x="1694" y="3021"/>
              <a:ext cx="195" cy="195"/>
            </a:xfrm>
            <a:custGeom>
              <a:avLst/>
              <a:gdLst>
                <a:gd name="T0" fmla="*/ 651592577 w 61"/>
                <a:gd name="T1" fmla="*/ 95013978 h 59"/>
                <a:gd name="T2" fmla="*/ 699280690 w 61"/>
                <a:gd name="T3" fmla="*/ 185085284 h 59"/>
                <a:gd name="T4" fmla="*/ 709674800 w 61"/>
                <a:gd name="T5" fmla="*/ 258029087 h 59"/>
                <a:gd name="T6" fmla="*/ 699280690 w 61"/>
                <a:gd name="T7" fmla="*/ 330972856 h 59"/>
                <a:gd name="T8" fmla="*/ 672998967 w 61"/>
                <a:gd name="T9" fmla="*/ 426641230 h 59"/>
                <a:gd name="T10" fmla="*/ 629868643 w 61"/>
                <a:gd name="T11" fmla="*/ 611722549 h 59"/>
                <a:gd name="T12" fmla="*/ 571799072 w 61"/>
                <a:gd name="T13" fmla="*/ 779864085 h 59"/>
                <a:gd name="T14" fmla="*/ 513751226 w 61"/>
                <a:gd name="T15" fmla="*/ 908808522 h 59"/>
                <a:gd name="T16" fmla="*/ 455667676 w 61"/>
                <a:gd name="T17" fmla="*/ 998824915 h 59"/>
                <a:gd name="T18" fmla="*/ 407530621 w 61"/>
                <a:gd name="T19" fmla="*/ 1054823888 h 59"/>
                <a:gd name="T20" fmla="*/ 371205670 w 61"/>
                <a:gd name="T21" fmla="*/ 1078927150 h 59"/>
                <a:gd name="T22" fmla="*/ 349481398 w 61"/>
                <a:gd name="T23" fmla="*/ 1093893338 h 59"/>
                <a:gd name="T24" fmla="*/ 301793297 w 61"/>
                <a:gd name="T25" fmla="*/ 1078927150 h 59"/>
                <a:gd name="T26" fmla="*/ 280039369 w 61"/>
                <a:gd name="T27" fmla="*/ 1054823888 h 59"/>
                <a:gd name="T28" fmla="*/ 233364115 w 61"/>
                <a:gd name="T29" fmla="*/ 998824915 h 59"/>
                <a:gd name="T30" fmla="*/ 185563726 w 61"/>
                <a:gd name="T31" fmla="*/ 908808522 h 59"/>
                <a:gd name="T32" fmla="*/ 116120748 w 61"/>
                <a:gd name="T33" fmla="*/ 740807310 h 59"/>
                <a:gd name="T34" fmla="*/ 69446415 w 61"/>
                <a:gd name="T35" fmla="*/ 594778804 h 59"/>
                <a:gd name="T36" fmla="*/ 36324952 w 61"/>
                <a:gd name="T37" fmla="*/ 443584837 h 59"/>
                <a:gd name="T38" fmla="*/ 11363190 w 61"/>
                <a:gd name="T39" fmla="*/ 330972856 h 59"/>
                <a:gd name="T40" fmla="*/ 0 w 61"/>
                <a:gd name="T41" fmla="*/ 258029087 h 59"/>
                <a:gd name="T42" fmla="*/ 21724263 w 61"/>
                <a:gd name="T43" fmla="*/ 185085284 h 59"/>
                <a:gd name="T44" fmla="*/ 69446415 w 61"/>
                <a:gd name="T45" fmla="*/ 112142682 h 59"/>
                <a:gd name="T46" fmla="*/ 127483938 w 61"/>
                <a:gd name="T47" fmla="*/ 56000163 h 59"/>
                <a:gd name="T48" fmla="*/ 197035832 w 61"/>
                <a:gd name="T49" fmla="*/ 39056887 h 59"/>
                <a:gd name="T50" fmla="*/ 359842480 w 61"/>
                <a:gd name="T51" fmla="*/ 0 h 59"/>
                <a:gd name="T52" fmla="*/ 523651267 w 61"/>
                <a:gd name="T53" fmla="*/ 16943639 h 59"/>
                <a:gd name="T54" fmla="*/ 593195518 w 61"/>
                <a:gd name="T55" fmla="*/ 56000163 h 59"/>
                <a:gd name="T56" fmla="*/ 651592577 w 61"/>
                <a:gd name="T57" fmla="*/ 9501397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59"/>
                <a:gd name="T89" fmla="*/ 61 w 61"/>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59">
                  <a:moveTo>
                    <a:pt x="56" y="5"/>
                  </a:moveTo>
                  <a:cubicBezTo>
                    <a:pt x="57" y="6"/>
                    <a:pt x="59" y="8"/>
                    <a:pt x="60" y="10"/>
                  </a:cubicBezTo>
                  <a:cubicBezTo>
                    <a:pt x="61" y="11"/>
                    <a:pt x="61" y="12"/>
                    <a:pt x="61" y="14"/>
                  </a:cubicBezTo>
                  <a:lnTo>
                    <a:pt x="60" y="18"/>
                  </a:lnTo>
                  <a:lnTo>
                    <a:pt x="58" y="23"/>
                  </a:lnTo>
                  <a:lnTo>
                    <a:pt x="54" y="33"/>
                  </a:lnTo>
                  <a:lnTo>
                    <a:pt x="49" y="42"/>
                  </a:lnTo>
                  <a:lnTo>
                    <a:pt x="44" y="49"/>
                  </a:lnTo>
                  <a:lnTo>
                    <a:pt x="39" y="54"/>
                  </a:lnTo>
                  <a:lnTo>
                    <a:pt x="35" y="57"/>
                  </a:lnTo>
                  <a:lnTo>
                    <a:pt x="32" y="58"/>
                  </a:lnTo>
                  <a:lnTo>
                    <a:pt x="30" y="59"/>
                  </a:lnTo>
                  <a:lnTo>
                    <a:pt x="26" y="58"/>
                  </a:lnTo>
                  <a:lnTo>
                    <a:pt x="24" y="57"/>
                  </a:lnTo>
                  <a:lnTo>
                    <a:pt x="20" y="54"/>
                  </a:lnTo>
                  <a:lnTo>
                    <a:pt x="16" y="49"/>
                  </a:lnTo>
                  <a:lnTo>
                    <a:pt x="10" y="40"/>
                  </a:lnTo>
                  <a:lnTo>
                    <a:pt x="6" y="32"/>
                  </a:lnTo>
                  <a:lnTo>
                    <a:pt x="3" y="24"/>
                  </a:lnTo>
                  <a:lnTo>
                    <a:pt x="1" y="18"/>
                  </a:lnTo>
                  <a:lnTo>
                    <a:pt x="0" y="14"/>
                  </a:lnTo>
                  <a:lnTo>
                    <a:pt x="2" y="10"/>
                  </a:lnTo>
                  <a:lnTo>
                    <a:pt x="6" y="6"/>
                  </a:lnTo>
                  <a:lnTo>
                    <a:pt x="11" y="3"/>
                  </a:lnTo>
                  <a:lnTo>
                    <a:pt x="17" y="2"/>
                  </a:lnTo>
                  <a:lnTo>
                    <a:pt x="31" y="0"/>
                  </a:lnTo>
                  <a:lnTo>
                    <a:pt x="45" y="1"/>
                  </a:lnTo>
                  <a:lnTo>
                    <a:pt x="51" y="3"/>
                  </a:lnTo>
                  <a:lnTo>
                    <a:pt x="56" y="5"/>
                  </a:lnTo>
                </a:path>
              </a:pathLst>
            </a:custGeom>
            <a:solidFill>
              <a:srgbClr val="0000FF"/>
            </a:solidFill>
            <a:ln w="0" cap="flat" cmpd="sng">
              <a:solidFill>
                <a:srgbClr val="000000"/>
              </a:solidFill>
              <a:prstDash val="solid"/>
              <a:round/>
              <a:headEnd type="none" w="med" len="med"/>
              <a:tailEnd type="none" w="med" len="med"/>
            </a:ln>
          </p:spPr>
          <p:txBody>
            <a:bodyPr/>
            <a:lstStyle/>
            <a:p>
              <a:endParaRPr lang="ja-JP" altLang="en-US"/>
            </a:p>
          </p:txBody>
        </p:sp>
        <p:sp>
          <p:nvSpPr>
            <p:cNvPr id="317" name="WordArt 172">
              <a:extLst>
                <a:ext uri="{FF2B5EF4-FFF2-40B4-BE49-F238E27FC236}">
                  <a16:creationId xmlns:a16="http://schemas.microsoft.com/office/drawing/2014/main" id="{C2E4558D-55B9-454A-9EAB-1AF471856FE4}"/>
                </a:ext>
              </a:extLst>
            </p:cNvPr>
            <p:cNvSpPr>
              <a:spLocks noChangeArrowheads="1" noChangeShapeType="1" noTextEdit="1"/>
            </p:cNvSpPr>
            <p:nvPr/>
          </p:nvSpPr>
          <p:spPr bwMode="auto">
            <a:xfrm>
              <a:off x="1745" y="3038"/>
              <a:ext cx="90" cy="2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ja-JP" altLang="en-US" sz="800" kern="10">
                  <a:solidFill>
                    <a:srgbClr val="FFFFFF"/>
                  </a:solidFill>
                  <a:latin typeface="ＭＳ Ｐゴシック"/>
                  <a:ea typeface="ＭＳ Ｐゴシック"/>
                </a:rPr>
                <a:t>国　道</a:t>
              </a:r>
            </a:p>
          </p:txBody>
        </p:sp>
        <p:sp>
          <p:nvSpPr>
            <p:cNvPr id="318" name="WordArt 173">
              <a:extLst>
                <a:ext uri="{FF2B5EF4-FFF2-40B4-BE49-F238E27FC236}">
                  <a16:creationId xmlns:a16="http://schemas.microsoft.com/office/drawing/2014/main" id="{18462790-320E-473B-A371-BBF5EF1ED1DF}"/>
                </a:ext>
              </a:extLst>
            </p:cNvPr>
            <p:cNvSpPr>
              <a:spLocks noChangeArrowheads="1" noChangeShapeType="1" noTextEdit="1"/>
            </p:cNvSpPr>
            <p:nvPr/>
          </p:nvSpPr>
          <p:spPr bwMode="auto">
            <a:xfrm>
              <a:off x="1752" y="3163"/>
              <a:ext cx="76" cy="2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ja-JP" sz="800" kern="10" dirty="0">
                  <a:solidFill>
                    <a:srgbClr val="FFFFFF"/>
                  </a:solidFill>
                  <a:latin typeface="ＭＳ Ｐゴシック"/>
                  <a:ea typeface="ＭＳ Ｐゴシック"/>
                </a:rPr>
                <a:t>ROUTE</a:t>
              </a:r>
              <a:endParaRPr lang="ja-JP" altLang="en-US" sz="800" kern="10" dirty="0">
                <a:solidFill>
                  <a:srgbClr val="FFFFFF"/>
                </a:solidFill>
                <a:latin typeface="ＭＳ Ｐゴシック"/>
                <a:ea typeface="ＭＳ Ｐゴシック"/>
              </a:endParaRPr>
            </a:p>
          </p:txBody>
        </p:sp>
        <p:sp>
          <p:nvSpPr>
            <p:cNvPr id="319" name="WordArt 174">
              <a:extLst>
                <a:ext uri="{FF2B5EF4-FFF2-40B4-BE49-F238E27FC236}">
                  <a16:creationId xmlns:a16="http://schemas.microsoft.com/office/drawing/2014/main" id="{21D6E386-5108-482F-B2F6-8F62D819C74F}"/>
                </a:ext>
              </a:extLst>
            </p:cNvPr>
            <p:cNvSpPr>
              <a:spLocks noChangeArrowheads="1" noChangeShapeType="1" noTextEdit="1"/>
            </p:cNvSpPr>
            <p:nvPr/>
          </p:nvSpPr>
          <p:spPr bwMode="auto">
            <a:xfrm>
              <a:off x="1740" y="3066"/>
              <a:ext cx="108" cy="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ja-JP" sz="800" b="1" kern="10" dirty="0">
                  <a:solidFill>
                    <a:schemeClr val="bg1"/>
                  </a:solidFill>
                  <a:latin typeface="ＭＳ Ｐゴシック"/>
                  <a:ea typeface="ＭＳ Ｐゴシック"/>
                </a:rPr>
                <a:t>25</a:t>
              </a:r>
              <a:endParaRPr lang="ja-JP" altLang="en-US" sz="800" b="1" kern="10" dirty="0">
                <a:solidFill>
                  <a:schemeClr val="bg1"/>
                </a:solidFill>
                <a:latin typeface="ＭＳ Ｐゴシック"/>
                <a:ea typeface="ＭＳ Ｐゴシック"/>
              </a:endParaRPr>
            </a:p>
          </p:txBody>
        </p:sp>
      </p:grpSp>
      <p:sp>
        <p:nvSpPr>
          <p:cNvPr id="320" name="テキスト ボックス 319">
            <a:extLst>
              <a:ext uri="{FF2B5EF4-FFF2-40B4-BE49-F238E27FC236}">
                <a16:creationId xmlns:a16="http://schemas.microsoft.com/office/drawing/2014/main" id="{48509DF8-A9BB-4B28-AC1B-653D2116D1E1}"/>
              </a:ext>
            </a:extLst>
          </p:cNvPr>
          <p:cNvSpPr txBox="1"/>
          <p:nvPr/>
        </p:nvSpPr>
        <p:spPr>
          <a:xfrm>
            <a:off x="177805" y="1692573"/>
            <a:ext cx="2039369" cy="307777"/>
          </a:xfrm>
          <a:prstGeom prst="rect">
            <a:avLst/>
          </a:prstGeom>
          <a:solidFill>
            <a:schemeClr val="bg1"/>
          </a:solidFill>
          <a:ln>
            <a:noFill/>
          </a:ln>
        </p:spPr>
        <p:txBody>
          <a:bodyPr wrap="square" rtlCol="0" anchor="ctr" anchorCtr="0">
            <a:spAutoFit/>
          </a:bodyPr>
          <a:lstStyle/>
          <a:p>
            <a:pPr algn="ctr"/>
            <a:r>
              <a:rPr kumimoji="1"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整備</a:t>
            </a:r>
            <a:r>
              <a:rPr kumimoji="1" lang="ja-JP" altLang="en-US" sz="1400" dirty="0">
                <a:latin typeface="Meiryo UI" panose="020B0604030504040204" pitchFamily="50" charset="-128"/>
                <a:ea typeface="Meiryo UI" panose="020B0604030504040204" pitchFamily="50" charset="-128"/>
              </a:rPr>
              <a:t>路線図（車道）</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321" name="テキスト ボックス 320">
            <a:extLst>
              <a:ext uri="{FF2B5EF4-FFF2-40B4-BE49-F238E27FC236}">
                <a16:creationId xmlns:a16="http://schemas.microsoft.com/office/drawing/2014/main" id="{748F9EB2-0C33-4B4F-9F42-FAC98DB65845}"/>
              </a:ext>
            </a:extLst>
          </p:cNvPr>
          <p:cNvSpPr txBox="1"/>
          <p:nvPr/>
        </p:nvSpPr>
        <p:spPr>
          <a:xfrm rot="2231851">
            <a:off x="2261555" y="6283540"/>
            <a:ext cx="323165" cy="693839"/>
          </a:xfrm>
          <a:prstGeom prst="rect">
            <a:avLst/>
          </a:prstGeom>
          <a:noFill/>
        </p:spPr>
        <p:txBody>
          <a:bodyPr vert="eaVert" wrap="square" rtlCol="0" anchor="ctr" anchorCtr="1">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大阪臨海線</a:t>
            </a:r>
          </a:p>
        </p:txBody>
      </p:sp>
      <p:sp>
        <p:nvSpPr>
          <p:cNvPr id="322" name="テキスト ボックス 321">
            <a:extLst>
              <a:ext uri="{FF2B5EF4-FFF2-40B4-BE49-F238E27FC236}">
                <a16:creationId xmlns:a16="http://schemas.microsoft.com/office/drawing/2014/main" id="{AA3E424B-13AD-4663-B0AC-C83423329A7A}"/>
              </a:ext>
            </a:extLst>
          </p:cNvPr>
          <p:cNvSpPr txBox="1"/>
          <p:nvPr/>
        </p:nvSpPr>
        <p:spPr>
          <a:xfrm rot="19882610">
            <a:off x="2540113" y="3264484"/>
            <a:ext cx="323165" cy="722612"/>
          </a:xfrm>
          <a:prstGeom prst="rect">
            <a:avLst/>
          </a:prstGeom>
          <a:noFill/>
        </p:spPr>
        <p:txBody>
          <a:bodyPr vert="eaVert" wrap="square" rtlCol="0" anchor="ctr" anchorCtr="1">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大阪池田線</a:t>
            </a:r>
          </a:p>
        </p:txBody>
      </p:sp>
      <p:sp>
        <p:nvSpPr>
          <p:cNvPr id="323" name="正方形/長方形 322">
            <a:extLst>
              <a:ext uri="{FF2B5EF4-FFF2-40B4-BE49-F238E27FC236}">
                <a16:creationId xmlns:a16="http://schemas.microsoft.com/office/drawing/2014/main" id="{F4173484-4338-4D44-8BD8-28179B003005}"/>
              </a:ext>
            </a:extLst>
          </p:cNvPr>
          <p:cNvSpPr/>
          <p:nvPr/>
        </p:nvSpPr>
        <p:spPr>
          <a:xfrm>
            <a:off x="3529621" y="7262466"/>
            <a:ext cx="2632608" cy="80010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ja-JP" altLang="en-US" sz="289"/>
          </a:p>
        </p:txBody>
      </p:sp>
      <p:cxnSp>
        <p:nvCxnSpPr>
          <p:cNvPr id="324" name="直線コネクタ 323">
            <a:extLst>
              <a:ext uri="{FF2B5EF4-FFF2-40B4-BE49-F238E27FC236}">
                <a16:creationId xmlns:a16="http://schemas.microsoft.com/office/drawing/2014/main" id="{EBDA4A8C-9095-4EA7-AF03-BEB9447E8126}"/>
              </a:ext>
            </a:extLst>
          </p:cNvPr>
          <p:cNvCxnSpPr>
            <a:cxnSpLocks/>
          </p:cNvCxnSpPr>
          <p:nvPr/>
        </p:nvCxnSpPr>
        <p:spPr>
          <a:xfrm flipV="1">
            <a:off x="3657437" y="7569628"/>
            <a:ext cx="540000" cy="0"/>
          </a:xfrm>
          <a:prstGeom prst="line">
            <a:avLst/>
          </a:prstGeom>
          <a:ln w="95250">
            <a:solidFill>
              <a:srgbClr val="FF0000"/>
            </a:solidFill>
          </a:ln>
        </p:spPr>
        <p:style>
          <a:lnRef idx="1">
            <a:schemeClr val="accent1"/>
          </a:lnRef>
          <a:fillRef idx="0">
            <a:schemeClr val="accent1"/>
          </a:fillRef>
          <a:effectRef idx="0">
            <a:schemeClr val="accent1"/>
          </a:effectRef>
          <a:fontRef idx="minor">
            <a:schemeClr val="tx1"/>
          </a:fontRef>
        </p:style>
      </p:cxnSp>
      <p:sp>
        <p:nvSpPr>
          <p:cNvPr id="327" name="テキスト ボックス 326">
            <a:extLst>
              <a:ext uri="{FF2B5EF4-FFF2-40B4-BE49-F238E27FC236}">
                <a16:creationId xmlns:a16="http://schemas.microsoft.com/office/drawing/2014/main" id="{AC14DC7E-3477-4B22-97E1-2A9C113DF067}"/>
              </a:ext>
            </a:extLst>
          </p:cNvPr>
          <p:cNvSpPr txBox="1"/>
          <p:nvPr/>
        </p:nvSpPr>
        <p:spPr>
          <a:xfrm>
            <a:off x="4159893" y="7443903"/>
            <a:ext cx="2185932" cy="60016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整備路線</a:t>
            </a:r>
            <a:r>
              <a:rPr lang="en-US" altLang="ja-JP" sz="1100" b="1" baseline="300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（大阪池田線、</a:t>
            </a:r>
            <a:r>
              <a:rPr lang="en-US" altLang="ja-JP" sz="1100" dirty="0">
                <a:latin typeface="Meiryo UI" panose="020B0604030504040204" pitchFamily="50" charset="-128"/>
                <a:ea typeface="Meiryo UI" panose="020B0604030504040204" pitchFamily="50" charset="-128"/>
              </a:rPr>
              <a:t>R176  </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R423</a:t>
            </a: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R308</a:t>
            </a:r>
            <a:r>
              <a:rPr lang="ja-JP" altLang="en-US" sz="1100" dirty="0">
                <a:latin typeface="Meiryo UI" panose="020B0604030504040204" pitchFamily="50" charset="-128"/>
                <a:ea typeface="Meiryo UI" panose="020B0604030504040204" pitchFamily="50" charset="-128"/>
              </a:rPr>
              <a:t>、大阪臨海線）</a:t>
            </a:r>
            <a:endParaRPr lang="en-US" altLang="ja-JP" sz="1100" dirty="0">
              <a:latin typeface="Meiryo UI" panose="020B0604030504040204" pitchFamily="50" charset="-128"/>
              <a:ea typeface="Meiryo UI" panose="020B0604030504040204" pitchFamily="50" charset="-128"/>
            </a:endParaRPr>
          </a:p>
        </p:txBody>
      </p:sp>
      <p:sp>
        <p:nvSpPr>
          <p:cNvPr id="336" name="テキスト ボックス 335">
            <a:extLst>
              <a:ext uri="{FF2B5EF4-FFF2-40B4-BE49-F238E27FC236}">
                <a16:creationId xmlns:a16="http://schemas.microsoft.com/office/drawing/2014/main" id="{AE9D9D89-637F-4968-A5A9-A85F8A028F34}"/>
              </a:ext>
            </a:extLst>
          </p:cNvPr>
          <p:cNvSpPr txBox="1"/>
          <p:nvPr/>
        </p:nvSpPr>
        <p:spPr>
          <a:xfrm>
            <a:off x="3529621" y="7258486"/>
            <a:ext cx="599169" cy="261610"/>
          </a:xfrm>
          <a:prstGeom prst="rect">
            <a:avLst/>
          </a:prstGeom>
          <a:noFill/>
        </p:spPr>
        <p:txBody>
          <a:bodyPr wrap="square" rtlCol="0">
            <a:spAutoFit/>
          </a:bodyPr>
          <a:lstStyle/>
          <a:p>
            <a:r>
              <a:rPr lang="ja-JP" altLang="en-US" sz="1100" b="1" u="sng" dirty="0">
                <a:latin typeface="Algerian" panose="04020705040A02060702" pitchFamily="82" charset="0"/>
                <a:ea typeface="Meiryo UI" panose="020B0604030504040204" pitchFamily="50" charset="-128"/>
              </a:rPr>
              <a:t>凡　例</a:t>
            </a:r>
          </a:p>
        </p:txBody>
      </p:sp>
      <p:grpSp>
        <p:nvGrpSpPr>
          <p:cNvPr id="337" name="Group 169">
            <a:extLst>
              <a:ext uri="{FF2B5EF4-FFF2-40B4-BE49-F238E27FC236}">
                <a16:creationId xmlns:a16="http://schemas.microsoft.com/office/drawing/2014/main" id="{908BE657-9B7B-497D-85A3-3AB20AD67344}"/>
              </a:ext>
            </a:extLst>
          </p:cNvPr>
          <p:cNvGrpSpPr>
            <a:grpSpLocks noChangeAspect="1"/>
          </p:cNvGrpSpPr>
          <p:nvPr/>
        </p:nvGrpSpPr>
        <p:grpSpPr bwMode="auto">
          <a:xfrm>
            <a:off x="4726476" y="2855413"/>
            <a:ext cx="230026" cy="216000"/>
            <a:chOff x="1678" y="3008"/>
            <a:chExt cx="224" cy="224"/>
          </a:xfrm>
        </p:grpSpPr>
        <p:sp>
          <p:nvSpPr>
            <p:cNvPr id="338" name="Freeform 170">
              <a:extLst>
                <a:ext uri="{FF2B5EF4-FFF2-40B4-BE49-F238E27FC236}">
                  <a16:creationId xmlns:a16="http://schemas.microsoft.com/office/drawing/2014/main" id="{B97F2481-DA30-43BB-B2F6-6592DE59EBB6}"/>
                </a:ext>
              </a:extLst>
            </p:cNvPr>
            <p:cNvSpPr>
              <a:spLocks/>
            </p:cNvSpPr>
            <p:nvPr/>
          </p:nvSpPr>
          <p:spPr bwMode="auto">
            <a:xfrm>
              <a:off x="1678" y="3008"/>
              <a:ext cx="224" cy="224"/>
            </a:xfrm>
            <a:custGeom>
              <a:avLst/>
              <a:gdLst>
                <a:gd name="T0" fmla="*/ 756254506 w 70"/>
                <a:gd name="T1" fmla="*/ 107563281 h 68"/>
                <a:gd name="T2" fmla="*/ 814937866 w 70"/>
                <a:gd name="T3" fmla="*/ 194247562 h 68"/>
                <a:gd name="T4" fmla="*/ 826512774 w 70"/>
                <a:gd name="T5" fmla="*/ 285404810 h 68"/>
                <a:gd name="T6" fmla="*/ 814937866 w 70"/>
                <a:gd name="T7" fmla="*/ 370715546 h 68"/>
                <a:gd name="T8" fmla="*/ 789713613 w 70"/>
                <a:gd name="T9" fmla="*/ 478280007 h 68"/>
                <a:gd name="T10" fmla="*/ 744678554 w 70"/>
                <a:gd name="T11" fmla="*/ 672522526 h 68"/>
                <a:gd name="T12" fmla="*/ 686029805 w 70"/>
                <a:gd name="T13" fmla="*/ 817714668 h 68"/>
                <a:gd name="T14" fmla="*/ 590183238 w 70"/>
                <a:gd name="T15" fmla="*/ 1010589868 h 68"/>
                <a:gd name="T16" fmla="*/ 531428086 w 70"/>
                <a:gd name="T17" fmla="*/ 1097231787 h 68"/>
                <a:gd name="T18" fmla="*/ 472669850 w 70"/>
                <a:gd name="T19" fmla="*/ 1167191865 h 68"/>
                <a:gd name="T20" fmla="*/ 435935837 w 70"/>
                <a:gd name="T21" fmla="*/ 1188392896 h 68"/>
                <a:gd name="T22" fmla="*/ 402400902 w 70"/>
                <a:gd name="T23" fmla="*/ 1204795174 h 68"/>
                <a:gd name="T24" fmla="*/ 353747600 w 70"/>
                <a:gd name="T25" fmla="*/ 1188392896 h 68"/>
                <a:gd name="T26" fmla="*/ 332141587 w 70"/>
                <a:gd name="T27" fmla="*/ 1167191865 h 68"/>
                <a:gd name="T28" fmla="*/ 273139466 w 70"/>
                <a:gd name="T29" fmla="*/ 1097231787 h 68"/>
                <a:gd name="T30" fmla="*/ 214384314 w 70"/>
                <a:gd name="T31" fmla="*/ 989208469 h 68"/>
                <a:gd name="T32" fmla="*/ 140527965 w 70"/>
                <a:gd name="T33" fmla="*/ 817714668 h 68"/>
                <a:gd name="T34" fmla="*/ 80714138 w 70"/>
                <a:gd name="T35" fmla="*/ 656124109 h 68"/>
                <a:gd name="T36" fmla="*/ 36702454 w 70"/>
                <a:gd name="T37" fmla="*/ 494682180 h 68"/>
                <a:gd name="T38" fmla="*/ 11469517 w 70"/>
                <a:gd name="T39" fmla="*/ 370715546 h 68"/>
                <a:gd name="T40" fmla="*/ 0 w 70"/>
                <a:gd name="T41" fmla="*/ 285404810 h 68"/>
                <a:gd name="T42" fmla="*/ 21956035 w 70"/>
                <a:gd name="T43" fmla="*/ 194247562 h 68"/>
                <a:gd name="T44" fmla="*/ 80714138 w 70"/>
                <a:gd name="T45" fmla="*/ 123948825 h 68"/>
                <a:gd name="T46" fmla="*/ 154601718 w 70"/>
                <a:gd name="T47" fmla="*/ 70432847 h 68"/>
                <a:gd name="T48" fmla="*/ 224829798 w 70"/>
                <a:gd name="T49" fmla="*/ 37627322 h 68"/>
                <a:gd name="T50" fmla="*/ 412855725 w 70"/>
                <a:gd name="T51" fmla="*/ 0 h 68"/>
                <a:gd name="T52" fmla="*/ 612142224 w 70"/>
                <a:gd name="T53" fmla="*/ 16402169 h 68"/>
                <a:gd name="T54" fmla="*/ 697496310 w 70"/>
                <a:gd name="T55" fmla="*/ 54030674 h 68"/>
                <a:gd name="T56" fmla="*/ 756254506 w 70"/>
                <a:gd name="T57" fmla="*/ 107563281 h 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68"/>
                <a:gd name="T89" fmla="*/ 70 w 70"/>
                <a:gd name="T90" fmla="*/ 68 h 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68">
                  <a:moveTo>
                    <a:pt x="64" y="6"/>
                  </a:moveTo>
                  <a:cubicBezTo>
                    <a:pt x="65" y="7"/>
                    <a:pt x="68" y="9"/>
                    <a:pt x="69" y="11"/>
                  </a:cubicBezTo>
                  <a:cubicBezTo>
                    <a:pt x="70" y="13"/>
                    <a:pt x="70" y="14"/>
                    <a:pt x="70" y="16"/>
                  </a:cubicBezTo>
                  <a:lnTo>
                    <a:pt x="69" y="21"/>
                  </a:lnTo>
                  <a:lnTo>
                    <a:pt x="67" y="27"/>
                  </a:lnTo>
                  <a:lnTo>
                    <a:pt x="63" y="38"/>
                  </a:lnTo>
                  <a:lnTo>
                    <a:pt x="58" y="46"/>
                  </a:lnTo>
                  <a:lnTo>
                    <a:pt x="50" y="57"/>
                  </a:lnTo>
                  <a:lnTo>
                    <a:pt x="45" y="62"/>
                  </a:lnTo>
                  <a:lnTo>
                    <a:pt x="40" y="66"/>
                  </a:lnTo>
                  <a:lnTo>
                    <a:pt x="37" y="67"/>
                  </a:lnTo>
                  <a:lnTo>
                    <a:pt x="34" y="68"/>
                  </a:lnTo>
                  <a:lnTo>
                    <a:pt x="30" y="67"/>
                  </a:lnTo>
                  <a:lnTo>
                    <a:pt x="28" y="66"/>
                  </a:lnTo>
                  <a:lnTo>
                    <a:pt x="23" y="62"/>
                  </a:lnTo>
                  <a:lnTo>
                    <a:pt x="18" y="56"/>
                  </a:lnTo>
                  <a:lnTo>
                    <a:pt x="12" y="46"/>
                  </a:lnTo>
                  <a:lnTo>
                    <a:pt x="7" y="37"/>
                  </a:lnTo>
                  <a:lnTo>
                    <a:pt x="3" y="28"/>
                  </a:lnTo>
                  <a:lnTo>
                    <a:pt x="1" y="21"/>
                  </a:lnTo>
                  <a:lnTo>
                    <a:pt x="0" y="16"/>
                  </a:lnTo>
                  <a:lnTo>
                    <a:pt x="2" y="11"/>
                  </a:lnTo>
                  <a:lnTo>
                    <a:pt x="7" y="7"/>
                  </a:lnTo>
                  <a:lnTo>
                    <a:pt x="13" y="4"/>
                  </a:lnTo>
                  <a:lnTo>
                    <a:pt x="19" y="2"/>
                  </a:lnTo>
                  <a:lnTo>
                    <a:pt x="35" y="0"/>
                  </a:lnTo>
                  <a:lnTo>
                    <a:pt x="52" y="1"/>
                  </a:lnTo>
                  <a:lnTo>
                    <a:pt x="59" y="3"/>
                  </a:lnTo>
                  <a:lnTo>
                    <a:pt x="64" y="6"/>
                  </a:lnTo>
                </a:path>
              </a:pathLst>
            </a:custGeom>
            <a:solidFill>
              <a:srgbClr val="FFFFFF"/>
            </a:solidFill>
            <a:ln w="0" cap="flat" cmpd="sng">
              <a:solidFill>
                <a:srgbClr val="000000"/>
              </a:solidFill>
              <a:prstDash val="solid"/>
              <a:round/>
              <a:headEnd type="none" w="med" len="med"/>
              <a:tailEnd type="none" w="med" len="med"/>
            </a:ln>
          </p:spPr>
          <p:txBody>
            <a:bodyPr/>
            <a:lstStyle/>
            <a:p>
              <a:endParaRPr lang="ja-JP" altLang="en-US"/>
            </a:p>
          </p:txBody>
        </p:sp>
        <p:sp>
          <p:nvSpPr>
            <p:cNvPr id="339" name="Freeform 171">
              <a:extLst>
                <a:ext uri="{FF2B5EF4-FFF2-40B4-BE49-F238E27FC236}">
                  <a16:creationId xmlns:a16="http://schemas.microsoft.com/office/drawing/2014/main" id="{BB00D0BA-8796-4013-9467-21F697DCFBAB}"/>
                </a:ext>
              </a:extLst>
            </p:cNvPr>
            <p:cNvSpPr>
              <a:spLocks/>
            </p:cNvSpPr>
            <p:nvPr/>
          </p:nvSpPr>
          <p:spPr bwMode="auto">
            <a:xfrm>
              <a:off x="1694" y="3021"/>
              <a:ext cx="195" cy="195"/>
            </a:xfrm>
            <a:custGeom>
              <a:avLst/>
              <a:gdLst>
                <a:gd name="T0" fmla="*/ 651592577 w 61"/>
                <a:gd name="T1" fmla="*/ 95013978 h 59"/>
                <a:gd name="T2" fmla="*/ 699280690 w 61"/>
                <a:gd name="T3" fmla="*/ 185085284 h 59"/>
                <a:gd name="T4" fmla="*/ 709674800 w 61"/>
                <a:gd name="T5" fmla="*/ 258029087 h 59"/>
                <a:gd name="T6" fmla="*/ 699280690 w 61"/>
                <a:gd name="T7" fmla="*/ 330972856 h 59"/>
                <a:gd name="T8" fmla="*/ 672998967 w 61"/>
                <a:gd name="T9" fmla="*/ 426641230 h 59"/>
                <a:gd name="T10" fmla="*/ 629868643 w 61"/>
                <a:gd name="T11" fmla="*/ 611722549 h 59"/>
                <a:gd name="T12" fmla="*/ 571799072 w 61"/>
                <a:gd name="T13" fmla="*/ 779864085 h 59"/>
                <a:gd name="T14" fmla="*/ 513751226 w 61"/>
                <a:gd name="T15" fmla="*/ 908808522 h 59"/>
                <a:gd name="T16" fmla="*/ 455667676 w 61"/>
                <a:gd name="T17" fmla="*/ 998824915 h 59"/>
                <a:gd name="T18" fmla="*/ 407530621 w 61"/>
                <a:gd name="T19" fmla="*/ 1054823888 h 59"/>
                <a:gd name="T20" fmla="*/ 371205670 w 61"/>
                <a:gd name="T21" fmla="*/ 1078927150 h 59"/>
                <a:gd name="T22" fmla="*/ 349481398 w 61"/>
                <a:gd name="T23" fmla="*/ 1093893338 h 59"/>
                <a:gd name="T24" fmla="*/ 301793297 w 61"/>
                <a:gd name="T25" fmla="*/ 1078927150 h 59"/>
                <a:gd name="T26" fmla="*/ 280039369 w 61"/>
                <a:gd name="T27" fmla="*/ 1054823888 h 59"/>
                <a:gd name="T28" fmla="*/ 233364115 w 61"/>
                <a:gd name="T29" fmla="*/ 998824915 h 59"/>
                <a:gd name="T30" fmla="*/ 185563726 w 61"/>
                <a:gd name="T31" fmla="*/ 908808522 h 59"/>
                <a:gd name="T32" fmla="*/ 116120748 w 61"/>
                <a:gd name="T33" fmla="*/ 740807310 h 59"/>
                <a:gd name="T34" fmla="*/ 69446415 w 61"/>
                <a:gd name="T35" fmla="*/ 594778804 h 59"/>
                <a:gd name="T36" fmla="*/ 36324952 w 61"/>
                <a:gd name="T37" fmla="*/ 443584837 h 59"/>
                <a:gd name="T38" fmla="*/ 11363190 w 61"/>
                <a:gd name="T39" fmla="*/ 330972856 h 59"/>
                <a:gd name="T40" fmla="*/ 0 w 61"/>
                <a:gd name="T41" fmla="*/ 258029087 h 59"/>
                <a:gd name="T42" fmla="*/ 21724263 w 61"/>
                <a:gd name="T43" fmla="*/ 185085284 h 59"/>
                <a:gd name="T44" fmla="*/ 69446415 w 61"/>
                <a:gd name="T45" fmla="*/ 112142682 h 59"/>
                <a:gd name="T46" fmla="*/ 127483938 w 61"/>
                <a:gd name="T47" fmla="*/ 56000163 h 59"/>
                <a:gd name="T48" fmla="*/ 197035832 w 61"/>
                <a:gd name="T49" fmla="*/ 39056887 h 59"/>
                <a:gd name="T50" fmla="*/ 359842480 w 61"/>
                <a:gd name="T51" fmla="*/ 0 h 59"/>
                <a:gd name="T52" fmla="*/ 523651267 w 61"/>
                <a:gd name="T53" fmla="*/ 16943639 h 59"/>
                <a:gd name="T54" fmla="*/ 593195518 w 61"/>
                <a:gd name="T55" fmla="*/ 56000163 h 59"/>
                <a:gd name="T56" fmla="*/ 651592577 w 61"/>
                <a:gd name="T57" fmla="*/ 9501397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59"/>
                <a:gd name="T89" fmla="*/ 61 w 61"/>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59">
                  <a:moveTo>
                    <a:pt x="56" y="5"/>
                  </a:moveTo>
                  <a:cubicBezTo>
                    <a:pt x="57" y="6"/>
                    <a:pt x="59" y="8"/>
                    <a:pt x="60" y="10"/>
                  </a:cubicBezTo>
                  <a:cubicBezTo>
                    <a:pt x="61" y="11"/>
                    <a:pt x="61" y="12"/>
                    <a:pt x="61" y="14"/>
                  </a:cubicBezTo>
                  <a:lnTo>
                    <a:pt x="60" y="18"/>
                  </a:lnTo>
                  <a:lnTo>
                    <a:pt x="58" y="23"/>
                  </a:lnTo>
                  <a:lnTo>
                    <a:pt x="54" y="33"/>
                  </a:lnTo>
                  <a:lnTo>
                    <a:pt x="49" y="42"/>
                  </a:lnTo>
                  <a:lnTo>
                    <a:pt x="44" y="49"/>
                  </a:lnTo>
                  <a:lnTo>
                    <a:pt x="39" y="54"/>
                  </a:lnTo>
                  <a:lnTo>
                    <a:pt x="35" y="57"/>
                  </a:lnTo>
                  <a:lnTo>
                    <a:pt x="32" y="58"/>
                  </a:lnTo>
                  <a:lnTo>
                    <a:pt x="30" y="59"/>
                  </a:lnTo>
                  <a:lnTo>
                    <a:pt x="26" y="58"/>
                  </a:lnTo>
                  <a:lnTo>
                    <a:pt x="24" y="57"/>
                  </a:lnTo>
                  <a:lnTo>
                    <a:pt x="20" y="54"/>
                  </a:lnTo>
                  <a:lnTo>
                    <a:pt x="16" y="49"/>
                  </a:lnTo>
                  <a:lnTo>
                    <a:pt x="10" y="40"/>
                  </a:lnTo>
                  <a:lnTo>
                    <a:pt x="6" y="32"/>
                  </a:lnTo>
                  <a:lnTo>
                    <a:pt x="3" y="24"/>
                  </a:lnTo>
                  <a:lnTo>
                    <a:pt x="1" y="18"/>
                  </a:lnTo>
                  <a:lnTo>
                    <a:pt x="0" y="14"/>
                  </a:lnTo>
                  <a:lnTo>
                    <a:pt x="2" y="10"/>
                  </a:lnTo>
                  <a:lnTo>
                    <a:pt x="6" y="6"/>
                  </a:lnTo>
                  <a:lnTo>
                    <a:pt x="11" y="3"/>
                  </a:lnTo>
                  <a:lnTo>
                    <a:pt x="17" y="2"/>
                  </a:lnTo>
                  <a:lnTo>
                    <a:pt x="31" y="0"/>
                  </a:lnTo>
                  <a:lnTo>
                    <a:pt x="45" y="1"/>
                  </a:lnTo>
                  <a:lnTo>
                    <a:pt x="51" y="3"/>
                  </a:lnTo>
                  <a:lnTo>
                    <a:pt x="56" y="5"/>
                  </a:lnTo>
                </a:path>
              </a:pathLst>
            </a:custGeom>
            <a:solidFill>
              <a:srgbClr val="0000FF"/>
            </a:solidFill>
            <a:ln w="0" cap="flat" cmpd="sng">
              <a:solidFill>
                <a:srgbClr val="000000"/>
              </a:solidFill>
              <a:prstDash val="solid"/>
              <a:round/>
              <a:headEnd type="none" w="med" len="med"/>
              <a:tailEnd type="none" w="med" len="med"/>
            </a:ln>
          </p:spPr>
          <p:txBody>
            <a:bodyPr/>
            <a:lstStyle/>
            <a:p>
              <a:endParaRPr lang="ja-JP" altLang="en-US"/>
            </a:p>
          </p:txBody>
        </p:sp>
        <p:sp>
          <p:nvSpPr>
            <p:cNvPr id="340" name="WordArt 172">
              <a:extLst>
                <a:ext uri="{FF2B5EF4-FFF2-40B4-BE49-F238E27FC236}">
                  <a16:creationId xmlns:a16="http://schemas.microsoft.com/office/drawing/2014/main" id="{BD23A634-2D1C-49B2-8D50-426D007038B7}"/>
                </a:ext>
              </a:extLst>
            </p:cNvPr>
            <p:cNvSpPr>
              <a:spLocks noChangeArrowheads="1" noChangeShapeType="1" noTextEdit="1"/>
            </p:cNvSpPr>
            <p:nvPr/>
          </p:nvSpPr>
          <p:spPr bwMode="auto">
            <a:xfrm>
              <a:off x="1745" y="3038"/>
              <a:ext cx="90" cy="2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ja-JP" altLang="en-US" sz="800" kern="10">
                  <a:solidFill>
                    <a:srgbClr val="FFFFFF"/>
                  </a:solidFill>
                  <a:latin typeface="ＭＳ Ｐゴシック"/>
                  <a:ea typeface="ＭＳ Ｐゴシック"/>
                </a:rPr>
                <a:t>国　道</a:t>
              </a:r>
            </a:p>
          </p:txBody>
        </p:sp>
        <p:sp>
          <p:nvSpPr>
            <p:cNvPr id="341" name="WordArt 173">
              <a:extLst>
                <a:ext uri="{FF2B5EF4-FFF2-40B4-BE49-F238E27FC236}">
                  <a16:creationId xmlns:a16="http://schemas.microsoft.com/office/drawing/2014/main" id="{3219AD82-0742-4626-A217-27BE69F27193}"/>
                </a:ext>
              </a:extLst>
            </p:cNvPr>
            <p:cNvSpPr>
              <a:spLocks noChangeArrowheads="1" noChangeShapeType="1" noTextEdit="1"/>
            </p:cNvSpPr>
            <p:nvPr/>
          </p:nvSpPr>
          <p:spPr bwMode="auto">
            <a:xfrm>
              <a:off x="1752" y="3163"/>
              <a:ext cx="76" cy="2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ja-JP" sz="800" kern="10" dirty="0">
                  <a:solidFill>
                    <a:srgbClr val="FFFFFF"/>
                  </a:solidFill>
                  <a:latin typeface="ＭＳ Ｐゴシック"/>
                  <a:ea typeface="ＭＳ Ｐゴシック"/>
                </a:rPr>
                <a:t>ROUTE</a:t>
              </a:r>
              <a:endParaRPr lang="ja-JP" altLang="en-US" sz="800" kern="10" dirty="0">
                <a:solidFill>
                  <a:srgbClr val="FFFFFF"/>
                </a:solidFill>
                <a:latin typeface="ＭＳ Ｐゴシック"/>
                <a:ea typeface="ＭＳ Ｐゴシック"/>
              </a:endParaRPr>
            </a:p>
          </p:txBody>
        </p:sp>
        <p:sp>
          <p:nvSpPr>
            <p:cNvPr id="342" name="WordArt 174">
              <a:extLst>
                <a:ext uri="{FF2B5EF4-FFF2-40B4-BE49-F238E27FC236}">
                  <a16:creationId xmlns:a16="http://schemas.microsoft.com/office/drawing/2014/main" id="{4CC08ED5-8552-46AF-8ADD-98B9EAD9385C}"/>
                </a:ext>
              </a:extLst>
            </p:cNvPr>
            <p:cNvSpPr>
              <a:spLocks noChangeArrowheads="1" noChangeShapeType="1" noTextEdit="1"/>
            </p:cNvSpPr>
            <p:nvPr/>
          </p:nvSpPr>
          <p:spPr bwMode="auto">
            <a:xfrm>
              <a:off x="1755" y="3071"/>
              <a:ext cx="53" cy="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ja-JP" altLang="en-US" sz="800" b="1" kern="10" dirty="0">
                  <a:solidFill>
                    <a:srgbClr val="FFFFFF"/>
                  </a:solidFill>
                  <a:latin typeface="ＭＳ Ｐゴシック"/>
                  <a:ea typeface="ＭＳ Ｐゴシック"/>
                </a:rPr>
                <a:t>１</a:t>
              </a:r>
            </a:p>
          </p:txBody>
        </p:sp>
      </p:grpSp>
      <p:sp>
        <p:nvSpPr>
          <p:cNvPr id="343" name="フリーフォーム 115">
            <a:extLst>
              <a:ext uri="{FF2B5EF4-FFF2-40B4-BE49-F238E27FC236}">
                <a16:creationId xmlns:a16="http://schemas.microsoft.com/office/drawing/2014/main" id="{37A2D7F3-85D1-4979-8466-B3CF4C3C3AA5}"/>
              </a:ext>
            </a:extLst>
          </p:cNvPr>
          <p:cNvSpPr/>
          <p:nvPr/>
        </p:nvSpPr>
        <p:spPr>
          <a:xfrm>
            <a:off x="3238356" y="2603815"/>
            <a:ext cx="71928" cy="1121526"/>
          </a:xfrm>
          <a:custGeom>
            <a:avLst/>
            <a:gdLst>
              <a:gd name="connsiteX0" fmla="*/ 0 w 160020"/>
              <a:gd name="connsiteY0" fmla="*/ 0 h 1767840"/>
              <a:gd name="connsiteX1" fmla="*/ 60960 w 160020"/>
              <a:gd name="connsiteY1" fmla="*/ 175260 h 1767840"/>
              <a:gd name="connsiteX2" fmla="*/ 106680 w 160020"/>
              <a:gd name="connsiteY2" fmla="*/ 990600 h 1767840"/>
              <a:gd name="connsiteX3" fmla="*/ 160020 w 160020"/>
              <a:gd name="connsiteY3" fmla="*/ 1767840 h 1767840"/>
              <a:gd name="connsiteX0" fmla="*/ 0 w 153670"/>
              <a:gd name="connsiteY0" fmla="*/ 0 h 1526540"/>
              <a:gd name="connsiteX1" fmla="*/ 60960 w 153670"/>
              <a:gd name="connsiteY1" fmla="*/ 175260 h 1526540"/>
              <a:gd name="connsiteX2" fmla="*/ 106680 w 153670"/>
              <a:gd name="connsiteY2" fmla="*/ 990600 h 1526540"/>
              <a:gd name="connsiteX3" fmla="*/ 153670 w 153670"/>
              <a:gd name="connsiteY3" fmla="*/ 1526540 h 1526540"/>
              <a:gd name="connsiteX0" fmla="*/ 0 w 132888"/>
              <a:gd name="connsiteY0" fmla="*/ 0 h 1417436"/>
              <a:gd name="connsiteX1" fmla="*/ 60960 w 132888"/>
              <a:gd name="connsiteY1" fmla="*/ 175260 h 1417436"/>
              <a:gd name="connsiteX2" fmla="*/ 106680 w 132888"/>
              <a:gd name="connsiteY2" fmla="*/ 990600 h 1417436"/>
              <a:gd name="connsiteX3" fmla="*/ 132888 w 132888"/>
              <a:gd name="connsiteY3" fmla="*/ 1417436 h 1417436"/>
              <a:gd name="connsiteX0" fmla="*/ 0 w 132888"/>
              <a:gd name="connsiteY0" fmla="*/ 0 h 1296786"/>
              <a:gd name="connsiteX1" fmla="*/ 60960 w 132888"/>
              <a:gd name="connsiteY1" fmla="*/ 175260 h 1296786"/>
              <a:gd name="connsiteX2" fmla="*/ 106680 w 132888"/>
              <a:gd name="connsiteY2" fmla="*/ 990600 h 1296786"/>
              <a:gd name="connsiteX3" fmla="*/ 132888 w 132888"/>
              <a:gd name="connsiteY3" fmla="*/ 1296786 h 1296786"/>
              <a:gd name="connsiteX0" fmla="*/ 0 w 71928"/>
              <a:gd name="connsiteY0" fmla="*/ 0 h 1121526"/>
              <a:gd name="connsiteX1" fmla="*/ 45720 w 71928"/>
              <a:gd name="connsiteY1" fmla="*/ 815340 h 1121526"/>
              <a:gd name="connsiteX2" fmla="*/ 71928 w 71928"/>
              <a:gd name="connsiteY2" fmla="*/ 1121526 h 1121526"/>
            </a:gdLst>
            <a:ahLst/>
            <a:cxnLst>
              <a:cxn ang="0">
                <a:pos x="connsiteX0" y="connsiteY0"/>
              </a:cxn>
              <a:cxn ang="0">
                <a:pos x="connsiteX1" y="connsiteY1"/>
              </a:cxn>
              <a:cxn ang="0">
                <a:pos x="connsiteX2" y="connsiteY2"/>
              </a:cxn>
            </a:cxnLst>
            <a:rect l="l" t="t" r="r" b="b"/>
            <a:pathLst>
              <a:path w="71928" h="1121526">
                <a:moveTo>
                  <a:pt x="0" y="0"/>
                </a:moveTo>
                <a:lnTo>
                  <a:pt x="45720" y="815340"/>
                </a:lnTo>
                <a:cubicBezTo>
                  <a:pt x="63500" y="1074420"/>
                  <a:pt x="54148" y="862446"/>
                  <a:pt x="71928" y="1121526"/>
                </a:cubicBezTo>
              </a:path>
            </a:pathLst>
          </a:cu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Group 169">
            <a:extLst>
              <a:ext uri="{FF2B5EF4-FFF2-40B4-BE49-F238E27FC236}">
                <a16:creationId xmlns:a16="http://schemas.microsoft.com/office/drawing/2014/main" id="{D6B6CA84-19A2-4399-982D-8881DDDBAFE2}"/>
              </a:ext>
            </a:extLst>
          </p:cNvPr>
          <p:cNvGrpSpPr>
            <a:grpSpLocks noChangeAspect="1"/>
          </p:cNvGrpSpPr>
          <p:nvPr/>
        </p:nvGrpSpPr>
        <p:grpSpPr bwMode="auto">
          <a:xfrm>
            <a:off x="3156291" y="3267005"/>
            <a:ext cx="230026" cy="216000"/>
            <a:chOff x="1678" y="3008"/>
            <a:chExt cx="224" cy="224"/>
          </a:xfrm>
        </p:grpSpPr>
        <p:sp>
          <p:nvSpPr>
            <p:cNvPr id="345" name="Freeform 170">
              <a:extLst>
                <a:ext uri="{FF2B5EF4-FFF2-40B4-BE49-F238E27FC236}">
                  <a16:creationId xmlns:a16="http://schemas.microsoft.com/office/drawing/2014/main" id="{38BE4931-D4B5-4315-B5C7-51D6957272AA}"/>
                </a:ext>
              </a:extLst>
            </p:cNvPr>
            <p:cNvSpPr>
              <a:spLocks/>
            </p:cNvSpPr>
            <p:nvPr/>
          </p:nvSpPr>
          <p:spPr bwMode="auto">
            <a:xfrm>
              <a:off x="1678" y="3008"/>
              <a:ext cx="224" cy="224"/>
            </a:xfrm>
            <a:custGeom>
              <a:avLst/>
              <a:gdLst>
                <a:gd name="T0" fmla="*/ 756254506 w 70"/>
                <a:gd name="T1" fmla="*/ 107563281 h 68"/>
                <a:gd name="T2" fmla="*/ 814937866 w 70"/>
                <a:gd name="T3" fmla="*/ 194247562 h 68"/>
                <a:gd name="T4" fmla="*/ 826512774 w 70"/>
                <a:gd name="T5" fmla="*/ 285404810 h 68"/>
                <a:gd name="T6" fmla="*/ 814937866 w 70"/>
                <a:gd name="T7" fmla="*/ 370715546 h 68"/>
                <a:gd name="T8" fmla="*/ 789713613 w 70"/>
                <a:gd name="T9" fmla="*/ 478280007 h 68"/>
                <a:gd name="T10" fmla="*/ 744678554 w 70"/>
                <a:gd name="T11" fmla="*/ 672522526 h 68"/>
                <a:gd name="T12" fmla="*/ 686029805 w 70"/>
                <a:gd name="T13" fmla="*/ 817714668 h 68"/>
                <a:gd name="T14" fmla="*/ 590183238 w 70"/>
                <a:gd name="T15" fmla="*/ 1010589868 h 68"/>
                <a:gd name="T16" fmla="*/ 531428086 w 70"/>
                <a:gd name="T17" fmla="*/ 1097231787 h 68"/>
                <a:gd name="T18" fmla="*/ 472669850 w 70"/>
                <a:gd name="T19" fmla="*/ 1167191865 h 68"/>
                <a:gd name="T20" fmla="*/ 435935837 w 70"/>
                <a:gd name="T21" fmla="*/ 1188392896 h 68"/>
                <a:gd name="T22" fmla="*/ 402400902 w 70"/>
                <a:gd name="T23" fmla="*/ 1204795174 h 68"/>
                <a:gd name="T24" fmla="*/ 353747600 w 70"/>
                <a:gd name="T25" fmla="*/ 1188392896 h 68"/>
                <a:gd name="T26" fmla="*/ 332141587 w 70"/>
                <a:gd name="T27" fmla="*/ 1167191865 h 68"/>
                <a:gd name="T28" fmla="*/ 273139466 w 70"/>
                <a:gd name="T29" fmla="*/ 1097231787 h 68"/>
                <a:gd name="T30" fmla="*/ 214384314 w 70"/>
                <a:gd name="T31" fmla="*/ 989208469 h 68"/>
                <a:gd name="T32" fmla="*/ 140527965 w 70"/>
                <a:gd name="T33" fmla="*/ 817714668 h 68"/>
                <a:gd name="T34" fmla="*/ 80714138 w 70"/>
                <a:gd name="T35" fmla="*/ 656124109 h 68"/>
                <a:gd name="T36" fmla="*/ 36702454 w 70"/>
                <a:gd name="T37" fmla="*/ 494682180 h 68"/>
                <a:gd name="T38" fmla="*/ 11469517 w 70"/>
                <a:gd name="T39" fmla="*/ 370715546 h 68"/>
                <a:gd name="T40" fmla="*/ 0 w 70"/>
                <a:gd name="T41" fmla="*/ 285404810 h 68"/>
                <a:gd name="T42" fmla="*/ 21956035 w 70"/>
                <a:gd name="T43" fmla="*/ 194247562 h 68"/>
                <a:gd name="T44" fmla="*/ 80714138 w 70"/>
                <a:gd name="T45" fmla="*/ 123948825 h 68"/>
                <a:gd name="T46" fmla="*/ 154601718 w 70"/>
                <a:gd name="T47" fmla="*/ 70432847 h 68"/>
                <a:gd name="T48" fmla="*/ 224829798 w 70"/>
                <a:gd name="T49" fmla="*/ 37627322 h 68"/>
                <a:gd name="T50" fmla="*/ 412855725 w 70"/>
                <a:gd name="T51" fmla="*/ 0 h 68"/>
                <a:gd name="T52" fmla="*/ 612142224 w 70"/>
                <a:gd name="T53" fmla="*/ 16402169 h 68"/>
                <a:gd name="T54" fmla="*/ 697496310 w 70"/>
                <a:gd name="T55" fmla="*/ 54030674 h 68"/>
                <a:gd name="T56" fmla="*/ 756254506 w 70"/>
                <a:gd name="T57" fmla="*/ 107563281 h 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68"/>
                <a:gd name="T89" fmla="*/ 70 w 70"/>
                <a:gd name="T90" fmla="*/ 68 h 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68">
                  <a:moveTo>
                    <a:pt x="64" y="6"/>
                  </a:moveTo>
                  <a:cubicBezTo>
                    <a:pt x="65" y="7"/>
                    <a:pt x="68" y="9"/>
                    <a:pt x="69" y="11"/>
                  </a:cubicBezTo>
                  <a:cubicBezTo>
                    <a:pt x="70" y="13"/>
                    <a:pt x="70" y="14"/>
                    <a:pt x="70" y="16"/>
                  </a:cubicBezTo>
                  <a:lnTo>
                    <a:pt x="69" y="21"/>
                  </a:lnTo>
                  <a:lnTo>
                    <a:pt x="67" y="27"/>
                  </a:lnTo>
                  <a:lnTo>
                    <a:pt x="63" y="38"/>
                  </a:lnTo>
                  <a:lnTo>
                    <a:pt x="58" y="46"/>
                  </a:lnTo>
                  <a:lnTo>
                    <a:pt x="50" y="57"/>
                  </a:lnTo>
                  <a:lnTo>
                    <a:pt x="45" y="62"/>
                  </a:lnTo>
                  <a:lnTo>
                    <a:pt x="40" y="66"/>
                  </a:lnTo>
                  <a:lnTo>
                    <a:pt x="37" y="67"/>
                  </a:lnTo>
                  <a:lnTo>
                    <a:pt x="34" y="68"/>
                  </a:lnTo>
                  <a:lnTo>
                    <a:pt x="30" y="67"/>
                  </a:lnTo>
                  <a:lnTo>
                    <a:pt x="28" y="66"/>
                  </a:lnTo>
                  <a:lnTo>
                    <a:pt x="23" y="62"/>
                  </a:lnTo>
                  <a:lnTo>
                    <a:pt x="18" y="56"/>
                  </a:lnTo>
                  <a:lnTo>
                    <a:pt x="12" y="46"/>
                  </a:lnTo>
                  <a:lnTo>
                    <a:pt x="7" y="37"/>
                  </a:lnTo>
                  <a:lnTo>
                    <a:pt x="3" y="28"/>
                  </a:lnTo>
                  <a:lnTo>
                    <a:pt x="1" y="21"/>
                  </a:lnTo>
                  <a:lnTo>
                    <a:pt x="0" y="16"/>
                  </a:lnTo>
                  <a:lnTo>
                    <a:pt x="2" y="11"/>
                  </a:lnTo>
                  <a:lnTo>
                    <a:pt x="7" y="7"/>
                  </a:lnTo>
                  <a:lnTo>
                    <a:pt x="13" y="4"/>
                  </a:lnTo>
                  <a:lnTo>
                    <a:pt x="19" y="2"/>
                  </a:lnTo>
                  <a:lnTo>
                    <a:pt x="35" y="0"/>
                  </a:lnTo>
                  <a:lnTo>
                    <a:pt x="52" y="1"/>
                  </a:lnTo>
                  <a:lnTo>
                    <a:pt x="59" y="3"/>
                  </a:lnTo>
                  <a:lnTo>
                    <a:pt x="64" y="6"/>
                  </a:lnTo>
                </a:path>
              </a:pathLst>
            </a:custGeom>
            <a:solidFill>
              <a:srgbClr val="FFFFFF"/>
            </a:solidFill>
            <a:ln w="0" cap="flat" cmpd="sng">
              <a:solidFill>
                <a:srgbClr val="000000"/>
              </a:solidFill>
              <a:prstDash val="solid"/>
              <a:round/>
              <a:headEnd type="none" w="med" len="med"/>
              <a:tailEnd type="none" w="med" len="med"/>
            </a:ln>
          </p:spPr>
          <p:txBody>
            <a:bodyPr/>
            <a:lstStyle/>
            <a:p>
              <a:endParaRPr lang="ja-JP" altLang="en-US"/>
            </a:p>
          </p:txBody>
        </p:sp>
        <p:sp>
          <p:nvSpPr>
            <p:cNvPr id="346" name="Freeform 171">
              <a:extLst>
                <a:ext uri="{FF2B5EF4-FFF2-40B4-BE49-F238E27FC236}">
                  <a16:creationId xmlns:a16="http://schemas.microsoft.com/office/drawing/2014/main" id="{32507C97-6AE4-4606-AE1A-96507F3C2D24}"/>
                </a:ext>
              </a:extLst>
            </p:cNvPr>
            <p:cNvSpPr>
              <a:spLocks/>
            </p:cNvSpPr>
            <p:nvPr/>
          </p:nvSpPr>
          <p:spPr bwMode="auto">
            <a:xfrm>
              <a:off x="1694" y="3021"/>
              <a:ext cx="195" cy="195"/>
            </a:xfrm>
            <a:custGeom>
              <a:avLst/>
              <a:gdLst>
                <a:gd name="T0" fmla="*/ 651592577 w 61"/>
                <a:gd name="T1" fmla="*/ 95013978 h 59"/>
                <a:gd name="T2" fmla="*/ 699280690 w 61"/>
                <a:gd name="T3" fmla="*/ 185085284 h 59"/>
                <a:gd name="T4" fmla="*/ 709674800 w 61"/>
                <a:gd name="T5" fmla="*/ 258029087 h 59"/>
                <a:gd name="T6" fmla="*/ 699280690 w 61"/>
                <a:gd name="T7" fmla="*/ 330972856 h 59"/>
                <a:gd name="T8" fmla="*/ 672998967 w 61"/>
                <a:gd name="T9" fmla="*/ 426641230 h 59"/>
                <a:gd name="T10" fmla="*/ 629868643 w 61"/>
                <a:gd name="T11" fmla="*/ 611722549 h 59"/>
                <a:gd name="T12" fmla="*/ 571799072 w 61"/>
                <a:gd name="T13" fmla="*/ 779864085 h 59"/>
                <a:gd name="T14" fmla="*/ 513751226 w 61"/>
                <a:gd name="T15" fmla="*/ 908808522 h 59"/>
                <a:gd name="T16" fmla="*/ 455667676 w 61"/>
                <a:gd name="T17" fmla="*/ 998824915 h 59"/>
                <a:gd name="T18" fmla="*/ 407530621 w 61"/>
                <a:gd name="T19" fmla="*/ 1054823888 h 59"/>
                <a:gd name="T20" fmla="*/ 371205670 w 61"/>
                <a:gd name="T21" fmla="*/ 1078927150 h 59"/>
                <a:gd name="T22" fmla="*/ 349481398 w 61"/>
                <a:gd name="T23" fmla="*/ 1093893338 h 59"/>
                <a:gd name="T24" fmla="*/ 301793297 w 61"/>
                <a:gd name="T25" fmla="*/ 1078927150 h 59"/>
                <a:gd name="T26" fmla="*/ 280039369 w 61"/>
                <a:gd name="T27" fmla="*/ 1054823888 h 59"/>
                <a:gd name="T28" fmla="*/ 233364115 w 61"/>
                <a:gd name="T29" fmla="*/ 998824915 h 59"/>
                <a:gd name="T30" fmla="*/ 185563726 w 61"/>
                <a:gd name="T31" fmla="*/ 908808522 h 59"/>
                <a:gd name="T32" fmla="*/ 116120748 w 61"/>
                <a:gd name="T33" fmla="*/ 740807310 h 59"/>
                <a:gd name="T34" fmla="*/ 69446415 w 61"/>
                <a:gd name="T35" fmla="*/ 594778804 h 59"/>
                <a:gd name="T36" fmla="*/ 36324952 w 61"/>
                <a:gd name="T37" fmla="*/ 443584837 h 59"/>
                <a:gd name="T38" fmla="*/ 11363190 w 61"/>
                <a:gd name="T39" fmla="*/ 330972856 h 59"/>
                <a:gd name="T40" fmla="*/ 0 w 61"/>
                <a:gd name="T41" fmla="*/ 258029087 h 59"/>
                <a:gd name="T42" fmla="*/ 21724263 w 61"/>
                <a:gd name="T43" fmla="*/ 185085284 h 59"/>
                <a:gd name="T44" fmla="*/ 69446415 w 61"/>
                <a:gd name="T45" fmla="*/ 112142682 h 59"/>
                <a:gd name="T46" fmla="*/ 127483938 w 61"/>
                <a:gd name="T47" fmla="*/ 56000163 h 59"/>
                <a:gd name="T48" fmla="*/ 197035832 w 61"/>
                <a:gd name="T49" fmla="*/ 39056887 h 59"/>
                <a:gd name="T50" fmla="*/ 359842480 w 61"/>
                <a:gd name="T51" fmla="*/ 0 h 59"/>
                <a:gd name="T52" fmla="*/ 523651267 w 61"/>
                <a:gd name="T53" fmla="*/ 16943639 h 59"/>
                <a:gd name="T54" fmla="*/ 593195518 w 61"/>
                <a:gd name="T55" fmla="*/ 56000163 h 59"/>
                <a:gd name="T56" fmla="*/ 651592577 w 61"/>
                <a:gd name="T57" fmla="*/ 9501397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59"/>
                <a:gd name="T89" fmla="*/ 61 w 61"/>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59">
                  <a:moveTo>
                    <a:pt x="56" y="5"/>
                  </a:moveTo>
                  <a:cubicBezTo>
                    <a:pt x="57" y="6"/>
                    <a:pt x="59" y="8"/>
                    <a:pt x="60" y="10"/>
                  </a:cubicBezTo>
                  <a:cubicBezTo>
                    <a:pt x="61" y="11"/>
                    <a:pt x="61" y="12"/>
                    <a:pt x="61" y="14"/>
                  </a:cubicBezTo>
                  <a:lnTo>
                    <a:pt x="60" y="18"/>
                  </a:lnTo>
                  <a:lnTo>
                    <a:pt x="58" y="23"/>
                  </a:lnTo>
                  <a:lnTo>
                    <a:pt x="54" y="33"/>
                  </a:lnTo>
                  <a:lnTo>
                    <a:pt x="49" y="42"/>
                  </a:lnTo>
                  <a:lnTo>
                    <a:pt x="44" y="49"/>
                  </a:lnTo>
                  <a:lnTo>
                    <a:pt x="39" y="54"/>
                  </a:lnTo>
                  <a:lnTo>
                    <a:pt x="35" y="57"/>
                  </a:lnTo>
                  <a:lnTo>
                    <a:pt x="32" y="58"/>
                  </a:lnTo>
                  <a:lnTo>
                    <a:pt x="30" y="59"/>
                  </a:lnTo>
                  <a:lnTo>
                    <a:pt x="26" y="58"/>
                  </a:lnTo>
                  <a:lnTo>
                    <a:pt x="24" y="57"/>
                  </a:lnTo>
                  <a:lnTo>
                    <a:pt x="20" y="54"/>
                  </a:lnTo>
                  <a:lnTo>
                    <a:pt x="16" y="49"/>
                  </a:lnTo>
                  <a:lnTo>
                    <a:pt x="10" y="40"/>
                  </a:lnTo>
                  <a:lnTo>
                    <a:pt x="6" y="32"/>
                  </a:lnTo>
                  <a:lnTo>
                    <a:pt x="3" y="24"/>
                  </a:lnTo>
                  <a:lnTo>
                    <a:pt x="1" y="18"/>
                  </a:lnTo>
                  <a:lnTo>
                    <a:pt x="0" y="14"/>
                  </a:lnTo>
                  <a:lnTo>
                    <a:pt x="2" y="10"/>
                  </a:lnTo>
                  <a:lnTo>
                    <a:pt x="6" y="6"/>
                  </a:lnTo>
                  <a:lnTo>
                    <a:pt x="11" y="3"/>
                  </a:lnTo>
                  <a:lnTo>
                    <a:pt x="17" y="2"/>
                  </a:lnTo>
                  <a:lnTo>
                    <a:pt x="31" y="0"/>
                  </a:lnTo>
                  <a:lnTo>
                    <a:pt x="45" y="1"/>
                  </a:lnTo>
                  <a:lnTo>
                    <a:pt x="51" y="3"/>
                  </a:lnTo>
                  <a:lnTo>
                    <a:pt x="56" y="5"/>
                  </a:lnTo>
                </a:path>
              </a:pathLst>
            </a:custGeom>
            <a:solidFill>
              <a:srgbClr val="0000FF"/>
            </a:solidFill>
            <a:ln w="0" cap="flat" cmpd="sng">
              <a:solidFill>
                <a:srgbClr val="000000"/>
              </a:solidFill>
              <a:prstDash val="solid"/>
              <a:round/>
              <a:headEnd type="none" w="med" len="med"/>
              <a:tailEnd type="none" w="med" len="med"/>
            </a:ln>
          </p:spPr>
          <p:txBody>
            <a:bodyPr/>
            <a:lstStyle/>
            <a:p>
              <a:endParaRPr lang="ja-JP" altLang="en-US"/>
            </a:p>
          </p:txBody>
        </p:sp>
        <p:sp>
          <p:nvSpPr>
            <p:cNvPr id="347" name="WordArt 172">
              <a:extLst>
                <a:ext uri="{FF2B5EF4-FFF2-40B4-BE49-F238E27FC236}">
                  <a16:creationId xmlns:a16="http://schemas.microsoft.com/office/drawing/2014/main" id="{9D3A64B9-41CF-4036-BE4C-0E3F7E65FAEB}"/>
                </a:ext>
              </a:extLst>
            </p:cNvPr>
            <p:cNvSpPr>
              <a:spLocks noChangeArrowheads="1" noChangeShapeType="1" noTextEdit="1"/>
            </p:cNvSpPr>
            <p:nvPr/>
          </p:nvSpPr>
          <p:spPr bwMode="auto">
            <a:xfrm>
              <a:off x="1745" y="3038"/>
              <a:ext cx="90" cy="2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ja-JP" altLang="en-US" sz="800" kern="10" dirty="0">
                  <a:solidFill>
                    <a:srgbClr val="FFFFFF"/>
                  </a:solidFill>
                  <a:latin typeface="ＭＳ Ｐゴシック"/>
                  <a:ea typeface="ＭＳ Ｐゴシック"/>
                </a:rPr>
                <a:t>国　道</a:t>
              </a:r>
            </a:p>
          </p:txBody>
        </p:sp>
        <p:sp>
          <p:nvSpPr>
            <p:cNvPr id="348" name="WordArt 173">
              <a:extLst>
                <a:ext uri="{FF2B5EF4-FFF2-40B4-BE49-F238E27FC236}">
                  <a16:creationId xmlns:a16="http://schemas.microsoft.com/office/drawing/2014/main" id="{C3C00F9B-1374-4382-AC4B-6E6B98ADCC4C}"/>
                </a:ext>
              </a:extLst>
            </p:cNvPr>
            <p:cNvSpPr>
              <a:spLocks noChangeArrowheads="1" noChangeShapeType="1" noTextEdit="1"/>
            </p:cNvSpPr>
            <p:nvPr/>
          </p:nvSpPr>
          <p:spPr bwMode="auto">
            <a:xfrm>
              <a:off x="1752" y="3163"/>
              <a:ext cx="76" cy="2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ja-JP" sz="800" kern="10" dirty="0">
                  <a:solidFill>
                    <a:srgbClr val="FFFFFF"/>
                  </a:solidFill>
                  <a:latin typeface="ＭＳ Ｐゴシック"/>
                  <a:ea typeface="ＭＳ Ｐゴシック"/>
                </a:rPr>
                <a:t>ROUTE</a:t>
              </a:r>
              <a:endParaRPr lang="ja-JP" altLang="en-US" sz="800" kern="10" dirty="0">
                <a:solidFill>
                  <a:srgbClr val="FFFFFF"/>
                </a:solidFill>
                <a:latin typeface="ＭＳ Ｐゴシック"/>
                <a:ea typeface="ＭＳ Ｐゴシック"/>
              </a:endParaRPr>
            </a:p>
          </p:txBody>
        </p:sp>
        <p:sp>
          <p:nvSpPr>
            <p:cNvPr id="349" name="WordArt 174">
              <a:extLst>
                <a:ext uri="{FF2B5EF4-FFF2-40B4-BE49-F238E27FC236}">
                  <a16:creationId xmlns:a16="http://schemas.microsoft.com/office/drawing/2014/main" id="{776DD0FC-A7E4-48F3-8F30-335D10452318}"/>
                </a:ext>
              </a:extLst>
            </p:cNvPr>
            <p:cNvSpPr>
              <a:spLocks noChangeArrowheads="1" noChangeShapeType="1" noTextEdit="1"/>
            </p:cNvSpPr>
            <p:nvPr/>
          </p:nvSpPr>
          <p:spPr bwMode="auto">
            <a:xfrm>
              <a:off x="1740" y="3066"/>
              <a:ext cx="108" cy="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ja-JP" sz="800" b="1" kern="10" dirty="0">
                  <a:solidFill>
                    <a:srgbClr val="FFFFFF"/>
                  </a:solidFill>
                  <a:latin typeface="ＭＳ Ｐゴシック"/>
                  <a:ea typeface="ＭＳ Ｐゴシック"/>
                </a:rPr>
                <a:t>423</a:t>
              </a:r>
              <a:endParaRPr lang="ja-JP" altLang="en-US" sz="800" b="1" kern="10" dirty="0">
                <a:solidFill>
                  <a:srgbClr val="FFFFFF"/>
                </a:solidFill>
                <a:latin typeface="ＭＳ Ｐゴシック"/>
                <a:ea typeface="ＭＳ Ｐゴシック"/>
              </a:endParaRPr>
            </a:p>
          </p:txBody>
        </p:sp>
      </p:grpSp>
      <p:sp>
        <p:nvSpPr>
          <p:cNvPr id="350" name="フリーフォーム 125">
            <a:extLst>
              <a:ext uri="{FF2B5EF4-FFF2-40B4-BE49-F238E27FC236}">
                <a16:creationId xmlns:a16="http://schemas.microsoft.com/office/drawing/2014/main" id="{D611724E-C522-4D26-ABF8-DDB4AD539CDC}"/>
              </a:ext>
            </a:extLst>
          </p:cNvPr>
          <p:cNvSpPr/>
          <p:nvPr/>
        </p:nvSpPr>
        <p:spPr>
          <a:xfrm>
            <a:off x="2892282" y="3177771"/>
            <a:ext cx="257175" cy="623743"/>
          </a:xfrm>
          <a:custGeom>
            <a:avLst/>
            <a:gdLst>
              <a:gd name="connsiteX0" fmla="*/ 0 w 723900"/>
              <a:gd name="connsiteY0" fmla="*/ 0 h 1504950"/>
              <a:gd name="connsiteX1" fmla="*/ 254000 w 723900"/>
              <a:gd name="connsiteY1" fmla="*/ 184150 h 1504950"/>
              <a:gd name="connsiteX2" fmla="*/ 307975 w 723900"/>
              <a:gd name="connsiteY2" fmla="*/ 371475 h 1504950"/>
              <a:gd name="connsiteX3" fmla="*/ 431800 w 723900"/>
              <a:gd name="connsiteY3" fmla="*/ 492125 h 1504950"/>
              <a:gd name="connsiteX4" fmla="*/ 492125 w 723900"/>
              <a:gd name="connsiteY4" fmla="*/ 673100 h 1504950"/>
              <a:gd name="connsiteX5" fmla="*/ 542925 w 723900"/>
              <a:gd name="connsiteY5" fmla="*/ 936625 h 1504950"/>
              <a:gd name="connsiteX6" fmla="*/ 603250 w 723900"/>
              <a:gd name="connsiteY6" fmla="*/ 1098550 h 1504950"/>
              <a:gd name="connsiteX7" fmla="*/ 590550 w 723900"/>
              <a:gd name="connsiteY7" fmla="*/ 1212850 h 1504950"/>
              <a:gd name="connsiteX8" fmla="*/ 619125 w 723900"/>
              <a:gd name="connsiteY8" fmla="*/ 1225550 h 1504950"/>
              <a:gd name="connsiteX9" fmla="*/ 720725 w 723900"/>
              <a:gd name="connsiteY9" fmla="*/ 1393825 h 1504950"/>
              <a:gd name="connsiteX10" fmla="*/ 723900 w 723900"/>
              <a:gd name="connsiteY10" fmla="*/ 1504950 h 1504950"/>
              <a:gd name="connsiteX0" fmla="*/ 0 w 720725"/>
              <a:gd name="connsiteY0" fmla="*/ 0 h 1393825"/>
              <a:gd name="connsiteX1" fmla="*/ 254000 w 720725"/>
              <a:gd name="connsiteY1" fmla="*/ 184150 h 1393825"/>
              <a:gd name="connsiteX2" fmla="*/ 307975 w 720725"/>
              <a:gd name="connsiteY2" fmla="*/ 371475 h 1393825"/>
              <a:gd name="connsiteX3" fmla="*/ 431800 w 720725"/>
              <a:gd name="connsiteY3" fmla="*/ 492125 h 1393825"/>
              <a:gd name="connsiteX4" fmla="*/ 492125 w 720725"/>
              <a:gd name="connsiteY4" fmla="*/ 673100 h 1393825"/>
              <a:gd name="connsiteX5" fmla="*/ 542925 w 720725"/>
              <a:gd name="connsiteY5" fmla="*/ 936625 h 1393825"/>
              <a:gd name="connsiteX6" fmla="*/ 603250 w 720725"/>
              <a:gd name="connsiteY6" fmla="*/ 1098550 h 1393825"/>
              <a:gd name="connsiteX7" fmla="*/ 590550 w 720725"/>
              <a:gd name="connsiteY7" fmla="*/ 1212850 h 1393825"/>
              <a:gd name="connsiteX8" fmla="*/ 619125 w 720725"/>
              <a:gd name="connsiteY8" fmla="*/ 1225550 h 1393825"/>
              <a:gd name="connsiteX9" fmla="*/ 720725 w 720725"/>
              <a:gd name="connsiteY9" fmla="*/ 1393825 h 1393825"/>
              <a:gd name="connsiteX0" fmla="*/ 0 w 619125"/>
              <a:gd name="connsiteY0" fmla="*/ 0 h 1225550"/>
              <a:gd name="connsiteX1" fmla="*/ 254000 w 619125"/>
              <a:gd name="connsiteY1" fmla="*/ 184150 h 1225550"/>
              <a:gd name="connsiteX2" fmla="*/ 307975 w 619125"/>
              <a:gd name="connsiteY2" fmla="*/ 371475 h 1225550"/>
              <a:gd name="connsiteX3" fmla="*/ 431800 w 619125"/>
              <a:gd name="connsiteY3" fmla="*/ 492125 h 1225550"/>
              <a:gd name="connsiteX4" fmla="*/ 492125 w 619125"/>
              <a:gd name="connsiteY4" fmla="*/ 673100 h 1225550"/>
              <a:gd name="connsiteX5" fmla="*/ 542925 w 619125"/>
              <a:gd name="connsiteY5" fmla="*/ 936625 h 1225550"/>
              <a:gd name="connsiteX6" fmla="*/ 603250 w 619125"/>
              <a:gd name="connsiteY6" fmla="*/ 1098550 h 1225550"/>
              <a:gd name="connsiteX7" fmla="*/ 590550 w 619125"/>
              <a:gd name="connsiteY7" fmla="*/ 1212850 h 1225550"/>
              <a:gd name="connsiteX8" fmla="*/ 619125 w 619125"/>
              <a:gd name="connsiteY8" fmla="*/ 1225550 h 1225550"/>
              <a:gd name="connsiteX0" fmla="*/ 0 w 603250"/>
              <a:gd name="connsiteY0" fmla="*/ 0 h 1212850"/>
              <a:gd name="connsiteX1" fmla="*/ 254000 w 603250"/>
              <a:gd name="connsiteY1" fmla="*/ 184150 h 1212850"/>
              <a:gd name="connsiteX2" fmla="*/ 307975 w 603250"/>
              <a:gd name="connsiteY2" fmla="*/ 371475 h 1212850"/>
              <a:gd name="connsiteX3" fmla="*/ 431800 w 603250"/>
              <a:gd name="connsiteY3" fmla="*/ 492125 h 1212850"/>
              <a:gd name="connsiteX4" fmla="*/ 492125 w 603250"/>
              <a:gd name="connsiteY4" fmla="*/ 673100 h 1212850"/>
              <a:gd name="connsiteX5" fmla="*/ 542925 w 603250"/>
              <a:gd name="connsiteY5" fmla="*/ 936625 h 1212850"/>
              <a:gd name="connsiteX6" fmla="*/ 603250 w 603250"/>
              <a:gd name="connsiteY6" fmla="*/ 1098550 h 1212850"/>
              <a:gd name="connsiteX7" fmla="*/ 590550 w 603250"/>
              <a:gd name="connsiteY7" fmla="*/ 1212850 h 1212850"/>
              <a:gd name="connsiteX0" fmla="*/ 0 w 603250"/>
              <a:gd name="connsiteY0" fmla="*/ 0 h 1098550"/>
              <a:gd name="connsiteX1" fmla="*/ 254000 w 603250"/>
              <a:gd name="connsiteY1" fmla="*/ 184150 h 1098550"/>
              <a:gd name="connsiteX2" fmla="*/ 307975 w 603250"/>
              <a:gd name="connsiteY2" fmla="*/ 371475 h 1098550"/>
              <a:gd name="connsiteX3" fmla="*/ 431800 w 603250"/>
              <a:gd name="connsiteY3" fmla="*/ 492125 h 1098550"/>
              <a:gd name="connsiteX4" fmla="*/ 492125 w 603250"/>
              <a:gd name="connsiteY4" fmla="*/ 673100 h 1098550"/>
              <a:gd name="connsiteX5" fmla="*/ 542925 w 603250"/>
              <a:gd name="connsiteY5" fmla="*/ 936625 h 1098550"/>
              <a:gd name="connsiteX6" fmla="*/ 603250 w 603250"/>
              <a:gd name="connsiteY6" fmla="*/ 1098550 h 1098550"/>
              <a:gd name="connsiteX0" fmla="*/ 0 w 603250"/>
              <a:gd name="connsiteY0" fmla="*/ 0 h 1077768"/>
              <a:gd name="connsiteX1" fmla="*/ 254000 w 603250"/>
              <a:gd name="connsiteY1" fmla="*/ 184150 h 1077768"/>
              <a:gd name="connsiteX2" fmla="*/ 307975 w 603250"/>
              <a:gd name="connsiteY2" fmla="*/ 371475 h 1077768"/>
              <a:gd name="connsiteX3" fmla="*/ 431800 w 603250"/>
              <a:gd name="connsiteY3" fmla="*/ 492125 h 1077768"/>
              <a:gd name="connsiteX4" fmla="*/ 492125 w 603250"/>
              <a:gd name="connsiteY4" fmla="*/ 673100 h 1077768"/>
              <a:gd name="connsiteX5" fmla="*/ 542925 w 603250"/>
              <a:gd name="connsiteY5" fmla="*/ 936625 h 1077768"/>
              <a:gd name="connsiteX6" fmla="*/ 603250 w 603250"/>
              <a:gd name="connsiteY6" fmla="*/ 1077768 h 1077768"/>
              <a:gd name="connsiteX0" fmla="*/ 0 w 565150"/>
              <a:gd name="connsiteY0" fmla="*/ 0 h 995218"/>
              <a:gd name="connsiteX1" fmla="*/ 254000 w 565150"/>
              <a:gd name="connsiteY1" fmla="*/ 184150 h 995218"/>
              <a:gd name="connsiteX2" fmla="*/ 307975 w 565150"/>
              <a:gd name="connsiteY2" fmla="*/ 371475 h 995218"/>
              <a:gd name="connsiteX3" fmla="*/ 431800 w 565150"/>
              <a:gd name="connsiteY3" fmla="*/ 492125 h 995218"/>
              <a:gd name="connsiteX4" fmla="*/ 492125 w 565150"/>
              <a:gd name="connsiteY4" fmla="*/ 673100 h 995218"/>
              <a:gd name="connsiteX5" fmla="*/ 542925 w 565150"/>
              <a:gd name="connsiteY5" fmla="*/ 936625 h 995218"/>
              <a:gd name="connsiteX6" fmla="*/ 565150 w 565150"/>
              <a:gd name="connsiteY6" fmla="*/ 995218 h 995218"/>
              <a:gd name="connsiteX0" fmla="*/ 0 w 321310"/>
              <a:gd name="connsiteY0" fmla="*/ 13970 h 811068"/>
              <a:gd name="connsiteX1" fmla="*/ 10160 w 321310"/>
              <a:gd name="connsiteY1" fmla="*/ 0 h 811068"/>
              <a:gd name="connsiteX2" fmla="*/ 64135 w 321310"/>
              <a:gd name="connsiteY2" fmla="*/ 187325 h 811068"/>
              <a:gd name="connsiteX3" fmla="*/ 187960 w 321310"/>
              <a:gd name="connsiteY3" fmla="*/ 307975 h 811068"/>
              <a:gd name="connsiteX4" fmla="*/ 248285 w 321310"/>
              <a:gd name="connsiteY4" fmla="*/ 488950 h 811068"/>
              <a:gd name="connsiteX5" fmla="*/ 299085 w 321310"/>
              <a:gd name="connsiteY5" fmla="*/ 752475 h 811068"/>
              <a:gd name="connsiteX6" fmla="*/ 321310 w 321310"/>
              <a:gd name="connsiteY6" fmla="*/ 811068 h 811068"/>
              <a:gd name="connsiteX0" fmla="*/ 0 w 321310"/>
              <a:gd name="connsiteY0" fmla="*/ 0 h 797098"/>
              <a:gd name="connsiteX1" fmla="*/ 86360 w 321310"/>
              <a:gd name="connsiteY1" fmla="*/ 219710 h 797098"/>
              <a:gd name="connsiteX2" fmla="*/ 64135 w 321310"/>
              <a:gd name="connsiteY2" fmla="*/ 173355 h 797098"/>
              <a:gd name="connsiteX3" fmla="*/ 187960 w 321310"/>
              <a:gd name="connsiteY3" fmla="*/ 294005 h 797098"/>
              <a:gd name="connsiteX4" fmla="*/ 248285 w 321310"/>
              <a:gd name="connsiteY4" fmla="*/ 474980 h 797098"/>
              <a:gd name="connsiteX5" fmla="*/ 299085 w 321310"/>
              <a:gd name="connsiteY5" fmla="*/ 738505 h 797098"/>
              <a:gd name="connsiteX6" fmla="*/ 321310 w 321310"/>
              <a:gd name="connsiteY6" fmla="*/ 797098 h 797098"/>
              <a:gd name="connsiteX0" fmla="*/ 22225 w 257175"/>
              <a:gd name="connsiteY0" fmla="*/ 46355 h 623743"/>
              <a:gd name="connsiteX1" fmla="*/ 0 w 257175"/>
              <a:gd name="connsiteY1" fmla="*/ 0 h 623743"/>
              <a:gd name="connsiteX2" fmla="*/ 123825 w 257175"/>
              <a:gd name="connsiteY2" fmla="*/ 120650 h 623743"/>
              <a:gd name="connsiteX3" fmla="*/ 184150 w 257175"/>
              <a:gd name="connsiteY3" fmla="*/ 301625 h 623743"/>
              <a:gd name="connsiteX4" fmla="*/ 234950 w 257175"/>
              <a:gd name="connsiteY4" fmla="*/ 565150 h 623743"/>
              <a:gd name="connsiteX5" fmla="*/ 257175 w 257175"/>
              <a:gd name="connsiteY5" fmla="*/ 623743 h 62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 h="623743">
                <a:moveTo>
                  <a:pt x="22225" y="46355"/>
                </a:moveTo>
                <a:lnTo>
                  <a:pt x="0" y="0"/>
                </a:lnTo>
                <a:lnTo>
                  <a:pt x="123825" y="120650"/>
                </a:lnTo>
                <a:lnTo>
                  <a:pt x="184150" y="301625"/>
                </a:lnTo>
                <a:lnTo>
                  <a:pt x="234950" y="565150"/>
                </a:lnTo>
                <a:cubicBezTo>
                  <a:pt x="255058" y="612198"/>
                  <a:pt x="237067" y="576695"/>
                  <a:pt x="257175" y="623743"/>
                </a:cubicBezTo>
              </a:path>
            </a:pathLst>
          </a:cu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1" name="Group 169">
            <a:extLst>
              <a:ext uri="{FF2B5EF4-FFF2-40B4-BE49-F238E27FC236}">
                <a16:creationId xmlns:a16="http://schemas.microsoft.com/office/drawing/2014/main" id="{E71B1CA5-2291-4F61-BBBD-C34B2C9F075A}"/>
              </a:ext>
            </a:extLst>
          </p:cNvPr>
          <p:cNvGrpSpPr>
            <a:grpSpLocks noChangeAspect="1"/>
          </p:cNvGrpSpPr>
          <p:nvPr/>
        </p:nvGrpSpPr>
        <p:grpSpPr bwMode="auto">
          <a:xfrm>
            <a:off x="2921259" y="3288100"/>
            <a:ext cx="230026" cy="216000"/>
            <a:chOff x="1678" y="3008"/>
            <a:chExt cx="224" cy="224"/>
          </a:xfrm>
        </p:grpSpPr>
        <p:sp>
          <p:nvSpPr>
            <p:cNvPr id="352" name="Freeform 170">
              <a:extLst>
                <a:ext uri="{FF2B5EF4-FFF2-40B4-BE49-F238E27FC236}">
                  <a16:creationId xmlns:a16="http://schemas.microsoft.com/office/drawing/2014/main" id="{62C846C6-2EC9-467E-8772-4BF8C03CFBA5}"/>
                </a:ext>
              </a:extLst>
            </p:cNvPr>
            <p:cNvSpPr>
              <a:spLocks/>
            </p:cNvSpPr>
            <p:nvPr/>
          </p:nvSpPr>
          <p:spPr bwMode="auto">
            <a:xfrm>
              <a:off x="1678" y="3008"/>
              <a:ext cx="224" cy="224"/>
            </a:xfrm>
            <a:custGeom>
              <a:avLst/>
              <a:gdLst>
                <a:gd name="T0" fmla="*/ 756254506 w 70"/>
                <a:gd name="T1" fmla="*/ 107563281 h 68"/>
                <a:gd name="T2" fmla="*/ 814937866 w 70"/>
                <a:gd name="T3" fmla="*/ 194247562 h 68"/>
                <a:gd name="T4" fmla="*/ 826512774 w 70"/>
                <a:gd name="T5" fmla="*/ 285404810 h 68"/>
                <a:gd name="T6" fmla="*/ 814937866 w 70"/>
                <a:gd name="T7" fmla="*/ 370715546 h 68"/>
                <a:gd name="T8" fmla="*/ 789713613 w 70"/>
                <a:gd name="T9" fmla="*/ 478280007 h 68"/>
                <a:gd name="T10" fmla="*/ 744678554 w 70"/>
                <a:gd name="T11" fmla="*/ 672522526 h 68"/>
                <a:gd name="T12" fmla="*/ 686029805 w 70"/>
                <a:gd name="T13" fmla="*/ 817714668 h 68"/>
                <a:gd name="T14" fmla="*/ 590183238 w 70"/>
                <a:gd name="T15" fmla="*/ 1010589868 h 68"/>
                <a:gd name="T16" fmla="*/ 531428086 w 70"/>
                <a:gd name="T17" fmla="*/ 1097231787 h 68"/>
                <a:gd name="T18" fmla="*/ 472669850 w 70"/>
                <a:gd name="T19" fmla="*/ 1167191865 h 68"/>
                <a:gd name="T20" fmla="*/ 435935837 w 70"/>
                <a:gd name="T21" fmla="*/ 1188392896 h 68"/>
                <a:gd name="T22" fmla="*/ 402400902 w 70"/>
                <a:gd name="T23" fmla="*/ 1204795174 h 68"/>
                <a:gd name="T24" fmla="*/ 353747600 w 70"/>
                <a:gd name="T25" fmla="*/ 1188392896 h 68"/>
                <a:gd name="T26" fmla="*/ 332141587 w 70"/>
                <a:gd name="T27" fmla="*/ 1167191865 h 68"/>
                <a:gd name="T28" fmla="*/ 273139466 w 70"/>
                <a:gd name="T29" fmla="*/ 1097231787 h 68"/>
                <a:gd name="T30" fmla="*/ 214384314 w 70"/>
                <a:gd name="T31" fmla="*/ 989208469 h 68"/>
                <a:gd name="T32" fmla="*/ 140527965 w 70"/>
                <a:gd name="T33" fmla="*/ 817714668 h 68"/>
                <a:gd name="T34" fmla="*/ 80714138 w 70"/>
                <a:gd name="T35" fmla="*/ 656124109 h 68"/>
                <a:gd name="T36" fmla="*/ 36702454 w 70"/>
                <a:gd name="T37" fmla="*/ 494682180 h 68"/>
                <a:gd name="T38" fmla="*/ 11469517 w 70"/>
                <a:gd name="T39" fmla="*/ 370715546 h 68"/>
                <a:gd name="T40" fmla="*/ 0 w 70"/>
                <a:gd name="T41" fmla="*/ 285404810 h 68"/>
                <a:gd name="T42" fmla="*/ 21956035 w 70"/>
                <a:gd name="T43" fmla="*/ 194247562 h 68"/>
                <a:gd name="T44" fmla="*/ 80714138 w 70"/>
                <a:gd name="T45" fmla="*/ 123948825 h 68"/>
                <a:gd name="T46" fmla="*/ 154601718 w 70"/>
                <a:gd name="T47" fmla="*/ 70432847 h 68"/>
                <a:gd name="T48" fmla="*/ 224829798 w 70"/>
                <a:gd name="T49" fmla="*/ 37627322 h 68"/>
                <a:gd name="T50" fmla="*/ 412855725 w 70"/>
                <a:gd name="T51" fmla="*/ 0 h 68"/>
                <a:gd name="T52" fmla="*/ 612142224 w 70"/>
                <a:gd name="T53" fmla="*/ 16402169 h 68"/>
                <a:gd name="T54" fmla="*/ 697496310 w 70"/>
                <a:gd name="T55" fmla="*/ 54030674 h 68"/>
                <a:gd name="T56" fmla="*/ 756254506 w 70"/>
                <a:gd name="T57" fmla="*/ 107563281 h 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68"/>
                <a:gd name="T89" fmla="*/ 70 w 70"/>
                <a:gd name="T90" fmla="*/ 68 h 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68">
                  <a:moveTo>
                    <a:pt x="64" y="6"/>
                  </a:moveTo>
                  <a:cubicBezTo>
                    <a:pt x="65" y="7"/>
                    <a:pt x="68" y="9"/>
                    <a:pt x="69" y="11"/>
                  </a:cubicBezTo>
                  <a:cubicBezTo>
                    <a:pt x="70" y="13"/>
                    <a:pt x="70" y="14"/>
                    <a:pt x="70" y="16"/>
                  </a:cubicBezTo>
                  <a:lnTo>
                    <a:pt x="69" y="21"/>
                  </a:lnTo>
                  <a:lnTo>
                    <a:pt x="67" y="27"/>
                  </a:lnTo>
                  <a:lnTo>
                    <a:pt x="63" y="38"/>
                  </a:lnTo>
                  <a:lnTo>
                    <a:pt x="58" y="46"/>
                  </a:lnTo>
                  <a:lnTo>
                    <a:pt x="50" y="57"/>
                  </a:lnTo>
                  <a:lnTo>
                    <a:pt x="45" y="62"/>
                  </a:lnTo>
                  <a:lnTo>
                    <a:pt x="40" y="66"/>
                  </a:lnTo>
                  <a:lnTo>
                    <a:pt x="37" y="67"/>
                  </a:lnTo>
                  <a:lnTo>
                    <a:pt x="34" y="68"/>
                  </a:lnTo>
                  <a:lnTo>
                    <a:pt x="30" y="67"/>
                  </a:lnTo>
                  <a:lnTo>
                    <a:pt x="28" y="66"/>
                  </a:lnTo>
                  <a:lnTo>
                    <a:pt x="23" y="62"/>
                  </a:lnTo>
                  <a:lnTo>
                    <a:pt x="18" y="56"/>
                  </a:lnTo>
                  <a:lnTo>
                    <a:pt x="12" y="46"/>
                  </a:lnTo>
                  <a:lnTo>
                    <a:pt x="7" y="37"/>
                  </a:lnTo>
                  <a:lnTo>
                    <a:pt x="3" y="28"/>
                  </a:lnTo>
                  <a:lnTo>
                    <a:pt x="1" y="21"/>
                  </a:lnTo>
                  <a:lnTo>
                    <a:pt x="0" y="16"/>
                  </a:lnTo>
                  <a:lnTo>
                    <a:pt x="2" y="11"/>
                  </a:lnTo>
                  <a:lnTo>
                    <a:pt x="7" y="7"/>
                  </a:lnTo>
                  <a:lnTo>
                    <a:pt x="13" y="4"/>
                  </a:lnTo>
                  <a:lnTo>
                    <a:pt x="19" y="2"/>
                  </a:lnTo>
                  <a:lnTo>
                    <a:pt x="35" y="0"/>
                  </a:lnTo>
                  <a:lnTo>
                    <a:pt x="52" y="1"/>
                  </a:lnTo>
                  <a:lnTo>
                    <a:pt x="59" y="3"/>
                  </a:lnTo>
                  <a:lnTo>
                    <a:pt x="64" y="6"/>
                  </a:lnTo>
                </a:path>
              </a:pathLst>
            </a:custGeom>
            <a:solidFill>
              <a:srgbClr val="FFFFFF"/>
            </a:solidFill>
            <a:ln w="0" cap="flat" cmpd="sng">
              <a:solidFill>
                <a:srgbClr val="000000"/>
              </a:solidFill>
              <a:prstDash val="solid"/>
              <a:round/>
              <a:headEnd type="none" w="med" len="med"/>
              <a:tailEnd type="none" w="med" len="med"/>
            </a:ln>
          </p:spPr>
          <p:txBody>
            <a:bodyPr/>
            <a:lstStyle/>
            <a:p>
              <a:endParaRPr lang="ja-JP" altLang="en-US"/>
            </a:p>
          </p:txBody>
        </p:sp>
        <p:sp>
          <p:nvSpPr>
            <p:cNvPr id="353" name="Freeform 171">
              <a:extLst>
                <a:ext uri="{FF2B5EF4-FFF2-40B4-BE49-F238E27FC236}">
                  <a16:creationId xmlns:a16="http://schemas.microsoft.com/office/drawing/2014/main" id="{19295DD7-81D6-4566-897A-CC8EF0485B63}"/>
                </a:ext>
              </a:extLst>
            </p:cNvPr>
            <p:cNvSpPr>
              <a:spLocks/>
            </p:cNvSpPr>
            <p:nvPr/>
          </p:nvSpPr>
          <p:spPr bwMode="auto">
            <a:xfrm>
              <a:off x="1694" y="3021"/>
              <a:ext cx="195" cy="195"/>
            </a:xfrm>
            <a:custGeom>
              <a:avLst/>
              <a:gdLst>
                <a:gd name="T0" fmla="*/ 651592577 w 61"/>
                <a:gd name="T1" fmla="*/ 95013978 h 59"/>
                <a:gd name="T2" fmla="*/ 699280690 w 61"/>
                <a:gd name="T3" fmla="*/ 185085284 h 59"/>
                <a:gd name="T4" fmla="*/ 709674800 w 61"/>
                <a:gd name="T5" fmla="*/ 258029087 h 59"/>
                <a:gd name="T6" fmla="*/ 699280690 w 61"/>
                <a:gd name="T7" fmla="*/ 330972856 h 59"/>
                <a:gd name="T8" fmla="*/ 672998967 w 61"/>
                <a:gd name="T9" fmla="*/ 426641230 h 59"/>
                <a:gd name="T10" fmla="*/ 629868643 w 61"/>
                <a:gd name="T11" fmla="*/ 611722549 h 59"/>
                <a:gd name="T12" fmla="*/ 571799072 w 61"/>
                <a:gd name="T13" fmla="*/ 779864085 h 59"/>
                <a:gd name="T14" fmla="*/ 513751226 w 61"/>
                <a:gd name="T15" fmla="*/ 908808522 h 59"/>
                <a:gd name="T16" fmla="*/ 455667676 w 61"/>
                <a:gd name="T17" fmla="*/ 998824915 h 59"/>
                <a:gd name="T18" fmla="*/ 407530621 w 61"/>
                <a:gd name="T19" fmla="*/ 1054823888 h 59"/>
                <a:gd name="T20" fmla="*/ 371205670 w 61"/>
                <a:gd name="T21" fmla="*/ 1078927150 h 59"/>
                <a:gd name="T22" fmla="*/ 349481398 w 61"/>
                <a:gd name="T23" fmla="*/ 1093893338 h 59"/>
                <a:gd name="T24" fmla="*/ 301793297 w 61"/>
                <a:gd name="T25" fmla="*/ 1078927150 h 59"/>
                <a:gd name="T26" fmla="*/ 280039369 w 61"/>
                <a:gd name="T27" fmla="*/ 1054823888 h 59"/>
                <a:gd name="T28" fmla="*/ 233364115 w 61"/>
                <a:gd name="T29" fmla="*/ 998824915 h 59"/>
                <a:gd name="T30" fmla="*/ 185563726 w 61"/>
                <a:gd name="T31" fmla="*/ 908808522 h 59"/>
                <a:gd name="T32" fmla="*/ 116120748 w 61"/>
                <a:gd name="T33" fmla="*/ 740807310 h 59"/>
                <a:gd name="T34" fmla="*/ 69446415 w 61"/>
                <a:gd name="T35" fmla="*/ 594778804 h 59"/>
                <a:gd name="T36" fmla="*/ 36324952 w 61"/>
                <a:gd name="T37" fmla="*/ 443584837 h 59"/>
                <a:gd name="T38" fmla="*/ 11363190 w 61"/>
                <a:gd name="T39" fmla="*/ 330972856 h 59"/>
                <a:gd name="T40" fmla="*/ 0 w 61"/>
                <a:gd name="T41" fmla="*/ 258029087 h 59"/>
                <a:gd name="T42" fmla="*/ 21724263 w 61"/>
                <a:gd name="T43" fmla="*/ 185085284 h 59"/>
                <a:gd name="T44" fmla="*/ 69446415 w 61"/>
                <a:gd name="T45" fmla="*/ 112142682 h 59"/>
                <a:gd name="T46" fmla="*/ 127483938 w 61"/>
                <a:gd name="T47" fmla="*/ 56000163 h 59"/>
                <a:gd name="T48" fmla="*/ 197035832 w 61"/>
                <a:gd name="T49" fmla="*/ 39056887 h 59"/>
                <a:gd name="T50" fmla="*/ 359842480 w 61"/>
                <a:gd name="T51" fmla="*/ 0 h 59"/>
                <a:gd name="T52" fmla="*/ 523651267 w 61"/>
                <a:gd name="T53" fmla="*/ 16943639 h 59"/>
                <a:gd name="T54" fmla="*/ 593195518 w 61"/>
                <a:gd name="T55" fmla="*/ 56000163 h 59"/>
                <a:gd name="T56" fmla="*/ 651592577 w 61"/>
                <a:gd name="T57" fmla="*/ 9501397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59"/>
                <a:gd name="T89" fmla="*/ 61 w 61"/>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59">
                  <a:moveTo>
                    <a:pt x="56" y="5"/>
                  </a:moveTo>
                  <a:cubicBezTo>
                    <a:pt x="57" y="6"/>
                    <a:pt x="59" y="8"/>
                    <a:pt x="60" y="10"/>
                  </a:cubicBezTo>
                  <a:cubicBezTo>
                    <a:pt x="61" y="11"/>
                    <a:pt x="61" y="12"/>
                    <a:pt x="61" y="14"/>
                  </a:cubicBezTo>
                  <a:lnTo>
                    <a:pt x="60" y="18"/>
                  </a:lnTo>
                  <a:lnTo>
                    <a:pt x="58" y="23"/>
                  </a:lnTo>
                  <a:lnTo>
                    <a:pt x="54" y="33"/>
                  </a:lnTo>
                  <a:lnTo>
                    <a:pt x="49" y="42"/>
                  </a:lnTo>
                  <a:lnTo>
                    <a:pt x="44" y="49"/>
                  </a:lnTo>
                  <a:lnTo>
                    <a:pt x="39" y="54"/>
                  </a:lnTo>
                  <a:lnTo>
                    <a:pt x="35" y="57"/>
                  </a:lnTo>
                  <a:lnTo>
                    <a:pt x="32" y="58"/>
                  </a:lnTo>
                  <a:lnTo>
                    <a:pt x="30" y="59"/>
                  </a:lnTo>
                  <a:lnTo>
                    <a:pt x="26" y="58"/>
                  </a:lnTo>
                  <a:lnTo>
                    <a:pt x="24" y="57"/>
                  </a:lnTo>
                  <a:lnTo>
                    <a:pt x="20" y="54"/>
                  </a:lnTo>
                  <a:lnTo>
                    <a:pt x="16" y="49"/>
                  </a:lnTo>
                  <a:lnTo>
                    <a:pt x="10" y="40"/>
                  </a:lnTo>
                  <a:lnTo>
                    <a:pt x="6" y="32"/>
                  </a:lnTo>
                  <a:lnTo>
                    <a:pt x="3" y="24"/>
                  </a:lnTo>
                  <a:lnTo>
                    <a:pt x="1" y="18"/>
                  </a:lnTo>
                  <a:lnTo>
                    <a:pt x="0" y="14"/>
                  </a:lnTo>
                  <a:lnTo>
                    <a:pt x="2" y="10"/>
                  </a:lnTo>
                  <a:lnTo>
                    <a:pt x="6" y="6"/>
                  </a:lnTo>
                  <a:lnTo>
                    <a:pt x="11" y="3"/>
                  </a:lnTo>
                  <a:lnTo>
                    <a:pt x="17" y="2"/>
                  </a:lnTo>
                  <a:lnTo>
                    <a:pt x="31" y="0"/>
                  </a:lnTo>
                  <a:lnTo>
                    <a:pt x="45" y="1"/>
                  </a:lnTo>
                  <a:lnTo>
                    <a:pt x="51" y="3"/>
                  </a:lnTo>
                  <a:lnTo>
                    <a:pt x="56" y="5"/>
                  </a:lnTo>
                </a:path>
              </a:pathLst>
            </a:custGeom>
            <a:solidFill>
              <a:srgbClr val="0000FF"/>
            </a:solidFill>
            <a:ln w="0" cap="flat" cmpd="sng">
              <a:solidFill>
                <a:srgbClr val="000000"/>
              </a:solidFill>
              <a:prstDash val="solid"/>
              <a:round/>
              <a:headEnd type="none" w="med" len="med"/>
              <a:tailEnd type="none" w="med" len="med"/>
            </a:ln>
          </p:spPr>
          <p:txBody>
            <a:bodyPr/>
            <a:lstStyle/>
            <a:p>
              <a:endParaRPr lang="ja-JP" altLang="en-US"/>
            </a:p>
          </p:txBody>
        </p:sp>
        <p:sp>
          <p:nvSpPr>
            <p:cNvPr id="354" name="WordArt 172">
              <a:extLst>
                <a:ext uri="{FF2B5EF4-FFF2-40B4-BE49-F238E27FC236}">
                  <a16:creationId xmlns:a16="http://schemas.microsoft.com/office/drawing/2014/main" id="{00D19DA8-7E95-4956-B8E4-58004D8961BB}"/>
                </a:ext>
              </a:extLst>
            </p:cNvPr>
            <p:cNvSpPr>
              <a:spLocks noChangeArrowheads="1" noChangeShapeType="1" noTextEdit="1"/>
            </p:cNvSpPr>
            <p:nvPr/>
          </p:nvSpPr>
          <p:spPr bwMode="auto">
            <a:xfrm>
              <a:off x="1745" y="3038"/>
              <a:ext cx="90" cy="2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ja-JP" altLang="en-US" sz="800" kern="10">
                  <a:solidFill>
                    <a:srgbClr val="FFFFFF"/>
                  </a:solidFill>
                  <a:latin typeface="ＭＳ Ｐゴシック"/>
                  <a:ea typeface="ＭＳ Ｐゴシック"/>
                </a:rPr>
                <a:t>国　道</a:t>
              </a:r>
            </a:p>
          </p:txBody>
        </p:sp>
        <p:sp>
          <p:nvSpPr>
            <p:cNvPr id="355" name="WordArt 173">
              <a:extLst>
                <a:ext uri="{FF2B5EF4-FFF2-40B4-BE49-F238E27FC236}">
                  <a16:creationId xmlns:a16="http://schemas.microsoft.com/office/drawing/2014/main" id="{AFBE46EC-3A75-4C10-910A-1576C2C0F220}"/>
                </a:ext>
              </a:extLst>
            </p:cNvPr>
            <p:cNvSpPr>
              <a:spLocks noChangeArrowheads="1" noChangeShapeType="1" noTextEdit="1"/>
            </p:cNvSpPr>
            <p:nvPr/>
          </p:nvSpPr>
          <p:spPr bwMode="auto">
            <a:xfrm>
              <a:off x="1752" y="3163"/>
              <a:ext cx="76" cy="2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ja-JP" sz="800" kern="10" dirty="0">
                  <a:solidFill>
                    <a:srgbClr val="FFFFFF"/>
                  </a:solidFill>
                  <a:latin typeface="ＭＳ Ｐゴシック"/>
                  <a:ea typeface="ＭＳ Ｐゴシック"/>
                </a:rPr>
                <a:t>ROUTE</a:t>
              </a:r>
              <a:endParaRPr lang="ja-JP" altLang="en-US" sz="800" kern="10" dirty="0">
                <a:solidFill>
                  <a:srgbClr val="FFFFFF"/>
                </a:solidFill>
                <a:latin typeface="ＭＳ Ｐゴシック"/>
                <a:ea typeface="ＭＳ Ｐゴシック"/>
              </a:endParaRPr>
            </a:p>
          </p:txBody>
        </p:sp>
        <p:sp>
          <p:nvSpPr>
            <p:cNvPr id="356" name="WordArt 174">
              <a:extLst>
                <a:ext uri="{FF2B5EF4-FFF2-40B4-BE49-F238E27FC236}">
                  <a16:creationId xmlns:a16="http://schemas.microsoft.com/office/drawing/2014/main" id="{A72F5741-EDFE-4241-BFA1-BA5D4BC44668}"/>
                </a:ext>
              </a:extLst>
            </p:cNvPr>
            <p:cNvSpPr>
              <a:spLocks noChangeArrowheads="1" noChangeShapeType="1" noTextEdit="1"/>
            </p:cNvSpPr>
            <p:nvPr/>
          </p:nvSpPr>
          <p:spPr bwMode="auto">
            <a:xfrm>
              <a:off x="1740" y="3066"/>
              <a:ext cx="108" cy="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altLang="ja-JP" sz="800" b="1" kern="10" dirty="0">
                  <a:solidFill>
                    <a:srgbClr val="FFFFFF"/>
                  </a:solidFill>
                  <a:latin typeface="ＭＳ Ｐゴシック"/>
                  <a:ea typeface="ＭＳ Ｐゴシック"/>
                </a:rPr>
                <a:t>176</a:t>
              </a:r>
              <a:endParaRPr lang="ja-JP" altLang="en-US" sz="800" b="1" kern="10" dirty="0">
                <a:solidFill>
                  <a:srgbClr val="FFFFFF"/>
                </a:solidFill>
                <a:latin typeface="ＭＳ Ｐゴシック"/>
                <a:ea typeface="ＭＳ Ｐゴシック"/>
              </a:endParaRPr>
            </a:p>
          </p:txBody>
        </p:sp>
      </p:grpSp>
      <p:sp>
        <p:nvSpPr>
          <p:cNvPr id="357" name="フリーフォーム 215">
            <a:extLst>
              <a:ext uri="{FF2B5EF4-FFF2-40B4-BE49-F238E27FC236}">
                <a16:creationId xmlns:a16="http://schemas.microsoft.com/office/drawing/2014/main" id="{5EC254DB-1534-49E5-9CF1-0EC25DC7BCBC}"/>
              </a:ext>
            </a:extLst>
          </p:cNvPr>
          <p:cNvSpPr/>
          <p:nvPr/>
        </p:nvSpPr>
        <p:spPr>
          <a:xfrm>
            <a:off x="2775758" y="3168964"/>
            <a:ext cx="236855" cy="690245"/>
          </a:xfrm>
          <a:custGeom>
            <a:avLst/>
            <a:gdLst>
              <a:gd name="connsiteX0" fmla="*/ 28575 w 209550"/>
              <a:gd name="connsiteY0" fmla="*/ 0 h 1076325"/>
              <a:gd name="connsiteX1" fmla="*/ 0 w 209550"/>
              <a:gd name="connsiteY1" fmla="*/ 161925 h 1076325"/>
              <a:gd name="connsiteX2" fmla="*/ 209550 w 209550"/>
              <a:gd name="connsiteY2" fmla="*/ 523875 h 1076325"/>
              <a:gd name="connsiteX3" fmla="*/ 200025 w 209550"/>
              <a:gd name="connsiteY3" fmla="*/ 771525 h 1076325"/>
              <a:gd name="connsiteX4" fmla="*/ 114300 w 209550"/>
              <a:gd name="connsiteY4" fmla="*/ 942975 h 1076325"/>
              <a:gd name="connsiteX5" fmla="*/ 119062 w 209550"/>
              <a:gd name="connsiteY5" fmla="*/ 1076325 h 1076325"/>
              <a:gd name="connsiteX0" fmla="*/ 28575 w 209550"/>
              <a:gd name="connsiteY0" fmla="*/ 0 h 1019175"/>
              <a:gd name="connsiteX1" fmla="*/ 0 w 209550"/>
              <a:gd name="connsiteY1" fmla="*/ 161925 h 1019175"/>
              <a:gd name="connsiteX2" fmla="*/ 209550 w 209550"/>
              <a:gd name="connsiteY2" fmla="*/ 523875 h 1019175"/>
              <a:gd name="connsiteX3" fmla="*/ 200025 w 209550"/>
              <a:gd name="connsiteY3" fmla="*/ 771525 h 1019175"/>
              <a:gd name="connsiteX4" fmla="*/ 114300 w 209550"/>
              <a:gd name="connsiteY4" fmla="*/ 942975 h 1019175"/>
              <a:gd name="connsiteX5" fmla="*/ 119062 w 209550"/>
              <a:gd name="connsiteY5" fmla="*/ 1019175 h 1019175"/>
              <a:gd name="connsiteX0" fmla="*/ 28575 w 209550"/>
              <a:gd name="connsiteY0" fmla="*/ 0 h 1019175"/>
              <a:gd name="connsiteX1" fmla="*/ 0 w 209550"/>
              <a:gd name="connsiteY1" fmla="*/ 161925 h 1019175"/>
              <a:gd name="connsiteX2" fmla="*/ 209550 w 209550"/>
              <a:gd name="connsiteY2" fmla="*/ 523875 h 1019175"/>
              <a:gd name="connsiteX3" fmla="*/ 200025 w 209550"/>
              <a:gd name="connsiteY3" fmla="*/ 771525 h 1019175"/>
              <a:gd name="connsiteX4" fmla="*/ 140277 w 209550"/>
              <a:gd name="connsiteY4" fmla="*/ 916998 h 1019175"/>
              <a:gd name="connsiteX5" fmla="*/ 119062 w 209550"/>
              <a:gd name="connsiteY5" fmla="*/ 1019175 h 1019175"/>
              <a:gd name="connsiteX0" fmla="*/ 28575 w 209550"/>
              <a:gd name="connsiteY0" fmla="*/ 0 h 916998"/>
              <a:gd name="connsiteX1" fmla="*/ 0 w 209550"/>
              <a:gd name="connsiteY1" fmla="*/ 161925 h 916998"/>
              <a:gd name="connsiteX2" fmla="*/ 209550 w 209550"/>
              <a:gd name="connsiteY2" fmla="*/ 523875 h 916998"/>
              <a:gd name="connsiteX3" fmla="*/ 200025 w 209550"/>
              <a:gd name="connsiteY3" fmla="*/ 771525 h 916998"/>
              <a:gd name="connsiteX4" fmla="*/ 140277 w 209550"/>
              <a:gd name="connsiteY4" fmla="*/ 916998 h 916998"/>
              <a:gd name="connsiteX0" fmla="*/ 28575 w 209550"/>
              <a:gd name="connsiteY0" fmla="*/ 0 h 771525"/>
              <a:gd name="connsiteX1" fmla="*/ 0 w 209550"/>
              <a:gd name="connsiteY1" fmla="*/ 161925 h 771525"/>
              <a:gd name="connsiteX2" fmla="*/ 209550 w 209550"/>
              <a:gd name="connsiteY2" fmla="*/ 523875 h 771525"/>
              <a:gd name="connsiteX3" fmla="*/ 200025 w 209550"/>
              <a:gd name="connsiteY3" fmla="*/ 771525 h 771525"/>
              <a:gd name="connsiteX0" fmla="*/ 0 w 236855"/>
              <a:gd name="connsiteY0" fmla="*/ 0 h 690245"/>
              <a:gd name="connsiteX1" fmla="*/ 27305 w 236855"/>
              <a:gd name="connsiteY1" fmla="*/ 80645 h 690245"/>
              <a:gd name="connsiteX2" fmla="*/ 236855 w 236855"/>
              <a:gd name="connsiteY2" fmla="*/ 442595 h 690245"/>
              <a:gd name="connsiteX3" fmla="*/ 227330 w 236855"/>
              <a:gd name="connsiteY3" fmla="*/ 690245 h 690245"/>
            </a:gdLst>
            <a:ahLst/>
            <a:cxnLst>
              <a:cxn ang="0">
                <a:pos x="connsiteX0" y="connsiteY0"/>
              </a:cxn>
              <a:cxn ang="0">
                <a:pos x="connsiteX1" y="connsiteY1"/>
              </a:cxn>
              <a:cxn ang="0">
                <a:pos x="connsiteX2" y="connsiteY2"/>
              </a:cxn>
              <a:cxn ang="0">
                <a:pos x="connsiteX3" y="connsiteY3"/>
              </a:cxn>
            </a:cxnLst>
            <a:rect l="l" t="t" r="r" b="b"/>
            <a:pathLst>
              <a:path w="236855" h="690245">
                <a:moveTo>
                  <a:pt x="0" y="0"/>
                </a:moveTo>
                <a:lnTo>
                  <a:pt x="27305" y="80645"/>
                </a:lnTo>
                <a:lnTo>
                  <a:pt x="236855" y="442595"/>
                </a:lnTo>
                <a:lnTo>
                  <a:pt x="227330" y="690245"/>
                </a:lnTo>
              </a:path>
            </a:pathLst>
          </a:cu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正方形/長方形 11">
            <a:extLst>
              <a:ext uri="{FF2B5EF4-FFF2-40B4-BE49-F238E27FC236}">
                <a16:creationId xmlns:a16="http://schemas.microsoft.com/office/drawing/2014/main" id="{F32FA6EA-E490-40D3-BE82-6F00374CF5A8}"/>
              </a:ext>
            </a:extLst>
          </p:cNvPr>
          <p:cNvSpPr>
            <a:spLocks/>
          </p:cNvSpPr>
          <p:nvPr/>
        </p:nvSpPr>
        <p:spPr>
          <a:xfrm>
            <a:off x="2500689" y="3470124"/>
            <a:ext cx="1696094" cy="2045804"/>
          </a:xfrm>
          <a:custGeom>
            <a:avLst/>
            <a:gdLst>
              <a:gd name="connsiteX0" fmla="*/ 0 w 10621180"/>
              <a:gd name="connsiteY0" fmla="*/ 0 h 5310590"/>
              <a:gd name="connsiteX1" fmla="*/ 10621180 w 10621180"/>
              <a:gd name="connsiteY1" fmla="*/ 0 h 5310590"/>
              <a:gd name="connsiteX2" fmla="*/ 10621180 w 10621180"/>
              <a:gd name="connsiteY2" fmla="*/ 5310590 h 5310590"/>
              <a:gd name="connsiteX3" fmla="*/ 0 w 10621180"/>
              <a:gd name="connsiteY3" fmla="*/ 5310590 h 5310590"/>
              <a:gd name="connsiteX4" fmla="*/ 0 w 10621180"/>
              <a:gd name="connsiteY4" fmla="*/ 0 h 5310590"/>
              <a:gd name="connsiteX0" fmla="*/ 0 w 10621180"/>
              <a:gd name="connsiteY0" fmla="*/ 317500 h 5628090"/>
              <a:gd name="connsiteX1" fmla="*/ 854880 w 10621180"/>
              <a:gd name="connsiteY1" fmla="*/ 0 h 5628090"/>
              <a:gd name="connsiteX2" fmla="*/ 10621180 w 10621180"/>
              <a:gd name="connsiteY2" fmla="*/ 5628090 h 5628090"/>
              <a:gd name="connsiteX3" fmla="*/ 0 w 10621180"/>
              <a:gd name="connsiteY3" fmla="*/ 5628090 h 5628090"/>
              <a:gd name="connsiteX4" fmla="*/ 0 w 10621180"/>
              <a:gd name="connsiteY4" fmla="*/ 317500 h 5628090"/>
              <a:gd name="connsiteX0" fmla="*/ 0 w 10621180"/>
              <a:gd name="connsiteY0" fmla="*/ 190500 h 5501090"/>
              <a:gd name="connsiteX1" fmla="*/ 194480 w 10621180"/>
              <a:gd name="connsiteY1" fmla="*/ 0 h 5501090"/>
              <a:gd name="connsiteX2" fmla="*/ 10621180 w 10621180"/>
              <a:gd name="connsiteY2" fmla="*/ 5501090 h 5501090"/>
              <a:gd name="connsiteX3" fmla="*/ 0 w 10621180"/>
              <a:gd name="connsiteY3" fmla="*/ 5501090 h 5501090"/>
              <a:gd name="connsiteX4" fmla="*/ 0 w 10621180"/>
              <a:gd name="connsiteY4" fmla="*/ 190500 h 5501090"/>
              <a:gd name="connsiteX0" fmla="*/ 0 w 10621180"/>
              <a:gd name="connsiteY0" fmla="*/ 190500 h 5501090"/>
              <a:gd name="connsiteX1" fmla="*/ 194480 w 10621180"/>
              <a:gd name="connsiteY1" fmla="*/ 0 h 5501090"/>
              <a:gd name="connsiteX2" fmla="*/ 404459 w 10621180"/>
              <a:gd name="connsiteY2" fmla="*/ 109791 h 5501090"/>
              <a:gd name="connsiteX3" fmla="*/ 10621180 w 10621180"/>
              <a:gd name="connsiteY3" fmla="*/ 5501090 h 5501090"/>
              <a:gd name="connsiteX4" fmla="*/ 0 w 10621180"/>
              <a:gd name="connsiteY4" fmla="*/ 5501090 h 5501090"/>
              <a:gd name="connsiteX5" fmla="*/ 0 w 10621180"/>
              <a:gd name="connsiteY5" fmla="*/ 190500 h 5501090"/>
              <a:gd name="connsiteX0" fmla="*/ 0 w 10621180"/>
              <a:gd name="connsiteY0" fmla="*/ 322009 h 5632599"/>
              <a:gd name="connsiteX1" fmla="*/ 194480 w 10621180"/>
              <a:gd name="connsiteY1" fmla="*/ 131509 h 5632599"/>
              <a:gd name="connsiteX2" fmla="*/ 404459 w 10621180"/>
              <a:gd name="connsiteY2" fmla="*/ 0 h 5632599"/>
              <a:gd name="connsiteX3" fmla="*/ 10621180 w 10621180"/>
              <a:gd name="connsiteY3" fmla="*/ 5632599 h 5632599"/>
              <a:gd name="connsiteX4" fmla="*/ 0 w 10621180"/>
              <a:gd name="connsiteY4" fmla="*/ 5632599 h 5632599"/>
              <a:gd name="connsiteX5" fmla="*/ 0 w 10621180"/>
              <a:gd name="connsiteY5" fmla="*/ 322009 h 5632599"/>
              <a:gd name="connsiteX0" fmla="*/ 0 w 10621180"/>
              <a:gd name="connsiteY0" fmla="*/ 322009 h 5632599"/>
              <a:gd name="connsiteX1" fmla="*/ 194480 w 10621180"/>
              <a:gd name="connsiteY1" fmla="*/ 131509 h 5632599"/>
              <a:gd name="connsiteX2" fmla="*/ 404459 w 10621180"/>
              <a:gd name="connsiteY2" fmla="*/ 0 h 5632599"/>
              <a:gd name="connsiteX3" fmla="*/ 582259 w 10621180"/>
              <a:gd name="connsiteY3" fmla="*/ 88901 h 5632599"/>
              <a:gd name="connsiteX4" fmla="*/ 10621180 w 10621180"/>
              <a:gd name="connsiteY4" fmla="*/ 5632599 h 5632599"/>
              <a:gd name="connsiteX5" fmla="*/ 0 w 10621180"/>
              <a:gd name="connsiteY5" fmla="*/ 5632599 h 5632599"/>
              <a:gd name="connsiteX6" fmla="*/ 0 w 10621180"/>
              <a:gd name="connsiteY6" fmla="*/ 322009 h 5632599"/>
              <a:gd name="connsiteX0" fmla="*/ 0 w 10621180"/>
              <a:gd name="connsiteY0" fmla="*/ 410908 h 5721498"/>
              <a:gd name="connsiteX1" fmla="*/ 194480 w 10621180"/>
              <a:gd name="connsiteY1" fmla="*/ 220408 h 5721498"/>
              <a:gd name="connsiteX2" fmla="*/ 404459 w 10621180"/>
              <a:gd name="connsiteY2" fmla="*/ 88899 h 5721498"/>
              <a:gd name="connsiteX3" fmla="*/ 734659 w 10621180"/>
              <a:gd name="connsiteY3" fmla="*/ 0 h 5721498"/>
              <a:gd name="connsiteX4" fmla="*/ 10621180 w 10621180"/>
              <a:gd name="connsiteY4" fmla="*/ 5721498 h 5721498"/>
              <a:gd name="connsiteX5" fmla="*/ 0 w 10621180"/>
              <a:gd name="connsiteY5" fmla="*/ 5721498 h 5721498"/>
              <a:gd name="connsiteX6" fmla="*/ 0 w 10621180"/>
              <a:gd name="connsiteY6" fmla="*/ 410908 h 5721498"/>
              <a:gd name="connsiteX0" fmla="*/ 0 w 10621180"/>
              <a:gd name="connsiteY0" fmla="*/ 410908 h 5721498"/>
              <a:gd name="connsiteX1" fmla="*/ 194480 w 10621180"/>
              <a:gd name="connsiteY1" fmla="*/ 220408 h 5721498"/>
              <a:gd name="connsiteX2" fmla="*/ 404459 w 10621180"/>
              <a:gd name="connsiteY2" fmla="*/ 88899 h 5721498"/>
              <a:gd name="connsiteX3" fmla="*/ 734659 w 10621180"/>
              <a:gd name="connsiteY3" fmla="*/ 0 h 5721498"/>
              <a:gd name="connsiteX4" fmla="*/ 930239 w 10621180"/>
              <a:gd name="connsiteY4" fmla="*/ 119380 h 5721498"/>
              <a:gd name="connsiteX5" fmla="*/ 10621180 w 10621180"/>
              <a:gd name="connsiteY5" fmla="*/ 5721498 h 5721498"/>
              <a:gd name="connsiteX6" fmla="*/ 0 w 10621180"/>
              <a:gd name="connsiteY6" fmla="*/ 5721498 h 5721498"/>
              <a:gd name="connsiteX7" fmla="*/ 0 w 10621180"/>
              <a:gd name="connsiteY7" fmla="*/ 410908 h 5721498"/>
              <a:gd name="connsiteX0" fmla="*/ 0 w 10621180"/>
              <a:gd name="connsiteY0" fmla="*/ 581088 h 5891678"/>
              <a:gd name="connsiteX1" fmla="*/ 194480 w 10621180"/>
              <a:gd name="connsiteY1" fmla="*/ 390588 h 5891678"/>
              <a:gd name="connsiteX2" fmla="*/ 404459 w 10621180"/>
              <a:gd name="connsiteY2" fmla="*/ 259079 h 5891678"/>
              <a:gd name="connsiteX3" fmla="*/ 734659 w 10621180"/>
              <a:gd name="connsiteY3" fmla="*/ 170180 h 5891678"/>
              <a:gd name="connsiteX4" fmla="*/ 854039 w 10621180"/>
              <a:gd name="connsiteY4" fmla="*/ 0 h 5891678"/>
              <a:gd name="connsiteX5" fmla="*/ 10621180 w 10621180"/>
              <a:gd name="connsiteY5" fmla="*/ 5891678 h 5891678"/>
              <a:gd name="connsiteX6" fmla="*/ 0 w 10621180"/>
              <a:gd name="connsiteY6" fmla="*/ 5891678 h 5891678"/>
              <a:gd name="connsiteX7" fmla="*/ 0 w 10621180"/>
              <a:gd name="connsiteY7" fmla="*/ 581088 h 5891678"/>
              <a:gd name="connsiteX0" fmla="*/ 0 w 10621180"/>
              <a:gd name="connsiteY0" fmla="*/ 581088 h 5891678"/>
              <a:gd name="connsiteX1" fmla="*/ 194480 w 10621180"/>
              <a:gd name="connsiteY1" fmla="*/ 390588 h 5891678"/>
              <a:gd name="connsiteX2" fmla="*/ 404459 w 10621180"/>
              <a:gd name="connsiteY2" fmla="*/ 259079 h 5891678"/>
              <a:gd name="connsiteX3" fmla="*/ 734659 w 10621180"/>
              <a:gd name="connsiteY3" fmla="*/ 170180 h 5891678"/>
              <a:gd name="connsiteX4" fmla="*/ 854039 w 10621180"/>
              <a:gd name="connsiteY4" fmla="*/ 0 h 5891678"/>
              <a:gd name="connsiteX5" fmla="*/ 937859 w 10621180"/>
              <a:gd name="connsiteY5" fmla="*/ 68580 h 5891678"/>
              <a:gd name="connsiteX6" fmla="*/ 10621180 w 10621180"/>
              <a:gd name="connsiteY6" fmla="*/ 5891678 h 5891678"/>
              <a:gd name="connsiteX7" fmla="*/ 0 w 10621180"/>
              <a:gd name="connsiteY7" fmla="*/ 5891678 h 5891678"/>
              <a:gd name="connsiteX8" fmla="*/ 0 w 10621180"/>
              <a:gd name="connsiteY8" fmla="*/ 581088 h 5891678"/>
              <a:gd name="connsiteX0" fmla="*/ 0 w 10621180"/>
              <a:gd name="connsiteY0" fmla="*/ 703008 h 6013598"/>
              <a:gd name="connsiteX1" fmla="*/ 194480 w 10621180"/>
              <a:gd name="connsiteY1" fmla="*/ 512508 h 6013598"/>
              <a:gd name="connsiteX2" fmla="*/ 404459 w 10621180"/>
              <a:gd name="connsiteY2" fmla="*/ 380999 h 6013598"/>
              <a:gd name="connsiteX3" fmla="*/ 734659 w 10621180"/>
              <a:gd name="connsiteY3" fmla="*/ 292100 h 6013598"/>
              <a:gd name="connsiteX4" fmla="*/ 854039 w 10621180"/>
              <a:gd name="connsiteY4" fmla="*/ 121920 h 6013598"/>
              <a:gd name="connsiteX5" fmla="*/ 907379 w 10621180"/>
              <a:gd name="connsiteY5" fmla="*/ 0 h 6013598"/>
              <a:gd name="connsiteX6" fmla="*/ 10621180 w 10621180"/>
              <a:gd name="connsiteY6" fmla="*/ 6013598 h 6013598"/>
              <a:gd name="connsiteX7" fmla="*/ 0 w 10621180"/>
              <a:gd name="connsiteY7" fmla="*/ 6013598 h 6013598"/>
              <a:gd name="connsiteX8" fmla="*/ 0 w 10621180"/>
              <a:gd name="connsiteY8" fmla="*/ 703008 h 6013598"/>
              <a:gd name="connsiteX0" fmla="*/ 0 w 10621180"/>
              <a:gd name="connsiteY0" fmla="*/ 703008 h 6013598"/>
              <a:gd name="connsiteX1" fmla="*/ 194480 w 10621180"/>
              <a:gd name="connsiteY1" fmla="*/ 512508 h 6013598"/>
              <a:gd name="connsiteX2" fmla="*/ 404459 w 10621180"/>
              <a:gd name="connsiteY2" fmla="*/ 380999 h 6013598"/>
              <a:gd name="connsiteX3" fmla="*/ 734659 w 10621180"/>
              <a:gd name="connsiteY3" fmla="*/ 292100 h 6013598"/>
              <a:gd name="connsiteX4" fmla="*/ 854039 w 10621180"/>
              <a:gd name="connsiteY4" fmla="*/ 121920 h 6013598"/>
              <a:gd name="connsiteX5" fmla="*/ 907379 w 10621180"/>
              <a:gd name="connsiteY5" fmla="*/ 0 h 6013598"/>
              <a:gd name="connsiteX6" fmla="*/ 1052159 w 10621180"/>
              <a:gd name="connsiteY6" fmla="*/ 106680 h 6013598"/>
              <a:gd name="connsiteX7" fmla="*/ 10621180 w 10621180"/>
              <a:gd name="connsiteY7" fmla="*/ 6013598 h 6013598"/>
              <a:gd name="connsiteX8" fmla="*/ 0 w 10621180"/>
              <a:gd name="connsiteY8" fmla="*/ 6013598 h 6013598"/>
              <a:gd name="connsiteX9" fmla="*/ 0 w 10621180"/>
              <a:gd name="connsiteY9" fmla="*/ 703008 h 6013598"/>
              <a:gd name="connsiteX0" fmla="*/ 0 w 10621180"/>
              <a:gd name="connsiteY0" fmla="*/ 809688 h 6120278"/>
              <a:gd name="connsiteX1" fmla="*/ 194480 w 10621180"/>
              <a:gd name="connsiteY1" fmla="*/ 619188 h 6120278"/>
              <a:gd name="connsiteX2" fmla="*/ 404459 w 10621180"/>
              <a:gd name="connsiteY2" fmla="*/ 487679 h 6120278"/>
              <a:gd name="connsiteX3" fmla="*/ 734659 w 10621180"/>
              <a:gd name="connsiteY3" fmla="*/ 398780 h 6120278"/>
              <a:gd name="connsiteX4" fmla="*/ 854039 w 10621180"/>
              <a:gd name="connsiteY4" fmla="*/ 228600 h 6120278"/>
              <a:gd name="connsiteX5" fmla="*/ 907379 w 10621180"/>
              <a:gd name="connsiteY5" fmla="*/ 106680 h 6120278"/>
              <a:gd name="connsiteX6" fmla="*/ 1120739 w 10621180"/>
              <a:gd name="connsiteY6" fmla="*/ 0 h 6120278"/>
              <a:gd name="connsiteX7" fmla="*/ 10621180 w 10621180"/>
              <a:gd name="connsiteY7" fmla="*/ 6120278 h 6120278"/>
              <a:gd name="connsiteX8" fmla="*/ 0 w 10621180"/>
              <a:gd name="connsiteY8" fmla="*/ 6120278 h 6120278"/>
              <a:gd name="connsiteX9" fmla="*/ 0 w 10621180"/>
              <a:gd name="connsiteY9" fmla="*/ 809688 h 6120278"/>
              <a:gd name="connsiteX0" fmla="*/ 0 w 10621180"/>
              <a:gd name="connsiteY0" fmla="*/ 809688 h 6120278"/>
              <a:gd name="connsiteX1" fmla="*/ 194480 w 10621180"/>
              <a:gd name="connsiteY1" fmla="*/ 619188 h 6120278"/>
              <a:gd name="connsiteX2" fmla="*/ 404459 w 10621180"/>
              <a:gd name="connsiteY2" fmla="*/ 487679 h 6120278"/>
              <a:gd name="connsiteX3" fmla="*/ 734659 w 10621180"/>
              <a:gd name="connsiteY3" fmla="*/ 398780 h 6120278"/>
              <a:gd name="connsiteX4" fmla="*/ 854039 w 10621180"/>
              <a:gd name="connsiteY4" fmla="*/ 228600 h 6120278"/>
              <a:gd name="connsiteX5" fmla="*/ 907379 w 10621180"/>
              <a:gd name="connsiteY5" fmla="*/ 106680 h 6120278"/>
              <a:gd name="connsiteX6" fmla="*/ 1120739 w 10621180"/>
              <a:gd name="connsiteY6" fmla="*/ 0 h 6120278"/>
              <a:gd name="connsiteX7" fmla="*/ 1372199 w 10621180"/>
              <a:gd name="connsiteY7" fmla="*/ 182880 h 6120278"/>
              <a:gd name="connsiteX8" fmla="*/ 10621180 w 10621180"/>
              <a:gd name="connsiteY8" fmla="*/ 6120278 h 6120278"/>
              <a:gd name="connsiteX9" fmla="*/ 0 w 10621180"/>
              <a:gd name="connsiteY9" fmla="*/ 6120278 h 6120278"/>
              <a:gd name="connsiteX10" fmla="*/ 0 w 10621180"/>
              <a:gd name="connsiteY10" fmla="*/ 809688 h 6120278"/>
              <a:gd name="connsiteX0" fmla="*/ 0 w 10621180"/>
              <a:gd name="connsiteY0" fmla="*/ 931608 h 6242198"/>
              <a:gd name="connsiteX1" fmla="*/ 194480 w 10621180"/>
              <a:gd name="connsiteY1" fmla="*/ 741108 h 6242198"/>
              <a:gd name="connsiteX2" fmla="*/ 404459 w 10621180"/>
              <a:gd name="connsiteY2" fmla="*/ 609599 h 6242198"/>
              <a:gd name="connsiteX3" fmla="*/ 734659 w 10621180"/>
              <a:gd name="connsiteY3" fmla="*/ 520700 h 6242198"/>
              <a:gd name="connsiteX4" fmla="*/ 854039 w 10621180"/>
              <a:gd name="connsiteY4" fmla="*/ 350520 h 6242198"/>
              <a:gd name="connsiteX5" fmla="*/ 907379 w 10621180"/>
              <a:gd name="connsiteY5" fmla="*/ 228600 h 6242198"/>
              <a:gd name="connsiteX6" fmla="*/ 1120739 w 10621180"/>
              <a:gd name="connsiteY6" fmla="*/ 121920 h 6242198"/>
              <a:gd name="connsiteX7" fmla="*/ 1395059 w 10621180"/>
              <a:gd name="connsiteY7" fmla="*/ 0 h 6242198"/>
              <a:gd name="connsiteX8" fmla="*/ 10621180 w 10621180"/>
              <a:gd name="connsiteY8" fmla="*/ 6242198 h 6242198"/>
              <a:gd name="connsiteX9" fmla="*/ 0 w 10621180"/>
              <a:gd name="connsiteY9" fmla="*/ 6242198 h 6242198"/>
              <a:gd name="connsiteX10" fmla="*/ 0 w 10621180"/>
              <a:gd name="connsiteY10" fmla="*/ 931608 h 6242198"/>
              <a:gd name="connsiteX0" fmla="*/ 0 w 10621180"/>
              <a:gd name="connsiteY0" fmla="*/ 931608 h 6242198"/>
              <a:gd name="connsiteX1" fmla="*/ 194480 w 10621180"/>
              <a:gd name="connsiteY1" fmla="*/ 741108 h 6242198"/>
              <a:gd name="connsiteX2" fmla="*/ 404459 w 10621180"/>
              <a:gd name="connsiteY2" fmla="*/ 609599 h 6242198"/>
              <a:gd name="connsiteX3" fmla="*/ 734659 w 10621180"/>
              <a:gd name="connsiteY3" fmla="*/ 520700 h 6242198"/>
              <a:gd name="connsiteX4" fmla="*/ 854039 w 10621180"/>
              <a:gd name="connsiteY4" fmla="*/ 350520 h 6242198"/>
              <a:gd name="connsiteX5" fmla="*/ 907379 w 10621180"/>
              <a:gd name="connsiteY5" fmla="*/ 228600 h 6242198"/>
              <a:gd name="connsiteX6" fmla="*/ 1120739 w 10621180"/>
              <a:gd name="connsiteY6" fmla="*/ 121920 h 6242198"/>
              <a:gd name="connsiteX7" fmla="*/ 1395059 w 10621180"/>
              <a:gd name="connsiteY7" fmla="*/ 0 h 6242198"/>
              <a:gd name="connsiteX8" fmla="*/ 1494119 w 10621180"/>
              <a:gd name="connsiteY8" fmla="*/ 76200 h 6242198"/>
              <a:gd name="connsiteX9" fmla="*/ 10621180 w 10621180"/>
              <a:gd name="connsiteY9" fmla="*/ 6242198 h 6242198"/>
              <a:gd name="connsiteX10" fmla="*/ 0 w 10621180"/>
              <a:gd name="connsiteY10" fmla="*/ 6242198 h 6242198"/>
              <a:gd name="connsiteX11" fmla="*/ 0 w 10621180"/>
              <a:gd name="connsiteY11" fmla="*/ 931608 h 6242198"/>
              <a:gd name="connsiteX0" fmla="*/ 0 w 10621180"/>
              <a:gd name="connsiteY0" fmla="*/ 1015428 h 6326018"/>
              <a:gd name="connsiteX1" fmla="*/ 194480 w 10621180"/>
              <a:gd name="connsiteY1" fmla="*/ 824928 h 6326018"/>
              <a:gd name="connsiteX2" fmla="*/ 404459 w 10621180"/>
              <a:gd name="connsiteY2" fmla="*/ 693419 h 6326018"/>
              <a:gd name="connsiteX3" fmla="*/ 734659 w 10621180"/>
              <a:gd name="connsiteY3" fmla="*/ 604520 h 6326018"/>
              <a:gd name="connsiteX4" fmla="*/ 854039 w 10621180"/>
              <a:gd name="connsiteY4" fmla="*/ 434340 h 6326018"/>
              <a:gd name="connsiteX5" fmla="*/ 907379 w 10621180"/>
              <a:gd name="connsiteY5" fmla="*/ 312420 h 6326018"/>
              <a:gd name="connsiteX6" fmla="*/ 1120739 w 10621180"/>
              <a:gd name="connsiteY6" fmla="*/ 205740 h 6326018"/>
              <a:gd name="connsiteX7" fmla="*/ 1395059 w 10621180"/>
              <a:gd name="connsiteY7" fmla="*/ 83820 h 6326018"/>
              <a:gd name="connsiteX8" fmla="*/ 1547459 w 10621180"/>
              <a:gd name="connsiteY8" fmla="*/ 0 h 6326018"/>
              <a:gd name="connsiteX9" fmla="*/ 10621180 w 10621180"/>
              <a:gd name="connsiteY9" fmla="*/ 6326018 h 6326018"/>
              <a:gd name="connsiteX10" fmla="*/ 0 w 10621180"/>
              <a:gd name="connsiteY10" fmla="*/ 6326018 h 6326018"/>
              <a:gd name="connsiteX11" fmla="*/ 0 w 10621180"/>
              <a:gd name="connsiteY11" fmla="*/ 1015428 h 6326018"/>
              <a:gd name="connsiteX0" fmla="*/ 0 w 10621180"/>
              <a:gd name="connsiteY0" fmla="*/ 1015428 h 6326018"/>
              <a:gd name="connsiteX1" fmla="*/ 194480 w 10621180"/>
              <a:gd name="connsiteY1" fmla="*/ 824928 h 6326018"/>
              <a:gd name="connsiteX2" fmla="*/ 404459 w 10621180"/>
              <a:gd name="connsiteY2" fmla="*/ 693419 h 6326018"/>
              <a:gd name="connsiteX3" fmla="*/ 734659 w 10621180"/>
              <a:gd name="connsiteY3" fmla="*/ 604520 h 6326018"/>
              <a:gd name="connsiteX4" fmla="*/ 854039 w 10621180"/>
              <a:gd name="connsiteY4" fmla="*/ 434340 h 6326018"/>
              <a:gd name="connsiteX5" fmla="*/ 907379 w 10621180"/>
              <a:gd name="connsiteY5" fmla="*/ 312420 h 6326018"/>
              <a:gd name="connsiteX6" fmla="*/ 1120739 w 10621180"/>
              <a:gd name="connsiteY6" fmla="*/ 205740 h 6326018"/>
              <a:gd name="connsiteX7" fmla="*/ 1395059 w 10621180"/>
              <a:gd name="connsiteY7" fmla="*/ 83820 h 6326018"/>
              <a:gd name="connsiteX8" fmla="*/ 1547459 w 10621180"/>
              <a:gd name="connsiteY8" fmla="*/ 0 h 6326018"/>
              <a:gd name="connsiteX9" fmla="*/ 1646519 w 10621180"/>
              <a:gd name="connsiteY9" fmla="*/ 60960 h 6326018"/>
              <a:gd name="connsiteX10" fmla="*/ 10621180 w 10621180"/>
              <a:gd name="connsiteY10" fmla="*/ 6326018 h 6326018"/>
              <a:gd name="connsiteX11" fmla="*/ 0 w 10621180"/>
              <a:gd name="connsiteY11" fmla="*/ 6326018 h 6326018"/>
              <a:gd name="connsiteX12" fmla="*/ 0 w 10621180"/>
              <a:gd name="connsiteY12" fmla="*/ 1015428 h 6326018"/>
              <a:gd name="connsiteX0" fmla="*/ 0 w 10621180"/>
              <a:gd name="connsiteY0" fmla="*/ 1114488 h 6425078"/>
              <a:gd name="connsiteX1" fmla="*/ 194480 w 10621180"/>
              <a:gd name="connsiteY1" fmla="*/ 923988 h 6425078"/>
              <a:gd name="connsiteX2" fmla="*/ 404459 w 10621180"/>
              <a:gd name="connsiteY2" fmla="*/ 792479 h 6425078"/>
              <a:gd name="connsiteX3" fmla="*/ 734659 w 10621180"/>
              <a:gd name="connsiteY3" fmla="*/ 703580 h 6425078"/>
              <a:gd name="connsiteX4" fmla="*/ 854039 w 10621180"/>
              <a:gd name="connsiteY4" fmla="*/ 533400 h 6425078"/>
              <a:gd name="connsiteX5" fmla="*/ 907379 w 10621180"/>
              <a:gd name="connsiteY5" fmla="*/ 411480 h 6425078"/>
              <a:gd name="connsiteX6" fmla="*/ 1120739 w 10621180"/>
              <a:gd name="connsiteY6" fmla="*/ 304800 h 6425078"/>
              <a:gd name="connsiteX7" fmla="*/ 1395059 w 10621180"/>
              <a:gd name="connsiteY7" fmla="*/ 182880 h 6425078"/>
              <a:gd name="connsiteX8" fmla="*/ 1547459 w 10621180"/>
              <a:gd name="connsiteY8" fmla="*/ 99060 h 6425078"/>
              <a:gd name="connsiteX9" fmla="*/ 1593179 w 10621180"/>
              <a:gd name="connsiteY9" fmla="*/ 0 h 6425078"/>
              <a:gd name="connsiteX10" fmla="*/ 10621180 w 10621180"/>
              <a:gd name="connsiteY10" fmla="*/ 6425078 h 6425078"/>
              <a:gd name="connsiteX11" fmla="*/ 0 w 10621180"/>
              <a:gd name="connsiteY11" fmla="*/ 6425078 h 6425078"/>
              <a:gd name="connsiteX12" fmla="*/ 0 w 10621180"/>
              <a:gd name="connsiteY12" fmla="*/ 1114488 h 6425078"/>
              <a:gd name="connsiteX0" fmla="*/ 0 w 10621180"/>
              <a:gd name="connsiteY0" fmla="*/ 1114488 h 6425078"/>
              <a:gd name="connsiteX1" fmla="*/ 194480 w 10621180"/>
              <a:gd name="connsiteY1" fmla="*/ 923988 h 6425078"/>
              <a:gd name="connsiteX2" fmla="*/ 404459 w 10621180"/>
              <a:gd name="connsiteY2" fmla="*/ 792479 h 6425078"/>
              <a:gd name="connsiteX3" fmla="*/ 734659 w 10621180"/>
              <a:gd name="connsiteY3" fmla="*/ 703580 h 6425078"/>
              <a:gd name="connsiteX4" fmla="*/ 854039 w 10621180"/>
              <a:gd name="connsiteY4" fmla="*/ 533400 h 6425078"/>
              <a:gd name="connsiteX5" fmla="*/ 907379 w 10621180"/>
              <a:gd name="connsiteY5" fmla="*/ 411480 h 6425078"/>
              <a:gd name="connsiteX6" fmla="*/ 1120739 w 10621180"/>
              <a:gd name="connsiteY6" fmla="*/ 304800 h 6425078"/>
              <a:gd name="connsiteX7" fmla="*/ 1395059 w 10621180"/>
              <a:gd name="connsiteY7" fmla="*/ 182880 h 6425078"/>
              <a:gd name="connsiteX8" fmla="*/ 1547459 w 10621180"/>
              <a:gd name="connsiteY8" fmla="*/ 99060 h 6425078"/>
              <a:gd name="connsiteX9" fmla="*/ 1593179 w 10621180"/>
              <a:gd name="connsiteY9" fmla="*/ 0 h 6425078"/>
              <a:gd name="connsiteX10" fmla="*/ 1791299 w 10621180"/>
              <a:gd name="connsiteY10" fmla="*/ 160020 h 6425078"/>
              <a:gd name="connsiteX11" fmla="*/ 10621180 w 10621180"/>
              <a:gd name="connsiteY11" fmla="*/ 6425078 h 6425078"/>
              <a:gd name="connsiteX12" fmla="*/ 0 w 10621180"/>
              <a:gd name="connsiteY12" fmla="*/ 6425078 h 6425078"/>
              <a:gd name="connsiteX13" fmla="*/ 0 w 10621180"/>
              <a:gd name="connsiteY13" fmla="*/ 1114488 h 6425078"/>
              <a:gd name="connsiteX0" fmla="*/ 0 w 10621180"/>
              <a:gd name="connsiteY0" fmla="*/ 1198308 h 6508898"/>
              <a:gd name="connsiteX1" fmla="*/ 194480 w 10621180"/>
              <a:gd name="connsiteY1" fmla="*/ 1007808 h 6508898"/>
              <a:gd name="connsiteX2" fmla="*/ 404459 w 10621180"/>
              <a:gd name="connsiteY2" fmla="*/ 876299 h 6508898"/>
              <a:gd name="connsiteX3" fmla="*/ 734659 w 10621180"/>
              <a:gd name="connsiteY3" fmla="*/ 787400 h 6508898"/>
              <a:gd name="connsiteX4" fmla="*/ 854039 w 10621180"/>
              <a:gd name="connsiteY4" fmla="*/ 617220 h 6508898"/>
              <a:gd name="connsiteX5" fmla="*/ 907379 w 10621180"/>
              <a:gd name="connsiteY5" fmla="*/ 495300 h 6508898"/>
              <a:gd name="connsiteX6" fmla="*/ 1120739 w 10621180"/>
              <a:gd name="connsiteY6" fmla="*/ 388620 h 6508898"/>
              <a:gd name="connsiteX7" fmla="*/ 1395059 w 10621180"/>
              <a:gd name="connsiteY7" fmla="*/ 266700 h 6508898"/>
              <a:gd name="connsiteX8" fmla="*/ 1547459 w 10621180"/>
              <a:gd name="connsiteY8" fmla="*/ 182880 h 6508898"/>
              <a:gd name="connsiteX9" fmla="*/ 1593179 w 10621180"/>
              <a:gd name="connsiteY9" fmla="*/ 83820 h 6508898"/>
              <a:gd name="connsiteX10" fmla="*/ 1616039 w 10621180"/>
              <a:gd name="connsiteY10" fmla="*/ 0 h 6508898"/>
              <a:gd name="connsiteX11" fmla="*/ 10621180 w 10621180"/>
              <a:gd name="connsiteY11" fmla="*/ 6508898 h 6508898"/>
              <a:gd name="connsiteX12" fmla="*/ 0 w 10621180"/>
              <a:gd name="connsiteY12" fmla="*/ 6508898 h 6508898"/>
              <a:gd name="connsiteX13" fmla="*/ 0 w 10621180"/>
              <a:gd name="connsiteY13" fmla="*/ 1198308 h 6508898"/>
              <a:gd name="connsiteX0" fmla="*/ 0 w 10621180"/>
              <a:gd name="connsiteY0" fmla="*/ 1198308 h 6508898"/>
              <a:gd name="connsiteX1" fmla="*/ 194480 w 10621180"/>
              <a:gd name="connsiteY1" fmla="*/ 1007808 h 6508898"/>
              <a:gd name="connsiteX2" fmla="*/ 404459 w 10621180"/>
              <a:gd name="connsiteY2" fmla="*/ 876299 h 6508898"/>
              <a:gd name="connsiteX3" fmla="*/ 734659 w 10621180"/>
              <a:gd name="connsiteY3" fmla="*/ 787400 h 6508898"/>
              <a:gd name="connsiteX4" fmla="*/ 854039 w 10621180"/>
              <a:gd name="connsiteY4" fmla="*/ 617220 h 6508898"/>
              <a:gd name="connsiteX5" fmla="*/ 907379 w 10621180"/>
              <a:gd name="connsiteY5" fmla="*/ 495300 h 6508898"/>
              <a:gd name="connsiteX6" fmla="*/ 1120739 w 10621180"/>
              <a:gd name="connsiteY6" fmla="*/ 388620 h 6508898"/>
              <a:gd name="connsiteX7" fmla="*/ 1395059 w 10621180"/>
              <a:gd name="connsiteY7" fmla="*/ 266700 h 6508898"/>
              <a:gd name="connsiteX8" fmla="*/ 1547459 w 10621180"/>
              <a:gd name="connsiteY8" fmla="*/ 182880 h 6508898"/>
              <a:gd name="connsiteX9" fmla="*/ 1593179 w 10621180"/>
              <a:gd name="connsiteY9" fmla="*/ 83820 h 6508898"/>
              <a:gd name="connsiteX10" fmla="*/ 1616039 w 10621180"/>
              <a:gd name="connsiteY10" fmla="*/ 0 h 6508898"/>
              <a:gd name="connsiteX11" fmla="*/ 1753199 w 10621180"/>
              <a:gd name="connsiteY11" fmla="*/ 114300 h 6508898"/>
              <a:gd name="connsiteX12" fmla="*/ 10621180 w 10621180"/>
              <a:gd name="connsiteY12" fmla="*/ 6508898 h 6508898"/>
              <a:gd name="connsiteX13" fmla="*/ 0 w 10621180"/>
              <a:gd name="connsiteY13" fmla="*/ 6508898 h 6508898"/>
              <a:gd name="connsiteX14" fmla="*/ 0 w 10621180"/>
              <a:gd name="connsiteY14" fmla="*/ 1198308 h 6508898"/>
              <a:gd name="connsiteX0" fmla="*/ 0 w 10621180"/>
              <a:gd name="connsiteY0" fmla="*/ 1411668 h 6722258"/>
              <a:gd name="connsiteX1" fmla="*/ 194480 w 10621180"/>
              <a:gd name="connsiteY1" fmla="*/ 1221168 h 6722258"/>
              <a:gd name="connsiteX2" fmla="*/ 404459 w 10621180"/>
              <a:gd name="connsiteY2" fmla="*/ 1089659 h 6722258"/>
              <a:gd name="connsiteX3" fmla="*/ 734659 w 10621180"/>
              <a:gd name="connsiteY3" fmla="*/ 1000760 h 6722258"/>
              <a:gd name="connsiteX4" fmla="*/ 854039 w 10621180"/>
              <a:gd name="connsiteY4" fmla="*/ 830580 h 6722258"/>
              <a:gd name="connsiteX5" fmla="*/ 907379 w 10621180"/>
              <a:gd name="connsiteY5" fmla="*/ 708660 h 6722258"/>
              <a:gd name="connsiteX6" fmla="*/ 1120739 w 10621180"/>
              <a:gd name="connsiteY6" fmla="*/ 601980 h 6722258"/>
              <a:gd name="connsiteX7" fmla="*/ 1395059 w 10621180"/>
              <a:gd name="connsiteY7" fmla="*/ 480060 h 6722258"/>
              <a:gd name="connsiteX8" fmla="*/ 1547459 w 10621180"/>
              <a:gd name="connsiteY8" fmla="*/ 396240 h 6722258"/>
              <a:gd name="connsiteX9" fmla="*/ 1593179 w 10621180"/>
              <a:gd name="connsiteY9" fmla="*/ 297180 h 6722258"/>
              <a:gd name="connsiteX10" fmla="*/ 1616039 w 10621180"/>
              <a:gd name="connsiteY10" fmla="*/ 213360 h 6722258"/>
              <a:gd name="connsiteX11" fmla="*/ 1501739 w 10621180"/>
              <a:gd name="connsiteY11" fmla="*/ 0 h 6722258"/>
              <a:gd name="connsiteX12" fmla="*/ 10621180 w 10621180"/>
              <a:gd name="connsiteY12" fmla="*/ 6722258 h 6722258"/>
              <a:gd name="connsiteX13" fmla="*/ 0 w 10621180"/>
              <a:gd name="connsiteY13" fmla="*/ 6722258 h 6722258"/>
              <a:gd name="connsiteX14" fmla="*/ 0 w 10621180"/>
              <a:gd name="connsiteY14" fmla="*/ 1411668 h 6722258"/>
              <a:gd name="connsiteX0" fmla="*/ 0 w 10621180"/>
              <a:gd name="connsiteY0" fmla="*/ 1411668 h 6722258"/>
              <a:gd name="connsiteX1" fmla="*/ 194480 w 10621180"/>
              <a:gd name="connsiteY1" fmla="*/ 1221168 h 6722258"/>
              <a:gd name="connsiteX2" fmla="*/ 404459 w 10621180"/>
              <a:gd name="connsiteY2" fmla="*/ 1089659 h 6722258"/>
              <a:gd name="connsiteX3" fmla="*/ 734659 w 10621180"/>
              <a:gd name="connsiteY3" fmla="*/ 1000760 h 6722258"/>
              <a:gd name="connsiteX4" fmla="*/ 854039 w 10621180"/>
              <a:gd name="connsiteY4" fmla="*/ 830580 h 6722258"/>
              <a:gd name="connsiteX5" fmla="*/ 907379 w 10621180"/>
              <a:gd name="connsiteY5" fmla="*/ 708660 h 6722258"/>
              <a:gd name="connsiteX6" fmla="*/ 1120739 w 10621180"/>
              <a:gd name="connsiteY6" fmla="*/ 601980 h 6722258"/>
              <a:gd name="connsiteX7" fmla="*/ 1395059 w 10621180"/>
              <a:gd name="connsiteY7" fmla="*/ 480060 h 6722258"/>
              <a:gd name="connsiteX8" fmla="*/ 1547459 w 10621180"/>
              <a:gd name="connsiteY8" fmla="*/ 396240 h 6722258"/>
              <a:gd name="connsiteX9" fmla="*/ 1593179 w 10621180"/>
              <a:gd name="connsiteY9" fmla="*/ 297180 h 6722258"/>
              <a:gd name="connsiteX10" fmla="*/ 1616039 w 10621180"/>
              <a:gd name="connsiteY10" fmla="*/ 213360 h 6722258"/>
              <a:gd name="connsiteX11" fmla="*/ 1501739 w 10621180"/>
              <a:gd name="connsiteY11" fmla="*/ 0 h 6722258"/>
              <a:gd name="connsiteX12" fmla="*/ 1676999 w 10621180"/>
              <a:gd name="connsiteY12" fmla="*/ 144780 h 6722258"/>
              <a:gd name="connsiteX13" fmla="*/ 10621180 w 10621180"/>
              <a:gd name="connsiteY13" fmla="*/ 6722258 h 6722258"/>
              <a:gd name="connsiteX14" fmla="*/ 0 w 10621180"/>
              <a:gd name="connsiteY14" fmla="*/ 6722258 h 6722258"/>
              <a:gd name="connsiteX15" fmla="*/ 0 w 10621180"/>
              <a:gd name="connsiteY15" fmla="*/ 1411668 h 6722258"/>
              <a:gd name="connsiteX0" fmla="*/ 0 w 10621180"/>
              <a:gd name="connsiteY0" fmla="*/ 1579308 h 6889898"/>
              <a:gd name="connsiteX1" fmla="*/ 194480 w 10621180"/>
              <a:gd name="connsiteY1" fmla="*/ 1388808 h 6889898"/>
              <a:gd name="connsiteX2" fmla="*/ 404459 w 10621180"/>
              <a:gd name="connsiteY2" fmla="*/ 1257299 h 6889898"/>
              <a:gd name="connsiteX3" fmla="*/ 734659 w 10621180"/>
              <a:gd name="connsiteY3" fmla="*/ 1168400 h 6889898"/>
              <a:gd name="connsiteX4" fmla="*/ 854039 w 10621180"/>
              <a:gd name="connsiteY4" fmla="*/ 998220 h 6889898"/>
              <a:gd name="connsiteX5" fmla="*/ 907379 w 10621180"/>
              <a:gd name="connsiteY5" fmla="*/ 876300 h 6889898"/>
              <a:gd name="connsiteX6" fmla="*/ 1120739 w 10621180"/>
              <a:gd name="connsiteY6" fmla="*/ 769620 h 6889898"/>
              <a:gd name="connsiteX7" fmla="*/ 1395059 w 10621180"/>
              <a:gd name="connsiteY7" fmla="*/ 647700 h 6889898"/>
              <a:gd name="connsiteX8" fmla="*/ 1547459 w 10621180"/>
              <a:gd name="connsiteY8" fmla="*/ 563880 h 6889898"/>
              <a:gd name="connsiteX9" fmla="*/ 1593179 w 10621180"/>
              <a:gd name="connsiteY9" fmla="*/ 464820 h 6889898"/>
              <a:gd name="connsiteX10" fmla="*/ 1616039 w 10621180"/>
              <a:gd name="connsiteY10" fmla="*/ 381000 h 6889898"/>
              <a:gd name="connsiteX11" fmla="*/ 1501739 w 10621180"/>
              <a:gd name="connsiteY11" fmla="*/ 167640 h 6889898"/>
              <a:gd name="connsiteX12" fmla="*/ 1524599 w 10621180"/>
              <a:gd name="connsiteY12" fmla="*/ 0 h 6889898"/>
              <a:gd name="connsiteX13" fmla="*/ 10621180 w 10621180"/>
              <a:gd name="connsiteY13" fmla="*/ 6889898 h 6889898"/>
              <a:gd name="connsiteX14" fmla="*/ 0 w 10621180"/>
              <a:gd name="connsiteY14" fmla="*/ 6889898 h 6889898"/>
              <a:gd name="connsiteX15" fmla="*/ 0 w 10621180"/>
              <a:gd name="connsiteY15" fmla="*/ 1579308 h 6889898"/>
              <a:gd name="connsiteX0" fmla="*/ 0 w 10621180"/>
              <a:gd name="connsiteY0" fmla="*/ 1579308 h 6889898"/>
              <a:gd name="connsiteX1" fmla="*/ 194480 w 10621180"/>
              <a:gd name="connsiteY1" fmla="*/ 1388808 h 6889898"/>
              <a:gd name="connsiteX2" fmla="*/ 404459 w 10621180"/>
              <a:gd name="connsiteY2" fmla="*/ 1257299 h 6889898"/>
              <a:gd name="connsiteX3" fmla="*/ 734659 w 10621180"/>
              <a:gd name="connsiteY3" fmla="*/ 1168400 h 6889898"/>
              <a:gd name="connsiteX4" fmla="*/ 854039 w 10621180"/>
              <a:gd name="connsiteY4" fmla="*/ 998220 h 6889898"/>
              <a:gd name="connsiteX5" fmla="*/ 907379 w 10621180"/>
              <a:gd name="connsiteY5" fmla="*/ 876300 h 6889898"/>
              <a:gd name="connsiteX6" fmla="*/ 1120739 w 10621180"/>
              <a:gd name="connsiteY6" fmla="*/ 769620 h 6889898"/>
              <a:gd name="connsiteX7" fmla="*/ 1395059 w 10621180"/>
              <a:gd name="connsiteY7" fmla="*/ 647700 h 6889898"/>
              <a:gd name="connsiteX8" fmla="*/ 1547459 w 10621180"/>
              <a:gd name="connsiteY8" fmla="*/ 563880 h 6889898"/>
              <a:gd name="connsiteX9" fmla="*/ 1593179 w 10621180"/>
              <a:gd name="connsiteY9" fmla="*/ 464820 h 6889898"/>
              <a:gd name="connsiteX10" fmla="*/ 1616039 w 10621180"/>
              <a:gd name="connsiteY10" fmla="*/ 381000 h 6889898"/>
              <a:gd name="connsiteX11" fmla="*/ 1501739 w 10621180"/>
              <a:gd name="connsiteY11" fmla="*/ 167640 h 6889898"/>
              <a:gd name="connsiteX12" fmla="*/ 1524599 w 10621180"/>
              <a:gd name="connsiteY12" fmla="*/ 0 h 6889898"/>
              <a:gd name="connsiteX13" fmla="*/ 1661759 w 10621180"/>
              <a:gd name="connsiteY13" fmla="*/ 114300 h 6889898"/>
              <a:gd name="connsiteX14" fmla="*/ 10621180 w 10621180"/>
              <a:gd name="connsiteY14" fmla="*/ 6889898 h 6889898"/>
              <a:gd name="connsiteX15" fmla="*/ 0 w 10621180"/>
              <a:gd name="connsiteY15" fmla="*/ 6889898 h 6889898"/>
              <a:gd name="connsiteX16" fmla="*/ 0 w 10621180"/>
              <a:gd name="connsiteY16" fmla="*/ 1579308 h 6889898"/>
              <a:gd name="connsiteX0" fmla="*/ 0 w 10621180"/>
              <a:gd name="connsiteY0" fmla="*/ 1708848 h 7019438"/>
              <a:gd name="connsiteX1" fmla="*/ 194480 w 10621180"/>
              <a:gd name="connsiteY1" fmla="*/ 1518348 h 7019438"/>
              <a:gd name="connsiteX2" fmla="*/ 404459 w 10621180"/>
              <a:gd name="connsiteY2" fmla="*/ 1386839 h 7019438"/>
              <a:gd name="connsiteX3" fmla="*/ 734659 w 10621180"/>
              <a:gd name="connsiteY3" fmla="*/ 1297940 h 7019438"/>
              <a:gd name="connsiteX4" fmla="*/ 854039 w 10621180"/>
              <a:gd name="connsiteY4" fmla="*/ 1127760 h 7019438"/>
              <a:gd name="connsiteX5" fmla="*/ 907379 w 10621180"/>
              <a:gd name="connsiteY5" fmla="*/ 1005840 h 7019438"/>
              <a:gd name="connsiteX6" fmla="*/ 1120739 w 10621180"/>
              <a:gd name="connsiteY6" fmla="*/ 899160 h 7019438"/>
              <a:gd name="connsiteX7" fmla="*/ 1395059 w 10621180"/>
              <a:gd name="connsiteY7" fmla="*/ 777240 h 7019438"/>
              <a:gd name="connsiteX8" fmla="*/ 1547459 w 10621180"/>
              <a:gd name="connsiteY8" fmla="*/ 693420 h 7019438"/>
              <a:gd name="connsiteX9" fmla="*/ 1593179 w 10621180"/>
              <a:gd name="connsiteY9" fmla="*/ 594360 h 7019438"/>
              <a:gd name="connsiteX10" fmla="*/ 1616039 w 10621180"/>
              <a:gd name="connsiteY10" fmla="*/ 510540 h 7019438"/>
              <a:gd name="connsiteX11" fmla="*/ 1501739 w 10621180"/>
              <a:gd name="connsiteY11" fmla="*/ 297180 h 7019438"/>
              <a:gd name="connsiteX12" fmla="*/ 1524599 w 10621180"/>
              <a:gd name="connsiteY12" fmla="*/ 129540 h 7019438"/>
              <a:gd name="connsiteX13" fmla="*/ 1600799 w 10621180"/>
              <a:gd name="connsiteY13" fmla="*/ 0 h 7019438"/>
              <a:gd name="connsiteX14" fmla="*/ 10621180 w 10621180"/>
              <a:gd name="connsiteY14" fmla="*/ 7019438 h 7019438"/>
              <a:gd name="connsiteX15" fmla="*/ 0 w 10621180"/>
              <a:gd name="connsiteY15" fmla="*/ 7019438 h 7019438"/>
              <a:gd name="connsiteX16" fmla="*/ 0 w 10621180"/>
              <a:gd name="connsiteY16" fmla="*/ 1708848 h 7019438"/>
              <a:gd name="connsiteX0" fmla="*/ 0 w 10621180"/>
              <a:gd name="connsiteY0" fmla="*/ 1708848 h 7019438"/>
              <a:gd name="connsiteX1" fmla="*/ 194480 w 10621180"/>
              <a:gd name="connsiteY1" fmla="*/ 1518348 h 7019438"/>
              <a:gd name="connsiteX2" fmla="*/ 404459 w 10621180"/>
              <a:gd name="connsiteY2" fmla="*/ 1386839 h 7019438"/>
              <a:gd name="connsiteX3" fmla="*/ 734659 w 10621180"/>
              <a:gd name="connsiteY3" fmla="*/ 1297940 h 7019438"/>
              <a:gd name="connsiteX4" fmla="*/ 854039 w 10621180"/>
              <a:gd name="connsiteY4" fmla="*/ 1127760 h 7019438"/>
              <a:gd name="connsiteX5" fmla="*/ 907379 w 10621180"/>
              <a:gd name="connsiteY5" fmla="*/ 1005840 h 7019438"/>
              <a:gd name="connsiteX6" fmla="*/ 1120739 w 10621180"/>
              <a:gd name="connsiteY6" fmla="*/ 899160 h 7019438"/>
              <a:gd name="connsiteX7" fmla="*/ 1395059 w 10621180"/>
              <a:gd name="connsiteY7" fmla="*/ 777240 h 7019438"/>
              <a:gd name="connsiteX8" fmla="*/ 1547459 w 10621180"/>
              <a:gd name="connsiteY8" fmla="*/ 693420 h 7019438"/>
              <a:gd name="connsiteX9" fmla="*/ 1593179 w 10621180"/>
              <a:gd name="connsiteY9" fmla="*/ 594360 h 7019438"/>
              <a:gd name="connsiteX10" fmla="*/ 1616039 w 10621180"/>
              <a:gd name="connsiteY10" fmla="*/ 510540 h 7019438"/>
              <a:gd name="connsiteX11" fmla="*/ 1501739 w 10621180"/>
              <a:gd name="connsiteY11" fmla="*/ 297180 h 7019438"/>
              <a:gd name="connsiteX12" fmla="*/ 1524599 w 10621180"/>
              <a:gd name="connsiteY12" fmla="*/ 129540 h 7019438"/>
              <a:gd name="connsiteX13" fmla="*/ 1600799 w 10621180"/>
              <a:gd name="connsiteY13" fmla="*/ 0 h 7019438"/>
              <a:gd name="connsiteX14" fmla="*/ 1791299 w 10621180"/>
              <a:gd name="connsiteY14" fmla="*/ 152400 h 7019438"/>
              <a:gd name="connsiteX15" fmla="*/ 10621180 w 10621180"/>
              <a:gd name="connsiteY15" fmla="*/ 7019438 h 7019438"/>
              <a:gd name="connsiteX16" fmla="*/ 0 w 10621180"/>
              <a:gd name="connsiteY16" fmla="*/ 7019438 h 7019438"/>
              <a:gd name="connsiteX17" fmla="*/ 0 w 10621180"/>
              <a:gd name="connsiteY17" fmla="*/ 1708848 h 7019438"/>
              <a:gd name="connsiteX0" fmla="*/ 0 w 10621180"/>
              <a:gd name="connsiteY0" fmla="*/ 1731708 h 7042298"/>
              <a:gd name="connsiteX1" fmla="*/ 194480 w 10621180"/>
              <a:gd name="connsiteY1" fmla="*/ 1541208 h 7042298"/>
              <a:gd name="connsiteX2" fmla="*/ 404459 w 10621180"/>
              <a:gd name="connsiteY2" fmla="*/ 1409699 h 7042298"/>
              <a:gd name="connsiteX3" fmla="*/ 734659 w 10621180"/>
              <a:gd name="connsiteY3" fmla="*/ 1320800 h 7042298"/>
              <a:gd name="connsiteX4" fmla="*/ 854039 w 10621180"/>
              <a:gd name="connsiteY4" fmla="*/ 1150620 h 7042298"/>
              <a:gd name="connsiteX5" fmla="*/ 907379 w 10621180"/>
              <a:gd name="connsiteY5" fmla="*/ 1028700 h 7042298"/>
              <a:gd name="connsiteX6" fmla="*/ 1120739 w 10621180"/>
              <a:gd name="connsiteY6" fmla="*/ 922020 h 7042298"/>
              <a:gd name="connsiteX7" fmla="*/ 1395059 w 10621180"/>
              <a:gd name="connsiteY7" fmla="*/ 800100 h 7042298"/>
              <a:gd name="connsiteX8" fmla="*/ 1547459 w 10621180"/>
              <a:gd name="connsiteY8" fmla="*/ 716280 h 7042298"/>
              <a:gd name="connsiteX9" fmla="*/ 1593179 w 10621180"/>
              <a:gd name="connsiteY9" fmla="*/ 617220 h 7042298"/>
              <a:gd name="connsiteX10" fmla="*/ 1616039 w 10621180"/>
              <a:gd name="connsiteY10" fmla="*/ 533400 h 7042298"/>
              <a:gd name="connsiteX11" fmla="*/ 1501739 w 10621180"/>
              <a:gd name="connsiteY11" fmla="*/ 320040 h 7042298"/>
              <a:gd name="connsiteX12" fmla="*/ 1524599 w 10621180"/>
              <a:gd name="connsiteY12" fmla="*/ 152400 h 7042298"/>
              <a:gd name="connsiteX13" fmla="*/ 1600799 w 10621180"/>
              <a:gd name="connsiteY13" fmla="*/ 22860 h 7042298"/>
              <a:gd name="connsiteX14" fmla="*/ 1791299 w 10621180"/>
              <a:gd name="connsiteY14" fmla="*/ 0 h 7042298"/>
              <a:gd name="connsiteX15" fmla="*/ 10621180 w 10621180"/>
              <a:gd name="connsiteY15" fmla="*/ 7042298 h 7042298"/>
              <a:gd name="connsiteX16" fmla="*/ 0 w 10621180"/>
              <a:gd name="connsiteY16" fmla="*/ 7042298 h 7042298"/>
              <a:gd name="connsiteX17" fmla="*/ 0 w 10621180"/>
              <a:gd name="connsiteY17" fmla="*/ 1731708 h 7042298"/>
              <a:gd name="connsiteX0" fmla="*/ 0 w 10621180"/>
              <a:gd name="connsiteY0" fmla="*/ 1731708 h 7042298"/>
              <a:gd name="connsiteX1" fmla="*/ 194480 w 10621180"/>
              <a:gd name="connsiteY1" fmla="*/ 1541208 h 7042298"/>
              <a:gd name="connsiteX2" fmla="*/ 404459 w 10621180"/>
              <a:gd name="connsiteY2" fmla="*/ 1409699 h 7042298"/>
              <a:gd name="connsiteX3" fmla="*/ 734659 w 10621180"/>
              <a:gd name="connsiteY3" fmla="*/ 1320800 h 7042298"/>
              <a:gd name="connsiteX4" fmla="*/ 854039 w 10621180"/>
              <a:gd name="connsiteY4" fmla="*/ 1150620 h 7042298"/>
              <a:gd name="connsiteX5" fmla="*/ 907379 w 10621180"/>
              <a:gd name="connsiteY5" fmla="*/ 1028700 h 7042298"/>
              <a:gd name="connsiteX6" fmla="*/ 1120739 w 10621180"/>
              <a:gd name="connsiteY6" fmla="*/ 922020 h 7042298"/>
              <a:gd name="connsiteX7" fmla="*/ 1395059 w 10621180"/>
              <a:gd name="connsiteY7" fmla="*/ 800100 h 7042298"/>
              <a:gd name="connsiteX8" fmla="*/ 1547459 w 10621180"/>
              <a:gd name="connsiteY8" fmla="*/ 716280 h 7042298"/>
              <a:gd name="connsiteX9" fmla="*/ 1593179 w 10621180"/>
              <a:gd name="connsiteY9" fmla="*/ 617220 h 7042298"/>
              <a:gd name="connsiteX10" fmla="*/ 1616039 w 10621180"/>
              <a:gd name="connsiteY10" fmla="*/ 533400 h 7042298"/>
              <a:gd name="connsiteX11" fmla="*/ 1501739 w 10621180"/>
              <a:gd name="connsiteY11" fmla="*/ 320040 h 7042298"/>
              <a:gd name="connsiteX12" fmla="*/ 1524599 w 10621180"/>
              <a:gd name="connsiteY12" fmla="*/ 152400 h 7042298"/>
              <a:gd name="connsiteX13" fmla="*/ 1600799 w 10621180"/>
              <a:gd name="connsiteY13" fmla="*/ 22860 h 7042298"/>
              <a:gd name="connsiteX14" fmla="*/ 1791299 w 10621180"/>
              <a:gd name="connsiteY14" fmla="*/ 0 h 7042298"/>
              <a:gd name="connsiteX15" fmla="*/ 1928459 w 10621180"/>
              <a:gd name="connsiteY15" fmla="*/ 114300 h 7042298"/>
              <a:gd name="connsiteX16" fmla="*/ 10621180 w 10621180"/>
              <a:gd name="connsiteY16" fmla="*/ 7042298 h 7042298"/>
              <a:gd name="connsiteX17" fmla="*/ 0 w 10621180"/>
              <a:gd name="connsiteY17" fmla="*/ 7042298 h 7042298"/>
              <a:gd name="connsiteX18" fmla="*/ 0 w 10621180"/>
              <a:gd name="connsiteY18" fmla="*/ 1731708 h 7042298"/>
              <a:gd name="connsiteX0" fmla="*/ 0 w 10621180"/>
              <a:gd name="connsiteY0" fmla="*/ 1731708 h 7042298"/>
              <a:gd name="connsiteX1" fmla="*/ 194480 w 10621180"/>
              <a:gd name="connsiteY1" fmla="*/ 1541208 h 7042298"/>
              <a:gd name="connsiteX2" fmla="*/ 404459 w 10621180"/>
              <a:gd name="connsiteY2" fmla="*/ 1409699 h 7042298"/>
              <a:gd name="connsiteX3" fmla="*/ 734659 w 10621180"/>
              <a:gd name="connsiteY3" fmla="*/ 1320800 h 7042298"/>
              <a:gd name="connsiteX4" fmla="*/ 854039 w 10621180"/>
              <a:gd name="connsiteY4" fmla="*/ 1150620 h 7042298"/>
              <a:gd name="connsiteX5" fmla="*/ 907379 w 10621180"/>
              <a:gd name="connsiteY5" fmla="*/ 1028700 h 7042298"/>
              <a:gd name="connsiteX6" fmla="*/ 1120739 w 10621180"/>
              <a:gd name="connsiteY6" fmla="*/ 922020 h 7042298"/>
              <a:gd name="connsiteX7" fmla="*/ 1395059 w 10621180"/>
              <a:gd name="connsiteY7" fmla="*/ 800100 h 7042298"/>
              <a:gd name="connsiteX8" fmla="*/ 1547459 w 10621180"/>
              <a:gd name="connsiteY8" fmla="*/ 716280 h 7042298"/>
              <a:gd name="connsiteX9" fmla="*/ 1593179 w 10621180"/>
              <a:gd name="connsiteY9" fmla="*/ 617220 h 7042298"/>
              <a:gd name="connsiteX10" fmla="*/ 1616039 w 10621180"/>
              <a:gd name="connsiteY10" fmla="*/ 533400 h 7042298"/>
              <a:gd name="connsiteX11" fmla="*/ 1501739 w 10621180"/>
              <a:gd name="connsiteY11" fmla="*/ 320040 h 7042298"/>
              <a:gd name="connsiteX12" fmla="*/ 1524599 w 10621180"/>
              <a:gd name="connsiteY12" fmla="*/ 152400 h 7042298"/>
              <a:gd name="connsiteX13" fmla="*/ 1600799 w 10621180"/>
              <a:gd name="connsiteY13" fmla="*/ 22860 h 7042298"/>
              <a:gd name="connsiteX14" fmla="*/ 1791299 w 10621180"/>
              <a:gd name="connsiteY14" fmla="*/ 0 h 7042298"/>
              <a:gd name="connsiteX15" fmla="*/ 1951319 w 10621180"/>
              <a:gd name="connsiteY15" fmla="*/ 7620 h 7042298"/>
              <a:gd name="connsiteX16" fmla="*/ 10621180 w 10621180"/>
              <a:gd name="connsiteY16" fmla="*/ 7042298 h 7042298"/>
              <a:gd name="connsiteX17" fmla="*/ 0 w 10621180"/>
              <a:gd name="connsiteY17" fmla="*/ 7042298 h 7042298"/>
              <a:gd name="connsiteX18" fmla="*/ 0 w 10621180"/>
              <a:gd name="connsiteY18" fmla="*/ 1731708 h 7042298"/>
              <a:gd name="connsiteX0" fmla="*/ 0 w 10621180"/>
              <a:gd name="connsiteY0" fmla="*/ 1731708 h 7042298"/>
              <a:gd name="connsiteX1" fmla="*/ 194480 w 10621180"/>
              <a:gd name="connsiteY1" fmla="*/ 1541208 h 7042298"/>
              <a:gd name="connsiteX2" fmla="*/ 404459 w 10621180"/>
              <a:gd name="connsiteY2" fmla="*/ 1409699 h 7042298"/>
              <a:gd name="connsiteX3" fmla="*/ 734659 w 10621180"/>
              <a:gd name="connsiteY3" fmla="*/ 1320800 h 7042298"/>
              <a:gd name="connsiteX4" fmla="*/ 854039 w 10621180"/>
              <a:gd name="connsiteY4" fmla="*/ 1150620 h 7042298"/>
              <a:gd name="connsiteX5" fmla="*/ 907379 w 10621180"/>
              <a:gd name="connsiteY5" fmla="*/ 1028700 h 7042298"/>
              <a:gd name="connsiteX6" fmla="*/ 1120739 w 10621180"/>
              <a:gd name="connsiteY6" fmla="*/ 922020 h 7042298"/>
              <a:gd name="connsiteX7" fmla="*/ 1395059 w 10621180"/>
              <a:gd name="connsiteY7" fmla="*/ 800100 h 7042298"/>
              <a:gd name="connsiteX8" fmla="*/ 1547459 w 10621180"/>
              <a:gd name="connsiteY8" fmla="*/ 716280 h 7042298"/>
              <a:gd name="connsiteX9" fmla="*/ 1593179 w 10621180"/>
              <a:gd name="connsiteY9" fmla="*/ 617220 h 7042298"/>
              <a:gd name="connsiteX10" fmla="*/ 1616039 w 10621180"/>
              <a:gd name="connsiteY10" fmla="*/ 533400 h 7042298"/>
              <a:gd name="connsiteX11" fmla="*/ 1501739 w 10621180"/>
              <a:gd name="connsiteY11" fmla="*/ 320040 h 7042298"/>
              <a:gd name="connsiteX12" fmla="*/ 1524599 w 10621180"/>
              <a:gd name="connsiteY12" fmla="*/ 152400 h 7042298"/>
              <a:gd name="connsiteX13" fmla="*/ 1600799 w 10621180"/>
              <a:gd name="connsiteY13" fmla="*/ 22860 h 7042298"/>
              <a:gd name="connsiteX14" fmla="*/ 1791299 w 10621180"/>
              <a:gd name="connsiteY14" fmla="*/ 0 h 7042298"/>
              <a:gd name="connsiteX15" fmla="*/ 1951319 w 10621180"/>
              <a:gd name="connsiteY15" fmla="*/ 7620 h 7042298"/>
              <a:gd name="connsiteX16" fmla="*/ 2057999 w 10621180"/>
              <a:gd name="connsiteY16" fmla="*/ 91440 h 7042298"/>
              <a:gd name="connsiteX17" fmla="*/ 10621180 w 10621180"/>
              <a:gd name="connsiteY17" fmla="*/ 7042298 h 7042298"/>
              <a:gd name="connsiteX18" fmla="*/ 0 w 10621180"/>
              <a:gd name="connsiteY18" fmla="*/ 7042298 h 7042298"/>
              <a:gd name="connsiteX19" fmla="*/ 0 w 10621180"/>
              <a:gd name="connsiteY19" fmla="*/ 1731708 h 7042298"/>
              <a:gd name="connsiteX0" fmla="*/ 0 w 10621180"/>
              <a:gd name="connsiteY0" fmla="*/ 1731708 h 7042298"/>
              <a:gd name="connsiteX1" fmla="*/ 194480 w 10621180"/>
              <a:gd name="connsiteY1" fmla="*/ 1541208 h 7042298"/>
              <a:gd name="connsiteX2" fmla="*/ 404459 w 10621180"/>
              <a:gd name="connsiteY2" fmla="*/ 1409699 h 7042298"/>
              <a:gd name="connsiteX3" fmla="*/ 734659 w 10621180"/>
              <a:gd name="connsiteY3" fmla="*/ 1320800 h 7042298"/>
              <a:gd name="connsiteX4" fmla="*/ 854039 w 10621180"/>
              <a:gd name="connsiteY4" fmla="*/ 1150620 h 7042298"/>
              <a:gd name="connsiteX5" fmla="*/ 907379 w 10621180"/>
              <a:gd name="connsiteY5" fmla="*/ 1028700 h 7042298"/>
              <a:gd name="connsiteX6" fmla="*/ 1120739 w 10621180"/>
              <a:gd name="connsiteY6" fmla="*/ 922020 h 7042298"/>
              <a:gd name="connsiteX7" fmla="*/ 1395059 w 10621180"/>
              <a:gd name="connsiteY7" fmla="*/ 800100 h 7042298"/>
              <a:gd name="connsiteX8" fmla="*/ 1547459 w 10621180"/>
              <a:gd name="connsiteY8" fmla="*/ 716280 h 7042298"/>
              <a:gd name="connsiteX9" fmla="*/ 1593179 w 10621180"/>
              <a:gd name="connsiteY9" fmla="*/ 617220 h 7042298"/>
              <a:gd name="connsiteX10" fmla="*/ 1616039 w 10621180"/>
              <a:gd name="connsiteY10" fmla="*/ 533400 h 7042298"/>
              <a:gd name="connsiteX11" fmla="*/ 1501739 w 10621180"/>
              <a:gd name="connsiteY11" fmla="*/ 320040 h 7042298"/>
              <a:gd name="connsiteX12" fmla="*/ 1524599 w 10621180"/>
              <a:gd name="connsiteY12" fmla="*/ 152400 h 7042298"/>
              <a:gd name="connsiteX13" fmla="*/ 1600799 w 10621180"/>
              <a:gd name="connsiteY13" fmla="*/ 22860 h 7042298"/>
              <a:gd name="connsiteX14" fmla="*/ 1791299 w 10621180"/>
              <a:gd name="connsiteY14" fmla="*/ 0 h 7042298"/>
              <a:gd name="connsiteX15" fmla="*/ 1951319 w 10621180"/>
              <a:gd name="connsiteY15" fmla="*/ 7620 h 7042298"/>
              <a:gd name="connsiteX16" fmla="*/ 2134199 w 10621180"/>
              <a:gd name="connsiteY16" fmla="*/ 91440 h 7042298"/>
              <a:gd name="connsiteX17" fmla="*/ 10621180 w 10621180"/>
              <a:gd name="connsiteY17" fmla="*/ 7042298 h 7042298"/>
              <a:gd name="connsiteX18" fmla="*/ 0 w 10621180"/>
              <a:gd name="connsiteY18" fmla="*/ 7042298 h 7042298"/>
              <a:gd name="connsiteX19" fmla="*/ 0 w 10621180"/>
              <a:gd name="connsiteY19" fmla="*/ 1731708 h 7042298"/>
              <a:gd name="connsiteX0" fmla="*/ 0 w 10621180"/>
              <a:gd name="connsiteY0" fmla="*/ 1731708 h 7042298"/>
              <a:gd name="connsiteX1" fmla="*/ 194480 w 10621180"/>
              <a:gd name="connsiteY1" fmla="*/ 1541208 h 7042298"/>
              <a:gd name="connsiteX2" fmla="*/ 404459 w 10621180"/>
              <a:gd name="connsiteY2" fmla="*/ 1409699 h 7042298"/>
              <a:gd name="connsiteX3" fmla="*/ 734659 w 10621180"/>
              <a:gd name="connsiteY3" fmla="*/ 1320800 h 7042298"/>
              <a:gd name="connsiteX4" fmla="*/ 854039 w 10621180"/>
              <a:gd name="connsiteY4" fmla="*/ 1150620 h 7042298"/>
              <a:gd name="connsiteX5" fmla="*/ 907379 w 10621180"/>
              <a:gd name="connsiteY5" fmla="*/ 1028700 h 7042298"/>
              <a:gd name="connsiteX6" fmla="*/ 1120739 w 10621180"/>
              <a:gd name="connsiteY6" fmla="*/ 922020 h 7042298"/>
              <a:gd name="connsiteX7" fmla="*/ 1395059 w 10621180"/>
              <a:gd name="connsiteY7" fmla="*/ 800100 h 7042298"/>
              <a:gd name="connsiteX8" fmla="*/ 1547459 w 10621180"/>
              <a:gd name="connsiteY8" fmla="*/ 716280 h 7042298"/>
              <a:gd name="connsiteX9" fmla="*/ 1593179 w 10621180"/>
              <a:gd name="connsiteY9" fmla="*/ 617220 h 7042298"/>
              <a:gd name="connsiteX10" fmla="*/ 1616039 w 10621180"/>
              <a:gd name="connsiteY10" fmla="*/ 533400 h 7042298"/>
              <a:gd name="connsiteX11" fmla="*/ 1501739 w 10621180"/>
              <a:gd name="connsiteY11" fmla="*/ 320040 h 7042298"/>
              <a:gd name="connsiteX12" fmla="*/ 1524599 w 10621180"/>
              <a:gd name="connsiteY12" fmla="*/ 152400 h 7042298"/>
              <a:gd name="connsiteX13" fmla="*/ 1600799 w 10621180"/>
              <a:gd name="connsiteY13" fmla="*/ 22860 h 7042298"/>
              <a:gd name="connsiteX14" fmla="*/ 1791299 w 10621180"/>
              <a:gd name="connsiteY14" fmla="*/ 0 h 7042298"/>
              <a:gd name="connsiteX15" fmla="*/ 1951319 w 10621180"/>
              <a:gd name="connsiteY15" fmla="*/ 7620 h 7042298"/>
              <a:gd name="connsiteX16" fmla="*/ 2134199 w 10621180"/>
              <a:gd name="connsiteY16" fmla="*/ 91440 h 7042298"/>
              <a:gd name="connsiteX17" fmla="*/ 2271359 w 10621180"/>
              <a:gd name="connsiteY17" fmla="*/ 198120 h 7042298"/>
              <a:gd name="connsiteX18" fmla="*/ 10621180 w 10621180"/>
              <a:gd name="connsiteY18" fmla="*/ 7042298 h 7042298"/>
              <a:gd name="connsiteX19" fmla="*/ 0 w 10621180"/>
              <a:gd name="connsiteY19" fmla="*/ 7042298 h 7042298"/>
              <a:gd name="connsiteX20" fmla="*/ 0 w 10621180"/>
              <a:gd name="connsiteY20" fmla="*/ 1731708 h 7042298"/>
              <a:gd name="connsiteX0" fmla="*/ 0 w 10621180"/>
              <a:gd name="connsiteY0" fmla="*/ 1731708 h 7042298"/>
              <a:gd name="connsiteX1" fmla="*/ 194480 w 10621180"/>
              <a:gd name="connsiteY1" fmla="*/ 1541208 h 7042298"/>
              <a:gd name="connsiteX2" fmla="*/ 404459 w 10621180"/>
              <a:gd name="connsiteY2" fmla="*/ 1409699 h 7042298"/>
              <a:gd name="connsiteX3" fmla="*/ 734659 w 10621180"/>
              <a:gd name="connsiteY3" fmla="*/ 1320800 h 7042298"/>
              <a:gd name="connsiteX4" fmla="*/ 854039 w 10621180"/>
              <a:gd name="connsiteY4" fmla="*/ 1150620 h 7042298"/>
              <a:gd name="connsiteX5" fmla="*/ 907379 w 10621180"/>
              <a:gd name="connsiteY5" fmla="*/ 1028700 h 7042298"/>
              <a:gd name="connsiteX6" fmla="*/ 1120739 w 10621180"/>
              <a:gd name="connsiteY6" fmla="*/ 922020 h 7042298"/>
              <a:gd name="connsiteX7" fmla="*/ 1395059 w 10621180"/>
              <a:gd name="connsiteY7" fmla="*/ 800100 h 7042298"/>
              <a:gd name="connsiteX8" fmla="*/ 1547459 w 10621180"/>
              <a:gd name="connsiteY8" fmla="*/ 716280 h 7042298"/>
              <a:gd name="connsiteX9" fmla="*/ 1593179 w 10621180"/>
              <a:gd name="connsiteY9" fmla="*/ 617220 h 7042298"/>
              <a:gd name="connsiteX10" fmla="*/ 1616039 w 10621180"/>
              <a:gd name="connsiteY10" fmla="*/ 533400 h 7042298"/>
              <a:gd name="connsiteX11" fmla="*/ 1501739 w 10621180"/>
              <a:gd name="connsiteY11" fmla="*/ 320040 h 7042298"/>
              <a:gd name="connsiteX12" fmla="*/ 1524599 w 10621180"/>
              <a:gd name="connsiteY12" fmla="*/ 152400 h 7042298"/>
              <a:gd name="connsiteX13" fmla="*/ 1600799 w 10621180"/>
              <a:gd name="connsiteY13" fmla="*/ 22860 h 7042298"/>
              <a:gd name="connsiteX14" fmla="*/ 1791299 w 10621180"/>
              <a:gd name="connsiteY14" fmla="*/ 0 h 7042298"/>
              <a:gd name="connsiteX15" fmla="*/ 1951319 w 10621180"/>
              <a:gd name="connsiteY15" fmla="*/ 7620 h 7042298"/>
              <a:gd name="connsiteX16" fmla="*/ 2134199 w 10621180"/>
              <a:gd name="connsiteY16" fmla="*/ 91440 h 7042298"/>
              <a:gd name="connsiteX17" fmla="*/ 2248499 w 10621180"/>
              <a:gd name="connsiteY17" fmla="*/ 167640 h 7042298"/>
              <a:gd name="connsiteX18" fmla="*/ 10621180 w 10621180"/>
              <a:gd name="connsiteY18" fmla="*/ 7042298 h 7042298"/>
              <a:gd name="connsiteX19" fmla="*/ 0 w 10621180"/>
              <a:gd name="connsiteY19" fmla="*/ 7042298 h 7042298"/>
              <a:gd name="connsiteX20" fmla="*/ 0 w 10621180"/>
              <a:gd name="connsiteY20" fmla="*/ 1731708 h 7042298"/>
              <a:gd name="connsiteX0" fmla="*/ 0 w 10621180"/>
              <a:gd name="connsiteY0" fmla="*/ 1731708 h 7042298"/>
              <a:gd name="connsiteX1" fmla="*/ 194480 w 10621180"/>
              <a:gd name="connsiteY1" fmla="*/ 1541208 h 7042298"/>
              <a:gd name="connsiteX2" fmla="*/ 404459 w 10621180"/>
              <a:gd name="connsiteY2" fmla="*/ 1409699 h 7042298"/>
              <a:gd name="connsiteX3" fmla="*/ 734659 w 10621180"/>
              <a:gd name="connsiteY3" fmla="*/ 1320800 h 7042298"/>
              <a:gd name="connsiteX4" fmla="*/ 854039 w 10621180"/>
              <a:gd name="connsiteY4" fmla="*/ 1150620 h 7042298"/>
              <a:gd name="connsiteX5" fmla="*/ 907379 w 10621180"/>
              <a:gd name="connsiteY5" fmla="*/ 1028700 h 7042298"/>
              <a:gd name="connsiteX6" fmla="*/ 1120739 w 10621180"/>
              <a:gd name="connsiteY6" fmla="*/ 922020 h 7042298"/>
              <a:gd name="connsiteX7" fmla="*/ 1395059 w 10621180"/>
              <a:gd name="connsiteY7" fmla="*/ 800100 h 7042298"/>
              <a:gd name="connsiteX8" fmla="*/ 1547459 w 10621180"/>
              <a:gd name="connsiteY8" fmla="*/ 716280 h 7042298"/>
              <a:gd name="connsiteX9" fmla="*/ 1593179 w 10621180"/>
              <a:gd name="connsiteY9" fmla="*/ 617220 h 7042298"/>
              <a:gd name="connsiteX10" fmla="*/ 1616039 w 10621180"/>
              <a:gd name="connsiteY10" fmla="*/ 533400 h 7042298"/>
              <a:gd name="connsiteX11" fmla="*/ 1501739 w 10621180"/>
              <a:gd name="connsiteY11" fmla="*/ 320040 h 7042298"/>
              <a:gd name="connsiteX12" fmla="*/ 1524599 w 10621180"/>
              <a:gd name="connsiteY12" fmla="*/ 152400 h 7042298"/>
              <a:gd name="connsiteX13" fmla="*/ 1600799 w 10621180"/>
              <a:gd name="connsiteY13" fmla="*/ 22860 h 7042298"/>
              <a:gd name="connsiteX14" fmla="*/ 1791299 w 10621180"/>
              <a:gd name="connsiteY14" fmla="*/ 0 h 7042298"/>
              <a:gd name="connsiteX15" fmla="*/ 1951319 w 10621180"/>
              <a:gd name="connsiteY15" fmla="*/ 7620 h 7042298"/>
              <a:gd name="connsiteX16" fmla="*/ 2134199 w 10621180"/>
              <a:gd name="connsiteY16" fmla="*/ 91440 h 7042298"/>
              <a:gd name="connsiteX17" fmla="*/ 2248499 w 10621180"/>
              <a:gd name="connsiteY17" fmla="*/ 167640 h 7042298"/>
              <a:gd name="connsiteX18" fmla="*/ 2339939 w 10621180"/>
              <a:gd name="connsiteY18" fmla="*/ 236220 h 7042298"/>
              <a:gd name="connsiteX19" fmla="*/ 10621180 w 10621180"/>
              <a:gd name="connsiteY19" fmla="*/ 7042298 h 7042298"/>
              <a:gd name="connsiteX20" fmla="*/ 0 w 10621180"/>
              <a:gd name="connsiteY20" fmla="*/ 7042298 h 7042298"/>
              <a:gd name="connsiteX21" fmla="*/ 0 w 10621180"/>
              <a:gd name="connsiteY21" fmla="*/ 1731708 h 7042298"/>
              <a:gd name="connsiteX0" fmla="*/ 0 w 10621180"/>
              <a:gd name="connsiteY0" fmla="*/ 1731708 h 7042298"/>
              <a:gd name="connsiteX1" fmla="*/ 194480 w 10621180"/>
              <a:gd name="connsiteY1" fmla="*/ 1541208 h 7042298"/>
              <a:gd name="connsiteX2" fmla="*/ 404459 w 10621180"/>
              <a:gd name="connsiteY2" fmla="*/ 1409699 h 7042298"/>
              <a:gd name="connsiteX3" fmla="*/ 734659 w 10621180"/>
              <a:gd name="connsiteY3" fmla="*/ 1320800 h 7042298"/>
              <a:gd name="connsiteX4" fmla="*/ 854039 w 10621180"/>
              <a:gd name="connsiteY4" fmla="*/ 1150620 h 7042298"/>
              <a:gd name="connsiteX5" fmla="*/ 907379 w 10621180"/>
              <a:gd name="connsiteY5" fmla="*/ 1028700 h 7042298"/>
              <a:gd name="connsiteX6" fmla="*/ 1120739 w 10621180"/>
              <a:gd name="connsiteY6" fmla="*/ 922020 h 7042298"/>
              <a:gd name="connsiteX7" fmla="*/ 1395059 w 10621180"/>
              <a:gd name="connsiteY7" fmla="*/ 800100 h 7042298"/>
              <a:gd name="connsiteX8" fmla="*/ 1547459 w 10621180"/>
              <a:gd name="connsiteY8" fmla="*/ 716280 h 7042298"/>
              <a:gd name="connsiteX9" fmla="*/ 1593179 w 10621180"/>
              <a:gd name="connsiteY9" fmla="*/ 617220 h 7042298"/>
              <a:gd name="connsiteX10" fmla="*/ 1616039 w 10621180"/>
              <a:gd name="connsiteY10" fmla="*/ 533400 h 7042298"/>
              <a:gd name="connsiteX11" fmla="*/ 1501739 w 10621180"/>
              <a:gd name="connsiteY11" fmla="*/ 320040 h 7042298"/>
              <a:gd name="connsiteX12" fmla="*/ 1524599 w 10621180"/>
              <a:gd name="connsiteY12" fmla="*/ 152400 h 7042298"/>
              <a:gd name="connsiteX13" fmla="*/ 1600799 w 10621180"/>
              <a:gd name="connsiteY13" fmla="*/ 22860 h 7042298"/>
              <a:gd name="connsiteX14" fmla="*/ 1791299 w 10621180"/>
              <a:gd name="connsiteY14" fmla="*/ 0 h 7042298"/>
              <a:gd name="connsiteX15" fmla="*/ 1951319 w 10621180"/>
              <a:gd name="connsiteY15" fmla="*/ 7620 h 7042298"/>
              <a:gd name="connsiteX16" fmla="*/ 2134199 w 10621180"/>
              <a:gd name="connsiteY16" fmla="*/ 91440 h 7042298"/>
              <a:gd name="connsiteX17" fmla="*/ 2248499 w 10621180"/>
              <a:gd name="connsiteY17" fmla="*/ 167640 h 7042298"/>
              <a:gd name="connsiteX18" fmla="*/ 2423759 w 10621180"/>
              <a:gd name="connsiteY18" fmla="*/ 167640 h 7042298"/>
              <a:gd name="connsiteX19" fmla="*/ 10621180 w 10621180"/>
              <a:gd name="connsiteY19" fmla="*/ 7042298 h 7042298"/>
              <a:gd name="connsiteX20" fmla="*/ 0 w 10621180"/>
              <a:gd name="connsiteY20" fmla="*/ 7042298 h 7042298"/>
              <a:gd name="connsiteX21" fmla="*/ 0 w 10621180"/>
              <a:gd name="connsiteY21" fmla="*/ 1731708 h 7042298"/>
              <a:gd name="connsiteX0" fmla="*/ 0 w 10621180"/>
              <a:gd name="connsiteY0" fmla="*/ 1731708 h 7042298"/>
              <a:gd name="connsiteX1" fmla="*/ 194480 w 10621180"/>
              <a:gd name="connsiteY1" fmla="*/ 1541208 h 7042298"/>
              <a:gd name="connsiteX2" fmla="*/ 404459 w 10621180"/>
              <a:gd name="connsiteY2" fmla="*/ 1409699 h 7042298"/>
              <a:gd name="connsiteX3" fmla="*/ 734659 w 10621180"/>
              <a:gd name="connsiteY3" fmla="*/ 1320800 h 7042298"/>
              <a:gd name="connsiteX4" fmla="*/ 854039 w 10621180"/>
              <a:gd name="connsiteY4" fmla="*/ 1150620 h 7042298"/>
              <a:gd name="connsiteX5" fmla="*/ 907379 w 10621180"/>
              <a:gd name="connsiteY5" fmla="*/ 1028700 h 7042298"/>
              <a:gd name="connsiteX6" fmla="*/ 1120739 w 10621180"/>
              <a:gd name="connsiteY6" fmla="*/ 922020 h 7042298"/>
              <a:gd name="connsiteX7" fmla="*/ 1395059 w 10621180"/>
              <a:gd name="connsiteY7" fmla="*/ 800100 h 7042298"/>
              <a:gd name="connsiteX8" fmla="*/ 1547459 w 10621180"/>
              <a:gd name="connsiteY8" fmla="*/ 716280 h 7042298"/>
              <a:gd name="connsiteX9" fmla="*/ 1593179 w 10621180"/>
              <a:gd name="connsiteY9" fmla="*/ 617220 h 7042298"/>
              <a:gd name="connsiteX10" fmla="*/ 1616039 w 10621180"/>
              <a:gd name="connsiteY10" fmla="*/ 533400 h 7042298"/>
              <a:gd name="connsiteX11" fmla="*/ 1501739 w 10621180"/>
              <a:gd name="connsiteY11" fmla="*/ 320040 h 7042298"/>
              <a:gd name="connsiteX12" fmla="*/ 1524599 w 10621180"/>
              <a:gd name="connsiteY12" fmla="*/ 152400 h 7042298"/>
              <a:gd name="connsiteX13" fmla="*/ 1600799 w 10621180"/>
              <a:gd name="connsiteY13" fmla="*/ 22860 h 7042298"/>
              <a:gd name="connsiteX14" fmla="*/ 1791299 w 10621180"/>
              <a:gd name="connsiteY14" fmla="*/ 0 h 7042298"/>
              <a:gd name="connsiteX15" fmla="*/ 1951319 w 10621180"/>
              <a:gd name="connsiteY15" fmla="*/ 7620 h 7042298"/>
              <a:gd name="connsiteX16" fmla="*/ 2134199 w 10621180"/>
              <a:gd name="connsiteY16" fmla="*/ 91440 h 7042298"/>
              <a:gd name="connsiteX17" fmla="*/ 2248499 w 10621180"/>
              <a:gd name="connsiteY17" fmla="*/ 167640 h 7042298"/>
              <a:gd name="connsiteX18" fmla="*/ 2423759 w 10621180"/>
              <a:gd name="connsiteY18" fmla="*/ 167640 h 7042298"/>
              <a:gd name="connsiteX19" fmla="*/ 2499959 w 10621180"/>
              <a:gd name="connsiteY19" fmla="*/ 228600 h 7042298"/>
              <a:gd name="connsiteX20" fmla="*/ 10621180 w 10621180"/>
              <a:gd name="connsiteY20" fmla="*/ 7042298 h 7042298"/>
              <a:gd name="connsiteX21" fmla="*/ 0 w 10621180"/>
              <a:gd name="connsiteY21" fmla="*/ 7042298 h 7042298"/>
              <a:gd name="connsiteX22" fmla="*/ 0 w 10621180"/>
              <a:gd name="connsiteY22" fmla="*/ 1731708 h 7042298"/>
              <a:gd name="connsiteX0" fmla="*/ 0 w 10621180"/>
              <a:gd name="connsiteY0" fmla="*/ 1731708 h 7042298"/>
              <a:gd name="connsiteX1" fmla="*/ 194480 w 10621180"/>
              <a:gd name="connsiteY1" fmla="*/ 1541208 h 7042298"/>
              <a:gd name="connsiteX2" fmla="*/ 404459 w 10621180"/>
              <a:gd name="connsiteY2" fmla="*/ 1409699 h 7042298"/>
              <a:gd name="connsiteX3" fmla="*/ 734659 w 10621180"/>
              <a:gd name="connsiteY3" fmla="*/ 1320800 h 7042298"/>
              <a:gd name="connsiteX4" fmla="*/ 854039 w 10621180"/>
              <a:gd name="connsiteY4" fmla="*/ 1150620 h 7042298"/>
              <a:gd name="connsiteX5" fmla="*/ 907379 w 10621180"/>
              <a:gd name="connsiteY5" fmla="*/ 1028700 h 7042298"/>
              <a:gd name="connsiteX6" fmla="*/ 1120739 w 10621180"/>
              <a:gd name="connsiteY6" fmla="*/ 922020 h 7042298"/>
              <a:gd name="connsiteX7" fmla="*/ 1395059 w 10621180"/>
              <a:gd name="connsiteY7" fmla="*/ 800100 h 7042298"/>
              <a:gd name="connsiteX8" fmla="*/ 1547459 w 10621180"/>
              <a:gd name="connsiteY8" fmla="*/ 716280 h 7042298"/>
              <a:gd name="connsiteX9" fmla="*/ 1593179 w 10621180"/>
              <a:gd name="connsiteY9" fmla="*/ 617220 h 7042298"/>
              <a:gd name="connsiteX10" fmla="*/ 1616039 w 10621180"/>
              <a:gd name="connsiteY10" fmla="*/ 533400 h 7042298"/>
              <a:gd name="connsiteX11" fmla="*/ 1501739 w 10621180"/>
              <a:gd name="connsiteY11" fmla="*/ 320040 h 7042298"/>
              <a:gd name="connsiteX12" fmla="*/ 1524599 w 10621180"/>
              <a:gd name="connsiteY12" fmla="*/ 152400 h 7042298"/>
              <a:gd name="connsiteX13" fmla="*/ 1600799 w 10621180"/>
              <a:gd name="connsiteY13" fmla="*/ 22860 h 7042298"/>
              <a:gd name="connsiteX14" fmla="*/ 1791299 w 10621180"/>
              <a:gd name="connsiteY14" fmla="*/ 0 h 7042298"/>
              <a:gd name="connsiteX15" fmla="*/ 1951319 w 10621180"/>
              <a:gd name="connsiteY15" fmla="*/ 7620 h 7042298"/>
              <a:gd name="connsiteX16" fmla="*/ 2134199 w 10621180"/>
              <a:gd name="connsiteY16" fmla="*/ 91440 h 7042298"/>
              <a:gd name="connsiteX17" fmla="*/ 2248499 w 10621180"/>
              <a:gd name="connsiteY17" fmla="*/ 167640 h 7042298"/>
              <a:gd name="connsiteX18" fmla="*/ 2423759 w 10621180"/>
              <a:gd name="connsiteY18" fmla="*/ 167640 h 7042298"/>
              <a:gd name="connsiteX19" fmla="*/ 2454239 w 10621180"/>
              <a:gd name="connsiteY19" fmla="*/ 45720 h 7042298"/>
              <a:gd name="connsiteX20" fmla="*/ 10621180 w 10621180"/>
              <a:gd name="connsiteY20" fmla="*/ 7042298 h 7042298"/>
              <a:gd name="connsiteX21" fmla="*/ 0 w 10621180"/>
              <a:gd name="connsiteY21" fmla="*/ 7042298 h 7042298"/>
              <a:gd name="connsiteX22" fmla="*/ 0 w 10621180"/>
              <a:gd name="connsiteY22" fmla="*/ 1731708 h 7042298"/>
              <a:gd name="connsiteX0" fmla="*/ 0 w 10621180"/>
              <a:gd name="connsiteY0" fmla="*/ 1731708 h 7042298"/>
              <a:gd name="connsiteX1" fmla="*/ 194480 w 10621180"/>
              <a:gd name="connsiteY1" fmla="*/ 1541208 h 7042298"/>
              <a:gd name="connsiteX2" fmla="*/ 404459 w 10621180"/>
              <a:gd name="connsiteY2" fmla="*/ 1409699 h 7042298"/>
              <a:gd name="connsiteX3" fmla="*/ 734659 w 10621180"/>
              <a:gd name="connsiteY3" fmla="*/ 1320800 h 7042298"/>
              <a:gd name="connsiteX4" fmla="*/ 854039 w 10621180"/>
              <a:gd name="connsiteY4" fmla="*/ 1150620 h 7042298"/>
              <a:gd name="connsiteX5" fmla="*/ 907379 w 10621180"/>
              <a:gd name="connsiteY5" fmla="*/ 1028700 h 7042298"/>
              <a:gd name="connsiteX6" fmla="*/ 1120739 w 10621180"/>
              <a:gd name="connsiteY6" fmla="*/ 922020 h 7042298"/>
              <a:gd name="connsiteX7" fmla="*/ 1395059 w 10621180"/>
              <a:gd name="connsiteY7" fmla="*/ 800100 h 7042298"/>
              <a:gd name="connsiteX8" fmla="*/ 1547459 w 10621180"/>
              <a:gd name="connsiteY8" fmla="*/ 716280 h 7042298"/>
              <a:gd name="connsiteX9" fmla="*/ 1593179 w 10621180"/>
              <a:gd name="connsiteY9" fmla="*/ 617220 h 7042298"/>
              <a:gd name="connsiteX10" fmla="*/ 1616039 w 10621180"/>
              <a:gd name="connsiteY10" fmla="*/ 533400 h 7042298"/>
              <a:gd name="connsiteX11" fmla="*/ 1501739 w 10621180"/>
              <a:gd name="connsiteY11" fmla="*/ 320040 h 7042298"/>
              <a:gd name="connsiteX12" fmla="*/ 1524599 w 10621180"/>
              <a:gd name="connsiteY12" fmla="*/ 152400 h 7042298"/>
              <a:gd name="connsiteX13" fmla="*/ 1600799 w 10621180"/>
              <a:gd name="connsiteY13" fmla="*/ 22860 h 7042298"/>
              <a:gd name="connsiteX14" fmla="*/ 1791299 w 10621180"/>
              <a:gd name="connsiteY14" fmla="*/ 0 h 7042298"/>
              <a:gd name="connsiteX15" fmla="*/ 1951319 w 10621180"/>
              <a:gd name="connsiteY15" fmla="*/ 7620 h 7042298"/>
              <a:gd name="connsiteX16" fmla="*/ 2134199 w 10621180"/>
              <a:gd name="connsiteY16" fmla="*/ 91440 h 7042298"/>
              <a:gd name="connsiteX17" fmla="*/ 2248499 w 10621180"/>
              <a:gd name="connsiteY17" fmla="*/ 167640 h 7042298"/>
              <a:gd name="connsiteX18" fmla="*/ 2423759 w 10621180"/>
              <a:gd name="connsiteY18" fmla="*/ 167640 h 7042298"/>
              <a:gd name="connsiteX19" fmla="*/ 2454239 w 10621180"/>
              <a:gd name="connsiteY19" fmla="*/ 45720 h 7042298"/>
              <a:gd name="connsiteX20" fmla="*/ 2568539 w 10621180"/>
              <a:gd name="connsiteY20" fmla="*/ 152400 h 7042298"/>
              <a:gd name="connsiteX21" fmla="*/ 10621180 w 10621180"/>
              <a:gd name="connsiteY21" fmla="*/ 7042298 h 7042298"/>
              <a:gd name="connsiteX22" fmla="*/ 0 w 10621180"/>
              <a:gd name="connsiteY22" fmla="*/ 7042298 h 7042298"/>
              <a:gd name="connsiteX23" fmla="*/ 0 w 10621180"/>
              <a:gd name="connsiteY23" fmla="*/ 1731708 h 7042298"/>
              <a:gd name="connsiteX0" fmla="*/ 0 w 10621180"/>
              <a:gd name="connsiteY0" fmla="*/ 1830768 h 7141358"/>
              <a:gd name="connsiteX1" fmla="*/ 194480 w 10621180"/>
              <a:gd name="connsiteY1" fmla="*/ 1640268 h 7141358"/>
              <a:gd name="connsiteX2" fmla="*/ 404459 w 10621180"/>
              <a:gd name="connsiteY2" fmla="*/ 1508759 h 7141358"/>
              <a:gd name="connsiteX3" fmla="*/ 734659 w 10621180"/>
              <a:gd name="connsiteY3" fmla="*/ 1419860 h 7141358"/>
              <a:gd name="connsiteX4" fmla="*/ 854039 w 10621180"/>
              <a:gd name="connsiteY4" fmla="*/ 1249680 h 7141358"/>
              <a:gd name="connsiteX5" fmla="*/ 907379 w 10621180"/>
              <a:gd name="connsiteY5" fmla="*/ 1127760 h 7141358"/>
              <a:gd name="connsiteX6" fmla="*/ 1120739 w 10621180"/>
              <a:gd name="connsiteY6" fmla="*/ 1021080 h 7141358"/>
              <a:gd name="connsiteX7" fmla="*/ 1395059 w 10621180"/>
              <a:gd name="connsiteY7" fmla="*/ 899160 h 7141358"/>
              <a:gd name="connsiteX8" fmla="*/ 1547459 w 10621180"/>
              <a:gd name="connsiteY8" fmla="*/ 815340 h 7141358"/>
              <a:gd name="connsiteX9" fmla="*/ 1593179 w 10621180"/>
              <a:gd name="connsiteY9" fmla="*/ 716280 h 7141358"/>
              <a:gd name="connsiteX10" fmla="*/ 1616039 w 10621180"/>
              <a:gd name="connsiteY10" fmla="*/ 632460 h 7141358"/>
              <a:gd name="connsiteX11" fmla="*/ 1501739 w 10621180"/>
              <a:gd name="connsiteY11" fmla="*/ 419100 h 7141358"/>
              <a:gd name="connsiteX12" fmla="*/ 1524599 w 10621180"/>
              <a:gd name="connsiteY12" fmla="*/ 251460 h 7141358"/>
              <a:gd name="connsiteX13" fmla="*/ 1600799 w 10621180"/>
              <a:gd name="connsiteY13" fmla="*/ 121920 h 7141358"/>
              <a:gd name="connsiteX14" fmla="*/ 1791299 w 10621180"/>
              <a:gd name="connsiteY14" fmla="*/ 99060 h 7141358"/>
              <a:gd name="connsiteX15" fmla="*/ 1951319 w 10621180"/>
              <a:gd name="connsiteY15" fmla="*/ 106680 h 7141358"/>
              <a:gd name="connsiteX16" fmla="*/ 2134199 w 10621180"/>
              <a:gd name="connsiteY16" fmla="*/ 190500 h 7141358"/>
              <a:gd name="connsiteX17" fmla="*/ 2248499 w 10621180"/>
              <a:gd name="connsiteY17" fmla="*/ 266700 h 7141358"/>
              <a:gd name="connsiteX18" fmla="*/ 2423759 w 10621180"/>
              <a:gd name="connsiteY18" fmla="*/ 266700 h 7141358"/>
              <a:gd name="connsiteX19" fmla="*/ 2454239 w 10621180"/>
              <a:gd name="connsiteY19" fmla="*/ 144780 h 7141358"/>
              <a:gd name="connsiteX20" fmla="*/ 2675219 w 10621180"/>
              <a:gd name="connsiteY20" fmla="*/ 0 h 7141358"/>
              <a:gd name="connsiteX21" fmla="*/ 10621180 w 10621180"/>
              <a:gd name="connsiteY21" fmla="*/ 7141358 h 7141358"/>
              <a:gd name="connsiteX22" fmla="*/ 0 w 10621180"/>
              <a:gd name="connsiteY22" fmla="*/ 7141358 h 7141358"/>
              <a:gd name="connsiteX23" fmla="*/ 0 w 10621180"/>
              <a:gd name="connsiteY23" fmla="*/ 1830768 h 7141358"/>
              <a:gd name="connsiteX0" fmla="*/ 0 w 10621180"/>
              <a:gd name="connsiteY0" fmla="*/ 1830768 h 7141358"/>
              <a:gd name="connsiteX1" fmla="*/ 194480 w 10621180"/>
              <a:gd name="connsiteY1" fmla="*/ 1640268 h 7141358"/>
              <a:gd name="connsiteX2" fmla="*/ 404459 w 10621180"/>
              <a:gd name="connsiteY2" fmla="*/ 1508759 h 7141358"/>
              <a:gd name="connsiteX3" fmla="*/ 734659 w 10621180"/>
              <a:gd name="connsiteY3" fmla="*/ 1419860 h 7141358"/>
              <a:gd name="connsiteX4" fmla="*/ 854039 w 10621180"/>
              <a:gd name="connsiteY4" fmla="*/ 1249680 h 7141358"/>
              <a:gd name="connsiteX5" fmla="*/ 907379 w 10621180"/>
              <a:gd name="connsiteY5" fmla="*/ 1127760 h 7141358"/>
              <a:gd name="connsiteX6" fmla="*/ 1120739 w 10621180"/>
              <a:gd name="connsiteY6" fmla="*/ 1021080 h 7141358"/>
              <a:gd name="connsiteX7" fmla="*/ 1395059 w 10621180"/>
              <a:gd name="connsiteY7" fmla="*/ 899160 h 7141358"/>
              <a:gd name="connsiteX8" fmla="*/ 1547459 w 10621180"/>
              <a:gd name="connsiteY8" fmla="*/ 815340 h 7141358"/>
              <a:gd name="connsiteX9" fmla="*/ 1593179 w 10621180"/>
              <a:gd name="connsiteY9" fmla="*/ 716280 h 7141358"/>
              <a:gd name="connsiteX10" fmla="*/ 1616039 w 10621180"/>
              <a:gd name="connsiteY10" fmla="*/ 632460 h 7141358"/>
              <a:gd name="connsiteX11" fmla="*/ 1501739 w 10621180"/>
              <a:gd name="connsiteY11" fmla="*/ 419100 h 7141358"/>
              <a:gd name="connsiteX12" fmla="*/ 1524599 w 10621180"/>
              <a:gd name="connsiteY12" fmla="*/ 251460 h 7141358"/>
              <a:gd name="connsiteX13" fmla="*/ 1600799 w 10621180"/>
              <a:gd name="connsiteY13" fmla="*/ 121920 h 7141358"/>
              <a:gd name="connsiteX14" fmla="*/ 1791299 w 10621180"/>
              <a:gd name="connsiteY14" fmla="*/ 99060 h 7141358"/>
              <a:gd name="connsiteX15" fmla="*/ 1951319 w 10621180"/>
              <a:gd name="connsiteY15" fmla="*/ 106680 h 7141358"/>
              <a:gd name="connsiteX16" fmla="*/ 2134199 w 10621180"/>
              <a:gd name="connsiteY16" fmla="*/ 190500 h 7141358"/>
              <a:gd name="connsiteX17" fmla="*/ 2248499 w 10621180"/>
              <a:gd name="connsiteY17" fmla="*/ 266700 h 7141358"/>
              <a:gd name="connsiteX18" fmla="*/ 2423759 w 10621180"/>
              <a:gd name="connsiteY18" fmla="*/ 266700 h 7141358"/>
              <a:gd name="connsiteX19" fmla="*/ 2454239 w 10621180"/>
              <a:gd name="connsiteY19" fmla="*/ 144780 h 7141358"/>
              <a:gd name="connsiteX20" fmla="*/ 2675219 w 10621180"/>
              <a:gd name="connsiteY20" fmla="*/ 0 h 7141358"/>
              <a:gd name="connsiteX21" fmla="*/ 2804759 w 10621180"/>
              <a:gd name="connsiteY21" fmla="*/ 106680 h 7141358"/>
              <a:gd name="connsiteX22" fmla="*/ 10621180 w 10621180"/>
              <a:gd name="connsiteY22" fmla="*/ 7141358 h 7141358"/>
              <a:gd name="connsiteX23" fmla="*/ 0 w 10621180"/>
              <a:gd name="connsiteY23" fmla="*/ 7141358 h 7141358"/>
              <a:gd name="connsiteX24" fmla="*/ 0 w 10621180"/>
              <a:gd name="connsiteY24" fmla="*/ 1830768 h 7141358"/>
              <a:gd name="connsiteX0" fmla="*/ 0 w 10621180"/>
              <a:gd name="connsiteY0" fmla="*/ 1906968 h 7217558"/>
              <a:gd name="connsiteX1" fmla="*/ 194480 w 10621180"/>
              <a:gd name="connsiteY1" fmla="*/ 1716468 h 7217558"/>
              <a:gd name="connsiteX2" fmla="*/ 404459 w 10621180"/>
              <a:gd name="connsiteY2" fmla="*/ 1584959 h 7217558"/>
              <a:gd name="connsiteX3" fmla="*/ 734659 w 10621180"/>
              <a:gd name="connsiteY3" fmla="*/ 1496060 h 7217558"/>
              <a:gd name="connsiteX4" fmla="*/ 854039 w 10621180"/>
              <a:gd name="connsiteY4" fmla="*/ 1325880 h 7217558"/>
              <a:gd name="connsiteX5" fmla="*/ 907379 w 10621180"/>
              <a:gd name="connsiteY5" fmla="*/ 1203960 h 7217558"/>
              <a:gd name="connsiteX6" fmla="*/ 1120739 w 10621180"/>
              <a:gd name="connsiteY6" fmla="*/ 1097280 h 7217558"/>
              <a:gd name="connsiteX7" fmla="*/ 1395059 w 10621180"/>
              <a:gd name="connsiteY7" fmla="*/ 975360 h 7217558"/>
              <a:gd name="connsiteX8" fmla="*/ 1547459 w 10621180"/>
              <a:gd name="connsiteY8" fmla="*/ 891540 h 7217558"/>
              <a:gd name="connsiteX9" fmla="*/ 1593179 w 10621180"/>
              <a:gd name="connsiteY9" fmla="*/ 792480 h 7217558"/>
              <a:gd name="connsiteX10" fmla="*/ 1616039 w 10621180"/>
              <a:gd name="connsiteY10" fmla="*/ 708660 h 7217558"/>
              <a:gd name="connsiteX11" fmla="*/ 1501739 w 10621180"/>
              <a:gd name="connsiteY11" fmla="*/ 495300 h 7217558"/>
              <a:gd name="connsiteX12" fmla="*/ 1524599 w 10621180"/>
              <a:gd name="connsiteY12" fmla="*/ 327660 h 7217558"/>
              <a:gd name="connsiteX13" fmla="*/ 1600799 w 10621180"/>
              <a:gd name="connsiteY13" fmla="*/ 198120 h 7217558"/>
              <a:gd name="connsiteX14" fmla="*/ 1791299 w 10621180"/>
              <a:gd name="connsiteY14" fmla="*/ 175260 h 7217558"/>
              <a:gd name="connsiteX15" fmla="*/ 1951319 w 10621180"/>
              <a:gd name="connsiteY15" fmla="*/ 182880 h 7217558"/>
              <a:gd name="connsiteX16" fmla="*/ 2134199 w 10621180"/>
              <a:gd name="connsiteY16" fmla="*/ 266700 h 7217558"/>
              <a:gd name="connsiteX17" fmla="*/ 2248499 w 10621180"/>
              <a:gd name="connsiteY17" fmla="*/ 342900 h 7217558"/>
              <a:gd name="connsiteX18" fmla="*/ 2423759 w 10621180"/>
              <a:gd name="connsiteY18" fmla="*/ 342900 h 7217558"/>
              <a:gd name="connsiteX19" fmla="*/ 2454239 w 10621180"/>
              <a:gd name="connsiteY19" fmla="*/ 220980 h 7217558"/>
              <a:gd name="connsiteX20" fmla="*/ 2675219 w 10621180"/>
              <a:gd name="connsiteY20" fmla="*/ 76200 h 7217558"/>
              <a:gd name="connsiteX21" fmla="*/ 2858099 w 10621180"/>
              <a:gd name="connsiteY21" fmla="*/ 0 h 7217558"/>
              <a:gd name="connsiteX22" fmla="*/ 10621180 w 10621180"/>
              <a:gd name="connsiteY22" fmla="*/ 7217558 h 7217558"/>
              <a:gd name="connsiteX23" fmla="*/ 0 w 10621180"/>
              <a:gd name="connsiteY23" fmla="*/ 7217558 h 7217558"/>
              <a:gd name="connsiteX24" fmla="*/ 0 w 10621180"/>
              <a:gd name="connsiteY24" fmla="*/ 1906968 h 7217558"/>
              <a:gd name="connsiteX0" fmla="*/ 0 w 10621180"/>
              <a:gd name="connsiteY0" fmla="*/ 1906968 h 7217558"/>
              <a:gd name="connsiteX1" fmla="*/ 194480 w 10621180"/>
              <a:gd name="connsiteY1" fmla="*/ 1716468 h 7217558"/>
              <a:gd name="connsiteX2" fmla="*/ 404459 w 10621180"/>
              <a:gd name="connsiteY2" fmla="*/ 1584959 h 7217558"/>
              <a:gd name="connsiteX3" fmla="*/ 734659 w 10621180"/>
              <a:gd name="connsiteY3" fmla="*/ 1496060 h 7217558"/>
              <a:gd name="connsiteX4" fmla="*/ 854039 w 10621180"/>
              <a:gd name="connsiteY4" fmla="*/ 1325880 h 7217558"/>
              <a:gd name="connsiteX5" fmla="*/ 907379 w 10621180"/>
              <a:gd name="connsiteY5" fmla="*/ 1203960 h 7217558"/>
              <a:gd name="connsiteX6" fmla="*/ 1120739 w 10621180"/>
              <a:gd name="connsiteY6" fmla="*/ 1097280 h 7217558"/>
              <a:gd name="connsiteX7" fmla="*/ 1395059 w 10621180"/>
              <a:gd name="connsiteY7" fmla="*/ 975360 h 7217558"/>
              <a:gd name="connsiteX8" fmla="*/ 1547459 w 10621180"/>
              <a:gd name="connsiteY8" fmla="*/ 891540 h 7217558"/>
              <a:gd name="connsiteX9" fmla="*/ 1593179 w 10621180"/>
              <a:gd name="connsiteY9" fmla="*/ 792480 h 7217558"/>
              <a:gd name="connsiteX10" fmla="*/ 1616039 w 10621180"/>
              <a:gd name="connsiteY10" fmla="*/ 708660 h 7217558"/>
              <a:gd name="connsiteX11" fmla="*/ 1501739 w 10621180"/>
              <a:gd name="connsiteY11" fmla="*/ 495300 h 7217558"/>
              <a:gd name="connsiteX12" fmla="*/ 1524599 w 10621180"/>
              <a:gd name="connsiteY12" fmla="*/ 327660 h 7217558"/>
              <a:gd name="connsiteX13" fmla="*/ 1600799 w 10621180"/>
              <a:gd name="connsiteY13" fmla="*/ 198120 h 7217558"/>
              <a:gd name="connsiteX14" fmla="*/ 1791299 w 10621180"/>
              <a:gd name="connsiteY14" fmla="*/ 175260 h 7217558"/>
              <a:gd name="connsiteX15" fmla="*/ 1951319 w 10621180"/>
              <a:gd name="connsiteY15" fmla="*/ 182880 h 7217558"/>
              <a:gd name="connsiteX16" fmla="*/ 2134199 w 10621180"/>
              <a:gd name="connsiteY16" fmla="*/ 266700 h 7217558"/>
              <a:gd name="connsiteX17" fmla="*/ 2248499 w 10621180"/>
              <a:gd name="connsiteY17" fmla="*/ 342900 h 7217558"/>
              <a:gd name="connsiteX18" fmla="*/ 2423759 w 10621180"/>
              <a:gd name="connsiteY18" fmla="*/ 342900 h 7217558"/>
              <a:gd name="connsiteX19" fmla="*/ 2454239 w 10621180"/>
              <a:gd name="connsiteY19" fmla="*/ 220980 h 7217558"/>
              <a:gd name="connsiteX20" fmla="*/ 2675219 w 10621180"/>
              <a:gd name="connsiteY20" fmla="*/ 76200 h 7217558"/>
              <a:gd name="connsiteX21" fmla="*/ 2858099 w 10621180"/>
              <a:gd name="connsiteY21" fmla="*/ 0 h 7217558"/>
              <a:gd name="connsiteX22" fmla="*/ 2972399 w 10621180"/>
              <a:gd name="connsiteY22" fmla="*/ 91440 h 7217558"/>
              <a:gd name="connsiteX23" fmla="*/ 10621180 w 10621180"/>
              <a:gd name="connsiteY23" fmla="*/ 7217558 h 7217558"/>
              <a:gd name="connsiteX24" fmla="*/ 0 w 10621180"/>
              <a:gd name="connsiteY24" fmla="*/ 7217558 h 7217558"/>
              <a:gd name="connsiteX25" fmla="*/ 0 w 10621180"/>
              <a:gd name="connsiteY25" fmla="*/ 1906968 h 7217558"/>
              <a:gd name="connsiteX0" fmla="*/ 0 w 10621180"/>
              <a:gd name="connsiteY0" fmla="*/ 2082228 h 7392818"/>
              <a:gd name="connsiteX1" fmla="*/ 194480 w 10621180"/>
              <a:gd name="connsiteY1" fmla="*/ 1891728 h 7392818"/>
              <a:gd name="connsiteX2" fmla="*/ 404459 w 10621180"/>
              <a:gd name="connsiteY2" fmla="*/ 1760219 h 7392818"/>
              <a:gd name="connsiteX3" fmla="*/ 734659 w 10621180"/>
              <a:gd name="connsiteY3" fmla="*/ 1671320 h 7392818"/>
              <a:gd name="connsiteX4" fmla="*/ 854039 w 10621180"/>
              <a:gd name="connsiteY4" fmla="*/ 1501140 h 7392818"/>
              <a:gd name="connsiteX5" fmla="*/ 907379 w 10621180"/>
              <a:gd name="connsiteY5" fmla="*/ 1379220 h 7392818"/>
              <a:gd name="connsiteX6" fmla="*/ 1120739 w 10621180"/>
              <a:gd name="connsiteY6" fmla="*/ 1272540 h 7392818"/>
              <a:gd name="connsiteX7" fmla="*/ 1395059 w 10621180"/>
              <a:gd name="connsiteY7" fmla="*/ 1150620 h 7392818"/>
              <a:gd name="connsiteX8" fmla="*/ 1547459 w 10621180"/>
              <a:gd name="connsiteY8" fmla="*/ 1066800 h 7392818"/>
              <a:gd name="connsiteX9" fmla="*/ 1593179 w 10621180"/>
              <a:gd name="connsiteY9" fmla="*/ 967740 h 7392818"/>
              <a:gd name="connsiteX10" fmla="*/ 1616039 w 10621180"/>
              <a:gd name="connsiteY10" fmla="*/ 883920 h 7392818"/>
              <a:gd name="connsiteX11" fmla="*/ 1501739 w 10621180"/>
              <a:gd name="connsiteY11" fmla="*/ 670560 h 7392818"/>
              <a:gd name="connsiteX12" fmla="*/ 1524599 w 10621180"/>
              <a:gd name="connsiteY12" fmla="*/ 502920 h 7392818"/>
              <a:gd name="connsiteX13" fmla="*/ 1600799 w 10621180"/>
              <a:gd name="connsiteY13" fmla="*/ 373380 h 7392818"/>
              <a:gd name="connsiteX14" fmla="*/ 1791299 w 10621180"/>
              <a:gd name="connsiteY14" fmla="*/ 350520 h 7392818"/>
              <a:gd name="connsiteX15" fmla="*/ 1951319 w 10621180"/>
              <a:gd name="connsiteY15" fmla="*/ 358140 h 7392818"/>
              <a:gd name="connsiteX16" fmla="*/ 2134199 w 10621180"/>
              <a:gd name="connsiteY16" fmla="*/ 441960 h 7392818"/>
              <a:gd name="connsiteX17" fmla="*/ 2248499 w 10621180"/>
              <a:gd name="connsiteY17" fmla="*/ 518160 h 7392818"/>
              <a:gd name="connsiteX18" fmla="*/ 2423759 w 10621180"/>
              <a:gd name="connsiteY18" fmla="*/ 518160 h 7392818"/>
              <a:gd name="connsiteX19" fmla="*/ 2454239 w 10621180"/>
              <a:gd name="connsiteY19" fmla="*/ 396240 h 7392818"/>
              <a:gd name="connsiteX20" fmla="*/ 2675219 w 10621180"/>
              <a:gd name="connsiteY20" fmla="*/ 251460 h 7392818"/>
              <a:gd name="connsiteX21" fmla="*/ 2858099 w 10621180"/>
              <a:gd name="connsiteY21" fmla="*/ 175260 h 7392818"/>
              <a:gd name="connsiteX22" fmla="*/ 2949539 w 10621180"/>
              <a:gd name="connsiteY22" fmla="*/ 0 h 7392818"/>
              <a:gd name="connsiteX23" fmla="*/ 10621180 w 10621180"/>
              <a:gd name="connsiteY23" fmla="*/ 7392818 h 7392818"/>
              <a:gd name="connsiteX24" fmla="*/ 0 w 10621180"/>
              <a:gd name="connsiteY24" fmla="*/ 7392818 h 7392818"/>
              <a:gd name="connsiteX25" fmla="*/ 0 w 10621180"/>
              <a:gd name="connsiteY25" fmla="*/ 2082228 h 7392818"/>
              <a:gd name="connsiteX0" fmla="*/ 0 w 10621180"/>
              <a:gd name="connsiteY0" fmla="*/ 2082228 h 7392818"/>
              <a:gd name="connsiteX1" fmla="*/ 194480 w 10621180"/>
              <a:gd name="connsiteY1" fmla="*/ 1891728 h 7392818"/>
              <a:gd name="connsiteX2" fmla="*/ 404459 w 10621180"/>
              <a:gd name="connsiteY2" fmla="*/ 1760219 h 7392818"/>
              <a:gd name="connsiteX3" fmla="*/ 734659 w 10621180"/>
              <a:gd name="connsiteY3" fmla="*/ 1671320 h 7392818"/>
              <a:gd name="connsiteX4" fmla="*/ 854039 w 10621180"/>
              <a:gd name="connsiteY4" fmla="*/ 1501140 h 7392818"/>
              <a:gd name="connsiteX5" fmla="*/ 907379 w 10621180"/>
              <a:gd name="connsiteY5" fmla="*/ 1379220 h 7392818"/>
              <a:gd name="connsiteX6" fmla="*/ 1120739 w 10621180"/>
              <a:gd name="connsiteY6" fmla="*/ 1272540 h 7392818"/>
              <a:gd name="connsiteX7" fmla="*/ 1395059 w 10621180"/>
              <a:gd name="connsiteY7" fmla="*/ 1150620 h 7392818"/>
              <a:gd name="connsiteX8" fmla="*/ 1547459 w 10621180"/>
              <a:gd name="connsiteY8" fmla="*/ 1066800 h 7392818"/>
              <a:gd name="connsiteX9" fmla="*/ 1593179 w 10621180"/>
              <a:gd name="connsiteY9" fmla="*/ 967740 h 7392818"/>
              <a:gd name="connsiteX10" fmla="*/ 1616039 w 10621180"/>
              <a:gd name="connsiteY10" fmla="*/ 883920 h 7392818"/>
              <a:gd name="connsiteX11" fmla="*/ 1501739 w 10621180"/>
              <a:gd name="connsiteY11" fmla="*/ 670560 h 7392818"/>
              <a:gd name="connsiteX12" fmla="*/ 1524599 w 10621180"/>
              <a:gd name="connsiteY12" fmla="*/ 502920 h 7392818"/>
              <a:gd name="connsiteX13" fmla="*/ 1600799 w 10621180"/>
              <a:gd name="connsiteY13" fmla="*/ 373380 h 7392818"/>
              <a:gd name="connsiteX14" fmla="*/ 1791299 w 10621180"/>
              <a:gd name="connsiteY14" fmla="*/ 350520 h 7392818"/>
              <a:gd name="connsiteX15" fmla="*/ 1951319 w 10621180"/>
              <a:gd name="connsiteY15" fmla="*/ 358140 h 7392818"/>
              <a:gd name="connsiteX16" fmla="*/ 2134199 w 10621180"/>
              <a:gd name="connsiteY16" fmla="*/ 441960 h 7392818"/>
              <a:gd name="connsiteX17" fmla="*/ 2248499 w 10621180"/>
              <a:gd name="connsiteY17" fmla="*/ 518160 h 7392818"/>
              <a:gd name="connsiteX18" fmla="*/ 2423759 w 10621180"/>
              <a:gd name="connsiteY18" fmla="*/ 518160 h 7392818"/>
              <a:gd name="connsiteX19" fmla="*/ 2454239 w 10621180"/>
              <a:gd name="connsiteY19" fmla="*/ 396240 h 7392818"/>
              <a:gd name="connsiteX20" fmla="*/ 2675219 w 10621180"/>
              <a:gd name="connsiteY20" fmla="*/ 251460 h 7392818"/>
              <a:gd name="connsiteX21" fmla="*/ 2858099 w 10621180"/>
              <a:gd name="connsiteY21" fmla="*/ 175260 h 7392818"/>
              <a:gd name="connsiteX22" fmla="*/ 2949539 w 10621180"/>
              <a:gd name="connsiteY22" fmla="*/ 0 h 7392818"/>
              <a:gd name="connsiteX23" fmla="*/ 3094319 w 10621180"/>
              <a:gd name="connsiteY23" fmla="*/ 137160 h 7392818"/>
              <a:gd name="connsiteX24" fmla="*/ 10621180 w 10621180"/>
              <a:gd name="connsiteY24" fmla="*/ 7392818 h 7392818"/>
              <a:gd name="connsiteX25" fmla="*/ 0 w 10621180"/>
              <a:gd name="connsiteY25" fmla="*/ 7392818 h 7392818"/>
              <a:gd name="connsiteX26" fmla="*/ 0 w 10621180"/>
              <a:gd name="connsiteY26" fmla="*/ 2082228 h 7392818"/>
              <a:gd name="connsiteX0" fmla="*/ 0 w 10621180"/>
              <a:gd name="connsiteY0" fmla="*/ 2417508 h 7728098"/>
              <a:gd name="connsiteX1" fmla="*/ 194480 w 10621180"/>
              <a:gd name="connsiteY1" fmla="*/ 2227008 h 7728098"/>
              <a:gd name="connsiteX2" fmla="*/ 404459 w 10621180"/>
              <a:gd name="connsiteY2" fmla="*/ 2095499 h 7728098"/>
              <a:gd name="connsiteX3" fmla="*/ 734659 w 10621180"/>
              <a:gd name="connsiteY3" fmla="*/ 2006600 h 7728098"/>
              <a:gd name="connsiteX4" fmla="*/ 854039 w 10621180"/>
              <a:gd name="connsiteY4" fmla="*/ 1836420 h 7728098"/>
              <a:gd name="connsiteX5" fmla="*/ 907379 w 10621180"/>
              <a:gd name="connsiteY5" fmla="*/ 1714500 h 7728098"/>
              <a:gd name="connsiteX6" fmla="*/ 1120739 w 10621180"/>
              <a:gd name="connsiteY6" fmla="*/ 1607820 h 7728098"/>
              <a:gd name="connsiteX7" fmla="*/ 1395059 w 10621180"/>
              <a:gd name="connsiteY7" fmla="*/ 1485900 h 7728098"/>
              <a:gd name="connsiteX8" fmla="*/ 1547459 w 10621180"/>
              <a:gd name="connsiteY8" fmla="*/ 1402080 h 7728098"/>
              <a:gd name="connsiteX9" fmla="*/ 1593179 w 10621180"/>
              <a:gd name="connsiteY9" fmla="*/ 1303020 h 7728098"/>
              <a:gd name="connsiteX10" fmla="*/ 1616039 w 10621180"/>
              <a:gd name="connsiteY10" fmla="*/ 1219200 h 7728098"/>
              <a:gd name="connsiteX11" fmla="*/ 1501739 w 10621180"/>
              <a:gd name="connsiteY11" fmla="*/ 1005840 h 7728098"/>
              <a:gd name="connsiteX12" fmla="*/ 1524599 w 10621180"/>
              <a:gd name="connsiteY12" fmla="*/ 838200 h 7728098"/>
              <a:gd name="connsiteX13" fmla="*/ 1600799 w 10621180"/>
              <a:gd name="connsiteY13" fmla="*/ 708660 h 7728098"/>
              <a:gd name="connsiteX14" fmla="*/ 1791299 w 10621180"/>
              <a:gd name="connsiteY14" fmla="*/ 685800 h 7728098"/>
              <a:gd name="connsiteX15" fmla="*/ 1951319 w 10621180"/>
              <a:gd name="connsiteY15" fmla="*/ 693420 h 7728098"/>
              <a:gd name="connsiteX16" fmla="*/ 2134199 w 10621180"/>
              <a:gd name="connsiteY16" fmla="*/ 777240 h 7728098"/>
              <a:gd name="connsiteX17" fmla="*/ 2248499 w 10621180"/>
              <a:gd name="connsiteY17" fmla="*/ 853440 h 7728098"/>
              <a:gd name="connsiteX18" fmla="*/ 2423759 w 10621180"/>
              <a:gd name="connsiteY18" fmla="*/ 853440 h 7728098"/>
              <a:gd name="connsiteX19" fmla="*/ 2454239 w 10621180"/>
              <a:gd name="connsiteY19" fmla="*/ 731520 h 7728098"/>
              <a:gd name="connsiteX20" fmla="*/ 2675219 w 10621180"/>
              <a:gd name="connsiteY20" fmla="*/ 586740 h 7728098"/>
              <a:gd name="connsiteX21" fmla="*/ 2858099 w 10621180"/>
              <a:gd name="connsiteY21" fmla="*/ 510540 h 7728098"/>
              <a:gd name="connsiteX22" fmla="*/ 2949539 w 10621180"/>
              <a:gd name="connsiteY22" fmla="*/ 335280 h 7728098"/>
              <a:gd name="connsiteX23" fmla="*/ 3025739 w 10621180"/>
              <a:gd name="connsiteY23" fmla="*/ 0 h 7728098"/>
              <a:gd name="connsiteX24" fmla="*/ 10621180 w 10621180"/>
              <a:gd name="connsiteY24" fmla="*/ 7728098 h 7728098"/>
              <a:gd name="connsiteX25" fmla="*/ 0 w 10621180"/>
              <a:gd name="connsiteY25" fmla="*/ 7728098 h 7728098"/>
              <a:gd name="connsiteX26" fmla="*/ 0 w 10621180"/>
              <a:gd name="connsiteY26" fmla="*/ 2417508 h 7728098"/>
              <a:gd name="connsiteX0" fmla="*/ 0 w 10621180"/>
              <a:gd name="connsiteY0" fmla="*/ 2417508 h 7728098"/>
              <a:gd name="connsiteX1" fmla="*/ 194480 w 10621180"/>
              <a:gd name="connsiteY1" fmla="*/ 2227008 h 7728098"/>
              <a:gd name="connsiteX2" fmla="*/ 404459 w 10621180"/>
              <a:gd name="connsiteY2" fmla="*/ 2095499 h 7728098"/>
              <a:gd name="connsiteX3" fmla="*/ 734659 w 10621180"/>
              <a:gd name="connsiteY3" fmla="*/ 2006600 h 7728098"/>
              <a:gd name="connsiteX4" fmla="*/ 854039 w 10621180"/>
              <a:gd name="connsiteY4" fmla="*/ 1836420 h 7728098"/>
              <a:gd name="connsiteX5" fmla="*/ 907379 w 10621180"/>
              <a:gd name="connsiteY5" fmla="*/ 1714500 h 7728098"/>
              <a:gd name="connsiteX6" fmla="*/ 1120739 w 10621180"/>
              <a:gd name="connsiteY6" fmla="*/ 1607820 h 7728098"/>
              <a:gd name="connsiteX7" fmla="*/ 1395059 w 10621180"/>
              <a:gd name="connsiteY7" fmla="*/ 1485900 h 7728098"/>
              <a:gd name="connsiteX8" fmla="*/ 1547459 w 10621180"/>
              <a:gd name="connsiteY8" fmla="*/ 1402080 h 7728098"/>
              <a:gd name="connsiteX9" fmla="*/ 1593179 w 10621180"/>
              <a:gd name="connsiteY9" fmla="*/ 1303020 h 7728098"/>
              <a:gd name="connsiteX10" fmla="*/ 1616039 w 10621180"/>
              <a:gd name="connsiteY10" fmla="*/ 1219200 h 7728098"/>
              <a:gd name="connsiteX11" fmla="*/ 1501739 w 10621180"/>
              <a:gd name="connsiteY11" fmla="*/ 1005840 h 7728098"/>
              <a:gd name="connsiteX12" fmla="*/ 1524599 w 10621180"/>
              <a:gd name="connsiteY12" fmla="*/ 838200 h 7728098"/>
              <a:gd name="connsiteX13" fmla="*/ 1600799 w 10621180"/>
              <a:gd name="connsiteY13" fmla="*/ 708660 h 7728098"/>
              <a:gd name="connsiteX14" fmla="*/ 1791299 w 10621180"/>
              <a:gd name="connsiteY14" fmla="*/ 685800 h 7728098"/>
              <a:gd name="connsiteX15" fmla="*/ 1951319 w 10621180"/>
              <a:gd name="connsiteY15" fmla="*/ 693420 h 7728098"/>
              <a:gd name="connsiteX16" fmla="*/ 2134199 w 10621180"/>
              <a:gd name="connsiteY16" fmla="*/ 777240 h 7728098"/>
              <a:gd name="connsiteX17" fmla="*/ 2248499 w 10621180"/>
              <a:gd name="connsiteY17" fmla="*/ 853440 h 7728098"/>
              <a:gd name="connsiteX18" fmla="*/ 2423759 w 10621180"/>
              <a:gd name="connsiteY18" fmla="*/ 853440 h 7728098"/>
              <a:gd name="connsiteX19" fmla="*/ 2454239 w 10621180"/>
              <a:gd name="connsiteY19" fmla="*/ 731520 h 7728098"/>
              <a:gd name="connsiteX20" fmla="*/ 2675219 w 10621180"/>
              <a:gd name="connsiteY20" fmla="*/ 586740 h 7728098"/>
              <a:gd name="connsiteX21" fmla="*/ 2858099 w 10621180"/>
              <a:gd name="connsiteY21" fmla="*/ 510540 h 7728098"/>
              <a:gd name="connsiteX22" fmla="*/ 2949539 w 10621180"/>
              <a:gd name="connsiteY22" fmla="*/ 335280 h 7728098"/>
              <a:gd name="connsiteX23" fmla="*/ 3025739 w 10621180"/>
              <a:gd name="connsiteY23" fmla="*/ 0 h 7728098"/>
              <a:gd name="connsiteX24" fmla="*/ 3155279 w 10621180"/>
              <a:gd name="connsiteY24" fmla="*/ 160020 h 7728098"/>
              <a:gd name="connsiteX25" fmla="*/ 10621180 w 10621180"/>
              <a:gd name="connsiteY25" fmla="*/ 7728098 h 7728098"/>
              <a:gd name="connsiteX26" fmla="*/ 0 w 10621180"/>
              <a:gd name="connsiteY26" fmla="*/ 7728098 h 7728098"/>
              <a:gd name="connsiteX27" fmla="*/ 0 w 10621180"/>
              <a:gd name="connsiteY27" fmla="*/ 2417508 h 7728098"/>
              <a:gd name="connsiteX0" fmla="*/ 0 w 10621180"/>
              <a:gd name="connsiteY0" fmla="*/ 2516568 h 7827158"/>
              <a:gd name="connsiteX1" fmla="*/ 194480 w 10621180"/>
              <a:gd name="connsiteY1" fmla="*/ 2326068 h 7827158"/>
              <a:gd name="connsiteX2" fmla="*/ 404459 w 10621180"/>
              <a:gd name="connsiteY2" fmla="*/ 2194559 h 7827158"/>
              <a:gd name="connsiteX3" fmla="*/ 734659 w 10621180"/>
              <a:gd name="connsiteY3" fmla="*/ 2105660 h 7827158"/>
              <a:gd name="connsiteX4" fmla="*/ 854039 w 10621180"/>
              <a:gd name="connsiteY4" fmla="*/ 1935480 h 7827158"/>
              <a:gd name="connsiteX5" fmla="*/ 907379 w 10621180"/>
              <a:gd name="connsiteY5" fmla="*/ 1813560 h 7827158"/>
              <a:gd name="connsiteX6" fmla="*/ 1120739 w 10621180"/>
              <a:gd name="connsiteY6" fmla="*/ 1706880 h 7827158"/>
              <a:gd name="connsiteX7" fmla="*/ 1395059 w 10621180"/>
              <a:gd name="connsiteY7" fmla="*/ 1584960 h 7827158"/>
              <a:gd name="connsiteX8" fmla="*/ 1547459 w 10621180"/>
              <a:gd name="connsiteY8" fmla="*/ 1501140 h 7827158"/>
              <a:gd name="connsiteX9" fmla="*/ 1593179 w 10621180"/>
              <a:gd name="connsiteY9" fmla="*/ 1402080 h 7827158"/>
              <a:gd name="connsiteX10" fmla="*/ 1616039 w 10621180"/>
              <a:gd name="connsiteY10" fmla="*/ 1318260 h 7827158"/>
              <a:gd name="connsiteX11" fmla="*/ 1501739 w 10621180"/>
              <a:gd name="connsiteY11" fmla="*/ 1104900 h 7827158"/>
              <a:gd name="connsiteX12" fmla="*/ 1524599 w 10621180"/>
              <a:gd name="connsiteY12" fmla="*/ 937260 h 7827158"/>
              <a:gd name="connsiteX13" fmla="*/ 1600799 w 10621180"/>
              <a:gd name="connsiteY13" fmla="*/ 807720 h 7827158"/>
              <a:gd name="connsiteX14" fmla="*/ 1791299 w 10621180"/>
              <a:gd name="connsiteY14" fmla="*/ 784860 h 7827158"/>
              <a:gd name="connsiteX15" fmla="*/ 1951319 w 10621180"/>
              <a:gd name="connsiteY15" fmla="*/ 792480 h 7827158"/>
              <a:gd name="connsiteX16" fmla="*/ 2134199 w 10621180"/>
              <a:gd name="connsiteY16" fmla="*/ 876300 h 7827158"/>
              <a:gd name="connsiteX17" fmla="*/ 2248499 w 10621180"/>
              <a:gd name="connsiteY17" fmla="*/ 952500 h 7827158"/>
              <a:gd name="connsiteX18" fmla="*/ 2423759 w 10621180"/>
              <a:gd name="connsiteY18" fmla="*/ 952500 h 7827158"/>
              <a:gd name="connsiteX19" fmla="*/ 2454239 w 10621180"/>
              <a:gd name="connsiteY19" fmla="*/ 830580 h 7827158"/>
              <a:gd name="connsiteX20" fmla="*/ 2675219 w 10621180"/>
              <a:gd name="connsiteY20" fmla="*/ 685800 h 7827158"/>
              <a:gd name="connsiteX21" fmla="*/ 2858099 w 10621180"/>
              <a:gd name="connsiteY21" fmla="*/ 609600 h 7827158"/>
              <a:gd name="connsiteX22" fmla="*/ 2949539 w 10621180"/>
              <a:gd name="connsiteY22" fmla="*/ 434340 h 7827158"/>
              <a:gd name="connsiteX23" fmla="*/ 3025739 w 10621180"/>
              <a:gd name="connsiteY23" fmla="*/ 99060 h 7827158"/>
              <a:gd name="connsiteX24" fmla="*/ 3193379 w 10621180"/>
              <a:gd name="connsiteY24" fmla="*/ 0 h 7827158"/>
              <a:gd name="connsiteX25" fmla="*/ 10621180 w 10621180"/>
              <a:gd name="connsiteY25" fmla="*/ 7827158 h 7827158"/>
              <a:gd name="connsiteX26" fmla="*/ 0 w 10621180"/>
              <a:gd name="connsiteY26" fmla="*/ 7827158 h 7827158"/>
              <a:gd name="connsiteX27" fmla="*/ 0 w 10621180"/>
              <a:gd name="connsiteY27" fmla="*/ 2516568 h 7827158"/>
              <a:gd name="connsiteX0" fmla="*/ 0 w 10621180"/>
              <a:gd name="connsiteY0" fmla="*/ 2516568 h 7827158"/>
              <a:gd name="connsiteX1" fmla="*/ 194480 w 10621180"/>
              <a:gd name="connsiteY1" fmla="*/ 2326068 h 7827158"/>
              <a:gd name="connsiteX2" fmla="*/ 404459 w 10621180"/>
              <a:gd name="connsiteY2" fmla="*/ 2194559 h 7827158"/>
              <a:gd name="connsiteX3" fmla="*/ 734659 w 10621180"/>
              <a:gd name="connsiteY3" fmla="*/ 2105660 h 7827158"/>
              <a:gd name="connsiteX4" fmla="*/ 854039 w 10621180"/>
              <a:gd name="connsiteY4" fmla="*/ 1935480 h 7827158"/>
              <a:gd name="connsiteX5" fmla="*/ 907379 w 10621180"/>
              <a:gd name="connsiteY5" fmla="*/ 1813560 h 7827158"/>
              <a:gd name="connsiteX6" fmla="*/ 1120739 w 10621180"/>
              <a:gd name="connsiteY6" fmla="*/ 1706880 h 7827158"/>
              <a:gd name="connsiteX7" fmla="*/ 1395059 w 10621180"/>
              <a:gd name="connsiteY7" fmla="*/ 1584960 h 7827158"/>
              <a:gd name="connsiteX8" fmla="*/ 1547459 w 10621180"/>
              <a:gd name="connsiteY8" fmla="*/ 1501140 h 7827158"/>
              <a:gd name="connsiteX9" fmla="*/ 1593179 w 10621180"/>
              <a:gd name="connsiteY9" fmla="*/ 1402080 h 7827158"/>
              <a:gd name="connsiteX10" fmla="*/ 1616039 w 10621180"/>
              <a:gd name="connsiteY10" fmla="*/ 1318260 h 7827158"/>
              <a:gd name="connsiteX11" fmla="*/ 1501739 w 10621180"/>
              <a:gd name="connsiteY11" fmla="*/ 1104900 h 7827158"/>
              <a:gd name="connsiteX12" fmla="*/ 1524599 w 10621180"/>
              <a:gd name="connsiteY12" fmla="*/ 937260 h 7827158"/>
              <a:gd name="connsiteX13" fmla="*/ 1600799 w 10621180"/>
              <a:gd name="connsiteY13" fmla="*/ 807720 h 7827158"/>
              <a:gd name="connsiteX14" fmla="*/ 1791299 w 10621180"/>
              <a:gd name="connsiteY14" fmla="*/ 784860 h 7827158"/>
              <a:gd name="connsiteX15" fmla="*/ 1951319 w 10621180"/>
              <a:gd name="connsiteY15" fmla="*/ 792480 h 7827158"/>
              <a:gd name="connsiteX16" fmla="*/ 2134199 w 10621180"/>
              <a:gd name="connsiteY16" fmla="*/ 876300 h 7827158"/>
              <a:gd name="connsiteX17" fmla="*/ 2248499 w 10621180"/>
              <a:gd name="connsiteY17" fmla="*/ 952500 h 7827158"/>
              <a:gd name="connsiteX18" fmla="*/ 2423759 w 10621180"/>
              <a:gd name="connsiteY18" fmla="*/ 952500 h 7827158"/>
              <a:gd name="connsiteX19" fmla="*/ 2454239 w 10621180"/>
              <a:gd name="connsiteY19" fmla="*/ 830580 h 7827158"/>
              <a:gd name="connsiteX20" fmla="*/ 2675219 w 10621180"/>
              <a:gd name="connsiteY20" fmla="*/ 685800 h 7827158"/>
              <a:gd name="connsiteX21" fmla="*/ 2858099 w 10621180"/>
              <a:gd name="connsiteY21" fmla="*/ 609600 h 7827158"/>
              <a:gd name="connsiteX22" fmla="*/ 2949539 w 10621180"/>
              <a:gd name="connsiteY22" fmla="*/ 434340 h 7827158"/>
              <a:gd name="connsiteX23" fmla="*/ 3056219 w 10621180"/>
              <a:gd name="connsiteY23" fmla="*/ 114300 h 7827158"/>
              <a:gd name="connsiteX24" fmla="*/ 3193379 w 10621180"/>
              <a:gd name="connsiteY24" fmla="*/ 0 h 7827158"/>
              <a:gd name="connsiteX25" fmla="*/ 10621180 w 10621180"/>
              <a:gd name="connsiteY25" fmla="*/ 7827158 h 7827158"/>
              <a:gd name="connsiteX26" fmla="*/ 0 w 10621180"/>
              <a:gd name="connsiteY26" fmla="*/ 7827158 h 7827158"/>
              <a:gd name="connsiteX27" fmla="*/ 0 w 10621180"/>
              <a:gd name="connsiteY27" fmla="*/ 2516568 h 7827158"/>
              <a:gd name="connsiteX0" fmla="*/ 0 w 10621180"/>
              <a:gd name="connsiteY0" fmla="*/ 2516568 h 7827158"/>
              <a:gd name="connsiteX1" fmla="*/ 194480 w 10621180"/>
              <a:gd name="connsiteY1" fmla="*/ 2326068 h 7827158"/>
              <a:gd name="connsiteX2" fmla="*/ 404459 w 10621180"/>
              <a:gd name="connsiteY2" fmla="*/ 2194559 h 7827158"/>
              <a:gd name="connsiteX3" fmla="*/ 734659 w 10621180"/>
              <a:gd name="connsiteY3" fmla="*/ 2105660 h 7827158"/>
              <a:gd name="connsiteX4" fmla="*/ 854039 w 10621180"/>
              <a:gd name="connsiteY4" fmla="*/ 1935480 h 7827158"/>
              <a:gd name="connsiteX5" fmla="*/ 907379 w 10621180"/>
              <a:gd name="connsiteY5" fmla="*/ 1813560 h 7827158"/>
              <a:gd name="connsiteX6" fmla="*/ 1120739 w 10621180"/>
              <a:gd name="connsiteY6" fmla="*/ 1706880 h 7827158"/>
              <a:gd name="connsiteX7" fmla="*/ 1395059 w 10621180"/>
              <a:gd name="connsiteY7" fmla="*/ 1584960 h 7827158"/>
              <a:gd name="connsiteX8" fmla="*/ 1547459 w 10621180"/>
              <a:gd name="connsiteY8" fmla="*/ 1501140 h 7827158"/>
              <a:gd name="connsiteX9" fmla="*/ 1593179 w 10621180"/>
              <a:gd name="connsiteY9" fmla="*/ 1402080 h 7827158"/>
              <a:gd name="connsiteX10" fmla="*/ 1616039 w 10621180"/>
              <a:gd name="connsiteY10" fmla="*/ 1318260 h 7827158"/>
              <a:gd name="connsiteX11" fmla="*/ 1501739 w 10621180"/>
              <a:gd name="connsiteY11" fmla="*/ 1104900 h 7827158"/>
              <a:gd name="connsiteX12" fmla="*/ 1524599 w 10621180"/>
              <a:gd name="connsiteY12" fmla="*/ 937260 h 7827158"/>
              <a:gd name="connsiteX13" fmla="*/ 1600799 w 10621180"/>
              <a:gd name="connsiteY13" fmla="*/ 807720 h 7827158"/>
              <a:gd name="connsiteX14" fmla="*/ 1791299 w 10621180"/>
              <a:gd name="connsiteY14" fmla="*/ 784860 h 7827158"/>
              <a:gd name="connsiteX15" fmla="*/ 1951319 w 10621180"/>
              <a:gd name="connsiteY15" fmla="*/ 792480 h 7827158"/>
              <a:gd name="connsiteX16" fmla="*/ 2134199 w 10621180"/>
              <a:gd name="connsiteY16" fmla="*/ 876300 h 7827158"/>
              <a:gd name="connsiteX17" fmla="*/ 2248499 w 10621180"/>
              <a:gd name="connsiteY17" fmla="*/ 952500 h 7827158"/>
              <a:gd name="connsiteX18" fmla="*/ 2423759 w 10621180"/>
              <a:gd name="connsiteY18" fmla="*/ 952500 h 7827158"/>
              <a:gd name="connsiteX19" fmla="*/ 2454239 w 10621180"/>
              <a:gd name="connsiteY19" fmla="*/ 830580 h 7827158"/>
              <a:gd name="connsiteX20" fmla="*/ 2675219 w 10621180"/>
              <a:gd name="connsiteY20" fmla="*/ 685800 h 7827158"/>
              <a:gd name="connsiteX21" fmla="*/ 2858099 w 10621180"/>
              <a:gd name="connsiteY21" fmla="*/ 609600 h 7827158"/>
              <a:gd name="connsiteX22" fmla="*/ 2949539 w 10621180"/>
              <a:gd name="connsiteY22" fmla="*/ 434340 h 7827158"/>
              <a:gd name="connsiteX23" fmla="*/ 3056219 w 10621180"/>
              <a:gd name="connsiteY23" fmla="*/ 114300 h 7827158"/>
              <a:gd name="connsiteX24" fmla="*/ 3193379 w 10621180"/>
              <a:gd name="connsiteY24" fmla="*/ 0 h 7827158"/>
              <a:gd name="connsiteX25" fmla="*/ 3277199 w 10621180"/>
              <a:gd name="connsiteY25" fmla="*/ 83820 h 7827158"/>
              <a:gd name="connsiteX26" fmla="*/ 10621180 w 10621180"/>
              <a:gd name="connsiteY26" fmla="*/ 7827158 h 7827158"/>
              <a:gd name="connsiteX27" fmla="*/ 0 w 10621180"/>
              <a:gd name="connsiteY27" fmla="*/ 7827158 h 7827158"/>
              <a:gd name="connsiteX28" fmla="*/ 0 w 10621180"/>
              <a:gd name="connsiteY28" fmla="*/ 2516568 h 7827158"/>
              <a:gd name="connsiteX0" fmla="*/ 0 w 10621180"/>
              <a:gd name="connsiteY0" fmla="*/ 2531808 h 7842398"/>
              <a:gd name="connsiteX1" fmla="*/ 194480 w 10621180"/>
              <a:gd name="connsiteY1" fmla="*/ 2341308 h 7842398"/>
              <a:gd name="connsiteX2" fmla="*/ 404459 w 10621180"/>
              <a:gd name="connsiteY2" fmla="*/ 2209799 h 7842398"/>
              <a:gd name="connsiteX3" fmla="*/ 734659 w 10621180"/>
              <a:gd name="connsiteY3" fmla="*/ 2120900 h 7842398"/>
              <a:gd name="connsiteX4" fmla="*/ 854039 w 10621180"/>
              <a:gd name="connsiteY4" fmla="*/ 1950720 h 7842398"/>
              <a:gd name="connsiteX5" fmla="*/ 907379 w 10621180"/>
              <a:gd name="connsiteY5" fmla="*/ 1828800 h 7842398"/>
              <a:gd name="connsiteX6" fmla="*/ 1120739 w 10621180"/>
              <a:gd name="connsiteY6" fmla="*/ 1722120 h 7842398"/>
              <a:gd name="connsiteX7" fmla="*/ 1395059 w 10621180"/>
              <a:gd name="connsiteY7" fmla="*/ 1600200 h 7842398"/>
              <a:gd name="connsiteX8" fmla="*/ 1547459 w 10621180"/>
              <a:gd name="connsiteY8" fmla="*/ 1516380 h 7842398"/>
              <a:gd name="connsiteX9" fmla="*/ 1593179 w 10621180"/>
              <a:gd name="connsiteY9" fmla="*/ 1417320 h 7842398"/>
              <a:gd name="connsiteX10" fmla="*/ 1616039 w 10621180"/>
              <a:gd name="connsiteY10" fmla="*/ 1333500 h 7842398"/>
              <a:gd name="connsiteX11" fmla="*/ 1501739 w 10621180"/>
              <a:gd name="connsiteY11" fmla="*/ 1120140 h 7842398"/>
              <a:gd name="connsiteX12" fmla="*/ 1524599 w 10621180"/>
              <a:gd name="connsiteY12" fmla="*/ 952500 h 7842398"/>
              <a:gd name="connsiteX13" fmla="*/ 1600799 w 10621180"/>
              <a:gd name="connsiteY13" fmla="*/ 822960 h 7842398"/>
              <a:gd name="connsiteX14" fmla="*/ 1791299 w 10621180"/>
              <a:gd name="connsiteY14" fmla="*/ 800100 h 7842398"/>
              <a:gd name="connsiteX15" fmla="*/ 1951319 w 10621180"/>
              <a:gd name="connsiteY15" fmla="*/ 807720 h 7842398"/>
              <a:gd name="connsiteX16" fmla="*/ 2134199 w 10621180"/>
              <a:gd name="connsiteY16" fmla="*/ 891540 h 7842398"/>
              <a:gd name="connsiteX17" fmla="*/ 2248499 w 10621180"/>
              <a:gd name="connsiteY17" fmla="*/ 967740 h 7842398"/>
              <a:gd name="connsiteX18" fmla="*/ 2423759 w 10621180"/>
              <a:gd name="connsiteY18" fmla="*/ 967740 h 7842398"/>
              <a:gd name="connsiteX19" fmla="*/ 2454239 w 10621180"/>
              <a:gd name="connsiteY19" fmla="*/ 845820 h 7842398"/>
              <a:gd name="connsiteX20" fmla="*/ 2675219 w 10621180"/>
              <a:gd name="connsiteY20" fmla="*/ 701040 h 7842398"/>
              <a:gd name="connsiteX21" fmla="*/ 2858099 w 10621180"/>
              <a:gd name="connsiteY21" fmla="*/ 624840 h 7842398"/>
              <a:gd name="connsiteX22" fmla="*/ 2949539 w 10621180"/>
              <a:gd name="connsiteY22" fmla="*/ 449580 h 7842398"/>
              <a:gd name="connsiteX23" fmla="*/ 3056219 w 10621180"/>
              <a:gd name="connsiteY23" fmla="*/ 129540 h 7842398"/>
              <a:gd name="connsiteX24" fmla="*/ 3193379 w 10621180"/>
              <a:gd name="connsiteY24" fmla="*/ 15240 h 7842398"/>
              <a:gd name="connsiteX25" fmla="*/ 3284819 w 10621180"/>
              <a:gd name="connsiteY25" fmla="*/ 0 h 7842398"/>
              <a:gd name="connsiteX26" fmla="*/ 10621180 w 10621180"/>
              <a:gd name="connsiteY26" fmla="*/ 7842398 h 7842398"/>
              <a:gd name="connsiteX27" fmla="*/ 0 w 10621180"/>
              <a:gd name="connsiteY27" fmla="*/ 7842398 h 7842398"/>
              <a:gd name="connsiteX28" fmla="*/ 0 w 10621180"/>
              <a:gd name="connsiteY28" fmla="*/ 2531808 h 7842398"/>
              <a:gd name="connsiteX0" fmla="*/ 0 w 10621180"/>
              <a:gd name="connsiteY0" fmla="*/ 2531808 h 7842398"/>
              <a:gd name="connsiteX1" fmla="*/ 194480 w 10621180"/>
              <a:gd name="connsiteY1" fmla="*/ 2341308 h 7842398"/>
              <a:gd name="connsiteX2" fmla="*/ 404459 w 10621180"/>
              <a:gd name="connsiteY2" fmla="*/ 2209799 h 7842398"/>
              <a:gd name="connsiteX3" fmla="*/ 734659 w 10621180"/>
              <a:gd name="connsiteY3" fmla="*/ 2120900 h 7842398"/>
              <a:gd name="connsiteX4" fmla="*/ 854039 w 10621180"/>
              <a:gd name="connsiteY4" fmla="*/ 1950720 h 7842398"/>
              <a:gd name="connsiteX5" fmla="*/ 907379 w 10621180"/>
              <a:gd name="connsiteY5" fmla="*/ 1828800 h 7842398"/>
              <a:gd name="connsiteX6" fmla="*/ 1120739 w 10621180"/>
              <a:gd name="connsiteY6" fmla="*/ 1722120 h 7842398"/>
              <a:gd name="connsiteX7" fmla="*/ 1395059 w 10621180"/>
              <a:gd name="connsiteY7" fmla="*/ 1600200 h 7842398"/>
              <a:gd name="connsiteX8" fmla="*/ 1547459 w 10621180"/>
              <a:gd name="connsiteY8" fmla="*/ 1516380 h 7842398"/>
              <a:gd name="connsiteX9" fmla="*/ 1593179 w 10621180"/>
              <a:gd name="connsiteY9" fmla="*/ 1417320 h 7842398"/>
              <a:gd name="connsiteX10" fmla="*/ 1616039 w 10621180"/>
              <a:gd name="connsiteY10" fmla="*/ 1333500 h 7842398"/>
              <a:gd name="connsiteX11" fmla="*/ 1501739 w 10621180"/>
              <a:gd name="connsiteY11" fmla="*/ 1120140 h 7842398"/>
              <a:gd name="connsiteX12" fmla="*/ 1524599 w 10621180"/>
              <a:gd name="connsiteY12" fmla="*/ 952500 h 7842398"/>
              <a:gd name="connsiteX13" fmla="*/ 1600799 w 10621180"/>
              <a:gd name="connsiteY13" fmla="*/ 822960 h 7842398"/>
              <a:gd name="connsiteX14" fmla="*/ 1791299 w 10621180"/>
              <a:gd name="connsiteY14" fmla="*/ 800100 h 7842398"/>
              <a:gd name="connsiteX15" fmla="*/ 1951319 w 10621180"/>
              <a:gd name="connsiteY15" fmla="*/ 807720 h 7842398"/>
              <a:gd name="connsiteX16" fmla="*/ 2134199 w 10621180"/>
              <a:gd name="connsiteY16" fmla="*/ 891540 h 7842398"/>
              <a:gd name="connsiteX17" fmla="*/ 2248499 w 10621180"/>
              <a:gd name="connsiteY17" fmla="*/ 967740 h 7842398"/>
              <a:gd name="connsiteX18" fmla="*/ 2423759 w 10621180"/>
              <a:gd name="connsiteY18" fmla="*/ 967740 h 7842398"/>
              <a:gd name="connsiteX19" fmla="*/ 2454239 w 10621180"/>
              <a:gd name="connsiteY19" fmla="*/ 845820 h 7842398"/>
              <a:gd name="connsiteX20" fmla="*/ 2675219 w 10621180"/>
              <a:gd name="connsiteY20" fmla="*/ 701040 h 7842398"/>
              <a:gd name="connsiteX21" fmla="*/ 2858099 w 10621180"/>
              <a:gd name="connsiteY21" fmla="*/ 624840 h 7842398"/>
              <a:gd name="connsiteX22" fmla="*/ 2949539 w 10621180"/>
              <a:gd name="connsiteY22" fmla="*/ 449580 h 7842398"/>
              <a:gd name="connsiteX23" fmla="*/ 3056219 w 10621180"/>
              <a:gd name="connsiteY23" fmla="*/ 129540 h 7842398"/>
              <a:gd name="connsiteX24" fmla="*/ 3193379 w 10621180"/>
              <a:gd name="connsiteY24" fmla="*/ 15240 h 7842398"/>
              <a:gd name="connsiteX25" fmla="*/ 3284819 w 10621180"/>
              <a:gd name="connsiteY25" fmla="*/ 0 h 7842398"/>
              <a:gd name="connsiteX26" fmla="*/ 3444839 w 10621180"/>
              <a:gd name="connsiteY26" fmla="*/ 175260 h 7842398"/>
              <a:gd name="connsiteX27" fmla="*/ 10621180 w 10621180"/>
              <a:gd name="connsiteY27" fmla="*/ 7842398 h 7842398"/>
              <a:gd name="connsiteX28" fmla="*/ 0 w 10621180"/>
              <a:gd name="connsiteY28" fmla="*/ 7842398 h 7842398"/>
              <a:gd name="connsiteX29" fmla="*/ 0 w 10621180"/>
              <a:gd name="connsiteY29" fmla="*/ 2531808 h 7842398"/>
              <a:gd name="connsiteX0" fmla="*/ 0 w 10621180"/>
              <a:gd name="connsiteY0" fmla="*/ 2531808 h 7842398"/>
              <a:gd name="connsiteX1" fmla="*/ 194480 w 10621180"/>
              <a:gd name="connsiteY1" fmla="*/ 2341308 h 7842398"/>
              <a:gd name="connsiteX2" fmla="*/ 404459 w 10621180"/>
              <a:gd name="connsiteY2" fmla="*/ 2209799 h 7842398"/>
              <a:gd name="connsiteX3" fmla="*/ 734659 w 10621180"/>
              <a:gd name="connsiteY3" fmla="*/ 2120900 h 7842398"/>
              <a:gd name="connsiteX4" fmla="*/ 854039 w 10621180"/>
              <a:gd name="connsiteY4" fmla="*/ 1950720 h 7842398"/>
              <a:gd name="connsiteX5" fmla="*/ 907379 w 10621180"/>
              <a:gd name="connsiteY5" fmla="*/ 1828800 h 7842398"/>
              <a:gd name="connsiteX6" fmla="*/ 1120739 w 10621180"/>
              <a:gd name="connsiteY6" fmla="*/ 1722120 h 7842398"/>
              <a:gd name="connsiteX7" fmla="*/ 1395059 w 10621180"/>
              <a:gd name="connsiteY7" fmla="*/ 1600200 h 7842398"/>
              <a:gd name="connsiteX8" fmla="*/ 1547459 w 10621180"/>
              <a:gd name="connsiteY8" fmla="*/ 1516380 h 7842398"/>
              <a:gd name="connsiteX9" fmla="*/ 1593179 w 10621180"/>
              <a:gd name="connsiteY9" fmla="*/ 1417320 h 7842398"/>
              <a:gd name="connsiteX10" fmla="*/ 1616039 w 10621180"/>
              <a:gd name="connsiteY10" fmla="*/ 1333500 h 7842398"/>
              <a:gd name="connsiteX11" fmla="*/ 1501739 w 10621180"/>
              <a:gd name="connsiteY11" fmla="*/ 1120140 h 7842398"/>
              <a:gd name="connsiteX12" fmla="*/ 1524599 w 10621180"/>
              <a:gd name="connsiteY12" fmla="*/ 952500 h 7842398"/>
              <a:gd name="connsiteX13" fmla="*/ 1600799 w 10621180"/>
              <a:gd name="connsiteY13" fmla="*/ 822960 h 7842398"/>
              <a:gd name="connsiteX14" fmla="*/ 1791299 w 10621180"/>
              <a:gd name="connsiteY14" fmla="*/ 800100 h 7842398"/>
              <a:gd name="connsiteX15" fmla="*/ 1951319 w 10621180"/>
              <a:gd name="connsiteY15" fmla="*/ 807720 h 7842398"/>
              <a:gd name="connsiteX16" fmla="*/ 2134199 w 10621180"/>
              <a:gd name="connsiteY16" fmla="*/ 891540 h 7842398"/>
              <a:gd name="connsiteX17" fmla="*/ 2248499 w 10621180"/>
              <a:gd name="connsiteY17" fmla="*/ 967740 h 7842398"/>
              <a:gd name="connsiteX18" fmla="*/ 2423759 w 10621180"/>
              <a:gd name="connsiteY18" fmla="*/ 967740 h 7842398"/>
              <a:gd name="connsiteX19" fmla="*/ 2454239 w 10621180"/>
              <a:gd name="connsiteY19" fmla="*/ 845820 h 7842398"/>
              <a:gd name="connsiteX20" fmla="*/ 2675219 w 10621180"/>
              <a:gd name="connsiteY20" fmla="*/ 701040 h 7842398"/>
              <a:gd name="connsiteX21" fmla="*/ 2858099 w 10621180"/>
              <a:gd name="connsiteY21" fmla="*/ 624840 h 7842398"/>
              <a:gd name="connsiteX22" fmla="*/ 2949539 w 10621180"/>
              <a:gd name="connsiteY22" fmla="*/ 449580 h 7842398"/>
              <a:gd name="connsiteX23" fmla="*/ 3056219 w 10621180"/>
              <a:gd name="connsiteY23" fmla="*/ 129540 h 7842398"/>
              <a:gd name="connsiteX24" fmla="*/ 3193379 w 10621180"/>
              <a:gd name="connsiteY24" fmla="*/ 15240 h 7842398"/>
              <a:gd name="connsiteX25" fmla="*/ 3284819 w 10621180"/>
              <a:gd name="connsiteY25" fmla="*/ 0 h 7842398"/>
              <a:gd name="connsiteX26" fmla="*/ 3399119 w 10621180"/>
              <a:gd name="connsiteY26" fmla="*/ 53340 h 7842398"/>
              <a:gd name="connsiteX27" fmla="*/ 10621180 w 10621180"/>
              <a:gd name="connsiteY27" fmla="*/ 7842398 h 7842398"/>
              <a:gd name="connsiteX28" fmla="*/ 0 w 10621180"/>
              <a:gd name="connsiteY28" fmla="*/ 7842398 h 7842398"/>
              <a:gd name="connsiteX29" fmla="*/ 0 w 10621180"/>
              <a:gd name="connsiteY29" fmla="*/ 2531808 h 7842398"/>
              <a:gd name="connsiteX0" fmla="*/ 0 w 10621180"/>
              <a:gd name="connsiteY0" fmla="*/ 2531808 h 7842398"/>
              <a:gd name="connsiteX1" fmla="*/ 194480 w 10621180"/>
              <a:gd name="connsiteY1" fmla="*/ 2341308 h 7842398"/>
              <a:gd name="connsiteX2" fmla="*/ 404459 w 10621180"/>
              <a:gd name="connsiteY2" fmla="*/ 2209799 h 7842398"/>
              <a:gd name="connsiteX3" fmla="*/ 734659 w 10621180"/>
              <a:gd name="connsiteY3" fmla="*/ 2120900 h 7842398"/>
              <a:gd name="connsiteX4" fmla="*/ 854039 w 10621180"/>
              <a:gd name="connsiteY4" fmla="*/ 1950720 h 7842398"/>
              <a:gd name="connsiteX5" fmla="*/ 907379 w 10621180"/>
              <a:gd name="connsiteY5" fmla="*/ 1828800 h 7842398"/>
              <a:gd name="connsiteX6" fmla="*/ 1120739 w 10621180"/>
              <a:gd name="connsiteY6" fmla="*/ 1722120 h 7842398"/>
              <a:gd name="connsiteX7" fmla="*/ 1395059 w 10621180"/>
              <a:gd name="connsiteY7" fmla="*/ 1600200 h 7842398"/>
              <a:gd name="connsiteX8" fmla="*/ 1547459 w 10621180"/>
              <a:gd name="connsiteY8" fmla="*/ 1516380 h 7842398"/>
              <a:gd name="connsiteX9" fmla="*/ 1593179 w 10621180"/>
              <a:gd name="connsiteY9" fmla="*/ 1417320 h 7842398"/>
              <a:gd name="connsiteX10" fmla="*/ 1616039 w 10621180"/>
              <a:gd name="connsiteY10" fmla="*/ 1333500 h 7842398"/>
              <a:gd name="connsiteX11" fmla="*/ 1501739 w 10621180"/>
              <a:gd name="connsiteY11" fmla="*/ 1120140 h 7842398"/>
              <a:gd name="connsiteX12" fmla="*/ 1524599 w 10621180"/>
              <a:gd name="connsiteY12" fmla="*/ 952500 h 7842398"/>
              <a:gd name="connsiteX13" fmla="*/ 1600799 w 10621180"/>
              <a:gd name="connsiteY13" fmla="*/ 822960 h 7842398"/>
              <a:gd name="connsiteX14" fmla="*/ 1791299 w 10621180"/>
              <a:gd name="connsiteY14" fmla="*/ 800100 h 7842398"/>
              <a:gd name="connsiteX15" fmla="*/ 1951319 w 10621180"/>
              <a:gd name="connsiteY15" fmla="*/ 807720 h 7842398"/>
              <a:gd name="connsiteX16" fmla="*/ 2134199 w 10621180"/>
              <a:gd name="connsiteY16" fmla="*/ 891540 h 7842398"/>
              <a:gd name="connsiteX17" fmla="*/ 2248499 w 10621180"/>
              <a:gd name="connsiteY17" fmla="*/ 967740 h 7842398"/>
              <a:gd name="connsiteX18" fmla="*/ 2423759 w 10621180"/>
              <a:gd name="connsiteY18" fmla="*/ 967740 h 7842398"/>
              <a:gd name="connsiteX19" fmla="*/ 2454239 w 10621180"/>
              <a:gd name="connsiteY19" fmla="*/ 845820 h 7842398"/>
              <a:gd name="connsiteX20" fmla="*/ 2675219 w 10621180"/>
              <a:gd name="connsiteY20" fmla="*/ 701040 h 7842398"/>
              <a:gd name="connsiteX21" fmla="*/ 2858099 w 10621180"/>
              <a:gd name="connsiteY21" fmla="*/ 624840 h 7842398"/>
              <a:gd name="connsiteX22" fmla="*/ 2949539 w 10621180"/>
              <a:gd name="connsiteY22" fmla="*/ 449580 h 7842398"/>
              <a:gd name="connsiteX23" fmla="*/ 3056219 w 10621180"/>
              <a:gd name="connsiteY23" fmla="*/ 129540 h 7842398"/>
              <a:gd name="connsiteX24" fmla="*/ 3193379 w 10621180"/>
              <a:gd name="connsiteY24" fmla="*/ 15240 h 7842398"/>
              <a:gd name="connsiteX25" fmla="*/ 3284819 w 10621180"/>
              <a:gd name="connsiteY25" fmla="*/ 0 h 7842398"/>
              <a:gd name="connsiteX26" fmla="*/ 3399119 w 10621180"/>
              <a:gd name="connsiteY26" fmla="*/ 53340 h 7842398"/>
              <a:gd name="connsiteX27" fmla="*/ 3452459 w 10621180"/>
              <a:gd name="connsiteY27" fmla="*/ 121920 h 7842398"/>
              <a:gd name="connsiteX28" fmla="*/ 10621180 w 10621180"/>
              <a:gd name="connsiteY28" fmla="*/ 7842398 h 7842398"/>
              <a:gd name="connsiteX29" fmla="*/ 0 w 10621180"/>
              <a:gd name="connsiteY29" fmla="*/ 7842398 h 7842398"/>
              <a:gd name="connsiteX30" fmla="*/ 0 w 10621180"/>
              <a:gd name="connsiteY30" fmla="*/ 2531808 h 7842398"/>
              <a:gd name="connsiteX0" fmla="*/ 0 w 10621180"/>
              <a:gd name="connsiteY0" fmla="*/ 2531808 h 7842398"/>
              <a:gd name="connsiteX1" fmla="*/ 194480 w 10621180"/>
              <a:gd name="connsiteY1" fmla="*/ 2341308 h 7842398"/>
              <a:gd name="connsiteX2" fmla="*/ 404459 w 10621180"/>
              <a:gd name="connsiteY2" fmla="*/ 2209799 h 7842398"/>
              <a:gd name="connsiteX3" fmla="*/ 734659 w 10621180"/>
              <a:gd name="connsiteY3" fmla="*/ 2120900 h 7842398"/>
              <a:gd name="connsiteX4" fmla="*/ 854039 w 10621180"/>
              <a:gd name="connsiteY4" fmla="*/ 1950720 h 7842398"/>
              <a:gd name="connsiteX5" fmla="*/ 907379 w 10621180"/>
              <a:gd name="connsiteY5" fmla="*/ 1828800 h 7842398"/>
              <a:gd name="connsiteX6" fmla="*/ 1120739 w 10621180"/>
              <a:gd name="connsiteY6" fmla="*/ 1722120 h 7842398"/>
              <a:gd name="connsiteX7" fmla="*/ 1395059 w 10621180"/>
              <a:gd name="connsiteY7" fmla="*/ 1600200 h 7842398"/>
              <a:gd name="connsiteX8" fmla="*/ 1547459 w 10621180"/>
              <a:gd name="connsiteY8" fmla="*/ 1516380 h 7842398"/>
              <a:gd name="connsiteX9" fmla="*/ 1593179 w 10621180"/>
              <a:gd name="connsiteY9" fmla="*/ 1417320 h 7842398"/>
              <a:gd name="connsiteX10" fmla="*/ 1616039 w 10621180"/>
              <a:gd name="connsiteY10" fmla="*/ 1333500 h 7842398"/>
              <a:gd name="connsiteX11" fmla="*/ 1501739 w 10621180"/>
              <a:gd name="connsiteY11" fmla="*/ 1120140 h 7842398"/>
              <a:gd name="connsiteX12" fmla="*/ 1524599 w 10621180"/>
              <a:gd name="connsiteY12" fmla="*/ 952500 h 7842398"/>
              <a:gd name="connsiteX13" fmla="*/ 1600799 w 10621180"/>
              <a:gd name="connsiteY13" fmla="*/ 822960 h 7842398"/>
              <a:gd name="connsiteX14" fmla="*/ 1791299 w 10621180"/>
              <a:gd name="connsiteY14" fmla="*/ 800100 h 7842398"/>
              <a:gd name="connsiteX15" fmla="*/ 1951319 w 10621180"/>
              <a:gd name="connsiteY15" fmla="*/ 807720 h 7842398"/>
              <a:gd name="connsiteX16" fmla="*/ 2134199 w 10621180"/>
              <a:gd name="connsiteY16" fmla="*/ 891540 h 7842398"/>
              <a:gd name="connsiteX17" fmla="*/ 2248499 w 10621180"/>
              <a:gd name="connsiteY17" fmla="*/ 967740 h 7842398"/>
              <a:gd name="connsiteX18" fmla="*/ 2423759 w 10621180"/>
              <a:gd name="connsiteY18" fmla="*/ 967740 h 7842398"/>
              <a:gd name="connsiteX19" fmla="*/ 2454239 w 10621180"/>
              <a:gd name="connsiteY19" fmla="*/ 845820 h 7842398"/>
              <a:gd name="connsiteX20" fmla="*/ 2675219 w 10621180"/>
              <a:gd name="connsiteY20" fmla="*/ 701040 h 7842398"/>
              <a:gd name="connsiteX21" fmla="*/ 2858099 w 10621180"/>
              <a:gd name="connsiteY21" fmla="*/ 624840 h 7842398"/>
              <a:gd name="connsiteX22" fmla="*/ 2949539 w 10621180"/>
              <a:gd name="connsiteY22" fmla="*/ 449580 h 7842398"/>
              <a:gd name="connsiteX23" fmla="*/ 3056219 w 10621180"/>
              <a:gd name="connsiteY23" fmla="*/ 129540 h 7842398"/>
              <a:gd name="connsiteX24" fmla="*/ 3193379 w 10621180"/>
              <a:gd name="connsiteY24" fmla="*/ 15240 h 7842398"/>
              <a:gd name="connsiteX25" fmla="*/ 3284819 w 10621180"/>
              <a:gd name="connsiteY25" fmla="*/ 0 h 7842398"/>
              <a:gd name="connsiteX26" fmla="*/ 3399119 w 10621180"/>
              <a:gd name="connsiteY26" fmla="*/ 53340 h 7842398"/>
              <a:gd name="connsiteX27" fmla="*/ 3612479 w 10621180"/>
              <a:gd name="connsiteY27" fmla="*/ 53340 h 7842398"/>
              <a:gd name="connsiteX28" fmla="*/ 10621180 w 10621180"/>
              <a:gd name="connsiteY28" fmla="*/ 7842398 h 7842398"/>
              <a:gd name="connsiteX29" fmla="*/ 0 w 10621180"/>
              <a:gd name="connsiteY29" fmla="*/ 7842398 h 7842398"/>
              <a:gd name="connsiteX30" fmla="*/ 0 w 10621180"/>
              <a:gd name="connsiteY30" fmla="*/ 2531808 h 7842398"/>
              <a:gd name="connsiteX0" fmla="*/ 0 w 10621180"/>
              <a:gd name="connsiteY0" fmla="*/ 2531808 h 7842398"/>
              <a:gd name="connsiteX1" fmla="*/ 194480 w 10621180"/>
              <a:gd name="connsiteY1" fmla="*/ 2341308 h 7842398"/>
              <a:gd name="connsiteX2" fmla="*/ 404459 w 10621180"/>
              <a:gd name="connsiteY2" fmla="*/ 2209799 h 7842398"/>
              <a:gd name="connsiteX3" fmla="*/ 734659 w 10621180"/>
              <a:gd name="connsiteY3" fmla="*/ 2120900 h 7842398"/>
              <a:gd name="connsiteX4" fmla="*/ 854039 w 10621180"/>
              <a:gd name="connsiteY4" fmla="*/ 1950720 h 7842398"/>
              <a:gd name="connsiteX5" fmla="*/ 907379 w 10621180"/>
              <a:gd name="connsiteY5" fmla="*/ 1828800 h 7842398"/>
              <a:gd name="connsiteX6" fmla="*/ 1120739 w 10621180"/>
              <a:gd name="connsiteY6" fmla="*/ 1722120 h 7842398"/>
              <a:gd name="connsiteX7" fmla="*/ 1395059 w 10621180"/>
              <a:gd name="connsiteY7" fmla="*/ 1600200 h 7842398"/>
              <a:gd name="connsiteX8" fmla="*/ 1547459 w 10621180"/>
              <a:gd name="connsiteY8" fmla="*/ 1516380 h 7842398"/>
              <a:gd name="connsiteX9" fmla="*/ 1593179 w 10621180"/>
              <a:gd name="connsiteY9" fmla="*/ 1417320 h 7842398"/>
              <a:gd name="connsiteX10" fmla="*/ 1616039 w 10621180"/>
              <a:gd name="connsiteY10" fmla="*/ 1333500 h 7842398"/>
              <a:gd name="connsiteX11" fmla="*/ 1501739 w 10621180"/>
              <a:gd name="connsiteY11" fmla="*/ 1120140 h 7842398"/>
              <a:gd name="connsiteX12" fmla="*/ 1524599 w 10621180"/>
              <a:gd name="connsiteY12" fmla="*/ 952500 h 7842398"/>
              <a:gd name="connsiteX13" fmla="*/ 1600799 w 10621180"/>
              <a:gd name="connsiteY13" fmla="*/ 822960 h 7842398"/>
              <a:gd name="connsiteX14" fmla="*/ 1791299 w 10621180"/>
              <a:gd name="connsiteY14" fmla="*/ 800100 h 7842398"/>
              <a:gd name="connsiteX15" fmla="*/ 1951319 w 10621180"/>
              <a:gd name="connsiteY15" fmla="*/ 807720 h 7842398"/>
              <a:gd name="connsiteX16" fmla="*/ 2134199 w 10621180"/>
              <a:gd name="connsiteY16" fmla="*/ 891540 h 7842398"/>
              <a:gd name="connsiteX17" fmla="*/ 2248499 w 10621180"/>
              <a:gd name="connsiteY17" fmla="*/ 967740 h 7842398"/>
              <a:gd name="connsiteX18" fmla="*/ 2423759 w 10621180"/>
              <a:gd name="connsiteY18" fmla="*/ 967740 h 7842398"/>
              <a:gd name="connsiteX19" fmla="*/ 2454239 w 10621180"/>
              <a:gd name="connsiteY19" fmla="*/ 845820 h 7842398"/>
              <a:gd name="connsiteX20" fmla="*/ 2675219 w 10621180"/>
              <a:gd name="connsiteY20" fmla="*/ 701040 h 7842398"/>
              <a:gd name="connsiteX21" fmla="*/ 2858099 w 10621180"/>
              <a:gd name="connsiteY21" fmla="*/ 624840 h 7842398"/>
              <a:gd name="connsiteX22" fmla="*/ 2949539 w 10621180"/>
              <a:gd name="connsiteY22" fmla="*/ 449580 h 7842398"/>
              <a:gd name="connsiteX23" fmla="*/ 3056219 w 10621180"/>
              <a:gd name="connsiteY23" fmla="*/ 129540 h 7842398"/>
              <a:gd name="connsiteX24" fmla="*/ 3193379 w 10621180"/>
              <a:gd name="connsiteY24" fmla="*/ 15240 h 7842398"/>
              <a:gd name="connsiteX25" fmla="*/ 3284819 w 10621180"/>
              <a:gd name="connsiteY25" fmla="*/ 0 h 7842398"/>
              <a:gd name="connsiteX26" fmla="*/ 3399119 w 10621180"/>
              <a:gd name="connsiteY26" fmla="*/ 53340 h 7842398"/>
              <a:gd name="connsiteX27" fmla="*/ 3612479 w 10621180"/>
              <a:gd name="connsiteY27" fmla="*/ 53340 h 7842398"/>
              <a:gd name="connsiteX28" fmla="*/ 3719159 w 10621180"/>
              <a:gd name="connsiteY28" fmla="*/ 152400 h 7842398"/>
              <a:gd name="connsiteX29" fmla="*/ 10621180 w 10621180"/>
              <a:gd name="connsiteY29" fmla="*/ 7842398 h 7842398"/>
              <a:gd name="connsiteX30" fmla="*/ 0 w 10621180"/>
              <a:gd name="connsiteY30" fmla="*/ 7842398 h 7842398"/>
              <a:gd name="connsiteX31" fmla="*/ 0 w 10621180"/>
              <a:gd name="connsiteY31" fmla="*/ 2531808 h 7842398"/>
              <a:gd name="connsiteX0" fmla="*/ 0 w 10621180"/>
              <a:gd name="connsiteY0" fmla="*/ 2531808 h 7842398"/>
              <a:gd name="connsiteX1" fmla="*/ 194480 w 10621180"/>
              <a:gd name="connsiteY1" fmla="*/ 2341308 h 7842398"/>
              <a:gd name="connsiteX2" fmla="*/ 404459 w 10621180"/>
              <a:gd name="connsiteY2" fmla="*/ 2209799 h 7842398"/>
              <a:gd name="connsiteX3" fmla="*/ 734659 w 10621180"/>
              <a:gd name="connsiteY3" fmla="*/ 2120900 h 7842398"/>
              <a:gd name="connsiteX4" fmla="*/ 854039 w 10621180"/>
              <a:gd name="connsiteY4" fmla="*/ 1950720 h 7842398"/>
              <a:gd name="connsiteX5" fmla="*/ 907379 w 10621180"/>
              <a:gd name="connsiteY5" fmla="*/ 1828800 h 7842398"/>
              <a:gd name="connsiteX6" fmla="*/ 1120739 w 10621180"/>
              <a:gd name="connsiteY6" fmla="*/ 1722120 h 7842398"/>
              <a:gd name="connsiteX7" fmla="*/ 1395059 w 10621180"/>
              <a:gd name="connsiteY7" fmla="*/ 1600200 h 7842398"/>
              <a:gd name="connsiteX8" fmla="*/ 1547459 w 10621180"/>
              <a:gd name="connsiteY8" fmla="*/ 1516380 h 7842398"/>
              <a:gd name="connsiteX9" fmla="*/ 1593179 w 10621180"/>
              <a:gd name="connsiteY9" fmla="*/ 1417320 h 7842398"/>
              <a:gd name="connsiteX10" fmla="*/ 1616039 w 10621180"/>
              <a:gd name="connsiteY10" fmla="*/ 1333500 h 7842398"/>
              <a:gd name="connsiteX11" fmla="*/ 1501739 w 10621180"/>
              <a:gd name="connsiteY11" fmla="*/ 1120140 h 7842398"/>
              <a:gd name="connsiteX12" fmla="*/ 1524599 w 10621180"/>
              <a:gd name="connsiteY12" fmla="*/ 952500 h 7842398"/>
              <a:gd name="connsiteX13" fmla="*/ 1600799 w 10621180"/>
              <a:gd name="connsiteY13" fmla="*/ 822960 h 7842398"/>
              <a:gd name="connsiteX14" fmla="*/ 1791299 w 10621180"/>
              <a:gd name="connsiteY14" fmla="*/ 800100 h 7842398"/>
              <a:gd name="connsiteX15" fmla="*/ 1951319 w 10621180"/>
              <a:gd name="connsiteY15" fmla="*/ 807720 h 7842398"/>
              <a:gd name="connsiteX16" fmla="*/ 2134199 w 10621180"/>
              <a:gd name="connsiteY16" fmla="*/ 891540 h 7842398"/>
              <a:gd name="connsiteX17" fmla="*/ 2248499 w 10621180"/>
              <a:gd name="connsiteY17" fmla="*/ 967740 h 7842398"/>
              <a:gd name="connsiteX18" fmla="*/ 2423759 w 10621180"/>
              <a:gd name="connsiteY18" fmla="*/ 967740 h 7842398"/>
              <a:gd name="connsiteX19" fmla="*/ 2454239 w 10621180"/>
              <a:gd name="connsiteY19" fmla="*/ 845820 h 7842398"/>
              <a:gd name="connsiteX20" fmla="*/ 2675219 w 10621180"/>
              <a:gd name="connsiteY20" fmla="*/ 701040 h 7842398"/>
              <a:gd name="connsiteX21" fmla="*/ 2858099 w 10621180"/>
              <a:gd name="connsiteY21" fmla="*/ 624840 h 7842398"/>
              <a:gd name="connsiteX22" fmla="*/ 2949539 w 10621180"/>
              <a:gd name="connsiteY22" fmla="*/ 449580 h 7842398"/>
              <a:gd name="connsiteX23" fmla="*/ 3056219 w 10621180"/>
              <a:gd name="connsiteY23" fmla="*/ 129540 h 7842398"/>
              <a:gd name="connsiteX24" fmla="*/ 3193379 w 10621180"/>
              <a:gd name="connsiteY24" fmla="*/ 15240 h 7842398"/>
              <a:gd name="connsiteX25" fmla="*/ 3284819 w 10621180"/>
              <a:gd name="connsiteY25" fmla="*/ 0 h 7842398"/>
              <a:gd name="connsiteX26" fmla="*/ 3399119 w 10621180"/>
              <a:gd name="connsiteY26" fmla="*/ 53340 h 7842398"/>
              <a:gd name="connsiteX27" fmla="*/ 3612479 w 10621180"/>
              <a:gd name="connsiteY27" fmla="*/ 53340 h 7842398"/>
              <a:gd name="connsiteX28" fmla="*/ 3559139 w 10621180"/>
              <a:gd name="connsiteY28" fmla="*/ 175260 h 7842398"/>
              <a:gd name="connsiteX29" fmla="*/ 10621180 w 10621180"/>
              <a:gd name="connsiteY29" fmla="*/ 7842398 h 7842398"/>
              <a:gd name="connsiteX30" fmla="*/ 0 w 10621180"/>
              <a:gd name="connsiteY30" fmla="*/ 7842398 h 7842398"/>
              <a:gd name="connsiteX31" fmla="*/ 0 w 10621180"/>
              <a:gd name="connsiteY31" fmla="*/ 2531808 h 7842398"/>
              <a:gd name="connsiteX0" fmla="*/ 0 w 10621180"/>
              <a:gd name="connsiteY0" fmla="*/ 2531808 h 7842398"/>
              <a:gd name="connsiteX1" fmla="*/ 194480 w 10621180"/>
              <a:gd name="connsiteY1" fmla="*/ 2341308 h 7842398"/>
              <a:gd name="connsiteX2" fmla="*/ 404459 w 10621180"/>
              <a:gd name="connsiteY2" fmla="*/ 2209799 h 7842398"/>
              <a:gd name="connsiteX3" fmla="*/ 734659 w 10621180"/>
              <a:gd name="connsiteY3" fmla="*/ 2120900 h 7842398"/>
              <a:gd name="connsiteX4" fmla="*/ 854039 w 10621180"/>
              <a:gd name="connsiteY4" fmla="*/ 1950720 h 7842398"/>
              <a:gd name="connsiteX5" fmla="*/ 907379 w 10621180"/>
              <a:gd name="connsiteY5" fmla="*/ 1828800 h 7842398"/>
              <a:gd name="connsiteX6" fmla="*/ 1120739 w 10621180"/>
              <a:gd name="connsiteY6" fmla="*/ 1722120 h 7842398"/>
              <a:gd name="connsiteX7" fmla="*/ 1395059 w 10621180"/>
              <a:gd name="connsiteY7" fmla="*/ 1600200 h 7842398"/>
              <a:gd name="connsiteX8" fmla="*/ 1547459 w 10621180"/>
              <a:gd name="connsiteY8" fmla="*/ 1516380 h 7842398"/>
              <a:gd name="connsiteX9" fmla="*/ 1593179 w 10621180"/>
              <a:gd name="connsiteY9" fmla="*/ 1417320 h 7842398"/>
              <a:gd name="connsiteX10" fmla="*/ 1616039 w 10621180"/>
              <a:gd name="connsiteY10" fmla="*/ 1333500 h 7842398"/>
              <a:gd name="connsiteX11" fmla="*/ 1501739 w 10621180"/>
              <a:gd name="connsiteY11" fmla="*/ 1120140 h 7842398"/>
              <a:gd name="connsiteX12" fmla="*/ 1524599 w 10621180"/>
              <a:gd name="connsiteY12" fmla="*/ 952500 h 7842398"/>
              <a:gd name="connsiteX13" fmla="*/ 1600799 w 10621180"/>
              <a:gd name="connsiteY13" fmla="*/ 822960 h 7842398"/>
              <a:gd name="connsiteX14" fmla="*/ 1791299 w 10621180"/>
              <a:gd name="connsiteY14" fmla="*/ 800100 h 7842398"/>
              <a:gd name="connsiteX15" fmla="*/ 1951319 w 10621180"/>
              <a:gd name="connsiteY15" fmla="*/ 807720 h 7842398"/>
              <a:gd name="connsiteX16" fmla="*/ 2134199 w 10621180"/>
              <a:gd name="connsiteY16" fmla="*/ 891540 h 7842398"/>
              <a:gd name="connsiteX17" fmla="*/ 2248499 w 10621180"/>
              <a:gd name="connsiteY17" fmla="*/ 967740 h 7842398"/>
              <a:gd name="connsiteX18" fmla="*/ 2423759 w 10621180"/>
              <a:gd name="connsiteY18" fmla="*/ 967740 h 7842398"/>
              <a:gd name="connsiteX19" fmla="*/ 2454239 w 10621180"/>
              <a:gd name="connsiteY19" fmla="*/ 845820 h 7842398"/>
              <a:gd name="connsiteX20" fmla="*/ 2675219 w 10621180"/>
              <a:gd name="connsiteY20" fmla="*/ 701040 h 7842398"/>
              <a:gd name="connsiteX21" fmla="*/ 2858099 w 10621180"/>
              <a:gd name="connsiteY21" fmla="*/ 624840 h 7842398"/>
              <a:gd name="connsiteX22" fmla="*/ 2949539 w 10621180"/>
              <a:gd name="connsiteY22" fmla="*/ 449580 h 7842398"/>
              <a:gd name="connsiteX23" fmla="*/ 3056219 w 10621180"/>
              <a:gd name="connsiteY23" fmla="*/ 129540 h 7842398"/>
              <a:gd name="connsiteX24" fmla="*/ 3193379 w 10621180"/>
              <a:gd name="connsiteY24" fmla="*/ 15240 h 7842398"/>
              <a:gd name="connsiteX25" fmla="*/ 3284819 w 10621180"/>
              <a:gd name="connsiteY25" fmla="*/ 0 h 7842398"/>
              <a:gd name="connsiteX26" fmla="*/ 3399119 w 10621180"/>
              <a:gd name="connsiteY26" fmla="*/ 53340 h 7842398"/>
              <a:gd name="connsiteX27" fmla="*/ 3612479 w 10621180"/>
              <a:gd name="connsiteY27" fmla="*/ 53340 h 7842398"/>
              <a:gd name="connsiteX28" fmla="*/ 3559139 w 10621180"/>
              <a:gd name="connsiteY28" fmla="*/ 175260 h 7842398"/>
              <a:gd name="connsiteX29" fmla="*/ 3688679 w 10621180"/>
              <a:gd name="connsiteY29" fmla="*/ 312420 h 7842398"/>
              <a:gd name="connsiteX30" fmla="*/ 10621180 w 10621180"/>
              <a:gd name="connsiteY30" fmla="*/ 7842398 h 7842398"/>
              <a:gd name="connsiteX31" fmla="*/ 0 w 10621180"/>
              <a:gd name="connsiteY31" fmla="*/ 7842398 h 7842398"/>
              <a:gd name="connsiteX32" fmla="*/ 0 w 10621180"/>
              <a:gd name="connsiteY32" fmla="*/ 2531808 h 7842398"/>
              <a:gd name="connsiteX0" fmla="*/ 0 w 10621180"/>
              <a:gd name="connsiteY0" fmla="*/ 2531808 h 7842398"/>
              <a:gd name="connsiteX1" fmla="*/ 194480 w 10621180"/>
              <a:gd name="connsiteY1" fmla="*/ 2341308 h 7842398"/>
              <a:gd name="connsiteX2" fmla="*/ 404459 w 10621180"/>
              <a:gd name="connsiteY2" fmla="*/ 2209799 h 7842398"/>
              <a:gd name="connsiteX3" fmla="*/ 734659 w 10621180"/>
              <a:gd name="connsiteY3" fmla="*/ 2120900 h 7842398"/>
              <a:gd name="connsiteX4" fmla="*/ 854039 w 10621180"/>
              <a:gd name="connsiteY4" fmla="*/ 1950720 h 7842398"/>
              <a:gd name="connsiteX5" fmla="*/ 907379 w 10621180"/>
              <a:gd name="connsiteY5" fmla="*/ 1828800 h 7842398"/>
              <a:gd name="connsiteX6" fmla="*/ 1120739 w 10621180"/>
              <a:gd name="connsiteY6" fmla="*/ 1722120 h 7842398"/>
              <a:gd name="connsiteX7" fmla="*/ 1395059 w 10621180"/>
              <a:gd name="connsiteY7" fmla="*/ 1600200 h 7842398"/>
              <a:gd name="connsiteX8" fmla="*/ 1547459 w 10621180"/>
              <a:gd name="connsiteY8" fmla="*/ 1516380 h 7842398"/>
              <a:gd name="connsiteX9" fmla="*/ 1593179 w 10621180"/>
              <a:gd name="connsiteY9" fmla="*/ 1417320 h 7842398"/>
              <a:gd name="connsiteX10" fmla="*/ 1616039 w 10621180"/>
              <a:gd name="connsiteY10" fmla="*/ 1333500 h 7842398"/>
              <a:gd name="connsiteX11" fmla="*/ 1501739 w 10621180"/>
              <a:gd name="connsiteY11" fmla="*/ 1120140 h 7842398"/>
              <a:gd name="connsiteX12" fmla="*/ 1524599 w 10621180"/>
              <a:gd name="connsiteY12" fmla="*/ 952500 h 7842398"/>
              <a:gd name="connsiteX13" fmla="*/ 1600799 w 10621180"/>
              <a:gd name="connsiteY13" fmla="*/ 822960 h 7842398"/>
              <a:gd name="connsiteX14" fmla="*/ 1791299 w 10621180"/>
              <a:gd name="connsiteY14" fmla="*/ 800100 h 7842398"/>
              <a:gd name="connsiteX15" fmla="*/ 1951319 w 10621180"/>
              <a:gd name="connsiteY15" fmla="*/ 807720 h 7842398"/>
              <a:gd name="connsiteX16" fmla="*/ 2134199 w 10621180"/>
              <a:gd name="connsiteY16" fmla="*/ 891540 h 7842398"/>
              <a:gd name="connsiteX17" fmla="*/ 2248499 w 10621180"/>
              <a:gd name="connsiteY17" fmla="*/ 967740 h 7842398"/>
              <a:gd name="connsiteX18" fmla="*/ 2423759 w 10621180"/>
              <a:gd name="connsiteY18" fmla="*/ 967740 h 7842398"/>
              <a:gd name="connsiteX19" fmla="*/ 2454239 w 10621180"/>
              <a:gd name="connsiteY19" fmla="*/ 845820 h 7842398"/>
              <a:gd name="connsiteX20" fmla="*/ 2675219 w 10621180"/>
              <a:gd name="connsiteY20" fmla="*/ 701040 h 7842398"/>
              <a:gd name="connsiteX21" fmla="*/ 2858099 w 10621180"/>
              <a:gd name="connsiteY21" fmla="*/ 624840 h 7842398"/>
              <a:gd name="connsiteX22" fmla="*/ 2949539 w 10621180"/>
              <a:gd name="connsiteY22" fmla="*/ 449580 h 7842398"/>
              <a:gd name="connsiteX23" fmla="*/ 3056219 w 10621180"/>
              <a:gd name="connsiteY23" fmla="*/ 129540 h 7842398"/>
              <a:gd name="connsiteX24" fmla="*/ 3193379 w 10621180"/>
              <a:gd name="connsiteY24" fmla="*/ 15240 h 7842398"/>
              <a:gd name="connsiteX25" fmla="*/ 3284819 w 10621180"/>
              <a:gd name="connsiteY25" fmla="*/ 0 h 7842398"/>
              <a:gd name="connsiteX26" fmla="*/ 3399119 w 10621180"/>
              <a:gd name="connsiteY26" fmla="*/ 53340 h 7842398"/>
              <a:gd name="connsiteX27" fmla="*/ 3612479 w 10621180"/>
              <a:gd name="connsiteY27" fmla="*/ 53340 h 7842398"/>
              <a:gd name="connsiteX28" fmla="*/ 3559139 w 10621180"/>
              <a:gd name="connsiteY28" fmla="*/ 175260 h 7842398"/>
              <a:gd name="connsiteX29" fmla="*/ 3871559 w 10621180"/>
              <a:gd name="connsiteY29" fmla="*/ 350520 h 7842398"/>
              <a:gd name="connsiteX30" fmla="*/ 10621180 w 10621180"/>
              <a:gd name="connsiteY30" fmla="*/ 7842398 h 7842398"/>
              <a:gd name="connsiteX31" fmla="*/ 0 w 10621180"/>
              <a:gd name="connsiteY31" fmla="*/ 7842398 h 7842398"/>
              <a:gd name="connsiteX32" fmla="*/ 0 w 10621180"/>
              <a:gd name="connsiteY32" fmla="*/ 2531808 h 7842398"/>
              <a:gd name="connsiteX0" fmla="*/ 0 w 10621180"/>
              <a:gd name="connsiteY0" fmla="*/ 2531808 h 7842398"/>
              <a:gd name="connsiteX1" fmla="*/ 194480 w 10621180"/>
              <a:gd name="connsiteY1" fmla="*/ 2341308 h 7842398"/>
              <a:gd name="connsiteX2" fmla="*/ 404459 w 10621180"/>
              <a:gd name="connsiteY2" fmla="*/ 2209799 h 7842398"/>
              <a:gd name="connsiteX3" fmla="*/ 734659 w 10621180"/>
              <a:gd name="connsiteY3" fmla="*/ 2120900 h 7842398"/>
              <a:gd name="connsiteX4" fmla="*/ 854039 w 10621180"/>
              <a:gd name="connsiteY4" fmla="*/ 1950720 h 7842398"/>
              <a:gd name="connsiteX5" fmla="*/ 907379 w 10621180"/>
              <a:gd name="connsiteY5" fmla="*/ 1828800 h 7842398"/>
              <a:gd name="connsiteX6" fmla="*/ 1120739 w 10621180"/>
              <a:gd name="connsiteY6" fmla="*/ 1722120 h 7842398"/>
              <a:gd name="connsiteX7" fmla="*/ 1395059 w 10621180"/>
              <a:gd name="connsiteY7" fmla="*/ 1600200 h 7842398"/>
              <a:gd name="connsiteX8" fmla="*/ 1547459 w 10621180"/>
              <a:gd name="connsiteY8" fmla="*/ 1516380 h 7842398"/>
              <a:gd name="connsiteX9" fmla="*/ 1593179 w 10621180"/>
              <a:gd name="connsiteY9" fmla="*/ 1417320 h 7842398"/>
              <a:gd name="connsiteX10" fmla="*/ 1616039 w 10621180"/>
              <a:gd name="connsiteY10" fmla="*/ 1333500 h 7842398"/>
              <a:gd name="connsiteX11" fmla="*/ 1501739 w 10621180"/>
              <a:gd name="connsiteY11" fmla="*/ 1120140 h 7842398"/>
              <a:gd name="connsiteX12" fmla="*/ 1524599 w 10621180"/>
              <a:gd name="connsiteY12" fmla="*/ 952500 h 7842398"/>
              <a:gd name="connsiteX13" fmla="*/ 1600799 w 10621180"/>
              <a:gd name="connsiteY13" fmla="*/ 822960 h 7842398"/>
              <a:gd name="connsiteX14" fmla="*/ 1791299 w 10621180"/>
              <a:gd name="connsiteY14" fmla="*/ 800100 h 7842398"/>
              <a:gd name="connsiteX15" fmla="*/ 1951319 w 10621180"/>
              <a:gd name="connsiteY15" fmla="*/ 807720 h 7842398"/>
              <a:gd name="connsiteX16" fmla="*/ 2134199 w 10621180"/>
              <a:gd name="connsiteY16" fmla="*/ 891540 h 7842398"/>
              <a:gd name="connsiteX17" fmla="*/ 2248499 w 10621180"/>
              <a:gd name="connsiteY17" fmla="*/ 967740 h 7842398"/>
              <a:gd name="connsiteX18" fmla="*/ 2423759 w 10621180"/>
              <a:gd name="connsiteY18" fmla="*/ 967740 h 7842398"/>
              <a:gd name="connsiteX19" fmla="*/ 2454239 w 10621180"/>
              <a:gd name="connsiteY19" fmla="*/ 845820 h 7842398"/>
              <a:gd name="connsiteX20" fmla="*/ 2675219 w 10621180"/>
              <a:gd name="connsiteY20" fmla="*/ 701040 h 7842398"/>
              <a:gd name="connsiteX21" fmla="*/ 2858099 w 10621180"/>
              <a:gd name="connsiteY21" fmla="*/ 624840 h 7842398"/>
              <a:gd name="connsiteX22" fmla="*/ 2949539 w 10621180"/>
              <a:gd name="connsiteY22" fmla="*/ 449580 h 7842398"/>
              <a:gd name="connsiteX23" fmla="*/ 3056219 w 10621180"/>
              <a:gd name="connsiteY23" fmla="*/ 129540 h 7842398"/>
              <a:gd name="connsiteX24" fmla="*/ 3193379 w 10621180"/>
              <a:gd name="connsiteY24" fmla="*/ 15240 h 7842398"/>
              <a:gd name="connsiteX25" fmla="*/ 3284819 w 10621180"/>
              <a:gd name="connsiteY25" fmla="*/ 0 h 7842398"/>
              <a:gd name="connsiteX26" fmla="*/ 3399119 w 10621180"/>
              <a:gd name="connsiteY26" fmla="*/ 53340 h 7842398"/>
              <a:gd name="connsiteX27" fmla="*/ 3612479 w 10621180"/>
              <a:gd name="connsiteY27" fmla="*/ 53340 h 7842398"/>
              <a:gd name="connsiteX28" fmla="*/ 3559139 w 10621180"/>
              <a:gd name="connsiteY28" fmla="*/ 175260 h 7842398"/>
              <a:gd name="connsiteX29" fmla="*/ 3871559 w 10621180"/>
              <a:gd name="connsiteY29" fmla="*/ 350520 h 7842398"/>
              <a:gd name="connsiteX30" fmla="*/ 4176359 w 10621180"/>
              <a:gd name="connsiteY30" fmla="*/ 701040 h 7842398"/>
              <a:gd name="connsiteX31" fmla="*/ 10621180 w 10621180"/>
              <a:gd name="connsiteY31" fmla="*/ 7842398 h 7842398"/>
              <a:gd name="connsiteX32" fmla="*/ 0 w 10621180"/>
              <a:gd name="connsiteY32" fmla="*/ 7842398 h 7842398"/>
              <a:gd name="connsiteX33" fmla="*/ 0 w 10621180"/>
              <a:gd name="connsiteY33" fmla="*/ 2531808 h 7842398"/>
              <a:gd name="connsiteX0" fmla="*/ 0 w 10621180"/>
              <a:gd name="connsiteY0" fmla="*/ 2531808 h 7842398"/>
              <a:gd name="connsiteX1" fmla="*/ 194480 w 10621180"/>
              <a:gd name="connsiteY1" fmla="*/ 2341308 h 7842398"/>
              <a:gd name="connsiteX2" fmla="*/ 404459 w 10621180"/>
              <a:gd name="connsiteY2" fmla="*/ 2209799 h 7842398"/>
              <a:gd name="connsiteX3" fmla="*/ 734659 w 10621180"/>
              <a:gd name="connsiteY3" fmla="*/ 2120900 h 7842398"/>
              <a:gd name="connsiteX4" fmla="*/ 854039 w 10621180"/>
              <a:gd name="connsiteY4" fmla="*/ 1950720 h 7842398"/>
              <a:gd name="connsiteX5" fmla="*/ 907379 w 10621180"/>
              <a:gd name="connsiteY5" fmla="*/ 1828800 h 7842398"/>
              <a:gd name="connsiteX6" fmla="*/ 1120739 w 10621180"/>
              <a:gd name="connsiteY6" fmla="*/ 1722120 h 7842398"/>
              <a:gd name="connsiteX7" fmla="*/ 1395059 w 10621180"/>
              <a:gd name="connsiteY7" fmla="*/ 1600200 h 7842398"/>
              <a:gd name="connsiteX8" fmla="*/ 1547459 w 10621180"/>
              <a:gd name="connsiteY8" fmla="*/ 1516380 h 7842398"/>
              <a:gd name="connsiteX9" fmla="*/ 1593179 w 10621180"/>
              <a:gd name="connsiteY9" fmla="*/ 1417320 h 7842398"/>
              <a:gd name="connsiteX10" fmla="*/ 1616039 w 10621180"/>
              <a:gd name="connsiteY10" fmla="*/ 1333500 h 7842398"/>
              <a:gd name="connsiteX11" fmla="*/ 1501739 w 10621180"/>
              <a:gd name="connsiteY11" fmla="*/ 1120140 h 7842398"/>
              <a:gd name="connsiteX12" fmla="*/ 1524599 w 10621180"/>
              <a:gd name="connsiteY12" fmla="*/ 952500 h 7842398"/>
              <a:gd name="connsiteX13" fmla="*/ 1600799 w 10621180"/>
              <a:gd name="connsiteY13" fmla="*/ 822960 h 7842398"/>
              <a:gd name="connsiteX14" fmla="*/ 1791299 w 10621180"/>
              <a:gd name="connsiteY14" fmla="*/ 800100 h 7842398"/>
              <a:gd name="connsiteX15" fmla="*/ 1951319 w 10621180"/>
              <a:gd name="connsiteY15" fmla="*/ 807720 h 7842398"/>
              <a:gd name="connsiteX16" fmla="*/ 2134199 w 10621180"/>
              <a:gd name="connsiteY16" fmla="*/ 891540 h 7842398"/>
              <a:gd name="connsiteX17" fmla="*/ 2248499 w 10621180"/>
              <a:gd name="connsiteY17" fmla="*/ 967740 h 7842398"/>
              <a:gd name="connsiteX18" fmla="*/ 2423759 w 10621180"/>
              <a:gd name="connsiteY18" fmla="*/ 967740 h 7842398"/>
              <a:gd name="connsiteX19" fmla="*/ 2454239 w 10621180"/>
              <a:gd name="connsiteY19" fmla="*/ 845820 h 7842398"/>
              <a:gd name="connsiteX20" fmla="*/ 2675219 w 10621180"/>
              <a:gd name="connsiteY20" fmla="*/ 701040 h 7842398"/>
              <a:gd name="connsiteX21" fmla="*/ 2858099 w 10621180"/>
              <a:gd name="connsiteY21" fmla="*/ 624840 h 7842398"/>
              <a:gd name="connsiteX22" fmla="*/ 2949539 w 10621180"/>
              <a:gd name="connsiteY22" fmla="*/ 449580 h 7842398"/>
              <a:gd name="connsiteX23" fmla="*/ 3056219 w 10621180"/>
              <a:gd name="connsiteY23" fmla="*/ 129540 h 7842398"/>
              <a:gd name="connsiteX24" fmla="*/ 3193379 w 10621180"/>
              <a:gd name="connsiteY24" fmla="*/ 15240 h 7842398"/>
              <a:gd name="connsiteX25" fmla="*/ 3284819 w 10621180"/>
              <a:gd name="connsiteY25" fmla="*/ 0 h 7842398"/>
              <a:gd name="connsiteX26" fmla="*/ 3399119 w 10621180"/>
              <a:gd name="connsiteY26" fmla="*/ 53340 h 7842398"/>
              <a:gd name="connsiteX27" fmla="*/ 3612479 w 10621180"/>
              <a:gd name="connsiteY27" fmla="*/ 53340 h 7842398"/>
              <a:gd name="connsiteX28" fmla="*/ 3559139 w 10621180"/>
              <a:gd name="connsiteY28" fmla="*/ 175260 h 7842398"/>
              <a:gd name="connsiteX29" fmla="*/ 3871559 w 10621180"/>
              <a:gd name="connsiteY29" fmla="*/ 350520 h 7842398"/>
              <a:gd name="connsiteX30" fmla="*/ 4077299 w 10621180"/>
              <a:gd name="connsiteY30" fmla="*/ 175260 h 7842398"/>
              <a:gd name="connsiteX31" fmla="*/ 10621180 w 10621180"/>
              <a:gd name="connsiteY31" fmla="*/ 7842398 h 7842398"/>
              <a:gd name="connsiteX32" fmla="*/ 0 w 10621180"/>
              <a:gd name="connsiteY32" fmla="*/ 7842398 h 7842398"/>
              <a:gd name="connsiteX33" fmla="*/ 0 w 10621180"/>
              <a:gd name="connsiteY33" fmla="*/ 2531808 h 7842398"/>
              <a:gd name="connsiteX0" fmla="*/ 0 w 10621180"/>
              <a:gd name="connsiteY0" fmla="*/ 2531808 h 7842398"/>
              <a:gd name="connsiteX1" fmla="*/ 194480 w 10621180"/>
              <a:gd name="connsiteY1" fmla="*/ 2341308 h 7842398"/>
              <a:gd name="connsiteX2" fmla="*/ 404459 w 10621180"/>
              <a:gd name="connsiteY2" fmla="*/ 2209799 h 7842398"/>
              <a:gd name="connsiteX3" fmla="*/ 734659 w 10621180"/>
              <a:gd name="connsiteY3" fmla="*/ 2120900 h 7842398"/>
              <a:gd name="connsiteX4" fmla="*/ 854039 w 10621180"/>
              <a:gd name="connsiteY4" fmla="*/ 1950720 h 7842398"/>
              <a:gd name="connsiteX5" fmla="*/ 907379 w 10621180"/>
              <a:gd name="connsiteY5" fmla="*/ 1828800 h 7842398"/>
              <a:gd name="connsiteX6" fmla="*/ 1120739 w 10621180"/>
              <a:gd name="connsiteY6" fmla="*/ 1722120 h 7842398"/>
              <a:gd name="connsiteX7" fmla="*/ 1395059 w 10621180"/>
              <a:gd name="connsiteY7" fmla="*/ 1600200 h 7842398"/>
              <a:gd name="connsiteX8" fmla="*/ 1547459 w 10621180"/>
              <a:gd name="connsiteY8" fmla="*/ 1516380 h 7842398"/>
              <a:gd name="connsiteX9" fmla="*/ 1593179 w 10621180"/>
              <a:gd name="connsiteY9" fmla="*/ 1417320 h 7842398"/>
              <a:gd name="connsiteX10" fmla="*/ 1616039 w 10621180"/>
              <a:gd name="connsiteY10" fmla="*/ 1333500 h 7842398"/>
              <a:gd name="connsiteX11" fmla="*/ 1501739 w 10621180"/>
              <a:gd name="connsiteY11" fmla="*/ 1120140 h 7842398"/>
              <a:gd name="connsiteX12" fmla="*/ 1524599 w 10621180"/>
              <a:gd name="connsiteY12" fmla="*/ 952500 h 7842398"/>
              <a:gd name="connsiteX13" fmla="*/ 1600799 w 10621180"/>
              <a:gd name="connsiteY13" fmla="*/ 822960 h 7842398"/>
              <a:gd name="connsiteX14" fmla="*/ 1791299 w 10621180"/>
              <a:gd name="connsiteY14" fmla="*/ 800100 h 7842398"/>
              <a:gd name="connsiteX15" fmla="*/ 1951319 w 10621180"/>
              <a:gd name="connsiteY15" fmla="*/ 807720 h 7842398"/>
              <a:gd name="connsiteX16" fmla="*/ 2134199 w 10621180"/>
              <a:gd name="connsiteY16" fmla="*/ 891540 h 7842398"/>
              <a:gd name="connsiteX17" fmla="*/ 2248499 w 10621180"/>
              <a:gd name="connsiteY17" fmla="*/ 967740 h 7842398"/>
              <a:gd name="connsiteX18" fmla="*/ 2423759 w 10621180"/>
              <a:gd name="connsiteY18" fmla="*/ 967740 h 7842398"/>
              <a:gd name="connsiteX19" fmla="*/ 2454239 w 10621180"/>
              <a:gd name="connsiteY19" fmla="*/ 845820 h 7842398"/>
              <a:gd name="connsiteX20" fmla="*/ 2675219 w 10621180"/>
              <a:gd name="connsiteY20" fmla="*/ 701040 h 7842398"/>
              <a:gd name="connsiteX21" fmla="*/ 2858099 w 10621180"/>
              <a:gd name="connsiteY21" fmla="*/ 624840 h 7842398"/>
              <a:gd name="connsiteX22" fmla="*/ 2949539 w 10621180"/>
              <a:gd name="connsiteY22" fmla="*/ 449580 h 7842398"/>
              <a:gd name="connsiteX23" fmla="*/ 3056219 w 10621180"/>
              <a:gd name="connsiteY23" fmla="*/ 129540 h 7842398"/>
              <a:gd name="connsiteX24" fmla="*/ 3193379 w 10621180"/>
              <a:gd name="connsiteY24" fmla="*/ 15240 h 7842398"/>
              <a:gd name="connsiteX25" fmla="*/ 3284819 w 10621180"/>
              <a:gd name="connsiteY25" fmla="*/ 0 h 7842398"/>
              <a:gd name="connsiteX26" fmla="*/ 3399119 w 10621180"/>
              <a:gd name="connsiteY26" fmla="*/ 53340 h 7842398"/>
              <a:gd name="connsiteX27" fmla="*/ 3612479 w 10621180"/>
              <a:gd name="connsiteY27" fmla="*/ 53340 h 7842398"/>
              <a:gd name="connsiteX28" fmla="*/ 3559139 w 10621180"/>
              <a:gd name="connsiteY28" fmla="*/ 175260 h 7842398"/>
              <a:gd name="connsiteX29" fmla="*/ 3871559 w 10621180"/>
              <a:gd name="connsiteY29" fmla="*/ 350520 h 7842398"/>
              <a:gd name="connsiteX30" fmla="*/ 4077299 w 10621180"/>
              <a:gd name="connsiteY30" fmla="*/ 175260 h 7842398"/>
              <a:gd name="connsiteX31" fmla="*/ 4199219 w 10621180"/>
              <a:gd name="connsiteY31" fmla="*/ 327660 h 7842398"/>
              <a:gd name="connsiteX32" fmla="*/ 10621180 w 10621180"/>
              <a:gd name="connsiteY32" fmla="*/ 7842398 h 7842398"/>
              <a:gd name="connsiteX33" fmla="*/ 0 w 10621180"/>
              <a:gd name="connsiteY33" fmla="*/ 7842398 h 7842398"/>
              <a:gd name="connsiteX34" fmla="*/ 0 w 10621180"/>
              <a:gd name="connsiteY34" fmla="*/ 2531808 h 7842398"/>
              <a:gd name="connsiteX0" fmla="*/ 0 w 10621180"/>
              <a:gd name="connsiteY0" fmla="*/ 2531808 h 7842398"/>
              <a:gd name="connsiteX1" fmla="*/ 194480 w 10621180"/>
              <a:gd name="connsiteY1" fmla="*/ 2341308 h 7842398"/>
              <a:gd name="connsiteX2" fmla="*/ 404459 w 10621180"/>
              <a:gd name="connsiteY2" fmla="*/ 2209799 h 7842398"/>
              <a:gd name="connsiteX3" fmla="*/ 734659 w 10621180"/>
              <a:gd name="connsiteY3" fmla="*/ 2120900 h 7842398"/>
              <a:gd name="connsiteX4" fmla="*/ 854039 w 10621180"/>
              <a:gd name="connsiteY4" fmla="*/ 1950720 h 7842398"/>
              <a:gd name="connsiteX5" fmla="*/ 907379 w 10621180"/>
              <a:gd name="connsiteY5" fmla="*/ 1828800 h 7842398"/>
              <a:gd name="connsiteX6" fmla="*/ 1120739 w 10621180"/>
              <a:gd name="connsiteY6" fmla="*/ 1722120 h 7842398"/>
              <a:gd name="connsiteX7" fmla="*/ 1395059 w 10621180"/>
              <a:gd name="connsiteY7" fmla="*/ 1600200 h 7842398"/>
              <a:gd name="connsiteX8" fmla="*/ 1547459 w 10621180"/>
              <a:gd name="connsiteY8" fmla="*/ 1516380 h 7842398"/>
              <a:gd name="connsiteX9" fmla="*/ 1593179 w 10621180"/>
              <a:gd name="connsiteY9" fmla="*/ 1417320 h 7842398"/>
              <a:gd name="connsiteX10" fmla="*/ 1616039 w 10621180"/>
              <a:gd name="connsiteY10" fmla="*/ 1333500 h 7842398"/>
              <a:gd name="connsiteX11" fmla="*/ 1501739 w 10621180"/>
              <a:gd name="connsiteY11" fmla="*/ 1120140 h 7842398"/>
              <a:gd name="connsiteX12" fmla="*/ 1524599 w 10621180"/>
              <a:gd name="connsiteY12" fmla="*/ 952500 h 7842398"/>
              <a:gd name="connsiteX13" fmla="*/ 1600799 w 10621180"/>
              <a:gd name="connsiteY13" fmla="*/ 822960 h 7842398"/>
              <a:gd name="connsiteX14" fmla="*/ 1791299 w 10621180"/>
              <a:gd name="connsiteY14" fmla="*/ 800100 h 7842398"/>
              <a:gd name="connsiteX15" fmla="*/ 1951319 w 10621180"/>
              <a:gd name="connsiteY15" fmla="*/ 807720 h 7842398"/>
              <a:gd name="connsiteX16" fmla="*/ 2134199 w 10621180"/>
              <a:gd name="connsiteY16" fmla="*/ 891540 h 7842398"/>
              <a:gd name="connsiteX17" fmla="*/ 2248499 w 10621180"/>
              <a:gd name="connsiteY17" fmla="*/ 967740 h 7842398"/>
              <a:gd name="connsiteX18" fmla="*/ 2423759 w 10621180"/>
              <a:gd name="connsiteY18" fmla="*/ 967740 h 7842398"/>
              <a:gd name="connsiteX19" fmla="*/ 2454239 w 10621180"/>
              <a:gd name="connsiteY19" fmla="*/ 845820 h 7842398"/>
              <a:gd name="connsiteX20" fmla="*/ 2675219 w 10621180"/>
              <a:gd name="connsiteY20" fmla="*/ 701040 h 7842398"/>
              <a:gd name="connsiteX21" fmla="*/ 2858099 w 10621180"/>
              <a:gd name="connsiteY21" fmla="*/ 624840 h 7842398"/>
              <a:gd name="connsiteX22" fmla="*/ 2949539 w 10621180"/>
              <a:gd name="connsiteY22" fmla="*/ 449580 h 7842398"/>
              <a:gd name="connsiteX23" fmla="*/ 3056219 w 10621180"/>
              <a:gd name="connsiteY23" fmla="*/ 129540 h 7842398"/>
              <a:gd name="connsiteX24" fmla="*/ 3193379 w 10621180"/>
              <a:gd name="connsiteY24" fmla="*/ 15240 h 7842398"/>
              <a:gd name="connsiteX25" fmla="*/ 3284819 w 10621180"/>
              <a:gd name="connsiteY25" fmla="*/ 0 h 7842398"/>
              <a:gd name="connsiteX26" fmla="*/ 3399119 w 10621180"/>
              <a:gd name="connsiteY26" fmla="*/ 53340 h 7842398"/>
              <a:gd name="connsiteX27" fmla="*/ 3612479 w 10621180"/>
              <a:gd name="connsiteY27" fmla="*/ 53340 h 7842398"/>
              <a:gd name="connsiteX28" fmla="*/ 3559139 w 10621180"/>
              <a:gd name="connsiteY28" fmla="*/ 175260 h 7842398"/>
              <a:gd name="connsiteX29" fmla="*/ 3871559 w 10621180"/>
              <a:gd name="connsiteY29" fmla="*/ 350520 h 7842398"/>
              <a:gd name="connsiteX30" fmla="*/ 4077299 w 10621180"/>
              <a:gd name="connsiteY30" fmla="*/ 175260 h 7842398"/>
              <a:gd name="connsiteX31" fmla="*/ 4298279 w 10621180"/>
              <a:gd name="connsiteY31" fmla="*/ 53340 h 7842398"/>
              <a:gd name="connsiteX32" fmla="*/ 10621180 w 10621180"/>
              <a:gd name="connsiteY32" fmla="*/ 7842398 h 7842398"/>
              <a:gd name="connsiteX33" fmla="*/ 0 w 10621180"/>
              <a:gd name="connsiteY33" fmla="*/ 7842398 h 7842398"/>
              <a:gd name="connsiteX34" fmla="*/ 0 w 10621180"/>
              <a:gd name="connsiteY34" fmla="*/ 2531808 h 7842398"/>
              <a:gd name="connsiteX0" fmla="*/ 0 w 10621180"/>
              <a:gd name="connsiteY0" fmla="*/ 2531808 h 7842398"/>
              <a:gd name="connsiteX1" fmla="*/ 194480 w 10621180"/>
              <a:gd name="connsiteY1" fmla="*/ 2341308 h 7842398"/>
              <a:gd name="connsiteX2" fmla="*/ 404459 w 10621180"/>
              <a:gd name="connsiteY2" fmla="*/ 2209799 h 7842398"/>
              <a:gd name="connsiteX3" fmla="*/ 734659 w 10621180"/>
              <a:gd name="connsiteY3" fmla="*/ 2120900 h 7842398"/>
              <a:gd name="connsiteX4" fmla="*/ 854039 w 10621180"/>
              <a:gd name="connsiteY4" fmla="*/ 1950720 h 7842398"/>
              <a:gd name="connsiteX5" fmla="*/ 907379 w 10621180"/>
              <a:gd name="connsiteY5" fmla="*/ 1828800 h 7842398"/>
              <a:gd name="connsiteX6" fmla="*/ 1120739 w 10621180"/>
              <a:gd name="connsiteY6" fmla="*/ 1722120 h 7842398"/>
              <a:gd name="connsiteX7" fmla="*/ 1395059 w 10621180"/>
              <a:gd name="connsiteY7" fmla="*/ 1600200 h 7842398"/>
              <a:gd name="connsiteX8" fmla="*/ 1547459 w 10621180"/>
              <a:gd name="connsiteY8" fmla="*/ 1516380 h 7842398"/>
              <a:gd name="connsiteX9" fmla="*/ 1593179 w 10621180"/>
              <a:gd name="connsiteY9" fmla="*/ 1417320 h 7842398"/>
              <a:gd name="connsiteX10" fmla="*/ 1616039 w 10621180"/>
              <a:gd name="connsiteY10" fmla="*/ 1333500 h 7842398"/>
              <a:gd name="connsiteX11" fmla="*/ 1501739 w 10621180"/>
              <a:gd name="connsiteY11" fmla="*/ 1120140 h 7842398"/>
              <a:gd name="connsiteX12" fmla="*/ 1524599 w 10621180"/>
              <a:gd name="connsiteY12" fmla="*/ 952500 h 7842398"/>
              <a:gd name="connsiteX13" fmla="*/ 1600799 w 10621180"/>
              <a:gd name="connsiteY13" fmla="*/ 822960 h 7842398"/>
              <a:gd name="connsiteX14" fmla="*/ 1791299 w 10621180"/>
              <a:gd name="connsiteY14" fmla="*/ 800100 h 7842398"/>
              <a:gd name="connsiteX15" fmla="*/ 1951319 w 10621180"/>
              <a:gd name="connsiteY15" fmla="*/ 807720 h 7842398"/>
              <a:gd name="connsiteX16" fmla="*/ 2134199 w 10621180"/>
              <a:gd name="connsiteY16" fmla="*/ 891540 h 7842398"/>
              <a:gd name="connsiteX17" fmla="*/ 2248499 w 10621180"/>
              <a:gd name="connsiteY17" fmla="*/ 967740 h 7842398"/>
              <a:gd name="connsiteX18" fmla="*/ 2423759 w 10621180"/>
              <a:gd name="connsiteY18" fmla="*/ 967740 h 7842398"/>
              <a:gd name="connsiteX19" fmla="*/ 2454239 w 10621180"/>
              <a:gd name="connsiteY19" fmla="*/ 845820 h 7842398"/>
              <a:gd name="connsiteX20" fmla="*/ 2675219 w 10621180"/>
              <a:gd name="connsiteY20" fmla="*/ 701040 h 7842398"/>
              <a:gd name="connsiteX21" fmla="*/ 2858099 w 10621180"/>
              <a:gd name="connsiteY21" fmla="*/ 624840 h 7842398"/>
              <a:gd name="connsiteX22" fmla="*/ 2949539 w 10621180"/>
              <a:gd name="connsiteY22" fmla="*/ 449580 h 7842398"/>
              <a:gd name="connsiteX23" fmla="*/ 3056219 w 10621180"/>
              <a:gd name="connsiteY23" fmla="*/ 129540 h 7842398"/>
              <a:gd name="connsiteX24" fmla="*/ 3193379 w 10621180"/>
              <a:gd name="connsiteY24" fmla="*/ 15240 h 7842398"/>
              <a:gd name="connsiteX25" fmla="*/ 3284819 w 10621180"/>
              <a:gd name="connsiteY25" fmla="*/ 0 h 7842398"/>
              <a:gd name="connsiteX26" fmla="*/ 3399119 w 10621180"/>
              <a:gd name="connsiteY26" fmla="*/ 53340 h 7842398"/>
              <a:gd name="connsiteX27" fmla="*/ 3612479 w 10621180"/>
              <a:gd name="connsiteY27" fmla="*/ 53340 h 7842398"/>
              <a:gd name="connsiteX28" fmla="*/ 3559139 w 10621180"/>
              <a:gd name="connsiteY28" fmla="*/ 175260 h 7842398"/>
              <a:gd name="connsiteX29" fmla="*/ 3871559 w 10621180"/>
              <a:gd name="connsiteY29" fmla="*/ 350520 h 7842398"/>
              <a:gd name="connsiteX30" fmla="*/ 4077299 w 10621180"/>
              <a:gd name="connsiteY30" fmla="*/ 175260 h 7842398"/>
              <a:gd name="connsiteX31" fmla="*/ 4298279 w 10621180"/>
              <a:gd name="connsiteY31" fmla="*/ 53340 h 7842398"/>
              <a:gd name="connsiteX32" fmla="*/ 4443059 w 10621180"/>
              <a:gd name="connsiteY32" fmla="*/ 228600 h 7842398"/>
              <a:gd name="connsiteX33" fmla="*/ 10621180 w 10621180"/>
              <a:gd name="connsiteY33" fmla="*/ 7842398 h 7842398"/>
              <a:gd name="connsiteX34" fmla="*/ 0 w 10621180"/>
              <a:gd name="connsiteY34" fmla="*/ 7842398 h 7842398"/>
              <a:gd name="connsiteX35" fmla="*/ 0 w 10621180"/>
              <a:gd name="connsiteY35" fmla="*/ 2531808 h 7842398"/>
              <a:gd name="connsiteX0" fmla="*/ 0 w 10621180"/>
              <a:gd name="connsiteY0" fmla="*/ 2531808 h 7842398"/>
              <a:gd name="connsiteX1" fmla="*/ 194480 w 10621180"/>
              <a:gd name="connsiteY1" fmla="*/ 2341308 h 7842398"/>
              <a:gd name="connsiteX2" fmla="*/ 404459 w 10621180"/>
              <a:gd name="connsiteY2" fmla="*/ 2209799 h 7842398"/>
              <a:gd name="connsiteX3" fmla="*/ 734659 w 10621180"/>
              <a:gd name="connsiteY3" fmla="*/ 2120900 h 7842398"/>
              <a:gd name="connsiteX4" fmla="*/ 854039 w 10621180"/>
              <a:gd name="connsiteY4" fmla="*/ 1950720 h 7842398"/>
              <a:gd name="connsiteX5" fmla="*/ 907379 w 10621180"/>
              <a:gd name="connsiteY5" fmla="*/ 1828800 h 7842398"/>
              <a:gd name="connsiteX6" fmla="*/ 1120739 w 10621180"/>
              <a:gd name="connsiteY6" fmla="*/ 1722120 h 7842398"/>
              <a:gd name="connsiteX7" fmla="*/ 1395059 w 10621180"/>
              <a:gd name="connsiteY7" fmla="*/ 1600200 h 7842398"/>
              <a:gd name="connsiteX8" fmla="*/ 1547459 w 10621180"/>
              <a:gd name="connsiteY8" fmla="*/ 1516380 h 7842398"/>
              <a:gd name="connsiteX9" fmla="*/ 1593179 w 10621180"/>
              <a:gd name="connsiteY9" fmla="*/ 1417320 h 7842398"/>
              <a:gd name="connsiteX10" fmla="*/ 1616039 w 10621180"/>
              <a:gd name="connsiteY10" fmla="*/ 1333500 h 7842398"/>
              <a:gd name="connsiteX11" fmla="*/ 1501739 w 10621180"/>
              <a:gd name="connsiteY11" fmla="*/ 1120140 h 7842398"/>
              <a:gd name="connsiteX12" fmla="*/ 1524599 w 10621180"/>
              <a:gd name="connsiteY12" fmla="*/ 952500 h 7842398"/>
              <a:gd name="connsiteX13" fmla="*/ 1600799 w 10621180"/>
              <a:gd name="connsiteY13" fmla="*/ 822960 h 7842398"/>
              <a:gd name="connsiteX14" fmla="*/ 1791299 w 10621180"/>
              <a:gd name="connsiteY14" fmla="*/ 800100 h 7842398"/>
              <a:gd name="connsiteX15" fmla="*/ 1951319 w 10621180"/>
              <a:gd name="connsiteY15" fmla="*/ 807720 h 7842398"/>
              <a:gd name="connsiteX16" fmla="*/ 2134199 w 10621180"/>
              <a:gd name="connsiteY16" fmla="*/ 891540 h 7842398"/>
              <a:gd name="connsiteX17" fmla="*/ 2248499 w 10621180"/>
              <a:gd name="connsiteY17" fmla="*/ 967740 h 7842398"/>
              <a:gd name="connsiteX18" fmla="*/ 2423759 w 10621180"/>
              <a:gd name="connsiteY18" fmla="*/ 967740 h 7842398"/>
              <a:gd name="connsiteX19" fmla="*/ 2454239 w 10621180"/>
              <a:gd name="connsiteY19" fmla="*/ 845820 h 7842398"/>
              <a:gd name="connsiteX20" fmla="*/ 2675219 w 10621180"/>
              <a:gd name="connsiteY20" fmla="*/ 701040 h 7842398"/>
              <a:gd name="connsiteX21" fmla="*/ 2858099 w 10621180"/>
              <a:gd name="connsiteY21" fmla="*/ 624840 h 7842398"/>
              <a:gd name="connsiteX22" fmla="*/ 2949539 w 10621180"/>
              <a:gd name="connsiteY22" fmla="*/ 449580 h 7842398"/>
              <a:gd name="connsiteX23" fmla="*/ 3056219 w 10621180"/>
              <a:gd name="connsiteY23" fmla="*/ 129540 h 7842398"/>
              <a:gd name="connsiteX24" fmla="*/ 3193379 w 10621180"/>
              <a:gd name="connsiteY24" fmla="*/ 15240 h 7842398"/>
              <a:gd name="connsiteX25" fmla="*/ 3284819 w 10621180"/>
              <a:gd name="connsiteY25" fmla="*/ 0 h 7842398"/>
              <a:gd name="connsiteX26" fmla="*/ 3399119 w 10621180"/>
              <a:gd name="connsiteY26" fmla="*/ 53340 h 7842398"/>
              <a:gd name="connsiteX27" fmla="*/ 3612479 w 10621180"/>
              <a:gd name="connsiteY27" fmla="*/ 53340 h 7842398"/>
              <a:gd name="connsiteX28" fmla="*/ 3559139 w 10621180"/>
              <a:gd name="connsiteY28" fmla="*/ 175260 h 7842398"/>
              <a:gd name="connsiteX29" fmla="*/ 3871559 w 10621180"/>
              <a:gd name="connsiteY29" fmla="*/ 350520 h 7842398"/>
              <a:gd name="connsiteX30" fmla="*/ 4077299 w 10621180"/>
              <a:gd name="connsiteY30" fmla="*/ 175260 h 7842398"/>
              <a:gd name="connsiteX31" fmla="*/ 4298279 w 10621180"/>
              <a:gd name="connsiteY31" fmla="*/ 53340 h 7842398"/>
              <a:gd name="connsiteX32" fmla="*/ 4519259 w 10621180"/>
              <a:gd name="connsiteY32" fmla="*/ 144780 h 7842398"/>
              <a:gd name="connsiteX33" fmla="*/ 10621180 w 10621180"/>
              <a:gd name="connsiteY33" fmla="*/ 7842398 h 7842398"/>
              <a:gd name="connsiteX34" fmla="*/ 0 w 10621180"/>
              <a:gd name="connsiteY34" fmla="*/ 7842398 h 7842398"/>
              <a:gd name="connsiteX35" fmla="*/ 0 w 10621180"/>
              <a:gd name="connsiteY35" fmla="*/ 2531808 h 7842398"/>
              <a:gd name="connsiteX0" fmla="*/ 0 w 10621180"/>
              <a:gd name="connsiteY0" fmla="*/ 2531808 h 7842398"/>
              <a:gd name="connsiteX1" fmla="*/ 194480 w 10621180"/>
              <a:gd name="connsiteY1" fmla="*/ 2341308 h 7842398"/>
              <a:gd name="connsiteX2" fmla="*/ 404459 w 10621180"/>
              <a:gd name="connsiteY2" fmla="*/ 2209799 h 7842398"/>
              <a:gd name="connsiteX3" fmla="*/ 734659 w 10621180"/>
              <a:gd name="connsiteY3" fmla="*/ 2120900 h 7842398"/>
              <a:gd name="connsiteX4" fmla="*/ 854039 w 10621180"/>
              <a:gd name="connsiteY4" fmla="*/ 1950720 h 7842398"/>
              <a:gd name="connsiteX5" fmla="*/ 907379 w 10621180"/>
              <a:gd name="connsiteY5" fmla="*/ 1828800 h 7842398"/>
              <a:gd name="connsiteX6" fmla="*/ 1120739 w 10621180"/>
              <a:gd name="connsiteY6" fmla="*/ 1722120 h 7842398"/>
              <a:gd name="connsiteX7" fmla="*/ 1395059 w 10621180"/>
              <a:gd name="connsiteY7" fmla="*/ 1600200 h 7842398"/>
              <a:gd name="connsiteX8" fmla="*/ 1547459 w 10621180"/>
              <a:gd name="connsiteY8" fmla="*/ 1516380 h 7842398"/>
              <a:gd name="connsiteX9" fmla="*/ 1593179 w 10621180"/>
              <a:gd name="connsiteY9" fmla="*/ 1417320 h 7842398"/>
              <a:gd name="connsiteX10" fmla="*/ 1616039 w 10621180"/>
              <a:gd name="connsiteY10" fmla="*/ 1333500 h 7842398"/>
              <a:gd name="connsiteX11" fmla="*/ 1501739 w 10621180"/>
              <a:gd name="connsiteY11" fmla="*/ 1120140 h 7842398"/>
              <a:gd name="connsiteX12" fmla="*/ 1524599 w 10621180"/>
              <a:gd name="connsiteY12" fmla="*/ 952500 h 7842398"/>
              <a:gd name="connsiteX13" fmla="*/ 1600799 w 10621180"/>
              <a:gd name="connsiteY13" fmla="*/ 822960 h 7842398"/>
              <a:gd name="connsiteX14" fmla="*/ 1791299 w 10621180"/>
              <a:gd name="connsiteY14" fmla="*/ 800100 h 7842398"/>
              <a:gd name="connsiteX15" fmla="*/ 1951319 w 10621180"/>
              <a:gd name="connsiteY15" fmla="*/ 807720 h 7842398"/>
              <a:gd name="connsiteX16" fmla="*/ 2134199 w 10621180"/>
              <a:gd name="connsiteY16" fmla="*/ 891540 h 7842398"/>
              <a:gd name="connsiteX17" fmla="*/ 2248499 w 10621180"/>
              <a:gd name="connsiteY17" fmla="*/ 967740 h 7842398"/>
              <a:gd name="connsiteX18" fmla="*/ 2423759 w 10621180"/>
              <a:gd name="connsiteY18" fmla="*/ 967740 h 7842398"/>
              <a:gd name="connsiteX19" fmla="*/ 2454239 w 10621180"/>
              <a:gd name="connsiteY19" fmla="*/ 845820 h 7842398"/>
              <a:gd name="connsiteX20" fmla="*/ 2675219 w 10621180"/>
              <a:gd name="connsiteY20" fmla="*/ 701040 h 7842398"/>
              <a:gd name="connsiteX21" fmla="*/ 2858099 w 10621180"/>
              <a:gd name="connsiteY21" fmla="*/ 624840 h 7842398"/>
              <a:gd name="connsiteX22" fmla="*/ 2949539 w 10621180"/>
              <a:gd name="connsiteY22" fmla="*/ 449580 h 7842398"/>
              <a:gd name="connsiteX23" fmla="*/ 3056219 w 10621180"/>
              <a:gd name="connsiteY23" fmla="*/ 129540 h 7842398"/>
              <a:gd name="connsiteX24" fmla="*/ 3193379 w 10621180"/>
              <a:gd name="connsiteY24" fmla="*/ 15240 h 7842398"/>
              <a:gd name="connsiteX25" fmla="*/ 3284819 w 10621180"/>
              <a:gd name="connsiteY25" fmla="*/ 0 h 7842398"/>
              <a:gd name="connsiteX26" fmla="*/ 3399119 w 10621180"/>
              <a:gd name="connsiteY26" fmla="*/ 53340 h 7842398"/>
              <a:gd name="connsiteX27" fmla="*/ 3612479 w 10621180"/>
              <a:gd name="connsiteY27" fmla="*/ 53340 h 7842398"/>
              <a:gd name="connsiteX28" fmla="*/ 3559139 w 10621180"/>
              <a:gd name="connsiteY28" fmla="*/ 175260 h 7842398"/>
              <a:gd name="connsiteX29" fmla="*/ 3871559 w 10621180"/>
              <a:gd name="connsiteY29" fmla="*/ 350520 h 7842398"/>
              <a:gd name="connsiteX30" fmla="*/ 4077299 w 10621180"/>
              <a:gd name="connsiteY30" fmla="*/ 175260 h 7842398"/>
              <a:gd name="connsiteX31" fmla="*/ 4298279 w 10621180"/>
              <a:gd name="connsiteY31" fmla="*/ 53340 h 7842398"/>
              <a:gd name="connsiteX32" fmla="*/ 4519259 w 10621180"/>
              <a:gd name="connsiteY32" fmla="*/ 144780 h 7842398"/>
              <a:gd name="connsiteX33" fmla="*/ 4610699 w 10621180"/>
              <a:gd name="connsiteY33" fmla="*/ 236220 h 7842398"/>
              <a:gd name="connsiteX34" fmla="*/ 10621180 w 10621180"/>
              <a:gd name="connsiteY34" fmla="*/ 7842398 h 7842398"/>
              <a:gd name="connsiteX35" fmla="*/ 0 w 10621180"/>
              <a:gd name="connsiteY35" fmla="*/ 7842398 h 7842398"/>
              <a:gd name="connsiteX36" fmla="*/ 0 w 10621180"/>
              <a:gd name="connsiteY36" fmla="*/ 2531808 h 7842398"/>
              <a:gd name="connsiteX0" fmla="*/ 0 w 10621180"/>
              <a:gd name="connsiteY0" fmla="*/ 2531808 h 7842398"/>
              <a:gd name="connsiteX1" fmla="*/ 194480 w 10621180"/>
              <a:gd name="connsiteY1" fmla="*/ 2341308 h 7842398"/>
              <a:gd name="connsiteX2" fmla="*/ 404459 w 10621180"/>
              <a:gd name="connsiteY2" fmla="*/ 2209799 h 7842398"/>
              <a:gd name="connsiteX3" fmla="*/ 734659 w 10621180"/>
              <a:gd name="connsiteY3" fmla="*/ 2120900 h 7842398"/>
              <a:gd name="connsiteX4" fmla="*/ 854039 w 10621180"/>
              <a:gd name="connsiteY4" fmla="*/ 1950720 h 7842398"/>
              <a:gd name="connsiteX5" fmla="*/ 907379 w 10621180"/>
              <a:gd name="connsiteY5" fmla="*/ 1828800 h 7842398"/>
              <a:gd name="connsiteX6" fmla="*/ 1120739 w 10621180"/>
              <a:gd name="connsiteY6" fmla="*/ 1722120 h 7842398"/>
              <a:gd name="connsiteX7" fmla="*/ 1395059 w 10621180"/>
              <a:gd name="connsiteY7" fmla="*/ 1600200 h 7842398"/>
              <a:gd name="connsiteX8" fmla="*/ 1547459 w 10621180"/>
              <a:gd name="connsiteY8" fmla="*/ 1516380 h 7842398"/>
              <a:gd name="connsiteX9" fmla="*/ 1593179 w 10621180"/>
              <a:gd name="connsiteY9" fmla="*/ 1417320 h 7842398"/>
              <a:gd name="connsiteX10" fmla="*/ 1616039 w 10621180"/>
              <a:gd name="connsiteY10" fmla="*/ 1333500 h 7842398"/>
              <a:gd name="connsiteX11" fmla="*/ 1501739 w 10621180"/>
              <a:gd name="connsiteY11" fmla="*/ 1120140 h 7842398"/>
              <a:gd name="connsiteX12" fmla="*/ 1524599 w 10621180"/>
              <a:gd name="connsiteY12" fmla="*/ 952500 h 7842398"/>
              <a:gd name="connsiteX13" fmla="*/ 1600799 w 10621180"/>
              <a:gd name="connsiteY13" fmla="*/ 822960 h 7842398"/>
              <a:gd name="connsiteX14" fmla="*/ 1791299 w 10621180"/>
              <a:gd name="connsiteY14" fmla="*/ 800100 h 7842398"/>
              <a:gd name="connsiteX15" fmla="*/ 1951319 w 10621180"/>
              <a:gd name="connsiteY15" fmla="*/ 807720 h 7842398"/>
              <a:gd name="connsiteX16" fmla="*/ 2134199 w 10621180"/>
              <a:gd name="connsiteY16" fmla="*/ 891540 h 7842398"/>
              <a:gd name="connsiteX17" fmla="*/ 2248499 w 10621180"/>
              <a:gd name="connsiteY17" fmla="*/ 967740 h 7842398"/>
              <a:gd name="connsiteX18" fmla="*/ 2423759 w 10621180"/>
              <a:gd name="connsiteY18" fmla="*/ 967740 h 7842398"/>
              <a:gd name="connsiteX19" fmla="*/ 2454239 w 10621180"/>
              <a:gd name="connsiteY19" fmla="*/ 845820 h 7842398"/>
              <a:gd name="connsiteX20" fmla="*/ 2675219 w 10621180"/>
              <a:gd name="connsiteY20" fmla="*/ 701040 h 7842398"/>
              <a:gd name="connsiteX21" fmla="*/ 2858099 w 10621180"/>
              <a:gd name="connsiteY21" fmla="*/ 624840 h 7842398"/>
              <a:gd name="connsiteX22" fmla="*/ 2949539 w 10621180"/>
              <a:gd name="connsiteY22" fmla="*/ 449580 h 7842398"/>
              <a:gd name="connsiteX23" fmla="*/ 3056219 w 10621180"/>
              <a:gd name="connsiteY23" fmla="*/ 129540 h 7842398"/>
              <a:gd name="connsiteX24" fmla="*/ 3193379 w 10621180"/>
              <a:gd name="connsiteY24" fmla="*/ 15240 h 7842398"/>
              <a:gd name="connsiteX25" fmla="*/ 3284819 w 10621180"/>
              <a:gd name="connsiteY25" fmla="*/ 0 h 7842398"/>
              <a:gd name="connsiteX26" fmla="*/ 3399119 w 10621180"/>
              <a:gd name="connsiteY26" fmla="*/ 53340 h 7842398"/>
              <a:gd name="connsiteX27" fmla="*/ 3612479 w 10621180"/>
              <a:gd name="connsiteY27" fmla="*/ 53340 h 7842398"/>
              <a:gd name="connsiteX28" fmla="*/ 3559139 w 10621180"/>
              <a:gd name="connsiteY28" fmla="*/ 175260 h 7842398"/>
              <a:gd name="connsiteX29" fmla="*/ 3871559 w 10621180"/>
              <a:gd name="connsiteY29" fmla="*/ 350520 h 7842398"/>
              <a:gd name="connsiteX30" fmla="*/ 4077299 w 10621180"/>
              <a:gd name="connsiteY30" fmla="*/ 175260 h 7842398"/>
              <a:gd name="connsiteX31" fmla="*/ 4298279 w 10621180"/>
              <a:gd name="connsiteY31" fmla="*/ 53340 h 7842398"/>
              <a:gd name="connsiteX32" fmla="*/ 4519259 w 10621180"/>
              <a:gd name="connsiteY32" fmla="*/ 144780 h 7842398"/>
              <a:gd name="connsiteX33" fmla="*/ 4580219 w 10621180"/>
              <a:gd name="connsiteY33" fmla="*/ 190500 h 7842398"/>
              <a:gd name="connsiteX34" fmla="*/ 10621180 w 10621180"/>
              <a:gd name="connsiteY34" fmla="*/ 7842398 h 7842398"/>
              <a:gd name="connsiteX35" fmla="*/ 0 w 10621180"/>
              <a:gd name="connsiteY35" fmla="*/ 7842398 h 7842398"/>
              <a:gd name="connsiteX36" fmla="*/ 0 w 10621180"/>
              <a:gd name="connsiteY36" fmla="*/ 2531808 h 7842398"/>
              <a:gd name="connsiteX0" fmla="*/ 0 w 10621180"/>
              <a:gd name="connsiteY0" fmla="*/ 2531808 h 7842398"/>
              <a:gd name="connsiteX1" fmla="*/ 194480 w 10621180"/>
              <a:gd name="connsiteY1" fmla="*/ 2341308 h 7842398"/>
              <a:gd name="connsiteX2" fmla="*/ 404459 w 10621180"/>
              <a:gd name="connsiteY2" fmla="*/ 2209799 h 7842398"/>
              <a:gd name="connsiteX3" fmla="*/ 734659 w 10621180"/>
              <a:gd name="connsiteY3" fmla="*/ 2120900 h 7842398"/>
              <a:gd name="connsiteX4" fmla="*/ 854039 w 10621180"/>
              <a:gd name="connsiteY4" fmla="*/ 1950720 h 7842398"/>
              <a:gd name="connsiteX5" fmla="*/ 907379 w 10621180"/>
              <a:gd name="connsiteY5" fmla="*/ 1828800 h 7842398"/>
              <a:gd name="connsiteX6" fmla="*/ 1120739 w 10621180"/>
              <a:gd name="connsiteY6" fmla="*/ 1722120 h 7842398"/>
              <a:gd name="connsiteX7" fmla="*/ 1395059 w 10621180"/>
              <a:gd name="connsiteY7" fmla="*/ 1600200 h 7842398"/>
              <a:gd name="connsiteX8" fmla="*/ 1547459 w 10621180"/>
              <a:gd name="connsiteY8" fmla="*/ 1516380 h 7842398"/>
              <a:gd name="connsiteX9" fmla="*/ 1593179 w 10621180"/>
              <a:gd name="connsiteY9" fmla="*/ 1417320 h 7842398"/>
              <a:gd name="connsiteX10" fmla="*/ 1616039 w 10621180"/>
              <a:gd name="connsiteY10" fmla="*/ 1333500 h 7842398"/>
              <a:gd name="connsiteX11" fmla="*/ 1501739 w 10621180"/>
              <a:gd name="connsiteY11" fmla="*/ 1120140 h 7842398"/>
              <a:gd name="connsiteX12" fmla="*/ 1524599 w 10621180"/>
              <a:gd name="connsiteY12" fmla="*/ 952500 h 7842398"/>
              <a:gd name="connsiteX13" fmla="*/ 1600799 w 10621180"/>
              <a:gd name="connsiteY13" fmla="*/ 822960 h 7842398"/>
              <a:gd name="connsiteX14" fmla="*/ 1791299 w 10621180"/>
              <a:gd name="connsiteY14" fmla="*/ 800100 h 7842398"/>
              <a:gd name="connsiteX15" fmla="*/ 1951319 w 10621180"/>
              <a:gd name="connsiteY15" fmla="*/ 807720 h 7842398"/>
              <a:gd name="connsiteX16" fmla="*/ 2134199 w 10621180"/>
              <a:gd name="connsiteY16" fmla="*/ 891540 h 7842398"/>
              <a:gd name="connsiteX17" fmla="*/ 2248499 w 10621180"/>
              <a:gd name="connsiteY17" fmla="*/ 967740 h 7842398"/>
              <a:gd name="connsiteX18" fmla="*/ 2423759 w 10621180"/>
              <a:gd name="connsiteY18" fmla="*/ 967740 h 7842398"/>
              <a:gd name="connsiteX19" fmla="*/ 2454239 w 10621180"/>
              <a:gd name="connsiteY19" fmla="*/ 845820 h 7842398"/>
              <a:gd name="connsiteX20" fmla="*/ 2675219 w 10621180"/>
              <a:gd name="connsiteY20" fmla="*/ 701040 h 7842398"/>
              <a:gd name="connsiteX21" fmla="*/ 2858099 w 10621180"/>
              <a:gd name="connsiteY21" fmla="*/ 624840 h 7842398"/>
              <a:gd name="connsiteX22" fmla="*/ 2949539 w 10621180"/>
              <a:gd name="connsiteY22" fmla="*/ 449580 h 7842398"/>
              <a:gd name="connsiteX23" fmla="*/ 3056219 w 10621180"/>
              <a:gd name="connsiteY23" fmla="*/ 129540 h 7842398"/>
              <a:gd name="connsiteX24" fmla="*/ 3193379 w 10621180"/>
              <a:gd name="connsiteY24" fmla="*/ 15240 h 7842398"/>
              <a:gd name="connsiteX25" fmla="*/ 3284819 w 10621180"/>
              <a:gd name="connsiteY25" fmla="*/ 0 h 7842398"/>
              <a:gd name="connsiteX26" fmla="*/ 3399119 w 10621180"/>
              <a:gd name="connsiteY26" fmla="*/ 53340 h 7842398"/>
              <a:gd name="connsiteX27" fmla="*/ 3612479 w 10621180"/>
              <a:gd name="connsiteY27" fmla="*/ 53340 h 7842398"/>
              <a:gd name="connsiteX28" fmla="*/ 3559139 w 10621180"/>
              <a:gd name="connsiteY28" fmla="*/ 175260 h 7842398"/>
              <a:gd name="connsiteX29" fmla="*/ 3871559 w 10621180"/>
              <a:gd name="connsiteY29" fmla="*/ 350520 h 7842398"/>
              <a:gd name="connsiteX30" fmla="*/ 4077299 w 10621180"/>
              <a:gd name="connsiteY30" fmla="*/ 175260 h 7842398"/>
              <a:gd name="connsiteX31" fmla="*/ 4298279 w 10621180"/>
              <a:gd name="connsiteY31" fmla="*/ 53340 h 7842398"/>
              <a:gd name="connsiteX32" fmla="*/ 4519259 w 10621180"/>
              <a:gd name="connsiteY32" fmla="*/ 144780 h 7842398"/>
              <a:gd name="connsiteX33" fmla="*/ 4580219 w 10621180"/>
              <a:gd name="connsiteY33" fmla="*/ 190500 h 7842398"/>
              <a:gd name="connsiteX34" fmla="*/ 4717379 w 10621180"/>
              <a:gd name="connsiteY34" fmla="*/ 358140 h 7842398"/>
              <a:gd name="connsiteX35" fmla="*/ 10621180 w 10621180"/>
              <a:gd name="connsiteY35" fmla="*/ 7842398 h 7842398"/>
              <a:gd name="connsiteX36" fmla="*/ 0 w 10621180"/>
              <a:gd name="connsiteY36" fmla="*/ 7842398 h 7842398"/>
              <a:gd name="connsiteX37" fmla="*/ 0 w 10621180"/>
              <a:gd name="connsiteY37" fmla="*/ 2531808 h 7842398"/>
              <a:gd name="connsiteX0" fmla="*/ 0 w 10621180"/>
              <a:gd name="connsiteY0" fmla="*/ 2554668 h 7865258"/>
              <a:gd name="connsiteX1" fmla="*/ 194480 w 10621180"/>
              <a:gd name="connsiteY1" fmla="*/ 2364168 h 7865258"/>
              <a:gd name="connsiteX2" fmla="*/ 404459 w 10621180"/>
              <a:gd name="connsiteY2" fmla="*/ 2232659 h 7865258"/>
              <a:gd name="connsiteX3" fmla="*/ 734659 w 10621180"/>
              <a:gd name="connsiteY3" fmla="*/ 2143760 h 7865258"/>
              <a:gd name="connsiteX4" fmla="*/ 854039 w 10621180"/>
              <a:gd name="connsiteY4" fmla="*/ 1973580 h 7865258"/>
              <a:gd name="connsiteX5" fmla="*/ 907379 w 10621180"/>
              <a:gd name="connsiteY5" fmla="*/ 1851660 h 7865258"/>
              <a:gd name="connsiteX6" fmla="*/ 1120739 w 10621180"/>
              <a:gd name="connsiteY6" fmla="*/ 1744980 h 7865258"/>
              <a:gd name="connsiteX7" fmla="*/ 1395059 w 10621180"/>
              <a:gd name="connsiteY7" fmla="*/ 1623060 h 7865258"/>
              <a:gd name="connsiteX8" fmla="*/ 1547459 w 10621180"/>
              <a:gd name="connsiteY8" fmla="*/ 1539240 h 7865258"/>
              <a:gd name="connsiteX9" fmla="*/ 1593179 w 10621180"/>
              <a:gd name="connsiteY9" fmla="*/ 1440180 h 7865258"/>
              <a:gd name="connsiteX10" fmla="*/ 1616039 w 10621180"/>
              <a:gd name="connsiteY10" fmla="*/ 1356360 h 7865258"/>
              <a:gd name="connsiteX11" fmla="*/ 1501739 w 10621180"/>
              <a:gd name="connsiteY11" fmla="*/ 1143000 h 7865258"/>
              <a:gd name="connsiteX12" fmla="*/ 1524599 w 10621180"/>
              <a:gd name="connsiteY12" fmla="*/ 975360 h 7865258"/>
              <a:gd name="connsiteX13" fmla="*/ 1600799 w 10621180"/>
              <a:gd name="connsiteY13" fmla="*/ 845820 h 7865258"/>
              <a:gd name="connsiteX14" fmla="*/ 1791299 w 10621180"/>
              <a:gd name="connsiteY14" fmla="*/ 822960 h 7865258"/>
              <a:gd name="connsiteX15" fmla="*/ 1951319 w 10621180"/>
              <a:gd name="connsiteY15" fmla="*/ 830580 h 7865258"/>
              <a:gd name="connsiteX16" fmla="*/ 2134199 w 10621180"/>
              <a:gd name="connsiteY16" fmla="*/ 914400 h 7865258"/>
              <a:gd name="connsiteX17" fmla="*/ 2248499 w 10621180"/>
              <a:gd name="connsiteY17" fmla="*/ 990600 h 7865258"/>
              <a:gd name="connsiteX18" fmla="*/ 2423759 w 10621180"/>
              <a:gd name="connsiteY18" fmla="*/ 990600 h 7865258"/>
              <a:gd name="connsiteX19" fmla="*/ 2454239 w 10621180"/>
              <a:gd name="connsiteY19" fmla="*/ 868680 h 7865258"/>
              <a:gd name="connsiteX20" fmla="*/ 2675219 w 10621180"/>
              <a:gd name="connsiteY20" fmla="*/ 723900 h 7865258"/>
              <a:gd name="connsiteX21" fmla="*/ 2858099 w 10621180"/>
              <a:gd name="connsiteY21" fmla="*/ 647700 h 7865258"/>
              <a:gd name="connsiteX22" fmla="*/ 2949539 w 10621180"/>
              <a:gd name="connsiteY22" fmla="*/ 472440 h 7865258"/>
              <a:gd name="connsiteX23" fmla="*/ 3056219 w 10621180"/>
              <a:gd name="connsiteY23" fmla="*/ 152400 h 7865258"/>
              <a:gd name="connsiteX24" fmla="*/ 3193379 w 10621180"/>
              <a:gd name="connsiteY24" fmla="*/ 38100 h 7865258"/>
              <a:gd name="connsiteX25" fmla="*/ 3284819 w 10621180"/>
              <a:gd name="connsiteY25" fmla="*/ 22860 h 7865258"/>
              <a:gd name="connsiteX26" fmla="*/ 3399119 w 10621180"/>
              <a:gd name="connsiteY26" fmla="*/ 76200 h 7865258"/>
              <a:gd name="connsiteX27" fmla="*/ 3612479 w 10621180"/>
              <a:gd name="connsiteY27" fmla="*/ 76200 h 7865258"/>
              <a:gd name="connsiteX28" fmla="*/ 3559139 w 10621180"/>
              <a:gd name="connsiteY28" fmla="*/ 198120 h 7865258"/>
              <a:gd name="connsiteX29" fmla="*/ 3871559 w 10621180"/>
              <a:gd name="connsiteY29" fmla="*/ 373380 h 7865258"/>
              <a:gd name="connsiteX30" fmla="*/ 4077299 w 10621180"/>
              <a:gd name="connsiteY30" fmla="*/ 198120 h 7865258"/>
              <a:gd name="connsiteX31" fmla="*/ 4298279 w 10621180"/>
              <a:gd name="connsiteY31" fmla="*/ 76200 h 7865258"/>
              <a:gd name="connsiteX32" fmla="*/ 4519259 w 10621180"/>
              <a:gd name="connsiteY32" fmla="*/ 167640 h 7865258"/>
              <a:gd name="connsiteX33" fmla="*/ 4580219 w 10621180"/>
              <a:gd name="connsiteY33" fmla="*/ 213360 h 7865258"/>
              <a:gd name="connsiteX34" fmla="*/ 4801199 w 10621180"/>
              <a:gd name="connsiteY34" fmla="*/ 0 h 7865258"/>
              <a:gd name="connsiteX35" fmla="*/ 10621180 w 10621180"/>
              <a:gd name="connsiteY35" fmla="*/ 7865258 h 7865258"/>
              <a:gd name="connsiteX36" fmla="*/ 0 w 10621180"/>
              <a:gd name="connsiteY36" fmla="*/ 7865258 h 7865258"/>
              <a:gd name="connsiteX37" fmla="*/ 0 w 10621180"/>
              <a:gd name="connsiteY37" fmla="*/ 2554668 h 7865258"/>
              <a:gd name="connsiteX0" fmla="*/ 0 w 10621180"/>
              <a:gd name="connsiteY0" fmla="*/ 2554668 h 7865258"/>
              <a:gd name="connsiteX1" fmla="*/ 194480 w 10621180"/>
              <a:gd name="connsiteY1" fmla="*/ 2364168 h 7865258"/>
              <a:gd name="connsiteX2" fmla="*/ 404459 w 10621180"/>
              <a:gd name="connsiteY2" fmla="*/ 2232659 h 7865258"/>
              <a:gd name="connsiteX3" fmla="*/ 734659 w 10621180"/>
              <a:gd name="connsiteY3" fmla="*/ 2143760 h 7865258"/>
              <a:gd name="connsiteX4" fmla="*/ 854039 w 10621180"/>
              <a:gd name="connsiteY4" fmla="*/ 1973580 h 7865258"/>
              <a:gd name="connsiteX5" fmla="*/ 907379 w 10621180"/>
              <a:gd name="connsiteY5" fmla="*/ 1851660 h 7865258"/>
              <a:gd name="connsiteX6" fmla="*/ 1120739 w 10621180"/>
              <a:gd name="connsiteY6" fmla="*/ 1744980 h 7865258"/>
              <a:gd name="connsiteX7" fmla="*/ 1395059 w 10621180"/>
              <a:gd name="connsiteY7" fmla="*/ 1623060 h 7865258"/>
              <a:gd name="connsiteX8" fmla="*/ 1547459 w 10621180"/>
              <a:gd name="connsiteY8" fmla="*/ 1539240 h 7865258"/>
              <a:gd name="connsiteX9" fmla="*/ 1593179 w 10621180"/>
              <a:gd name="connsiteY9" fmla="*/ 1440180 h 7865258"/>
              <a:gd name="connsiteX10" fmla="*/ 1616039 w 10621180"/>
              <a:gd name="connsiteY10" fmla="*/ 1356360 h 7865258"/>
              <a:gd name="connsiteX11" fmla="*/ 1501739 w 10621180"/>
              <a:gd name="connsiteY11" fmla="*/ 1143000 h 7865258"/>
              <a:gd name="connsiteX12" fmla="*/ 1524599 w 10621180"/>
              <a:gd name="connsiteY12" fmla="*/ 975360 h 7865258"/>
              <a:gd name="connsiteX13" fmla="*/ 1600799 w 10621180"/>
              <a:gd name="connsiteY13" fmla="*/ 845820 h 7865258"/>
              <a:gd name="connsiteX14" fmla="*/ 1791299 w 10621180"/>
              <a:gd name="connsiteY14" fmla="*/ 822960 h 7865258"/>
              <a:gd name="connsiteX15" fmla="*/ 1951319 w 10621180"/>
              <a:gd name="connsiteY15" fmla="*/ 830580 h 7865258"/>
              <a:gd name="connsiteX16" fmla="*/ 2134199 w 10621180"/>
              <a:gd name="connsiteY16" fmla="*/ 914400 h 7865258"/>
              <a:gd name="connsiteX17" fmla="*/ 2248499 w 10621180"/>
              <a:gd name="connsiteY17" fmla="*/ 990600 h 7865258"/>
              <a:gd name="connsiteX18" fmla="*/ 2423759 w 10621180"/>
              <a:gd name="connsiteY18" fmla="*/ 990600 h 7865258"/>
              <a:gd name="connsiteX19" fmla="*/ 2454239 w 10621180"/>
              <a:gd name="connsiteY19" fmla="*/ 868680 h 7865258"/>
              <a:gd name="connsiteX20" fmla="*/ 2675219 w 10621180"/>
              <a:gd name="connsiteY20" fmla="*/ 723900 h 7865258"/>
              <a:gd name="connsiteX21" fmla="*/ 2858099 w 10621180"/>
              <a:gd name="connsiteY21" fmla="*/ 647700 h 7865258"/>
              <a:gd name="connsiteX22" fmla="*/ 2949539 w 10621180"/>
              <a:gd name="connsiteY22" fmla="*/ 472440 h 7865258"/>
              <a:gd name="connsiteX23" fmla="*/ 3056219 w 10621180"/>
              <a:gd name="connsiteY23" fmla="*/ 152400 h 7865258"/>
              <a:gd name="connsiteX24" fmla="*/ 3193379 w 10621180"/>
              <a:gd name="connsiteY24" fmla="*/ 38100 h 7865258"/>
              <a:gd name="connsiteX25" fmla="*/ 3284819 w 10621180"/>
              <a:gd name="connsiteY25" fmla="*/ 22860 h 7865258"/>
              <a:gd name="connsiteX26" fmla="*/ 3399119 w 10621180"/>
              <a:gd name="connsiteY26" fmla="*/ 76200 h 7865258"/>
              <a:gd name="connsiteX27" fmla="*/ 3612479 w 10621180"/>
              <a:gd name="connsiteY27" fmla="*/ 76200 h 7865258"/>
              <a:gd name="connsiteX28" fmla="*/ 3559139 w 10621180"/>
              <a:gd name="connsiteY28" fmla="*/ 198120 h 7865258"/>
              <a:gd name="connsiteX29" fmla="*/ 3871559 w 10621180"/>
              <a:gd name="connsiteY29" fmla="*/ 373380 h 7865258"/>
              <a:gd name="connsiteX30" fmla="*/ 4077299 w 10621180"/>
              <a:gd name="connsiteY30" fmla="*/ 198120 h 7865258"/>
              <a:gd name="connsiteX31" fmla="*/ 4298279 w 10621180"/>
              <a:gd name="connsiteY31" fmla="*/ 76200 h 7865258"/>
              <a:gd name="connsiteX32" fmla="*/ 4519259 w 10621180"/>
              <a:gd name="connsiteY32" fmla="*/ 167640 h 7865258"/>
              <a:gd name="connsiteX33" fmla="*/ 4580219 w 10621180"/>
              <a:gd name="connsiteY33" fmla="*/ 213360 h 7865258"/>
              <a:gd name="connsiteX34" fmla="*/ 4801199 w 10621180"/>
              <a:gd name="connsiteY34" fmla="*/ 0 h 7865258"/>
              <a:gd name="connsiteX35" fmla="*/ 4945979 w 10621180"/>
              <a:gd name="connsiteY35" fmla="*/ 198120 h 7865258"/>
              <a:gd name="connsiteX36" fmla="*/ 10621180 w 10621180"/>
              <a:gd name="connsiteY36" fmla="*/ 7865258 h 7865258"/>
              <a:gd name="connsiteX37" fmla="*/ 0 w 10621180"/>
              <a:gd name="connsiteY37" fmla="*/ 7865258 h 7865258"/>
              <a:gd name="connsiteX38" fmla="*/ 0 w 10621180"/>
              <a:gd name="connsiteY38" fmla="*/ 2554668 h 7865258"/>
              <a:gd name="connsiteX0" fmla="*/ 0 w 10621180"/>
              <a:gd name="connsiteY0" fmla="*/ 2646108 h 7956698"/>
              <a:gd name="connsiteX1" fmla="*/ 194480 w 10621180"/>
              <a:gd name="connsiteY1" fmla="*/ 2455608 h 7956698"/>
              <a:gd name="connsiteX2" fmla="*/ 404459 w 10621180"/>
              <a:gd name="connsiteY2" fmla="*/ 2324099 h 7956698"/>
              <a:gd name="connsiteX3" fmla="*/ 734659 w 10621180"/>
              <a:gd name="connsiteY3" fmla="*/ 2235200 h 7956698"/>
              <a:gd name="connsiteX4" fmla="*/ 854039 w 10621180"/>
              <a:gd name="connsiteY4" fmla="*/ 2065020 h 7956698"/>
              <a:gd name="connsiteX5" fmla="*/ 907379 w 10621180"/>
              <a:gd name="connsiteY5" fmla="*/ 1943100 h 7956698"/>
              <a:gd name="connsiteX6" fmla="*/ 1120739 w 10621180"/>
              <a:gd name="connsiteY6" fmla="*/ 1836420 h 7956698"/>
              <a:gd name="connsiteX7" fmla="*/ 1395059 w 10621180"/>
              <a:gd name="connsiteY7" fmla="*/ 1714500 h 7956698"/>
              <a:gd name="connsiteX8" fmla="*/ 1547459 w 10621180"/>
              <a:gd name="connsiteY8" fmla="*/ 1630680 h 7956698"/>
              <a:gd name="connsiteX9" fmla="*/ 1593179 w 10621180"/>
              <a:gd name="connsiteY9" fmla="*/ 1531620 h 7956698"/>
              <a:gd name="connsiteX10" fmla="*/ 1616039 w 10621180"/>
              <a:gd name="connsiteY10" fmla="*/ 1447800 h 7956698"/>
              <a:gd name="connsiteX11" fmla="*/ 1501739 w 10621180"/>
              <a:gd name="connsiteY11" fmla="*/ 1234440 h 7956698"/>
              <a:gd name="connsiteX12" fmla="*/ 1524599 w 10621180"/>
              <a:gd name="connsiteY12" fmla="*/ 1066800 h 7956698"/>
              <a:gd name="connsiteX13" fmla="*/ 1600799 w 10621180"/>
              <a:gd name="connsiteY13" fmla="*/ 937260 h 7956698"/>
              <a:gd name="connsiteX14" fmla="*/ 1791299 w 10621180"/>
              <a:gd name="connsiteY14" fmla="*/ 914400 h 7956698"/>
              <a:gd name="connsiteX15" fmla="*/ 1951319 w 10621180"/>
              <a:gd name="connsiteY15" fmla="*/ 922020 h 7956698"/>
              <a:gd name="connsiteX16" fmla="*/ 2134199 w 10621180"/>
              <a:gd name="connsiteY16" fmla="*/ 1005840 h 7956698"/>
              <a:gd name="connsiteX17" fmla="*/ 2248499 w 10621180"/>
              <a:gd name="connsiteY17" fmla="*/ 1082040 h 7956698"/>
              <a:gd name="connsiteX18" fmla="*/ 2423759 w 10621180"/>
              <a:gd name="connsiteY18" fmla="*/ 1082040 h 7956698"/>
              <a:gd name="connsiteX19" fmla="*/ 2454239 w 10621180"/>
              <a:gd name="connsiteY19" fmla="*/ 960120 h 7956698"/>
              <a:gd name="connsiteX20" fmla="*/ 2675219 w 10621180"/>
              <a:gd name="connsiteY20" fmla="*/ 815340 h 7956698"/>
              <a:gd name="connsiteX21" fmla="*/ 2858099 w 10621180"/>
              <a:gd name="connsiteY21" fmla="*/ 739140 h 7956698"/>
              <a:gd name="connsiteX22" fmla="*/ 2949539 w 10621180"/>
              <a:gd name="connsiteY22" fmla="*/ 563880 h 7956698"/>
              <a:gd name="connsiteX23" fmla="*/ 3056219 w 10621180"/>
              <a:gd name="connsiteY23" fmla="*/ 243840 h 7956698"/>
              <a:gd name="connsiteX24" fmla="*/ 3193379 w 10621180"/>
              <a:gd name="connsiteY24" fmla="*/ 129540 h 7956698"/>
              <a:gd name="connsiteX25" fmla="*/ 3284819 w 10621180"/>
              <a:gd name="connsiteY25" fmla="*/ 114300 h 7956698"/>
              <a:gd name="connsiteX26" fmla="*/ 3399119 w 10621180"/>
              <a:gd name="connsiteY26" fmla="*/ 167640 h 7956698"/>
              <a:gd name="connsiteX27" fmla="*/ 3612479 w 10621180"/>
              <a:gd name="connsiteY27" fmla="*/ 167640 h 7956698"/>
              <a:gd name="connsiteX28" fmla="*/ 3559139 w 10621180"/>
              <a:gd name="connsiteY28" fmla="*/ 289560 h 7956698"/>
              <a:gd name="connsiteX29" fmla="*/ 3871559 w 10621180"/>
              <a:gd name="connsiteY29" fmla="*/ 464820 h 7956698"/>
              <a:gd name="connsiteX30" fmla="*/ 4077299 w 10621180"/>
              <a:gd name="connsiteY30" fmla="*/ 289560 h 7956698"/>
              <a:gd name="connsiteX31" fmla="*/ 4298279 w 10621180"/>
              <a:gd name="connsiteY31" fmla="*/ 167640 h 7956698"/>
              <a:gd name="connsiteX32" fmla="*/ 4519259 w 10621180"/>
              <a:gd name="connsiteY32" fmla="*/ 259080 h 7956698"/>
              <a:gd name="connsiteX33" fmla="*/ 4580219 w 10621180"/>
              <a:gd name="connsiteY33" fmla="*/ 304800 h 7956698"/>
              <a:gd name="connsiteX34" fmla="*/ 4801199 w 10621180"/>
              <a:gd name="connsiteY34" fmla="*/ 91440 h 7956698"/>
              <a:gd name="connsiteX35" fmla="*/ 4709759 w 10621180"/>
              <a:gd name="connsiteY35" fmla="*/ 0 h 7956698"/>
              <a:gd name="connsiteX36" fmla="*/ 10621180 w 10621180"/>
              <a:gd name="connsiteY36" fmla="*/ 7956698 h 7956698"/>
              <a:gd name="connsiteX37" fmla="*/ 0 w 10621180"/>
              <a:gd name="connsiteY37" fmla="*/ 7956698 h 7956698"/>
              <a:gd name="connsiteX38" fmla="*/ 0 w 10621180"/>
              <a:gd name="connsiteY38" fmla="*/ 2646108 h 7956698"/>
              <a:gd name="connsiteX0" fmla="*/ 0 w 10621180"/>
              <a:gd name="connsiteY0" fmla="*/ 2646108 h 7956698"/>
              <a:gd name="connsiteX1" fmla="*/ 194480 w 10621180"/>
              <a:gd name="connsiteY1" fmla="*/ 2455608 h 7956698"/>
              <a:gd name="connsiteX2" fmla="*/ 404459 w 10621180"/>
              <a:gd name="connsiteY2" fmla="*/ 2324099 h 7956698"/>
              <a:gd name="connsiteX3" fmla="*/ 734659 w 10621180"/>
              <a:gd name="connsiteY3" fmla="*/ 2235200 h 7956698"/>
              <a:gd name="connsiteX4" fmla="*/ 854039 w 10621180"/>
              <a:gd name="connsiteY4" fmla="*/ 2065020 h 7956698"/>
              <a:gd name="connsiteX5" fmla="*/ 907379 w 10621180"/>
              <a:gd name="connsiteY5" fmla="*/ 1943100 h 7956698"/>
              <a:gd name="connsiteX6" fmla="*/ 1120739 w 10621180"/>
              <a:gd name="connsiteY6" fmla="*/ 1836420 h 7956698"/>
              <a:gd name="connsiteX7" fmla="*/ 1395059 w 10621180"/>
              <a:gd name="connsiteY7" fmla="*/ 1714500 h 7956698"/>
              <a:gd name="connsiteX8" fmla="*/ 1547459 w 10621180"/>
              <a:gd name="connsiteY8" fmla="*/ 1630680 h 7956698"/>
              <a:gd name="connsiteX9" fmla="*/ 1593179 w 10621180"/>
              <a:gd name="connsiteY9" fmla="*/ 1531620 h 7956698"/>
              <a:gd name="connsiteX10" fmla="*/ 1616039 w 10621180"/>
              <a:gd name="connsiteY10" fmla="*/ 1447800 h 7956698"/>
              <a:gd name="connsiteX11" fmla="*/ 1501739 w 10621180"/>
              <a:gd name="connsiteY11" fmla="*/ 1234440 h 7956698"/>
              <a:gd name="connsiteX12" fmla="*/ 1524599 w 10621180"/>
              <a:gd name="connsiteY12" fmla="*/ 1066800 h 7956698"/>
              <a:gd name="connsiteX13" fmla="*/ 1600799 w 10621180"/>
              <a:gd name="connsiteY13" fmla="*/ 937260 h 7956698"/>
              <a:gd name="connsiteX14" fmla="*/ 1791299 w 10621180"/>
              <a:gd name="connsiteY14" fmla="*/ 914400 h 7956698"/>
              <a:gd name="connsiteX15" fmla="*/ 1951319 w 10621180"/>
              <a:gd name="connsiteY15" fmla="*/ 922020 h 7956698"/>
              <a:gd name="connsiteX16" fmla="*/ 2134199 w 10621180"/>
              <a:gd name="connsiteY16" fmla="*/ 1005840 h 7956698"/>
              <a:gd name="connsiteX17" fmla="*/ 2248499 w 10621180"/>
              <a:gd name="connsiteY17" fmla="*/ 1082040 h 7956698"/>
              <a:gd name="connsiteX18" fmla="*/ 2423759 w 10621180"/>
              <a:gd name="connsiteY18" fmla="*/ 1082040 h 7956698"/>
              <a:gd name="connsiteX19" fmla="*/ 2454239 w 10621180"/>
              <a:gd name="connsiteY19" fmla="*/ 960120 h 7956698"/>
              <a:gd name="connsiteX20" fmla="*/ 2675219 w 10621180"/>
              <a:gd name="connsiteY20" fmla="*/ 815340 h 7956698"/>
              <a:gd name="connsiteX21" fmla="*/ 2858099 w 10621180"/>
              <a:gd name="connsiteY21" fmla="*/ 739140 h 7956698"/>
              <a:gd name="connsiteX22" fmla="*/ 2949539 w 10621180"/>
              <a:gd name="connsiteY22" fmla="*/ 563880 h 7956698"/>
              <a:gd name="connsiteX23" fmla="*/ 3056219 w 10621180"/>
              <a:gd name="connsiteY23" fmla="*/ 243840 h 7956698"/>
              <a:gd name="connsiteX24" fmla="*/ 3193379 w 10621180"/>
              <a:gd name="connsiteY24" fmla="*/ 129540 h 7956698"/>
              <a:gd name="connsiteX25" fmla="*/ 3284819 w 10621180"/>
              <a:gd name="connsiteY25" fmla="*/ 114300 h 7956698"/>
              <a:gd name="connsiteX26" fmla="*/ 3399119 w 10621180"/>
              <a:gd name="connsiteY26" fmla="*/ 167640 h 7956698"/>
              <a:gd name="connsiteX27" fmla="*/ 3612479 w 10621180"/>
              <a:gd name="connsiteY27" fmla="*/ 167640 h 7956698"/>
              <a:gd name="connsiteX28" fmla="*/ 3559139 w 10621180"/>
              <a:gd name="connsiteY28" fmla="*/ 289560 h 7956698"/>
              <a:gd name="connsiteX29" fmla="*/ 3871559 w 10621180"/>
              <a:gd name="connsiteY29" fmla="*/ 464820 h 7956698"/>
              <a:gd name="connsiteX30" fmla="*/ 4077299 w 10621180"/>
              <a:gd name="connsiteY30" fmla="*/ 289560 h 7956698"/>
              <a:gd name="connsiteX31" fmla="*/ 4298279 w 10621180"/>
              <a:gd name="connsiteY31" fmla="*/ 167640 h 7956698"/>
              <a:gd name="connsiteX32" fmla="*/ 4519259 w 10621180"/>
              <a:gd name="connsiteY32" fmla="*/ 259080 h 7956698"/>
              <a:gd name="connsiteX33" fmla="*/ 4580219 w 10621180"/>
              <a:gd name="connsiteY33" fmla="*/ 304800 h 7956698"/>
              <a:gd name="connsiteX34" fmla="*/ 4801199 w 10621180"/>
              <a:gd name="connsiteY34" fmla="*/ 91440 h 7956698"/>
              <a:gd name="connsiteX35" fmla="*/ 4709759 w 10621180"/>
              <a:gd name="connsiteY35" fmla="*/ 0 h 7956698"/>
              <a:gd name="connsiteX36" fmla="*/ 4961219 w 10621180"/>
              <a:gd name="connsiteY36" fmla="*/ 342900 h 7956698"/>
              <a:gd name="connsiteX37" fmla="*/ 10621180 w 10621180"/>
              <a:gd name="connsiteY37" fmla="*/ 7956698 h 7956698"/>
              <a:gd name="connsiteX38" fmla="*/ 0 w 10621180"/>
              <a:gd name="connsiteY38" fmla="*/ 7956698 h 7956698"/>
              <a:gd name="connsiteX39" fmla="*/ 0 w 10621180"/>
              <a:gd name="connsiteY39" fmla="*/ 2646108 h 7956698"/>
              <a:gd name="connsiteX0" fmla="*/ 0 w 10621180"/>
              <a:gd name="connsiteY0" fmla="*/ 2897568 h 8208158"/>
              <a:gd name="connsiteX1" fmla="*/ 194480 w 10621180"/>
              <a:gd name="connsiteY1" fmla="*/ 2707068 h 8208158"/>
              <a:gd name="connsiteX2" fmla="*/ 404459 w 10621180"/>
              <a:gd name="connsiteY2" fmla="*/ 2575559 h 8208158"/>
              <a:gd name="connsiteX3" fmla="*/ 734659 w 10621180"/>
              <a:gd name="connsiteY3" fmla="*/ 2486660 h 8208158"/>
              <a:gd name="connsiteX4" fmla="*/ 854039 w 10621180"/>
              <a:gd name="connsiteY4" fmla="*/ 2316480 h 8208158"/>
              <a:gd name="connsiteX5" fmla="*/ 907379 w 10621180"/>
              <a:gd name="connsiteY5" fmla="*/ 2194560 h 8208158"/>
              <a:gd name="connsiteX6" fmla="*/ 1120739 w 10621180"/>
              <a:gd name="connsiteY6" fmla="*/ 2087880 h 8208158"/>
              <a:gd name="connsiteX7" fmla="*/ 1395059 w 10621180"/>
              <a:gd name="connsiteY7" fmla="*/ 1965960 h 8208158"/>
              <a:gd name="connsiteX8" fmla="*/ 1547459 w 10621180"/>
              <a:gd name="connsiteY8" fmla="*/ 1882140 h 8208158"/>
              <a:gd name="connsiteX9" fmla="*/ 1593179 w 10621180"/>
              <a:gd name="connsiteY9" fmla="*/ 1783080 h 8208158"/>
              <a:gd name="connsiteX10" fmla="*/ 1616039 w 10621180"/>
              <a:gd name="connsiteY10" fmla="*/ 1699260 h 8208158"/>
              <a:gd name="connsiteX11" fmla="*/ 1501739 w 10621180"/>
              <a:gd name="connsiteY11" fmla="*/ 1485900 h 8208158"/>
              <a:gd name="connsiteX12" fmla="*/ 1524599 w 10621180"/>
              <a:gd name="connsiteY12" fmla="*/ 1318260 h 8208158"/>
              <a:gd name="connsiteX13" fmla="*/ 1600799 w 10621180"/>
              <a:gd name="connsiteY13" fmla="*/ 1188720 h 8208158"/>
              <a:gd name="connsiteX14" fmla="*/ 1791299 w 10621180"/>
              <a:gd name="connsiteY14" fmla="*/ 1165860 h 8208158"/>
              <a:gd name="connsiteX15" fmla="*/ 1951319 w 10621180"/>
              <a:gd name="connsiteY15" fmla="*/ 1173480 h 8208158"/>
              <a:gd name="connsiteX16" fmla="*/ 2134199 w 10621180"/>
              <a:gd name="connsiteY16" fmla="*/ 1257300 h 8208158"/>
              <a:gd name="connsiteX17" fmla="*/ 2248499 w 10621180"/>
              <a:gd name="connsiteY17" fmla="*/ 1333500 h 8208158"/>
              <a:gd name="connsiteX18" fmla="*/ 2423759 w 10621180"/>
              <a:gd name="connsiteY18" fmla="*/ 1333500 h 8208158"/>
              <a:gd name="connsiteX19" fmla="*/ 2454239 w 10621180"/>
              <a:gd name="connsiteY19" fmla="*/ 1211580 h 8208158"/>
              <a:gd name="connsiteX20" fmla="*/ 2675219 w 10621180"/>
              <a:gd name="connsiteY20" fmla="*/ 1066800 h 8208158"/>
              <a:gd name="connsiteX21" fmla="*/ 2858099 w 10621180"/>
              <a:gd name="connsiteY21" fmla="*/ 990600 h 8208158"/>
              <a:gd name="connsiteX22" fmla="*/ 2949539 w 10621180"/>
              <a:gd name="connsiteY22" fmla="*/ 815340 h 8208158"/>
              <a:gd name="connsiteX23" fmla="*/ 3056219 w 10621180"/>
              <a:gd name="connsiteY23" fmla="*/ 495300 h 8208158"/>
              <a:gd name="connsiteX24" fmla="*/ 3193379 w 10621180"/>
              <a:gd name="connsiteY24" fmla="*/ 381000 h 8208158"/>
              <a:gd name="connsiteX25" fmla="*/ 3284819 w 10621180"/>
              <a:gd name="connsiteY25" fmla="*/ 365760 h 8208158"/>
              <a:gd name="connsiteX26" fmla="*/ 3399119 w 10621180"/>
              <a:gd name="connsiteY26" fmla="*/ 419100 h 8208158"/>
              <a:gd name="connsiteX27" fmla="*/ 3612479 w 10621180"/>
              <a:gd name="connsiteY27" fmla="*/ 419100 h 8208158"/>
              <a:gd name="connsiteX28" fmla="*/ 3559139 w 10621180"/>
              <a:gd name="connsiteY28" fmla="*/ 541020 h 8208158"/>
              <a:gd name="connsiteX29" fmla="*/ 3871559 w 10621180"/>
              <a:gd name="connsiteY29" fmla="*/ 716280 h 8208158"/>
              <a:gd name="connsiteX30" fmla="*/ 4077299 w 10621180"/>
              <a:gd name="connsiteY30" fmla="*/ 541020 h 8208158"/>
              <a:gd name="connsiteX31" fmla="*/ 4298279 w 10621180"/>
              <a:gd name="connsiteY31" fmla="*/ 419100 h 8208158"/>
              <a:gd name="connsiteX32" fmla="*/ 4519259 w 10621180"/>
              <a:gd name="connsiteY32" fmla="*/ 510540 h 8208158"/>
              <a:gd name="connsiteX33" fmla="*/ 4580219 w 10621180"/>
              <a:gd name="connsiteY33" fmla="*/ 556260 h 8208158"/>
              <a:gd name="connsiteX34" fmla="*/ 4801199 w 10621180"/>
              <a:gd name="connsiteY34" fmla="*/ 342900 h 8208158"/>
              <a:gd name="connsiteX35" fmla="*/ 4709759 w 10621180"/>
              <a:gd name="connsiteY35" fmla="*/ 251460 h 8208158"/>
              <a:gd name="connsiteX36" fmla="*/ 4846919 w 10621180"/>
              <a:gd name="connsiteY36" fmla="*/ 0 h 8208158"/>
              <a:gd name="connsiteX37" fmla="*/ 10621180 w 10621180"/>
              <a:gd name="connsiteY37" fmla="*/ 8208158 h 8208158"/>
              <a:gd name="connsiteX38" fmla="*/ 0 w 10621180"/>
              <a:gd name="connsiteY38" fmla="*/ 8208158 h 8208158"/>
              <a:gd name="connsiteX39" fmla="*/ 0 w 10621180"/>
              <a:gd name="connsiteY39" fmla="*/ 2897568 h 8208158"/>
              <a:gd name="connsiteX0" fmla="*/ 0 w 10621180"/>
              <a:gd name="connsiteY0" fmla="*/ 2897568 h 8208158"/>
              <a:gd name="connsiteX1" fmla="*/ 194480 w 10621180"/>
              <a:gd name="connsiteY1" fmla="*/ 2707068 h 8208158"/>
              <a:gd name="connsiteX2" fmla="*/ 404459 w 10621180"/>
              <a:gd name="connsiteY2" fmla="*/ 2575559 h 8208158"/>
              <a:gd name="connsiteX3" fmla="*/ 734659 w 10621180"/>
              <a:gd name="connsiteY3" fmla="*/ 2486660 h 8208158"/>
              <a:gd name="connsiteX4" fmla="*/ 854039 w 10621180"/>
              <a:gd name="connsiteY4" fmla="*/ 2316480 h 8208158"/>
              <a:gd name="connsiteX5" fmla="*/ 907379 w 10621180"/>
              <a:gd name="connsiteY5" fmla="*/ 2194560 h 8208158"/>
              <a:gd name="connsiteX6" fmla="*/ 1120739 w 10621180"/>
              <a:gd name="connsiteY6" fmla="*/ 2087880 h 8208158"/>
              <a:gd name="connsiteX7" fmla="*/ 1395059 w 10621180"/>
              <a:gd name="connsiteY7" fmla="*/ 1965960 h 8208158"/>
              <a:gd name="connsiteX8" fmla="*/ 1547459 w 10621180"/>
              <a:gd name="connsiteY8" fmla="*/ 1882140 h 8208158"/>
              <a:gd name="connsiteX9" fmla="*/ 1593179 w 10621180"/>
              <a:gd name="connsiteY9" fmla="*/ 1783080 h 8208158"/>
              <a:gd name="connsiteX10" fmla="*/ 1616039 w 10621180"/>
              <a:gd name="connsiteY10" fmla="*/ 1699260 h 8208158"/>
              <a:gd name="connsiteX11" fmla="*/ 1501739 w 10621180"/>
              <a:gd name="connsiteY11" fmla="*/ 1485900 h 8208158"/>
              <a:gd name="connsiteX12" fmla="*/ 1524599 w 10621180"/>
              <a:gd name="connsiteY12" fmla="*/ 1318260 h 8208158"/>
              <a:gd name="connsiteX13" fmla="*/ 1600799 w 10621180"/>
              <a:gd name="connsiteY13" fmla="*/ 1188720 h 8208158"/>
              <a:gd name="connsiteX14" fmla="*/ 1791299 w 10621180"/>
              <a:gd name="connsiteY14" fmla="*/ 1165860 h 8208158"/>
              <a:gd name="connsiteX15" fmla="*/ 1951319 w 10621180"/>
              <a:gd name="connsiteY15" fmla="*/ 1173480 h 8208158"/>
              <a:gd name="connsiteX16" fmla="*/ 2134199 w 10621180"/>
              <a:gd name="connsiteY16" fmla="*/ 1257300 h 8208158"/>
              <a:gd name="connsiteX17" fmla="*/ 2248499 w 10621180"/>
              <a:gd name="connsiteY17" fmla="*/ 1333500 h 8208158"/>
              <a:gd name="connsiteX18" fmla="*/ 2423759 w 10621180"/>
              <a:gd name="connsiteY18" fmla="*/ 1333500 h 8208158"/>
              <a:gd name="connsiteX19" fmla="*/ 2454239 w 10621180"/>
              <a:gd name="connsiteY19" fmla="*/ 1211580 h 8208158"/>
              <a:gd name="connsiteX20" fmla="*/ 2675219 w 10621180"/>
              <a:gd name="connsiteY20" fmla="*/ 1066800 h 8208158"/>
              <a:gd name="connsiteX21" fmla="*/ 2858099 w 10621180"/>
              <a:gd name="connsiteY21" fmla="*/ 990600 h 8208158"/>
              <a:gd name="connsiteX22" fmla="*/ 2949539 w 10621180"/>
              <a:gd name="connsiteY22" fmla="*/ 815340 h 8208158"/>
              <a:gd name="connsiteX23" fmla="*/ 3056219 w 10621180"/>
              <a:gd name="connsiteY23" fmla="*/ 495300 h 8208158"/>
              <a:gd name="connsiteX24" fmla="*/ 3193379 w 10621180"/>
              <a:gd name="connsiteY24" fmla="*/ 381000 h 8208158"/>
              <a:gd name="connsiteX25" fmla="*/ 3284819 w 10621180"/>
              <a:gd name="connsiteY25" fmla="*/ 365760 h 8208158"/>
              <a:gd name="connsiteX26" fmla="*/ 3399119 w 10621180"/>
              <a:gd name="connsiteY26" fmla="*/ 419100 h 8208158"/>
              <a:gd name="connsiteX27" fmla="*/ 3612479 w 10621180"/>
              <a:gd name="connsiteY27" fmla="*/ 419100 h 8208158"/>
              <a:gd name="connsiteX28" fmla="*/ 3559139 w 10621180"/>
              <a:gd name="connsiteY28" fmla="*/ 541020 h 8208158"/>
              <a:gd name="connsiteX29" fmla="*/ 3871559 w 10621180"/>
              <a:gd name="connsiteY29" fmla="*/ 716280 h 8208158"/>
              <a:gd name="connsiteX30" fmla="*/ 4077299 w 10621180"/>
              <a:gd name="connsiteY30" fmla="*/ 541020 h 8208158"/>
              <a:gd name="connsiteX31" fmla="*/ 4298279 w 10621180"/>
              <a:gd name="connsiteY31" fmla="*/ 419100 h 8208158"/>
              <a:gd name="connsiteX32" fmla="*/ 4519259 w 10621180"/>
              <a:gd name="connsiteY32" fmla="*/ 510540 h 8208158"/>
              <a:gd name="connsiteX33" fmla="*/ 4580219 w 10621180"/>
              <a:gd name="connsiteY33" fmla="*/ 556260 h 8208158"/>
              <a:gd name="connsiteX34" fmla="*/ 4801199 w 10621180"/>
              <a:gd name="connsiteY34" fmla="*/ 342900 h 8208158"/>
              <a:gd name="connsiteX35" fmla="*/ 4709759 w 10621180"/>
              <a:gd name="connsiteY35" fmla="*/ 251460 h 8208158"/>
              <a:gd name="connsiteX36" fmla="*/ 4846919 w 10621180"/>
              <a:gd name="connsiteY36" fmla="*/ 0 h 8208158"/>
              <a:gd name="connsiteX37" fmla="*/ 5136479 w 10621180"/>
              <a:gd name="connsiteY37" fmla="*/ 419100 h 8208158"/>
              <a:gd name="connsiteX38" fmla="*/ 10621180 w 10621180"/>
              <a:gd name="connsiteY38" fmla="*/ 8208158 h 8208158"/>
              <a:gd name="connsiteX39" fmla="*/ 0 w 10621180"/>
              <a:gd name="connsiteY39" fmla="*/ 8208158 h 8208158"/>
              <a:gd name="connsiteX40" fmla="*/ 0 w 10621180"/>
              <a:gd name="connsiteY40" fmla="*/ 2897568 h 8208158"/>
              <a:gd name="connsiteX0" fmla="*/ 0 w 10621180"/>
              <a:gd name="connsiteY0" fmla="*/ 2966148 h 8276738"/>
              <a:gd name="connsiteX1" fmla="*/ 194480 w 10621180"/>
              <a:gd name="connsiteY1" fmla="*/ 2775648 h 8276738"/>
              <a:gd name="connsiteX2" fmla="*/ 404459 w 10621180"/>
              <a:gd name="connsiteY2" fmla="*/ 2644139 h 8276738"/>
              <a:gd name="connsiteX3" fmla="*/ 734659 w 10621180"/>
              <a:gd name="connsiteY3" fmla="*/ 2555240 h 8276738"/>
              <a:gd name="connsiteX4" fmla="*/ 854039 w 10621180"/>
              <a:gd name="connsiteY4" fmla="*/ 2385060 h 8276738"/>
              <a:gd name="connsiteX5" fmla="*/ 907379 w 10621180"/>
              <a:gd name="connsiteY5" fmla="*/ 2263140 h 8276738"/>
              <a:gd name="connsiteX6" fmla="*/ 1120739 w 10621180"/>
              <a:gd name="connsiteY6" fmla="*/ 2156460 h 8276738"/>
              <a:gd name="connsiteX7" fmla="*/ 1395059 w 10621180"/>
              <a:gd name="connsiteY7" fmla="*/ 2034540 h 8276738"/>
              <a:gd name="connsiteX8" fmla="*/ 1547459 w 10621180"/>
              <a:gd name="connsiteY8" fmla="*/ 1950720 h 8276738"/>
              <a:gd name="connsiteX9" fmla="*/ 1593179 w 10621180"/>
              <a:gd name="connsiteY9" fmla="*/ 1851660 h 8276738"/>
              <a:gd name="connsiteX10" fmla="*/ 1616039 w 10621180"/>
              <a:gd name="connsiteY10" fmla="*/ 1767840 h 8276738"/>
              <a:gd name="connsiteX11" fmla="*/ 1501739 w 10621180"/>
              <a:gd name="connsiteY11" fmla="*/ 1554480 h 8276738"/>
              <a:gd name="connsiteX12" fmla="*/ 1524599 w 10621180"/>
              <a:gd name="connsiteY12" fmla="*/ 1386840 h 8276738"/>
              <a:gd name="connsiteX13" fmla="*/ 1600799 w 10621180"/>
              <a:gd name="connsiteY13" fmla="*/ 1257300 h 8276738"/>
              <a:gd name="connsiteX14" fmla="*/ 1791299 w 10621180"/>
              <a:gd name="connsiteY14" fmla="*/ 1234440 h 8276738"/>
              <a:gd name="connsiteX15" fmla="*/ 1951319 w 10621180"/>
              <a:gd name="connsiteY15" fmla="*/ 1242060 h 8276738"/>
              <a:gd name="connsiteX16" fmla="*/ 2134199 w 10621180"/>
              <a:gd name="connsiteY16" fmla="*/ 1325880 h 8276738"/>
              <a:gd name="connsiteX17" fmla="*/ 2248499 w 10621180"/>
              <a:gd name="connsiteY17" fmla="*/ 1402080 h 8276738"/>
              <a:gd name="connsiteX18" fmla="*/ 2423759 w 10621180"/>
              <a:gd name="connsiteY18" fmla="*/ 1402080 h 8276738"/>
              <a:gd name="connsiteX19" fmla="*/ 2454239 w 10621180"/>
              <a:gd name="connsiteY19" fmla="*/ 1280160 h 8276738"/>
              <a:gd name="connsiteX20" fmla="*/ 2675219 w 10621180"/>
              <a:gd name="connsiteY20" fmla="*/ 1135380 h 8276738"/>
              <a:gd name="connsiteX21" fmla="*/ 2858099 w 10621180"/>
              <a:gd name="connsiteY21" fmla="*/ 1059180 h 8276738"/>
              <a:gd name="connsiteX22" fmla="*/ 2949539 w 10621180"/>
              <a:gd name="connsiteY22" fmla="*/ 883920 h 8276738"/>
              <a:gd name="connsiteX23" fmla="*/ 3056219 w 10621180"/>
              <a:gd name="connsiteY23" fmla="*/ 563880 h 8276738"/>
              <a:gd name="connsiteX24" fmla="*/ 3193379 w 10621180"/>
              <a:gd name="connsiteY24" fmla="*/ 449580 h 8276738"/>
              <a:gd name="connsiteX25" fmla="*/ 3284819 w 10621180"/>
              <a:gd name="connsiteY25" fmla="*/ 434340 h 8276738"/>
              <a:gd name="connsiteX26" fmla="*/ 3399119 w 10621180"/>
              <a:gd name="connsiteY26" fmla="*/ 487680 h 8276738"/>
              <a:gd name="connsiteX27" fmla="*/ 3612479 w 10621180"/>
              <a:gd name="connsiteY27" fmla="*/ 487680 h 8276738"/>
              <a:gd name="connsiteX28" fmla="*/ 3559139 w 10621180"/>
              <a:gd name="connsiteY28" fmla="*/ 609600 h 8276738"/>
              <a:gd name="connsiteX29" fmla="*/ 3871559 w 10621180"/>
              <a:gd name="connsiteY29" fmla="*/ 784860 h 8276738"/>
              <a:gd name="connsiteX30" fmla="*/ 4077299 w 10621180"/>
              <a:gd name="connsiteY30" fmla="*/ 609600 h 8276738"/>
              <a:gd name="connsiteX31" fmla="*/ 4298279 w 10621180"/>
              <a:gd name="connsiteY31" fmla="*/ 487680 h 8276738"/>
              <a:gd name="connsiteX32" fmla="*/ 4519259 w 10621180"/>
              <a:gd name="connsiteY32" fmla="*/ 579120 h 8276738"/>
              <a:gd name="connsiteX33" fmla="*/ 4580219 w 10621180"/>
              <a:gd name="connsiteY33" fmla="*/ 624840 h 8276738"/>
              <a:gd name="connsiteX34" fmla="*/ 4801199 w 10621180"/>
              <a:gd name="connsiteY34" fmla="*/ 411480 h 8276738"/>
              <a:gd name="connsiteX35" fmla="*/ 4709759 w 10621180"/>
              <a:gd name="connsiteY35" fmla="*/ 320040 h 8276738"/>
              <a:gd name="connsiteX36" fmla="*/ 4846919 w 10621180"/>
              <a:gd name="connsiteY36" fmla="*/ 68580 h 8276738"/>
              <a:gd name="connsiteX37" fmla="*/ 4915499 w 10621180"/>
              <a:gd name="connsiteY37" fmla="*/ 0 h 8276738"/>
              <a:gd name="connsiteX38" fmla="*/ 10621180 w 10621180"/>
              <a:gd name="connsiteY38" fmla="*/ 8276738 h 8276738"/>
              <a:gd name="connsiteX39" fmla="*/ 0 w 10621180"/>
              <a:gd name="connsiteY39" fmla="*/ 8276738 h 8276738"/>
              <a:gd name="connsiteX40" fmla="*/ 0 w 10621180"/>
              <a:gd name="connsiteY40" fmla="*/ 2966148 h 8276738"/>
              <a:gd name="connsiteX0" fmla="*/ 0 w 10621180"/>
              <a:gd name="connsiteY0" fmla="*/ 2966148 h 8276738"/>
              <a:gd name="connsiteX1" fmla="*/ 194480 w 10621180"/>
              <a:gd name="connsiteY1" fmla="*/ 2775648 h 8276738"/>
              <a:gd name="connsiteX2" fmla="*/ 404459 w 10621180"/>
              <a:gd name="connsiteY2" fmla="*/ 2644139 h 8276738"/>
              <a:gd name="connsiteX3" fmla="*/ 734659 w 10621180"/>
              <a:gd name="connsiteY3" fmla="*/ 2555240 h 8276738"/>
              <a:gd name="connsiteX4" fmla="*/ 854039 w 10621180"/>
              <a:gd name="connsiteY4" fmla="*/ 2385060 h 8276738"/>
              <a:gd name="connsiteX5" fmla="*/ 907379 w 10621180"/>
              <a:gd name="connsiteY5" fmla="*/ 2263140 h 8276738"/>
              <a:gd name="connsiteX6" fmla="*/ 1120739 w 10621180"/>
              <a:gd name="connsiteY6" fmla="*/ 2156460 h 8276738"/>
              <a:gd name="connsiteX7" fmla="*/ 1395059 w 10621180"/>
              <a:gd name="connsiteY7" fmla="*/ 2034540 h 8276738"/>
              <a:gd name="connsiteX8" fmla="*/ 1547459 w 10621180"/>
              <a:gd name="connsiteY8" fmla="*/ 1950720 h 8276738"/>
              <a:gd name="connsiteX9" fmla="*/ 1593179 w 10621180"/>
              <a:gd name="connsiteY9" fmla="*/ 1851660 h 8276738"/>
              <a:gd name="connsiteX10" fmla="*/ 1616039 w 10621180"/>
              <a:gd name="connsiteY10" fmla="*/ 1767840 h 8276738"/>
              <a:gd name="connsiteX11" fmla="*/ 1501739 w 10621180"/>
              <a:gd name="connsiteY11" fmla="*/ 1554480 h 8276738"/>
              <a:gd name="connsiteX12" fmla="*/ 1524599 w 10621180"/>
              <a:gd name="connsiteY12" fmla="*/ 1386840 h 8276738"/>
              <a:gd name="connsiteX13" fmla="*/ 1600799 w 10621180"/>
              <a:gd name="connsiteY13" fmla="*/ 1257300 h 8276738"/>
              <a:gd name="connsiteX14" fmla="*/ 1791299 w 10621180"/>
              <a:gd name="connsiteY14" fmla="*/ 1234440 h 8276738"/>
              <a:gd name="connsiteX15" fmla="*/ 1951319 w 10621180"/>
              <a:gd name="connsiteY15" fmla="*/ 1242060 h 8276738"/>
              <a:gd name="connsiteX16" fmla="*/ 2134199 w 10621180"/>
              <a:gd name="connsiteY16" fmla="*/ 1325880 h 8276738"/>
              <a:gd name="connsiteX17" fmla="*/ 2248499 w 10621180"/>
              <a:gd name="connsiteY17" fmla="*/ 1402080 h 8276738"/>
              <a:gd name="connsiteX18" fmla="*/ 2423759 w 10621180"/>
              <a:gd name="connsiteY18" fmla="*/ 1402080 h 8276738"/>
              <a:gd name="connsiteX19" fmla="*/ 2454239 w 10621180"/>
              <a:gd name="connsiteY19" fmla="*/ 1280160 h 8276738"/>
              <a:gd name="connsiteX20" fmla="*/ 2675219 w 10621180"/>
              <a:gd name="connsiteY20" fmla="*/ 1135380 h 8276738"/>
              <a:gd name="connsiteX21" fmla="*/ 2858099 w 10621180"/>
              <a:gd name="connsiteY21" fmla="*/ 1059180 h 8276738"/>
              <a:gd name="connsiteX22" fmla="*/ 2949539 w 10621180"/>
              <a:gd name="connsiteY22" fmla="*/ 883920 h 8276738"/>
              <a:gd name="connsiteX23" fmla="*/ 3056219 w 10621180"/>
              <a:gd name="connsiteY23" fmla="*/ 563880 h 8276738"/>
              <a:gd name="connsiteX24" fmla="*/ 3193379 w 10621180"/>
              <a:gd name="connsiteY24" fmla="*/ 449580 h 8276738"/>
              <a:gd name="connsiteX25" fmla="*/ 3284819 w 10621180"/>
              <a:gd name="connsiteY25" fmla="*/ 434340 h 8276738"/>
              <a:gd name="connsiteX26" fmla="*/ 3399119 w 10621180"/>
              <a:gd name="connsiteY26" fmla="*/ 487680 h 8276738"/>
              <a:gd name="connsiteX27" fmla="*/ 3612479 w 10621180"/>
              <a:gd name="connsiteY27" fmla="*/ 487680 h 8276738"/>
              <a:gd name="connsiteX28" fmla="*/ 3559139 w 10621180"/>
              <a:gd name="connsiteY28" fmla="*/ 609600 h 8276738"/>
              <a:gd name="connsiteX29" fmla="*/ 3871559 w 10621180"/>
              <a:gd name="connsiteY29" fmla="*/ 784860 h 8276738"/>
              <a:gd name="connsiteX30" fmla="*/ 4077299 w 10621180"/>
              <a:gd name="connsiteY30" fmla="*/ 609600 h 8276738"/>
              <a:gd name="connsiteX31" fmla="*/ 4298279 w 10621180"/>
              <a:gd name="connsiteY31" fmla="*/ 487680 h 8276738"/>
              <a:gd name="connsiteX32" fmla="*/ 4519259 w 10621180"/>
              <a:gd name="connsiteY32" fmla="*/ 579120 h 8276738"/>
              <a:gd name="connsiteX33" fmla="*/ 4580219 w 10621180"/>
              <a:gd name="connsiteY33" fmla="*/ 624840 h 8276738"/>
              <a:gd name="connsiteX34" fmla="*/ 4801199 w 10621180"/>
              <a:gd name="connsiteY34" fmla="*/ 411480 h 8276738"/>
              <a:gd name="connsiteX35" fmla="*/ 4709759 w 10621180"/>
              <a:gd name="connsiteY35" fmla="*/ 320040 h 8276738"/>
              <a:gd name="connsiteX36" fmla="*/ 4846919 w 10621180"/>
              <a:gd name="connsiteY36" fmla="*/ 68580 h 8276738"/>
              <a:gd name="connsiteX37" fmla="*/ 4915499 w 10621180"/>
              <a:gd name="connsiteY37" fmla="*/ 0 h 8276738"/>
              <a:gd name="connsiteX38" fmla="*/ 4968839 w 10621180"/>
              <a:gd name="connsiteY38" fmla="*/ 99060 h 8276738"/>
              <a:gd name="connsiteX39" fmla="*/ 10621180 w 10621180"/>
              <a:gd name="connsiteY39" fmla="*/ 8276738 h 8276738"/>
              <a:gd name="connsiteX40" fmla="*/ 0 w 10621180"/>
              <a:gd name="connsiteY40" fmla="*/ 8276738 h 8276738"/>
              <a:gd name="connsiteX41" fmla="*/ 0 w 10621180"/>
              <a:gd name="connsiteY41" fmla="*/ 2966148 h 8276738"/>
              <a:gd name="connsiteX0" fmla="*/ 0 w 10621180"/>
              <a:gd name="connsiteY0" fmla="*/ 2989008 h 8299598"/>
              <a:gd name="connsiteX1" fmla="*/ 194480 w 10621180"/>
              <a:gd name="connsiteY1" fmla="*/ 2798508 h 8299598"/>
              <a:gd name="connsiteX2" fmla="*/ 404459 w 10621180"/>
              <a:gd name="connsiteY2" fmla="*/ 2666999 h 8299598"/>
              <a:gd name="connsiteX3" fmla="*/ 734659 w 10621180"/>
              <a:gd name="connsiteY3" fmla="*/ 2578100 h 8299598"/>
              <a:gd name="connsiteX4" fmla="*/ 854039 w 10621180"/>
              <a:gd name="connsiteY4" fmla="*/ 2407920 h 8299598"/>
              <a:gd name="connsiteX5" fmla="*/ 907379 w 10621180"/>
              <a:gd name="connsiteY5" fmla="*/ 2286000 h 8299598"/>
              <a:gd name="connsiteX6" fmla="*/ 1120739 w 10621180"/>
              <a:gd name="connsiteY6" fmla="*/ 2179320 h 8299598"/>
              <a:gd name="connsiteX7" fmla="*/ 1395059 w 10621180"/>
              <a:gd name="connsiteY7" fmla="*/ 2057400 h 8299598"/>
              <a:gd name="connsiteX8" fmla="*/ 1547459 w 10621180"/>
              <a:gd name="connsiteY8" fmla="*/ 1973580 h 8299598"/>
              <a:gd name="connsiteX9" fmla="*/ 1593179 w 10621180"/>
              <a:gd name="connsiteY9" fmla="*/ 1874520 h 8299598"/>
              <a:gd name="connsiteX10" fmla="*/ 1616039 w 10621180"/>
              <a:gd name="connsiteY10" fmla="*/ 1790700 h 8299598"/>
              <a:gd name="connsiteX11" fmla="*/ 1501739 w 10621180"/>
              <a:gd name="connsiteY11" fmla="*/ 1577340 h 8299598"/>
              <a:gd name="connsiteX12" fmla="*/ 1524599 w 10621180"/>
              <a:gd name="connsiteY12" fmla="*/ 1409700 h 8299598"/>
              <a:gd name="connsiteX13" fmla="*/ 1600799 w 10621180"/>
              <a:gd name="connsiteY13" fmla="*/ 1280160 h 8299598"/>
              <a:gd name="connsiteX14" fmla="*/ 1791299 w 10621180"/>
              <a:gd name="connsiteY14" fmla="*/ 1257300 h 8299598"/>
              <a:gd name="connsiteX15" fmla="*/ 1951319 w 10621180"/>
              <a:gd name="connsiteY15" fmla="*/ 1264920 h 8299598"/>
              <a:gd name="connsiteX16" fmla="*/ 2134199 w 10621180"/>
              <a:gd name="connsiteY16" fmla="*/ 1348740 h 8299598"/>
              <a:gd name="connsiteX17" fmla="*/ 2248499 w 10621180"/>
              <a:gd name="connsiteY17" fmla="*/ 1424940 h 8299598"/>
              <a:gd name="connsiteX18" fmla="*/ 2423759 w 10621180"/>
              <a:gd name="connsiteY18" fmla="*/ 1424940 h 8299598"/>
              <a:gd name="connsiteX19" fmla="*/ 2454239 w 10621180"/>
              <a:gd name="connsiteY19" fmla="*/ 1303020 h 8299598"/>
              <a:gd name="connsiteX20" fmla="*/ 2675219 w 10621180"/>
              <a:gd name="connsiteY20" fmla="*/ 1158240 h 8299598"/>
              <a:gd name="connsiteX21" fmla="*/ 2858099 w 10621180"/>
              <a:gd name="connsiteY21" fmla="*/ 1082040 h 8299598"/>
              <a:gd name="connsiteX22" fmla="*/ 2949539 w 10621180"/>
              <a:gd name="connsiteY22" fmla="*/ 906780 h 8299598"/>
              <a:gd name="connsiteX23" fmla="*/ 3056219 w 10621180"/>
              <a:gd name="connsiteY23" fmla="*/ 586740 h 8299598"/>
              <a:gd name="connsiteX24" fmla="*/ 3193379 w 10621180"/>
              <a:gd name="connsiteY24" fmla="*/ 472440 h 8299598"/>
              <a:gd name="connsiteX25" fmla="*/ 3284819 w 10621180"/>
              <a:gd name="connsiteY25" fmla="*/ 457200 h 8299598"/>
              <a:gd name="connsiteX26" fmla="*/ 3399119 w 10621180"/>
              <a:gd name="connsiteY26" fmla="*/ 510540 h 8299598"/>
              <a:gd name="connsiteX27" fmla="*/ 3612479 w 10621180"/>
              <a:gd name="connsiteY27" fmla="*/ 510540 h 8299598"/>
              <a:gd name="connsiteX28" fmla="*/ 3559139 w 10621180"/>
              <a:gd name="connsiteY28" fmla="*/ 632460 h 8299598"/>
              <a:gd name="connsiteX29" fmla="*/ 3871559 w 10621180"/>
              <a:gd name="connsiteY29" fmla="*/ 807720 h 8299598"/>
              <a:gd name="connsiteX30" fmla="*/ 4077299 w 10621180"/>
              <a:gd name="connsiteY30" fmla="*/ 632460 h 8299598"/>
              <a:gd name="connsiteX31" fmla="*/ 4298279 w 10621180"/>
              <a:gd name="connsiteY31" fmla="*/ 510540 h 8299598"/>
              <a:gd name="connsiteX32" fmla="*/ 4519259 w 10621180"/>
              <a:gd name="connsiteY32" fmla="*/ 601980 h 8299598"/>
              <a:gd name="connsiteX33" fmla="*/ 4580219 w 10621180"/>
              <a:gd name="connsiteY33" fmla="*/ 647700 h 8299598"/>
              <a:gd name="connsiteX34" fmla="*/ 4801199 w 10621180"/>
              <a:gd name="connsiteY34" fmla="*/ 434340 h 8299598"/>
              <a:gd name="connsiteX35" fmla="*/ 4709759 w 10621180"/>
              <a:gd name="connsiteY35" fmla="*/ 342900 h 8299598"/>
              <a:gd name="connsiteX36" fmla="*/ 4846919 w 10621180"/>
              <a:gd name="connsiteY36" fmla="*/ 91440 h 8299598"/>
              <a:gd name="connsiteX37" fmla="*/ 4915499 w 10621180"/>
              <a:gd name="connsiteY37" fmla="*/ 22860 h 8299598"/>
              <a:gd name="connsiteX38" fmla="*/ 5105999 w 10621180"/>
              <a:gd name="connsiteY38" fmla="*/ 0 h 8299598"/>
              <a:gd name="connsiteX39" fmla="*/ 10621180 w 10621180"/>
              <a:gd name="connsiteY39" fmla="*/ 8299598 h 8299598"/>
              <a:gd name="connsiteX40" fmla="*/ 0 w 10621180"/>
              <a:gd name="connsiteY40" fmla="*/ 8299598 h 8299598"/>
              <a:gd name="connsiteX41" fmla="*/ 0 w 10621180"/>
              <a:gd name="connsiteY41" fmla="*/ 2989008 h 8299598"/>
              <a:gd name="connsiteX0" fmla="*/ 0 w 10621180"/>
              <a:gd name="connsiteY0" fmla="*/ 2989008 h 8299598"/>
              <a:gd name="connsiteX1" fmla="*/ 194480 w 10621180"/>
              <a:gd name="connsiteY1" fmla="*/ 2798508 h 8299598"/>
              <a:gd name="connsiteX2" fmla="*/ 404459 w 10621180"/>
              <a:gd name="connsiteY2" fmla="*/ 2666999 h 8299598"/>
              <a:gd name="connsiteX3" fmla="*/ 734659 w 10621180"/>
              <a:gd name="connsiteY3" fmla="*/ 2578100 h 8299598"/>
              <a:gd name="connsiteX4" fmla="*/ 854039 w 10621180"/>
              <a:gd name="connsiteY4" fmla="*/ 2407920 h 8299598"/>
              <a:gd name="connsiteX5" fmla="*/ 907379 w 10621180"/>
              <a:gd name="connsiteY5" fmla="*/ 2286000 h 8299598"/>
              <a:gd name="connsiteX6" fmla="*/ 1120739 w 10621180"/>
              <a:gd name="connsiteY6" fmla="*/ 2179320 h 8299598"/>
              <a:gd name="connsiteX7" fmla="*/ 1395059 w 10621180"/>
              <a:gd name="connsiteY7" fmla="*/ 2057400 h 8299598"/>
              <a:gd name="connsiteX8" fmla="*/ 1547459 w 10621180"/>
              <a:gd name="connsiteY8" fmla="*/ 1973580 h 8299598"/>
              <a:gd name="connsiteX9" fmla="*/ 1593179 w 10621180"/>
              <a:gd name="connsiteY9" fmla="*/ 1874520 h 8299598"/>
              <a:gd name="connsiteX10" fmla="*/ 1616039 w 10621180"/>
              <a:gd name="connsiteY10" fmla="*/ 1790700 h 8299598"/>
              <a:gd name="connsiteX11" fmla="*/ 1501739 w 10621180"/>
              <a:gd name="connsiteY11" fmla="*/ 1577340 h 8299598"/>
              <a:gd name="connsiteX12" fmla="*/ 1524599 w 10621180"/>
              <a:gd name="connsiteY12" fmla="*/ 1409700 h 8299598"/>
              <a:gd name="connsiteX13" fmla="*/ 1600799 w 10621180"/>
              <a:gd name="connsiteY13" fmla="*/ 1280160 h 8299598"/>
              <a:gd name="connsiteX14" fmla="*/ 1791299 w 10621180"/>
              <a:gd name="connsiteY14" fmla="*/ 1257300 h 8299598"/>
              <a:gd name="connsiteX15" fmla="*/ 1951319 w 10621180"/>
              <a:gd name="connsiteY15" fmla="*/ 1264920 h 8299598"/>
              <a:gd name="connsiteX16" fmla="*/ 2134199 w 10621180"/>
              <a:gd name="connsiteY16" fmla="*/ 1348740 h 8299598"/>
              <a:gd name="connsiteX17" fmla="*/ 2248499 w 10621180"/>
              <a:gd name="connsiteY17" fmla="*/ 1424940 h 8299598"/>
              <a:gd name="connsiteX18" fmla="*/ 2423759 w 10621180"/>
              <a:gd name="connsiteY18" fmla="*/ 1424940 h 8299598"/>
              <a:gd name="connsiteX19" fmla="*/ 2454239 w 10621180"/>
              <a:gd name="connsiteY19" fmla="*/ 1303020 h 8299598"/>
              <a:gd name="connsiteX20" fmla="*/ 2675219 w 10621180"/>
              <a:gd name="connsiteY20" fmla="*/ 1158240 h 8299598"/>
              <a:gd name="connsiteX21" fmla="*/ 2858099 w 10621180"/>
              <a:gd name="connsiteY21" fmla="*/ 1082040 h 8299598"/>
              <a:gd name="connsiteX22" fmla="*/ 2949539 w 10621180"/>
              <a:gd name="connsiteY22" fmla="*/ 906780 h 8299598"/>
              <a:gd name="connsiteX23" fmla="*/ 3056219 w 10621180"/>
              <a:gd name="connsiteY23" fmla="*/ 586740 h 8299598"/>
              <a:gd name="connsiteX24" fmla="*/ 3193379 w 10621180"/>
              <a:gd name="connsiteY24" fmla="*/ 472440 h 8299598"/>
              <a:gd name="connsiteX25" fmla="*/ 3284819 w 10621180"/>
              <a:gd name="connsiteY25" fmla="*/ 457200 h 8299598"/>
              <a:gd name="connsiteX26" fmla="*/ 3399119 w 10621180"/>
              <a:gd name="connsiteY26" fmla="*/ 510540 h 8299598"/>
              <a:gd name="connsiteX27" fmla="*/ 3612479 w 10621180"/>
              <a:gd name="connsiteY27" fmla="*/ 510540 h 8299598"/>
              <a:gd name="connsiteX28" fmla="*/ 3559139 w 10621180"/>
              <a:gd name="connsiteY28" fmla="*/ 632460 h 8299598"/>
              <a:gd name="connsiteX29" fmla="*/ 3871559 w 10621180"/>
              <a:gd name="connsiteY29" fmla="*/ 807720 h 8299598"/>
              <a:gd name="connsiteX30" fmla="*/ 4077299 w 10621180"/>
              <a:gd name="connsiteY30" fmla="*/ 632460 h 8299598"/>
              <a:gd name="connsiteX31" fmla="*/ 4298279 w 10621180"/>
              <a:gd name="connsiteY31" fmla="*/ 510540 h 8299598"/>
              <a:gd name="connsiteX32" fmla="*/ 4519259 w 10621180"/>
              <a:gd name="connsiteY32" fmla="*/ 601980 h 8299598"/>
              <a:gd name="connsiteX33" fmla="*/ 4580219 w 10621180"/>
              <a:gd name="connsiteY33" fmla="*/ 647700 h 8299598"/>
              <a:gd name="connsiteX34" fmla="*/ 4801199 w 10621180"/>
              <a:gd name="connsiteY34" fmla="*/ 434340 h 8299598"/>
              <a:gd name="connsiteX35" fmla="*/ 4709759 w 10621180"/>
              <a:gd name="connsiteY35" fmla="*/ 342900 h 8299598"/>
              <a:gd name="connsiteX36" fmla="*/ 4846919 w 10621180"/>
              <a:gd name="connsiteY36" fmla="*/ 91440 h 8299598"/>
              <a:gd name="connsiteX37" fmla="*/ 4915499 w 10621180"/>
              <a:gd name="connsiteY37" fmla="*/ 22860 h 8299598"/>
              <a:gd name="connsiteX38" fmla="*/ 5105999 w 10621180"/>
              <a:gd name="connsiteY38" fmla="*/ 0 h 8299598"/>
              <a:gd name="connsiteX39" fmla="*/ 5166959 w 10621180"/>
              <a:gd name="connsiteY39" fmla="*/ 76200 h 8299598"/>
              <a:gd name="connsiteX40" fmla="*/ 10621180 w 10621180"/>
              <a:gd name="connsiteY40" fmla="*/ 8299598 h 8299598"/>
              <a:gd name="connsiteX41" fmla="*/ 0 w 10621180"/>
              <a:gd name="connsiteY41" fmla="*/ 8299598 h 8299598"/>
              <a:gd name="connsiteX42" fmla="*/ 0 w 10621180"/>
              <a:gd name="connsiteY42" fmla="*/ 2989008 h 8299598"/>
              <a:gd name="connsiteX0" fmla="*/ 0 w 10621180"/>
              <a:gd name="connsiteY0" fmla="*/ 3202368 h 8512958"/>
              <a:gd name="connsiteX1" fmla="*/ 194480 w 10621180"/>
              <a:gd name="connsiteY1" fmla="*/ 3011868 h 8512958"/>
              <a:gd name="connsiteX2" fmla="*/ 404459 w 10621180"/>
              <a:gd name="connsiteY2" fmla="*/ 2880359 h 8512958"/>
              <a:gd name="connsiteX3" fmla="*/ 734659 w 10621180"/>
              <a:gd name="connsiteY3" fmla="*/ 2791460 h 8512958"/>
              <a:gd name="connsiteX4" fmla="*/ 854039 w 10621180"/>
              <a:gd name="connsiteY4" fmla="*/ 2621280 h 8512958"/>
              <a:gd name="connsiteX5" fmla="*/ 907379 w 10621180"/>
              <a:gd name="connsiteY5" fmla="*/ 2499360 h 8512958"/>
              <a:gd name="connsiteX6" fmla="*/ 1120739 w 10621180"/>
              <a:gd name="connsiteY6" fmla="*/ 2392680 h 8512958"/>
              <a:gd name="connsiteX7" fmla="*/ 1395059 w 10621180"/>
              <a:gd name="connsiteY7" fmla="*/ 2270760 h 8512958"/>
              <a:gd name="connsiteX8" fmla="*/ 1547459 w 10621180"/>
              <a:gd name="connsiteY8" fmla="*/ 2186940 h 8512958"/>
              <a:gd name="connsiteX9" fmla="*/ 1593179 w 10621180"/>
              <a:gd name="connsiteY9" fmla="*/ 2087880 h 8512958"/>
              <a:gd name="connsiteX10" fmla="*/ 1616039 w 10621180"/>
              <a:gd name="connsiteY10" fmla="*/ 2004060 h 8512958"/>
              <a:gd name="connsiteX11" fmla="*/ 1501739 w 10621180"/>
              <a:gd name="connsiteY11" fmla="*/ 1790700 h 8512958"/>
              <a:gd name="connsiteX12" fmla="*/ 1524599 w 10621180"/>
              <a:gd name="connsiteY12" fmla="*/ 1623060 h 8512958"/>
              <a:gd name="connsiteX13" fmla="*/ 1600799 w 10621180"/>
              <a:gd name="connsiteY13" fmla="*/ 1493520 h 8512958"/>
              <a:gd name="connsiteX14" fmla="*/ 1791299 w 10621180"/>
              <a:gd name="connsiteY14" fmla="*/ 1470660 h 8512958"/>
              <a:gd name="connsiteX15" fmla="*/ 1951319 w 10621180"/>
              <a:gd name="connsiteY15" fmla="*/ 1478280 h 8512958"/>
              <a:gd name="connsiteX16" fmla="*/ 2134199 w 10621180"/>
              <a:gd name="connsiteY16" fmla="*/ 1562100 h 8512958"/>
              <a:gd name="connsiteX17" fmla="*/ 2248499 w 10621180"/>
              <a:gd name="connsiteY17" fmla="*/ 1638300 h 8512958"/>
              <a:gd name="connsiteX18" fmla="*/ 2423759 w 10621180"/>
              <a:gd name="connsiteY18" fmla="*/ 1638300 h 8512958"/>
              <a:gd name="connsiteX19" fmla="*/ 2454239 w 10621180"/>
              <a:gd name="connsiteY19" fmla="*/ 1516380 h 8512958"/>
              <a:gd name="connsiteX20" fmla="*/ 2675219 w 10621180"/>
              <a:gd name="connsiteY20" fmla="*/ 1371600 h 8512958"/>
              <a:gd name="connsiteX21" fmla="*/ 2858099 w 10621180"/>
              <a:gd name="connsiteY21" fmla="*/ 1295400 h 8512958"/>
              <a:gd name="connsiteX22" fmla="*/ 2949539 w 10621180"/>
              <a:gd name="connsiteY22" fmla="*/ 1120140 h 8512958"/>
              <a:gd name="connsiteX23" fmla="*/ 3056219 w 10621180"/>
              <a:gd name="connsiteY23" fmla="*/ 800100 h 8512958"/>
              <a:gd name="connsiteX24" fmla="*/ 3193379 w 10621180"/>
              <a:gd name="connsiteY24" fmla="*/ 685800 h 8512958"/>
              <a:gd name="connsiteX25" fmla="*/ 3284819 w 10621180"/>
              <a:gd name="connsiteY25" fmla="*/ 670560 h 8512958"/>
              <a:gd name="connsiteX26" fmla="*/ 3399119 w 10621180"/>
              <a:gd name="connsiteY26" fmla="*/ 723900 h 8512958"/>
              <a:gd name="connsiteX27" fmla="*/ 3612479 w 10621180"/>
              <a:gd name="connsiteY27" fmla="*/ 723900 h 8512958"/>
              <a:gd name="connsiteX28" fmla="*/ 3559139 w 10621180"/>
              <a:gd name="connsiteY28" fmla="*/ 845820 h 8512958"/>
              <a:gd name="connsiteX29" fmla="*/ 3871559 w 10621180"/>
              <a:gd name="connsiteY29" fmla="*/ 1021080 h 8512958"/>
              <a:gd name="connsiteX30" fmla="*/ 4077299 w 10621180"/>
              <a:gd name="connsiteY30" fmla="*/ 845820 h 8512958"/>
              <a:gd name="connsiteX31" fmla="*/ 4298279 w 10621180"/>
              <a:gd name="connsiteY31" fmla="*/ 723900 h 8512958"/>
              <a:gd name="connsiteX32" fmla="*/ 4519259 w 10621180"/>
              <a:gd name="connsiteY32" fmla="*/ 815340 h 8512958"/>
              <a:gd name="connsiteX33" fmla="*/ 4580219 w 10621180"/>
              <a:gd name="connsiteY33" fmla="*/ 861060 h 8512958"/>
              <a:gd name="connsiteX34" fmla="*/ 4801199 w 10621180"/>
              <a:gd name="connsiteY34" fmla="*/ 647700 h 8512958"/>
              <a:gd name="connsiteX35" fmla="*/ 4709759 w 10621180"/>
              <a:gd name="connsiteY35" fmla="*/ 556260 h 8512958"/>
              <a:gd name="connsiteX36" fmla="*/ 4846919 w 10621180"/>
              <a:gd name="connsiteY36" fmla="*/ 304800 h 8512958"/>
              <a:gd name="connsiteX37" fmla="*/ 4915499 w 10621180"/>
              <a:gd name="connsiteY37" fmla="*/ 236220 h 8512958"/>
              <a:gd name="connsiteX38" fmla="*/ 5105999 w 10621180"/>
              <a:gd name="connsiteY38" fmla="*/ 213360 h 8512958"/>
              <a:gd name="connsiteX39" fmla="*/ 5205059 w 10621180"/>
              <a:gd name="connsiteY39" fmla="*/ 0 h 8512958"/>
              <a:gd name="connsiteX40" fmla="*/ 10621180 w 10621180"/>
              <a:gd name="connsiteY40" fmla="*/ 8512958 h 8512958"/>
              <a:gd name="connsiteX41" fmla="*/ 0 w 10621180"/>
              <a:gd name="connsiteY41" fmla="*/ 8512958 h 8512958"/>
              <a:gd name="connsiteX42" fmla="*/ 0 w 10621180"/>
              <a:gd name="connsiteY42" fmla="*/ 3202368 h 8512958"/>
              <a:gd name="connsiteX0" fmla="*/ 0 w 10621180"/>
              <a:gd name="connsiteY0" fmla="*/ 3202368 h 8512958"/>
              <a:gd name="connsiteX1" fmla="*/ 194480 w 10621180"/>
              <a:gd name="connsiteY1" fmla="*/ 3011868 h 8512958"/>
              <a:gd name="connsiteX2" fmla="*/ 404459 w 10621180"/>
              <a:gd name="connsiteY2" fmla="*/ 2880359 h 8512958"/>
              <a:gd name="connsiteX3" fmla="*/ 734659 w 10621180"/>
              <a:gd name="connsiteY3" fmla="*/ 2791460 h 8512958"/>
              <a:gd name="connsiteX4" fmla="*/ 854039 w 10621180"/>
              <a:gd name="connsiteY4" fmla="*/ 2621280 h 8512958"/>
              <a:gd name="connsiteX5" fmla="*/ 907379 w 10621180"/>
              <a:gd name="connsiteY5" fmla="*/ 2499360 h 8512958"/>
              <a:gd name="connsiteX6" fmla="*/ 1120739 w 10621180"/>
              <a:gd name="connsiteY6" fmla="*/ 2392680 h 8512958"/>
              <a:gd name="connsiteX7" fmla="*/ 1395059 w 10621180"/>
              <a:gd name="connsiteY7" fmla="*/ 2270760 h 8512958"/>
              <a:gd name="connsiteX8" fmla="*/ 1547459 w 10621180"/>
              <a:gd name="connsiteY8" fmla="*/ 2186940 h 8512958"/>
              <a:gd name="connsiteX9" fmla="*/ 1593179 w 10621180"/>
              <a:gd name="connsiteY9" fmla="*/ 2087880 h 8512958"/>
              <a:gd name="connsiteX10" fmla="*/ 1616039 w 10621180"/>
              <a:gd name="connsiteY10" fmla="*/ 2004060 h 8512958"/>
              <a:gd name="connsiteX11" fmla="*/ 1501739 w 10621180"/>
              <a:gd name="connsiteY11" fmla="*/ 1790700 h 8512958"/>
              <a:gd name="connsiteX12" fmla="*/ 1524599 w 10621180"/>
              <a:gd name="connsiteY12" fmla="*/ 1623060 h 8512958"/>
              <a:gd name="connsiteX13" fmla="*/ 1600799 w 10621180"/>
              <a:gd name="connsiteY13" fmla="*/ 1493520 h 8512958"/>
              <a:gd name="connsiteX14" fmla="*/ 1791299 w 10621180"/>
              <a:gd name="connsiteY14" fmla="*/ 1470660 h 8512958"/>
              <a:gd name="connsiteX15" fmla="*/ 1951319 w 10621180"/>
              <a:gd name="connsiteY15" fmla="*/ 1478280 h 8512958"/>
              <a:gd name="connsiteX16" fmla="*/ 2134199 w 10621180"/>
              <a:gd name="connsiteY16" fmla="*/ 1562100 h 8512958"/>
              <a:gd name="connsiteX17" fmla="*/ 2248499 w 10621180"/>
              <a:gd name="connsiteY17" fmla="*/ 1638300 h 8512958"/>
              <a:gd name="connsiteX18" fmla="*/ 2423759 w 10621180"/>
              <a:gd name="connsiteY18" fmla="*/ 1638300 h 8512958"/>
              <a:gd name="connsiteX19" fmla="*/ 2454239 w 10621180"/>
              <a:gd name="connsiteY19" fmla="*/ 1516380 h 8512958"/>
              <a:gd name="connsiteX20" fmla="*/ 2675219 w 10621180"/>
              <a:gd name="connsiteY20" fmla="*/ 1371600 h 8512958"/>
              <a:gd name="connsiteX21" fmla="*/ 2858099 w 10621180"/>
              <a:gd name="connsiteY21" fmla="*/ 1295400 h 8512958"/>
              <a:gd name="connsiteX22" fmla="*/ 2949539 w 10621180"/>
              <a:gd name="connsiteY22" fmla="*/ 1120140 h 8512958"/>
              <a:gd name="connsiteX23" fmla="*/ 3056219 w 10621180"/>
              <a:gd name="connsiteY23" fmla="*/ 800100 h 8512958"/>
              <a:gd name="connsiteX24" fmla="*/ 3193379 w 10621180"/>
              <a:gd name="connsiteY24" fmla="*/ 685800 h 8512958"/>
              <a:gd name="connsiteX25" fmla="*/ 3284819 w 10621180"/>
              <a:gd name="connsiteY25" fmla="*/ 670560 h 8512958"/>
              <a:gd name="connsiteX26" fmla="*/ 3399119 w 10621180"/>
              <a:gd name="connsiteY26" fmla="*/ 723900 h 8512958"/>
              <a:gd name="connsiteX27" fmla="*/ 3612479 w 10621180"/>
              <a:gd name="connsiteY27" fmla="*/ 723900 h 8512958"/>
              <a:gd name="connsiteX28" fmla="*/ 3559139 w 10621180"/>
              <a:gd name="connsiteY28" fmla="*/ 845820 h 8512958"/>
              <a:gd name="connsiteX29" fmla="*/ 3871559 w 10621180"/>
              <a:gd name="connsiteY29" fmla="*/ 1021080 h 8512958"/>
              <a:gd name="connsiteX30" fmla="*/ 4077299 w 10621180"/>
              <a:gd name="connsiteY30" fmla="*/ 845820 h 8512958"/>
              <a:gd name="connsiteX31" fmla="*/ 4298279 w 10621180"/>
              <a:gd name="connsiteY31" fmla="*/ 723900 h 8512958"/>
              <a:gd name="connsiteX32" fmla="*/ 4519259 w 10621180"/>
              <a:gd name="connsiteY32" fmla="*/ 815340 h 8512958"/>
              <a:gd name="connsiteX33" fmla="*/ 4580219 w 10621180"/>
              <a:gd name="connsiteY33" fmla="*/ 861060 h 8512958"/>
              <a:gd name="connsiteX34" fmla="*/ 4801199 w 10621180"/>
              <a:gd name="connsiteY34" fmla="*/ 647700 h 8512958"/>
              <a:gd name="connsiteX35" fmla="*/ 4709759 w 10621180"/>
              <a:gd name="connsiteY35" fmla="*/ 556260 h 8512958"/>
              <a:gd name="connsiteX36" fmla="*/ 4846919 w 10621180"/>
              <a:gd name="connsiteY36" fmla="*/ 304800 h 8512958"/>
              <a:gd name="connsiteX37" fmla="*/ 4915499 w 10621180"/>
              <a:gd name="connsiteY37" fmla="*/ 236220 h 8512958"/>
              <a:gd name="connsiteX38" fmla="*/ 5105999 w 10621180"/>
              <a:gd name="connsiteY38" fmla="*/ 213360 h 8512958"/>
              <a:gd name="connsiteX39" fmla="*/ 5205059 w 10621180"/>
              <a:gd name="connsiteY39" fmla="*/ 0 h 8512958"/>
              <a:gd name="connsiteX40" fmla="*/ 5319359 w 10621180"/>
              <a:gd name="connsiteY40" fmla="*/ 205740 h 8512958"/>
              <a:gd name="connsiteX41" fmla="*/ 10621180 w 10621180"/>
              <a:gd name="connsiteY41" fmla="*/ 8512958 h 8512958"/>
              <a:gd name="connsiteX42" fmla="*/ 0 w 10621180"/>
              <a:gd name="connsiteY42" fmla="*/ 8512958 h 8512958"/>
              <a:gd name="connsiteX43" fmla="*/ 0 w 10621180"/>
              <a:gd name="connsiteY43" fmla="*/ 3202368 h 851295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10621180 w 10621180"/>
              <a:gd name="connsiteY41" fmla="*/ 8634878 h 8634878"/>
              <a:gd name="connsiteX42" fmla="*/ 0 w 10621180"/>
              <a:gd name="connsiteY42" fmla="*/ 8634878 h 8634878"/>
              <a:gd name="connsiteX43" fmla="*/ 0 w 10621180"/>
              <a:gd name="connsiteY43"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532719 w 10621180"/>
              <a:gd name="connsiteY41" fmla="*/ 373380 h 8634878"/>
              <a:gd name="connsiteX42" fmla="*/ 10621180 w 10621180"/>
              <a:gd name="connsiteY42" fmla="*/ 8634878 h 8634878"/>
              <a:gd name="connsiteX43" fmla="*/ 0 w 10621180"/>
              <a:gd name="connsiteY43" fmla="*/ 8634878 h 8634878"/>
              <a:gd name="connsiteX44" fmla="*/ 0 w 10621180"/>
              <a:gd name="connsiteY44"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10621180 w 10621180"/>
              <a:gd name="connsiteY42" fmla="*/ 8634878 h 8634878"/>
              <a:gd name="connsiteX43" fmla="*/ 0 w 10621180"/>
              <a:gd name="connsiteY43" fmla="*/ 8634878 h 8634878"/>
              <a:gd name="connsiteX44" fmla="*/ 0 w 10621180"/>
              <a:gd name="connsiteY44"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464139 w 10621180"/>
              <a:gd name="connsiteY42" fmla="*/ 129540 h 8634878"/>
              <a:gd name="connsiteX43" fmla="*/ 10621180 w 10621180"/>
              <a:gd name="connsiteY43" fmla="*/ 8634878 h 8634878"/>
              <a:gd name="connsiteX44" fmla="*/ 0 w 10621180"/>
              <a:gd name="connsiteY44" fmla="*/ 8634878 h 8634878"/>
              <a:gd name="connsiteX45" fmla="*/ 0 w 10621180"/>
              <a:gd name="connsiteY45"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10621180 w 10621180"/>
              <a:gd name="connsiteY43" fmla="*/ 8634878 h 8634878"/>
              <a:gd name="connsiteX44" fmla="*/ 0 w 10621180"/>
              <a:gd name="connsiteY44" fmla="*/ 8634878 h 8634878"/>
              <a:gd name="connsiteX45" fmla="*/ 0 w 10621180"/>
              <a:gd name="connsiteY45"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10621180 w 10621180"/>
              <a:gd name="connsiteY44" fmla="*/ 8634878 h 8634878"/>
              <a:gd name="connsiteX45" fmla="*/ 0 w 10621180"/>
              <a:gd name="connsiteY45" fmla="*/ 8634878 h 8634878"/>
              <a:gd name="connsiteX46" fmla="*/ 0 w 10621180"/>
              <a:gd name="connsiteY46"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639399 w 10621180"/>
              <a:gd name="connsiteY44" fmla="*/ 251460 h 8634878"/>
              <a:gd name="connsiteX45" fmla="*/ 10621180 w 10621180"/>
              <a:gd name="connsiteY45" fmla="*/ 8634878 h 8634878"/>
              <a:gd name="connsiteX46" fmla="*/ 0 w 10621180"/>
              <a:gd name="connsiteY46" fmla="*/ 8634878 h 8634878"/>
              <a:gd name="connsiteX47" fmla="*/ 0 w 10621180"/>
              <a:gd name="connsiteY4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10621180 w 10621180"/>
              <a:gd name="connsiteY45" fmla="*/ 8634878 h 8634878"/>
              <a:gd name="connsiteX46" fmla="*/ 0 w 10621180"/>
              <a:gd name="connsiteY46" fmla="*/ 8634878 h 8634878"/>
              <a:gd name="connsiteX47" fmla="*/ 0 w 10621180"/>
              <a:gd name="connsiteY4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753699 w 10621180"/>
              <a:gd name="connsiteY45" fmla="*/ 746760 h 8634878"/>
              <a:gd name="connsiteX46" fmla="*/ 10621180 w 10621180"/>
              <a:gd name="connsiteY46" fmla="*/ 8634878 h 8634878"/>
              <a:gd name="connsiteX47" fmla="*/ 0 w 10621180"/>
              <a:gd name="connsiteY47" fmla="*/ 8634878 h 8634878"/>
              <a:gd name="connsiteX48" fmla="*/ 0 w 10621180"/>
              <a:gd name="connsiteY4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509859 w 10621180"/>
              <a:gd name="connsiteY45" fmla="*/ 495300 h 8634878"/>
              <a:gd name="connsiteX46" fmla="*/ 10621180 w 10621180"/>
              <a:gd name="connsiteY46" fmla="*/ 8634878 h 8634878"/>
              <a:gd name="connsiteX47" fmla="*/ 0 w 10621180"/>
              <a:gd name="connsiteY47" fmla="*/ 8634878 h 8634878"/>
              <a:gd name="connsiteX48" fmla="*/ 0 w 10621180"/>
              <a:gd name="connsiteY4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10621180 w 10621180"/>
              <a:gd name="connsiteY46" fmla="*/ 8634878 h 8634878"/>
              <a:gd name="connsiteX47" fmla="*/ 0 w 10621180"/>
              <a:gd name="connsiteY47" fmla="*/ 8634878 h 8634878"/>
              <a:gd name="connsiteX48" fmla="*/ 0 w 10621180"/>
              <a:gd name="connsiteY4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601299 w 10621180"/>
              <a:gd name="connsiteY46" fmla="*/ 579120 h 8634878"/>
              <a:gd name="connsiteX47" fmla="*/ 10621180 w 10621180"/>
              <a:gd name="connsiteY47" fmla="*/ 8634878 h 8634878"/>
              <a:gd name="connsiteX48" fmla="*/ 0 w 10621180"/>
              <a:gd name="connsiteY48" fmla="*/ 8634878 h 8634878"/>
              <a:gd name="connsiteX49" fmla="*/ 0 w 10621180"/>
              <a:gd name="connsiteY49"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10621180 w 10621180"/>
              <a:gd name="connsiteY47" fmla="*/ 8634878 h 8634878"/>
              <a:gd name="connsiteX48" fmla="*/ 0 w 10621180"/>
              <a:gd name="connsiteY48" fmla="*/ 8634878 h 8634878"/>
              <a:gd name="connsiteX49" fmla="*/ 0 w 10621180"/>
              <a:gd name="connsiteY49"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601299 w 10621180"/>
              <a:gd name="connsiteY47" fmla="*/ 655320 h 8634878"/>
              <a:gd name="connsiteX48" fmla="*/ 10621180 w 10621180"/>
              <a:gd name="connsiteY48" fmla="*/ 8634878 h 8634878"/>
              <a:gd name="connsiteX49" fmla="*/ 0 w 10621180"/>
              <a:gd name="connsiteY49" fmla="*/ 8634878 h 8634878"/>
              <a:gd name="connsiteX50" fmla="*/ 0 w 10621180"/>
              <a:gd name="connsiteY50"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10621180 w 10621180"/>
              <a:gd name="connsiteY48" fmla="*/ 8634878 h 8634878"/>
              <a:gd name="connsiteX49" fmla="*/ 0 w 10621180"/>
              <a:gd name="connsiteY49" fmla="*/ 8634878 h 8634878"/>
              <a:gd name="connsiteX50" fmla="*/ 0 w 10621180"/>
              <a:gd name="connsiteY50"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708660 h 8634878"/>
              <a:gd name="connsiteX49" fmla="*/ 10621180 w 10621180"/>
              <a:gd name="connsiteY49" fmla="*/ 8634878 h 8634878"/>
              <a:gd name="connsiteX50" fmla="*/ 0 w 10621180"/>
              <a:gd name="connsiteY50" fmla="*/ 8634878 h 8634878"/>
              <a:gd name="connsiteX51" fmla="*/ 0 w 10621180"/>
              <a:gd name="connsiteY51"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10621180 w 10621180"/>
              <a:gd name="connsiteY49" fmla="*/ 8634878 h 8634878"/>
              <a:gd name="connsiteX50" fmla="*/ 0 w 10621180"/>
              <a:gd name="connsiteY50" fmla="*/ 8634878 h 8634878"/>
              <a:gd name="connsiteX51" fmla="*/ 0 w 10621180"/>
              <a:gd name="connsiteY51"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982299 w 10621180"/>
              <a:gd name="connsiteY49" fmla="*/ 784860 h 8634878"/>
              <a:gd name="connsiteX50" fmla="*/ 10621180 w 10621180"/>
              <a:gd name="connsiteY50" fmla="*/ 8634878 h 8634878"/>
              <a:gd name="connsiteX51" fmla="*/ 0 w 10621180"/>
              <a:gd name="connsiteY51" fmla="*/ 8634878 h 8634878"/>
              <a:gd name="connsiteX52" fmla="*/ 0 w 10621180"/>
              <a:gd name="connsiteY52"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10621180 w 10621180"/>
              <a:gd name="connsiteY50" fmla="*/ 8634878 h 8634878"/>
              <a:gd name="connsiteX51" fmla="*/ 0 w 10621180"/>
              <a:gd name="connsiteY51" fmla="*/ 8634878 h 8634878"/>
              <a:gd name="connsiteX52" fmla="*/ 0 w 10621180"/>
              <a:gd name="connsiteY52"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982299 w 10621180"/>
              <a:gd name="connsiteY50" fmla="*/ 1097280 h 8634878"/>
              <a:gd name="connsiteX51" fmla="*/ 10621180 w 10621180"/>
              <a:gd name="connsiteY51" fmla="*/ 8634878 h 8634878"/>
              <a:gd name="connsiteX52" fmla="*/ 0 w 10621180"/>
              <a:gd name="connsiteY52" fmla="*/ 8634878 h 8634878"/>
              <a:gd name="connsiteX53" fmla="*/ 0 w 10621180"/>
              <a:gd name="connsiteY53"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10621180 w 10621180"/>
              <a:gd name="connsiteY51" fmla="*/ 8634878 h 8634878"/>
              <a:gd name="connsiteX52" fmla="*/ 0 w 10621180"/>
              <a:gd name="connsiteY52" fmla="*/ 8634878 h 8634878"/>
              <a:gd name="connsiteX53" fmla="*/ 0 w 10621180"/>
              <a:gd name="connsiteY53"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814659 w 10621180"/>
              <a:gd name="connsiteY51" fmla="*/ 1013460 h 8634878"/>
              <a:gd name="connsiteX52" fmla="*/ 10621180 w 10621180"/>
              <a:gd name="connsiteY52" fmla="*/ 8634878 h 8634878"/>
              <a:gd name="connsiteX53" fmla="*/ 0 w 10621180"/>
              <a:gd name="connsiteY53" fmla="*/ 8634878 h 8634878"/>
              <a:gd name="connsiteX54" fmla="*/ 0 w 10621180"/>
              <a:gd name="connsiteY54"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10621180 w 10621180"/>
              <a:gd name="connsiteY52" fmla="*/ 8634878 h 8634878"/>
              <a:gd name="connsiteX53" fmla="*/ 0 w 10621180"/>
              <a:gd name="connsiteY53" fmla="*/ 8634878 h 8634878"/>
              <a:gd name="connsiteX54" fmla="*/ 0 w 10621180"/>
              <a:gd name="connsiteY54"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97539 w 10621180"/>
              <a:gd name="connsiteY52" fmla="*/ 1455420 h 8634878"/>
              <a:gd name="connsiteX53" fmla="*/ 10621180 w 10621180"/>
              <a:gd name="connsiteY53" fmla="*/ 8634878 h 8634878"/>
              <a:gd name="connsiteX54" fmla="*/ 0 w 10621180"/>
              <a:gd name="connsiteY54" fmla="*/ 8634878 h 8634878"/>
              <a:gd name="connsiteX55" fmla="*/ 0 w 10621180"/>
              <a:gd name="connsiteY55"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10621180 w 10621180"/>
              <a:gd name="connsiteY53" fmla="*/ 8634878 h 8634878"/>
              <a:gd name="connsiteX54" fmla="*/ 0 w 10621180"/>
              <a:gd name="connsiteY54" fmla="*/ 8634878 h 8634878"/>
              <a:gd name="connsiteX55" fmla="*/ 0 w 10621180"/>
              <a:gd name="connsiteY55"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6012779 w 10621180"/>
              <a:gd name="connsiteY53" fmla="*/ 1478280 h 8634878"/>
              <a:gd name="connsiteX54" fmla="*/ 10621180 w 10621180"/>
              <a:gd name="connsiteY54" fmla="*/ 8634878 h 8634878"/>
              <a:gd name="connsiteX55" fmla="*/ 0 w 10621180"/>
              <a:gd name="connsiteY55" fmla="*/ 8634878 h 8634878"/>
              <a:gd name="connsiteX56" fmla="*/ 0 w 10621180"/>
              <a:gd name="connsiteY56"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10621180 w 10621180"/>
              <a:gd name="connsiteY54" fmla="*/ 8634878 h 8634878"/>
              <a:gd name="connsiteX55" fmla="*/ 0 w 10621180"/>
              <a:gd name="connsiteY55" fmla="*/ 8634878 h 8634878"/>
              <a:gd name="connsiteX56" fmla="*/ 0 w 10621180"/>
              <a:gd name="connsiteY56"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6157559 w 10621180"/>
              <a:gd name="connsiteY54" fmla="*/ 1897380 h 8634878"/>
              <a:gd name="connsiteX55" fmla="*/ 10621180 w 10621180"/>
              <a:gd name="connsiteY55" fmla="*/ 8634878 h 8634878"/>
              <a:gd name="connsiteX56" fmla="*/ 0 w 10621180"/>
              <a:gd name="connsiteY56" fmla="*/ 8634878 h 8634878"/>
              <a:gd name="connsiteX57" fmla="*/ 0 w 10621180"/>
              <a:gd name="connsiteY5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10621180 w 10621180"/>
              <a:gd name="connsiteY55" fmla="*/ 8634878 h 8634878"/>
              <a:gd name="connsiteX56" fmla="*/ 0 w 10621180"/>
              <a:gd name="connsiteY56" fmla="*/ 8634878 h 8634878"/>
              <a:gd name="connsiteX57" fmla="*/ 0 w 10621180"/>
              <a:gd name="connsiteY5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890859 w 10621180"/>
              <a:gd name="connsiteY55" fmla="*/ 1950720 h 8634878"/>
              <a:gd name="connsiteX56" fmla="*/ 10621180 w 10621180"/>
              <a:gd name="connsiteY56" fmla="*/ 8634878 h 8634878"/>
              <a:gd name="connsiteX57" fmla="*/ 0 w 10621180"/>
              <a:gd name="connsiteY57" fmla="*/ 8634878 h 8634878"/>
              <a:gd name="connsiteX58" fmla="*/ 0 w 10621180"/>
              <a:gd name="connsiteY5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10621180 w 10621180"/>
              <a:gd name="connsiteY56" fmla="*/ 8634878 h 8634878"/>
              <a:gd name="connsiteX57" fmla="*/ 0 w 10621180"/>
              <a:gd name="connsiteY57" fmla="*/ 8634878 h 8634878"/>
              <a:gd name="connsiteX58" fmla="*/ 0 w 10621180"/>
              <a:gd name="connsiteY5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837519 w 10621180"/>
              <a:gd name="connsiteY56" fmla="*/ 2209800 h 8634878"/>
              <a:gd name="connsiteX57" fmla="*/ 10621180 w 10621180"/>
              <a:gd name="connsiteY57" fmla="*/ 8634878 h 8634878"/>
              <a:gd name="connsiteX58" fmla="*/ 0 w 10621180"/>
              <a:gd name="connsiteY58" fmla="*/ 8634878 h 8634878"/>
              <a:gd name="connsiteX59" fmla="*/ 0 w 10621180"/>
              <a:gd name="connsiteY59"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10621180 w 10621180"/>
              <a:gd name="connsiteY57" fmla="*/ 8634878 h 8634878"/>
              <a:gd name="connsiteX58" fmla="*/ 0 w 10621180"/>
              <a:gd name="connsiteY58" fmla="*/ 8634878 h 8634878"/>
              <a:gd name="connsiteX59" fmla="*/ 0 w 10621180"/>
              <a:gd name="connsiteY59"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118360 h 8634878"/>
              <a:gd name="connsiteX58" fmla="*/ 10621180 w 10621180"/>
              <a:gd name="connsiteY58" fmla="*/ 8634878 h 8634878"/>
              <a:gd name="connsiteX59" fmla="*/ 0 w 10621180"/>
              <a:gd name="connsiteY59" fmla="*/ 8634878 h 8634878"/>
              <a:gd name="connsiteX60" fmla="*/ 0 w 10621180"/>
              <a:gd name="connsiteY60"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10621180 w 10621180"/>
              <a:gd name="connsiteY58" fmla="*/ 8634878 h 8634878"/>
              <a:gd name="connsiteX59" fmla="*/ 0 w 10621180"/>
              <a:gd name="connsiteY59" fmla="*/ 8634878 h 8634878"/>
              <a:gd name="connsiteX60" fmla="*/ 0 w 10621180"/>
              <a:gd name="connsiteY60"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363299 w 10621180"/>
              <a:gd name="connsiteY58" fmla="*/ 2575560 h 8634878"/>
              <a:gd name="connsiteX59" fmla="*/ 10621180 w 10621180"/>
              <a:gd name="connsiteY59" fmla="*/ 8634878 h 8634878"/>
              <a:gd name="connsiteX60" fmla="*/ 0 w 10621180"/>
              <a:gd name="connsiteY60" fmla="*/ 8634878 h 8634878"/>
              <a:gd name="connsiteX61" fmla="*/ 0 w 10621180"/>
              <a:gd name="connsiteY61"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10621180 w 10621180"/>
              <a:gd name="connsiteY59" fmla="*/ 8634878 h 8634878"/>
              <a:gd name="connsiteX60" fmla="*/ 0 w 10621180"/>
              <a:gd name="connsiteY60" fmla="*/ 8634878 h 8634878"/>
              <a:gd name="connsiteX61" fmla="*/ 0 w 10621180"/>
              <a:gd name="connsiteY61"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302339 w 10621180"/>
              <a:gd name="connsiteY59" fmla="*/ 2446020 h 8634878"/>
              <a:gd name="connsiteX60" fmla="*/ 10621180 w 10621180"/>
              <a:gd name="connsiteY60" fmla="*/ 8634878 h 8634878"/>
              <a:gd name="connsiteX61" fmla="*/ 0 w 10621180"/>
              <a:gd name="connsiteY61" fmla="*/ 8634878 h 8634878"/>
              <a:gd name="connsiteX62" fmla="*/ 0 w 10621180"/>
              <a:gd name="connsiteY62"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10621180 w 10621180"/>
              <a:gd name="connsiteY60" fmla="*/ 8634878 h 8634878"/>
              <a:gd name="connsiteX61" fmla="*/ 0 w 10621180"/>
              <a:gd name="connsiteY61" fmla="*/ 8634878 h 8634878"/>
              <a:gd name="connsiteX62" fmla="*/ 0 w 10621180"/>
              <a:gd name="connsiteY62"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599519 w 10621180"/>
              <a:gd name="connsiteY60" fmla="*/ 2956560 h 8634878"/>
              <a:gd name="connsiteX61" fmla="*/ 10621180 w 10621180"/>
              <a:gd name="connsiteY61" fmla="*/ 8634878 h 8634878"/>
              <a:gd name="connsiteX62" fmla="*/ 0 w 10621180"/>
              <a:gd name="connsiteY62" fmla="*/ 8634878 h 8634878"/>
              <a:gd name="connsiteX63" fmla="*/ 0 w 10621180"/>
              <a:gd name="connsiteY63"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10621180 w 10621180"/>
              <a:gd name="connsiteY61" fmla="*/ 8634878 h 8634878"/>
              <a:gd name="connsiteX62" fmla="*/ 0 w 10621180"/>
              <a:gd name="connsiteY62" fmla="*/ 8634878 h 8634878"/>
              <a:gd name="connsiteX63" fmla="*/ 0 w 10621180"/>
              <a:gd name="connsiteY63"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363299 w 10621180"/>
              <a:gd name="connsiteY61" fmla="*/ 2903220 h 8634878"/>
              <a:gd name="connsiteX62" fmla="*/ 10621180 w 10621180"/>
              <a:gd name="connsiteY62" fmla="*/ 8634878 h 8634878"/>
              <a:gd name="connsiteX63" fmla="*/ 0 w 10621180"/>
              <a:gd name="connsiteY63" fmla="*/ 8634878 h 8634878"/>
              <a:gd name="connsiteX64" fmla="*/ 0 w 10621180"/>
              <a:gd name="connsiteY64"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10621180 w 10621180"/>
              <a:gd name="connsiteY62" fmla="*/ 8634878 h 8634878"/>
              <a:gd name="connsiteX63" fmla="*/ 0 w 10621180"/>
              <a:gd name="connsiteY63" fmla="*/ 8634878 h 8634878"/>
              <a:gd name="connsiteX64" fmla="*/ 0 w 10621180"/>
              <a:gd name="connsiteY64"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46179 w 10621180"/>
              <a:gd name="connsiteY62" fmla="*/ 2933700 h 8634878"/>
              <a:gd name="connsiteX63" fmla="*/ 10621180 w 10621180"/>
              <a:gd name="connsiteY63" fmla="*/ 8634878 h 8634878"/>
              <a:gd name="connsiteX64" fmla="*/ 0 w 10621180"/>
              <a:gd name="connsiteY64" fmla="*/ 8634878 h 8634878"/>
              <a:gd name="connsiteX65" fmla="*/ 0 w 10621180"/>
              <a:gd name="connsiteY65"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10621180 w 10621180"/>
              <a:gd name="connsiteY63" fmla="*/ 8634878 h 8634878"/>
              <a:gd name="connsiteX64" fmla="*/ 0 w 10621180"/>
              <a:gd name="connsiteY64" fmla="*/ 8634878 h 8634878"/>
              <a:gd name="connsiteX65" fmla="*/ 0 w 10621180"/>
              <a:gd name="connsiteY65"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84279 w 10621180"/>
              <a:gd name="connsiteY63" fmla="*/ 2705100 h 8634878"/>
              <a:gd name="connsiteX64" fmla="*/ 10621180 w 10621180"/>
              <a:gd name="connsiteY64" fmla="*/ 8634878 h 8634878"/>
              <a:gd name="connsiteX65" fmla="*/ 0 w 10621180"/>
              <a:gd name="connsiteY65" fmla="*/ 8634878 h 8634878"/>
              <a:gd name="connsiteX66" fmla="*/ 0 w 10621180"/>
              <a:gd name="connsiteY66"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10621180 w 10621180"/>
              <a:gd name="connsiteY64" fmla="*/ 8634878 h 8634878"/>
              <a:gd name="connsiteX65" fmla="*/ 0 w 10621180"/>
              <a:gd name="connsiteY65" fmla="*/ 8634878 h 8634878"/>
              <a:gd name="connsiteX66" fmla="*/ 0 w 10621180"/>
              <a:gd name="connsiteY66"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652859 w 10621180"/>
              <a:gd name="connsiteY64" fmla="*/ 2651760 h 8634878"/>
              <a:gd name="connsiteX65" fmla="*/ 10621180 w 10621180"/>
              <a:gd name="connsiteY65" fmla="*/ 8634878 h 8634878"/>
              <a:gd name="connsiteX66" fmla="*/ 0 w 10621180"/>
              <a:gd name="connsiteY66" fmla="*/ 8634878 h 8634878"/>
              <a:gd name="connsiteX67" fmla="*/ 0 w 10621180"/>
              <a:gd name="connsiteY6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10621180 w 10621180"/>
              <a:gd name="connsiteY65" fmla="*/ 8634878 h 8634878"/>
              <a:gd name="connsiteX66" fmla="*/ 0 w 10621180"/>
              <a:gd name="connsiteY66" fmla="*/ 8634878 h 8634878"/>
              <a:gd name="connsiteX67" fmla="*/ 0 w 10621180"/>
              <a:gd name="connsiteY6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820499 w 10621180"/>
              <a:gd name="connsiteY65" fmla="*/ 2895600 h 8634878"/>
              <a:gd name="connsiteX66" fmla="*/ 10621180 w 10621180"/>
              <a:gd name="connsiteY66" fmla="*/ 8634878 h 8634878"/>
              <a:gd name="connsiteX67" fmla="*/ 0 w 10621180"/>
              <a:gd name="connsiteY67" fmla="*/ 8634878 h 8634878"/>
              <a:gd name="connsiteX68" fmla="*/ 0 w 10621180"/>
              <a:gd name="connsiteY6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10621180 w 10621180"/>
              <a:gd name="connsiteY66" fmla="*/ 8634878 h 8634878"/>
              <a:gd name="connsiteX67" fmla="*/ 0 w 10621180"/>
              <a:gd name="connsiteY67" fmla="*/ 8634878 h 8634878"/>
              <a:gd name="connsiteX68" fmla="*/ 0 w 10621180"/>
              <a:gd name="connsiteY6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476500 h 8634878"/>
              <a:gd name="connsiteX67" fmla="*/ 10621180 w 10621180"/>
              <a:gd name="connsiteY67" fmla="*/ 8634878 h 8634878"/>
              <a:gd name="connsiteX68" fmla="*/ 0 w 10621180"/>
              <a:gd name="connsiteY68" fmla="*/ 8634878 h 8634878"/>
              <a:gd name="connsiteX69" fmla="*/ 0 w 10621180"/>
              <a:gd name="connsiteY69"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10621180 w 10621180"/>
              <a:gd name="connsiteY67" fmla="*/ 8634878 h 8634878"/>
              <a:gd name="connsiteX68" fmla="*/ 0 w 10621180"/>
              <a:gd name="connsiteY68" fmla="*/ 8634878 h 8634878"/>
              <a:gd name="connsiteX69" fmla="*/ 0 w 10621180"/>
              <a:gd name="connsiteY69"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11939 w 10621180"/>
              <a:gd name="connsiteY67" fmla="*/ 2392680 h 8634878"/>
              <a:gd name="connsiteX68" fmla="*/ 10621180 w 10621180"/>
              <a:gd name="connsiteY68" fmla="*/ 8634878 h 8634878"/>
              <a:gd name="connsiteX69" fmla="*/ 0 w 10621180"/>
              <a:gd name="connsiteY69" fmla="*/ 8634878 h 8634878"/>
              <a:gd name="connsiteX70" fmla="*/ 0 w 10621180"/>
              <a:gd name="connsiteY70"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10621180 w 10621180"/>
              <a:gd name="connsiteY68" fmla="*/ 8634878 h 8634878"/>
              <a:gd name="connsiteX69" fmla="*/ 0 w 10621180"/>
              <a:gd name="connsiteY69" fmla="*/ 8634878 h 8634878"/>
              <a:gd name="connsiteX70" fmla="*/ 0 w 10621180"/>
              <a:gd name="connsiteY70"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7102439 w 10621180"/>
              <a:gd name="connsiteY68" fmla="*/ 2674620 h 8634878"/>
              <a:gd name="connsiteX69" fmla="*/ 10621180 w 10621180"/>
              <a:gd name="connsiteY69" fmla="*/ 8634878 h 8634878"/>
              <a:gd name="connsiteX70" fmla="*/ 0 w 10621180"/>
              <a:gd name="connsiteY70" fmla="*/ 8634878 h 8634878"/>
              <a:gd name="connsiteX71" fmla="*/ 0 w 10621180"/>
              <a:gd name="connsiteY71"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10621180 w 10621180"/>
              <a:gd name="connsiteY69" fmla="*/ 8634878 h 8634878"/>
              <a:gd name="connsiteX70" fmla="*/ 0 w 10621180"/>
              <a:gd name="connsiteY70" fmla="*/ 8634878 h 8634878"/>
              <a:gd name="connsiteX71" fmla="*/ 0 w 10621180"/>
              <a:gd name="connsiteY71"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788920 h 8634878"/>
              <a:gd name="connsiteX70" fmla="*/ 10621180 w 10621180"/>
              <a:gd name="connsiteY70" fmla="*/ 8634878 h 8634878"/>
              <a:gd name="connsiteX71" fmla="*/ 0 w 10621180"/>
              <a:gd name="connsiteY71" fmla="*/ 8634878 h 8634878"/>
              <a:gd name="connsiteX72" fmla="*/ 0 w 10621180"/>
              <a:gd name="connsiteY72"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10621180 w 10621180"/>
              <a:gd name="connsiteY70" fmla="*/ 8634878 h 8634878"/>
              <a:gd name="connsiteX71" fmla="*/ 0 w 10621180"/>
              <a:gd name="connsiteY71" fmla="*/ 8634878 h 8634878"/>
              <a:gd name="connsiteX72" fmla="*/ 0 w 10621180"/>
              <a:gd name="connsiteY72"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033859 w 10621180"/>
              <a:gd name="connsiteY70" fmla="*/ 2834640 h 8634878"/>
              <a:gd name="connsiteX71" fmla="*/ 10621180 w 10621180"/>
              <a:gd name="connsiteY71" fmla="*/ 8634878 h 8634878"/>
              <a:gd name="connsiteX72" fmla="*/ 0 w 10621180"/>
              <a:gd name="connsiteY72" fmla="*/ 8634878 h 8634878"/>
              <a:gd name="connsiteX73" fmla="*/ 0 w 10621180"/>
              <a:gd name="connsiteY73"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10621180 w 10621180"/>
              <a:gd name="connsiteY71" fmla="*/ 8634878 h 8634878"/>
              <a:gd name="connsiteX72" fmla="*/ 0 w 10621180"/>
              <a:gd name="connsiteY72" fmla="*/ 8634878 h 8634878"/>
              <a:gd name="connsiteX73" fmla="*/ 0 w 10621180"/>
              <a:gd name="connsiteY73"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727279 w 10621180"/>
              <a:gd name="connsiteY71" fmla="*/ 3200400 h 8634878"/>
              <a:gd name="connsiteX72" fmla="*/ 10621180 w 10621180"/>
              <a:gd name="connsiteY72" fmla="*/ 8634878 h 8634878"/>
              <a:gd name="connsiteX73" fmla="*/ 0 w 10621180"/>
              <a:gd name="connsiteY73" fmla="*/ 8634878 h 8634878"/>
              <a:gd name="connsiteX74" fmla="*/ 0 w 10621180"/>
              <a:gd name="connsiteY74"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10621180 w 10621180"/>
              <a:gd name="connsiteY72" fmla="*/ 8634878 h 8634878"/>
              <a:gd name="connsiteX73" fmla="*/ 0 w 10621180"/>
              <a:gd name="connsiteY73" fmla="*/ 8634878 h 8634878"/>
              <a:gd name="connsiteX74" fmla="*/ 0 w 10621180"/>
              <a:gd name="connsiteY74"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384379 w 10621180"/>
              <a:gd name="connsiteY72" fmla="*/ 3040380 h 8634878"/>
              <a:gd name="connsiteX73" fmla="*/ 10621180 w 10621180"/>
              <a:gd name="connsiteY73" fmla="*/ 8634878 h 8634878"/>
              <a:gd name="connsiteX74" fmla="*/ 0 w 10621180"/>
              <a:gd name="connsiteY74" fmla="*/ 8634878 h 8634878"/>
              <a:gd name="connsiteX75" fmla="*/ 0 w 10621180"/>
              <a:gd name="connsiteY75"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10621180 w 10621180"/>
              <a:gd name="connsiteY73" fmla="*/ 8634878 h 8634878"/>
              <a:gd name="connsiteX74" fmla="*/ 0 w 10621180"/>
              <a:gd name="connsiteY74" fmla="*/ 8634878 h 8634878"/>
              <a:gd name="connsiteX75" fmla="*/ 0 w 10621180"/>
              <a:gd name="connsiteY75"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77699 w 10621180"/>
              <a:gd name="connsiteY73" fmla="*/ 3192780 h 8634878"/>
              <a:gd name="connsiteX74" fmla="*/ 10621180 w 10621180"/>
              <a:gd name="connsiteY74" fmla="*/ 8634878 h 8634878"/>
              <a:gd name="connsiteX75" fmla="*/ 0 w 10621180"/>
              <a:gd name="connsiteY75" fmla="*/ 8634878 h 8634878"/>
              <a:gd name="connsiteX76" fmla="*/ 0 w 10621180"/>
              <a:gd name="connsiteY76"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10621180 w 10621180"/>
              <a:gd name="connsiteY74" fmla="*/ 8634878 h 8634878"/>
              <a:gd name="connsiteX75" fmla="*/ 0 w 10621180"/>
              <a:gd name="connsiteY75" fmla="*/ 8634878 h 8634878"/>
              <a:gd name="connsiteX76" fmla="*/ 0 w 10621180"/>
              <a:gd name="connsiteY76"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414859 w 10621180"/>
              <a:gd name="connsiteY74" fmla="*/ 3337560 h 8634878"/>
              <a:gd name="connsiteX75" fmla="*/ 10621180 w 10621180"/>
              <a:gd name="connsiteY75" fmla="*/ 8634878 h 8634878"/>
              <a:gd name="connsiteX76" fmla="*/ 0 w 10621180"/>
              <a:gd name="connsiteY76" fmla="*/ 8634878 h 8634878"/>
              <a:gd name="connsiteX77" fmla="*/ 0 w 10621180"/>
              <a:gd name="connsiteY7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10621180 w 10621180"/>
              <a:gd name="connsiteY75" fmla="*/ 8634878 h 8634878"/>
              <a:gd name="connsiteX76" fmla="*/ 0 w 10621180"/>
              <a:gd name="connsiteY76" fmla="*/ 8634878 h 8634878"/>
              <a:gd name="connsiteX77" fmla="*/ 0 w 10621180"/>
              <a:gd name="connsiteY7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209119 w 10621180"/>
              <a:gd name="connsiteY75" fmla="*/ 3329940 h 8634878"/>
              <a:gd name="connsiteX76" fmla="*/ 10621180 w 10621180"/>
              <a:gd name="connsiteY76" fmla="*/ 8634878 h 8634878"/>
              <a:gd name="connsiteX77" fmla="*/ 0 w 10621180"/>
              <a:gd name="connsiteY77" fmla="*/ 8634878 h 8634878"/>
              <a:gd name="connsiteX78" fmla="*/ 0 w 10621180"/>
              <a:gd name="connsiteY7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10621180 w 10621180"/>
              <a:gd name="connsiteY76" fmla="*/ 8634878 h 8634878"/>
              <a:gd name="connsiteX77" fmla="*/ 0 w 10621180"/>
              <a:gd name="connsiteY77" fmla="*/ 8634878 h 8634878"/>
              <a:gd name="connsiteX78" fmla="*/ 0 w 10621180"/>
              <a:gd name="connsiteY7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7178639 w 10621180"/>
              <a:gd name="connsiteY76" fmla="*/ 3322320 h 8634878"/>
              <a:gd name="connsiteX77" fmla="*/ 10621180 w 10621180"/>
              <a:gd name="connsiteY77" fmla="*/ 8634878 h 8634878"/>
              <a:gd name="connsiteX78" fmla="*/ 0 w 10621180"/>
              <a:gd name="connsiteY78" fmla="*/ 8634878 h 8634878"/>
              <a:gd name="connsiteX79" fmla="*/ 0 w 10621180"/>
              <a:gd name="connsiteY79"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10621180 w 10621180"/>
              <a:gd name="connsiteY77" fmla="*/ 8634878 h 8634878"/>
              <a:gd name="connsiteX78" fmla="*/ 0 w 10621180"/>
              <a:gd name="connsiteY78" fmla="*/ 8634878 h 8634878"/>
              <a:gd name="connsiteX79" fmla="*/ 0 w 10621180"/>
              <a:gd name="connsiteY79"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995759 w 10621180"/>
              <a:gd name="connsiteY77" fmla="*/ 3368040 h 8634878"/>
              <a:gd name="connsiteX78" fmla="*/ 10621180 w 10621180"/>
              <a:gd name="connsiteY78" fmla="*/ 8634878 h 8634878"/>
              <a:gd name="connsiteX79" fmla="*/ 0 w 10621180"/>
              <a:gd name="connsiteY79" fmla="*/ 8634878 h 8634878"/>
              <a:gd name="connsiteX80" fmla="*/ 0 w 10621180"/>
              <a:gd name="connsiteY80"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10621180 w 10621180"/>
              <a:gd name="connsiteY78" fmla="*/ 8634878 h 8634878"/>
              <a:gd name="connsiteX79" fmla="*/ 0 w 10621180"/>
              <a:gd name="connsiteY79" fmla="*/ 8634878 h 8634878"/>
              <a:gd name="connsiteX80" fmla="*/ 0 w 10621180"/>
              <a:gd name="connsiteY80"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927179 w 10621180"/>
              <a:gd name="connsiteY78" fmla="*/ 3406140 h 8634878"/>
              <a:gd name="connsiteX79" fmla="*/ 10621180 w 10621180"/>
              <a:gd name="connsiteY79" fmla="*/ 8634878 h 8634878"/>
              <a:gd name="connsiteX80" fmla="*/ 0 w 10621180"/>
              <a:gd name="connsiteY80" fmla="*/ 8634878 h 8634878"/>
              <a:gd name="connsiteX81" fmla="*/ 0 w 10621180"/>
              <a:gd name="connsiteY81"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10621180 w 10621180"/>
              <a:gd name="connsiteY79" fmla="*/ 8634878 h 8634878"/>
              <a:gd name="connsiteX80" fmla="*/ 0 w 10621180"/>
              <a:gd name="connsiteY80" fmla="*/ 8634878 h 8634878"/>
              <a:gd name="connsiteX81" fmla="*/ 0 w 10621180"/>
              <a:gd name="connsiteY81"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904319 w 10621180"/>
              <a:gd name="connsiteY79" fmla="*/ 3535680 h 8634878"/>
              <a:gd name="connsiteX80" fmla="*/ 10621180 w 10621180"/>
              <a:gd name="connsiteY80" fmla="*/ 8634878 h 8634878"/>
              <a:gd name="connsiteX81" fmla="*/ 0 w 10621180"/>
              <a:gd name="connsiteY81" fmla="*/ 8634878 h 8634878"/>
              <a:gd name="connsiteX82" fmla="*/ 0 w 10621180"/>
              <a:gd name="connsiteY82"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10621180 w 10621180"/>
              <a:gd name="connsiteY80" fmla="*/ 8634878 h 8634878"/>
              <a:gd name="connsiteX81" fmla="*/ 0 w 10621180"/>
              <a:gd name="connsiteY81" fmla="*/ 8634878 h 8634878"/>
              <a:gd name="connsiteX82" fmla="*/ 0 w 10621180"/>
              <a:gd name="connsiteY82"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751919 w 10621180"/>
              <a:gd name="connsiteY80" fmla="*/ 3688080 h 8634878"/>
              <a:gd name="connsiteX81" fmla="*/ 10621180 w 10621180"/>
              <a:gd name="connsiteY81" fmla="*/ 8634878 h 8634878"/>
              <a:gd name="connsiteX82" fmla="*/ 0 w 10621180"/>
              <a:gd name="connsiteY82" fmla="*/ 8634878 h 8634878"/>
              <a:gd name="connsiteX83" fmla="*/ 0 w 10621180"/>
              <a:gd name="connsiteY83"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10621180 w 10621180"/>
              <a:gd name="connsiteY81" fmla="*/ 8634878 h 8634878"/>
              <a:gd name="connsiteX82" fmla="*/ 0 w 10621180"/>
              <a:gd name="connsiteY82" fmla="*/ 8634878 h 8634878"/>
              <a:gd name="connsiteX83" fmla="*/ 0 w 10621180"/>
              <a:gd name="connsiteY83"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637619 w 10621180"/>
              <a:gd name="connsiteY81" fmla="*/ 3909060 h 8634878"/>
              <a:gd name="connsiteX82" fmla="*/ 10621180 w 10621180"/>
              <a:gd name="connsiteY82" fmla="*/ 8634878 h 8634878"/>
              <a:gd name="connsiteX83" fmla="*/ 0 w 10621180"/>
              <a:gd name="connsiteY83" fmla="*/ 8634878 h 8634878"/>
              <a:gd name="connsiteX84" fmla="*/ 0 w 10621180"/>
              <a:gd name="connsiteY84"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10621180 w 10621180"/>
              <a:gd name="connsiteY82" fmla="*/ 8634878 h 8634878"/>
              <a:gd name="connsiteX83" fmla="*/ 0 w 10621180"/>
              <a:gd name="connsiteY83" fmla="*/ 8634878 h 8634878"/>
              <a:gd name="connsiteX84" fmla="*/ 0 w 10621180"/>
              <a:gd name="connsiteY84"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6873839 w 10621180"/>
              <a:gd name="connsiteY82" fmla="*/ 4602480 h 8634878"/>
              <a:gd name="connsiteX83" fmla="*/ 10621180 w 10621180"/>
              <a:gd name="connsiteY83" fmla="*/ 8634878 h 8634878"/>
              <a:gd name="connsiteX84" fmla="*/ 0 w 10621180"/>
              <a:gd name="connsiteY84" fmla="*/ 8634878 h 8634878"/>
              <a:gd name="connsiteX85" fmla="*/ 0 w 10621180"/>
              <a:gd name="connsiteY85"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74679 w 10621180"/>
              <a:gd name="connsiteY82" fmla="*/ 4663440 h 8634878"/>
              <a:gd name="connsiteX83" fmla="*/ 10621180 w 10621180"/>
              <a:gd name="connsiteY83" fmla="*/ 8634878 h 8634878"/>
              <a:gd name="connsiteX84" fmla="*/ 0 w 10621180"/>
              <a:gd name="connsiteY84" fmla="*/ 8634878 h 8634878"/>
              <a:gd name="connsiteX85" fmla="*/ 0 w 10621180"/>
              <a:gd name="connsiteY85"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10621180 w 10621180"/>
              <a:gd name="connsiteY83" fmla="*/ 8634878 h 8634878"/>
              <a:gd name="connsiteX84" fmla="*/ 0 w 10621180"/>
              <a:gd name="connsiteY84" fmla="*/ 8634878 h 8634878"/>
              <a:gd name="connsiteX85" fmla="*/ 0 w 10621180"/>
              <a:gd name="connsiteY85"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6066119 w 10621180"/>
              <a:gd name="connsiteY83" fmla="*/ 4762500 h 8634878"/>
              <a:gd name="connsiteX84" fmla="*/ 10621180 w 10621180"/>
              <a:gd name="connsiteY84" fmla="*/ 8634878 h 8634878"/>
              <a:gd name="connsiteX85" fmla="*/ 0 w 10621180"/>
              <a:gd name="connsiteY85" fmla="*/ 8634878 h 8634878"/>
              <a:gd name="connsiteX86" fmla="*/ 0 w 10621180"/>
              <a:gd name="connsiteY86"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10621180 w 10621180"/>
              <a:gd name="connsiteY84" fmla="*/ 8634878 h 8634878"/>
              <a:gd name="connsiteX85" fmla="*/ 0 w 10621180"/>
              <a:gd name="connsiteY85" fmla="*/ 8634878 h 8634878"/>
              <a:gd name="connsiteX86" fmla="*/ 0 w 10621180"/>
              <a:gd name="connsiteY86"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6142319 w 10621180"/>
              <a:gd name="connsiteY84" fmla="*/ 4968240 h 8634878"/>
              <a:gd name="connsiteX85" fmla="*/ 10621180 w 10621180"/>
              <a:gd name="connsiteY85" fmla="*/ 8634878 h 8634878"/>
              <a:gd name="connsiteX86" fmla="*/ 0 w 10621180"/>
              <a:gd name="connsiteY86" fmla="*/ 8634878 h 8634878"/>
              <a:gd name="connsiteX87" fmla="*/ 0 w 10621180"/>
              <a:gd name="connsiteY8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10621180 w 10621180"/>
              <a:gd name="connsiteY85" fmla="*/ 8634878 h 8634878"/>
              <a:gd name="connsiteX86" fmla="*/ 0 w 10621180"/>
              <a:gd name="connsiteY86" fmla="*/ 8634878 h 8634878"/>
              <a:gd name="connsiteX87" fmla="*/ 0 w 10621180"/>
              <a:gd name="connsiteY8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5898479 w 10621180"/>
              <a:gd name="connsiteY85" fmla="*/ 5074920 h 8634878"/>
              <a:gd name="connsiteX86" fmla="*/ 10621180 w 10621180"/>
              <a:gd name="connsiteY86" fmla="*/ 8634878 h 8634878"/>
              <a:gd name="connsiteX87" fmla="*/ 0 w 10621180"/>
              <a:gd name="connsiteY87" fmla="*/ 8634878 h 8634878"/>
              <a:gd name="connsiteX88" fmla="*/ 0 w 10621180"/>
              <a:gd name="connsiteY8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10621180 w 10621180"/>
              <a:gd name="connsiteY86" fmla="*/ 8634878 h 8634878"/>
              <a:gd name="connsiteX87" fmla="*/ 0 w 10621180"/>
              <a:gd name="connsiteY87" fmla="*/ 8634878 h 8634878"/>
              <a:gd name="connsiteX88" fmla="*/ 0 w 10621180"/>
              <a:gd name="connsiteY8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6134699 w 10621180"/>
              <a:gd name="connsiteY86" fmla="*/ 5074920 h 8634878"/>
              <a:gd name="connsiteX87" fmla="*/ 10621180 w 10621180"/>
              <a:gd name="connsiteY87" fmla="*/ 8634878 h 8634878"/>
              <a:gd name="connsiteX88" fmla="*/ 0 w 10621180"/>
              <a:gd name="connsiteY88" fmla="*/ 8634878 h 8634878"/>
              <a:gd name="connsiteX89" fmla="*/ 0 w 10621180"/>
              <a:gd name="connsiteY89"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10621180 w 10621180"/>
              <a:gd name="connsiteY87" fmla="*/ 8634878 h 8634878"/>
              <a:gd name="connsiteX88" fmla="*/ 0 w 10621180"/>
              <a:gd name="connsiteY88" fmla="*/ 8634878 h 8634878"/>
              <a:gd name="connsiteX89" fmla="*/ 0 w 10621180"/>
              <a:gd name="connsiteY89"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6127079 w 10621180"/>
              <a:gd name="connsiteY87" fmla="*/ 5311140 h 8634878"/>
              <a:gd name="connsiteX88" fmla="*/ 10621180 w 10621180"/>
              <a:gd name="connsiteY88" fmla="*/ 8634878 h 8634878"/>
              <a:gd name="connsiteX89" fmla="*/ 0 w 10621180"/>
              <a:gd name="connsiteY89" fmla="*/ 8634878 h 8634878"/>
              <a:gd name="connsiteX90" fmla="*/ 0 w 10621180"/>
              <a:gd name="connsiteY90"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10621180 w 10621180"/>
              <a:gd name="connsiteY88" fmla="*/ 8634878 h 8634878"/>
              <a:gd name="connsiteX89" fmla="*/ 0 w 10621180"/>
              <a:gd name="connsiteY89" fmla="*/ 8634878 h 8634878"/>
              <a:gd name="connsiteX90" fmla="*/ 0 w 10621180"/>
              <a:gd name="connsiteY90"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974679 w 10621180"/>
              <a:gd name="connsiteY88" fmla="*/ 5349240 h 8634878"/>
              <a:gd name="connsiteX89" fmla="*/ 10621180 w 10621180"/>
              <a:gd name="connsiteY89" fmla="*/ 8634878 h 8634878"/>
              <a:gd name="connsiteX90" fmla="*/ 0 w 10621180"/>
              <a:gd name="connsiteY90" fmla="*/ 8634878 h 8634878"/>
              <a:gd name="connsiteX91" fmla="*/ 0 w 10621180"/>
              <a:gd name="connsiteY91"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10621180 w 10621180"/>
              <a:gd name="connsiteY89" fmla="*/ 8634878 h 8634878"/>
              <a:gd name="connsiteX90" fmla="*/ 0 w 10621180"/>
              <a:gd name="connsiteY90" fmla="*/ 8634878 h 8634878"/>
              <a:gd name="connsiteX91" fmla="*/ 0 w 10621180"/>
              <a:gd name="connsiteY91"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74679 w 10621180"/>
              <a:gd name="connsiteY89" fmla="*/ 5448300 h 8634878"/>
              <a:gd name="connsiteX90" fmla="*/ 10621180 w 10621180"/>
              <a:gd name="connsiteY90" fmla="*/ 8634878 h 8634878"/>
              <a:gd name="connsiteX91" fmla="*/ 0 w 10621180"/>
              <a:gd name="connsiteY91" fmla="*/ 8634878 h 8634878"/>
              <a:gd name="connsiteX92" fmla="*/ 0 w 10621180"/>
              <a:gd name="connsiteY92"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10621180 w 10621180"/>
              <a:gd name="connsiteY90" fmla="*/ 8634878 h 8634878"/>
              <a:gd name="connsiteX91" fmla="*/ 0 w 10621180"/>
              <a:gd name="connsiteY91" fmla="*/ 8634878 h 8634878"/>
              <a:gd name="connsiteX92" fmla="*/ 0 w 10621180"/>
              <a:gd name="connsiteY92"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6104219 w 10621180"/>
              <a:gd name="connsiteY90" fmla="*/ 5509260 h 8634878"/>
              <a:gd name="connsiteX91" fmla="*/ 10621180 w 10621180"/>
              <a:gd name="connsiteY91" fmla="*/ 8634878 h 8634878"/>
              <a:gd name="connsiteX92" fmla="*/ 0 w 10621180"/>
              <a:gd name="connsiteY92" fmla="*/ 8634878 h 8634878"/>
              <a:gd name="connsiteX93" fmla="*/ 0 w 10621180"/>
              <a:gd name="connsiteY93"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10621180 w 10621180"/>
              <a:gd name="connsiteY91" fmla="*/ 8634878 h 8634878"/>
              <a:gd name="connsiteX92" fmla="*/ 0 w 10621180"/>
              <a:gd name="connsiteY92" fmla="*/ 8634878 h 8634878"/>
              <a:gd name="connsiteX93" fmla="*/ 0 w 10621180"/>
              <a:gd name="connsiteY93"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6043259 w 10621180"/>
              <a:gd name="connsiteY91" fmla="*/ 5623560 h 8634878"/>
              <a:gd name="connsiteX92" fmla="*/ 10621180 w 10621180"/>
              <a:gd name="connsiteY92" fmla="*/ 8634878 h 8634878"/>
              <a:gd name="connsiteX93" fmla="*/ 0 w 10621180"/>
              <a:gd name="connsiteY93" fmla="*/ 8634878 h 8634878"/>
              <a:gd name="connsiteX94" fmla="*/ 0 w 10621180"/>
              <a:gd name="connsiteY94"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10621180 w 10621180"/>
              <a:gd name="connsiteY92" fmla="*/ 8634878 h 8634878"/>
              <a:gd name="connsiteX93" fmla="*/ 0 w 10621180"/>
              <a:gd name="connsiteY93" fmla="*/ 8634878 h 8634878"/>
              <a:gd name="connsiteX94" fmla="*/ 0 w 10621180"/>
              <a:gd name="connsiteY94"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325199 w 10621180"/>
              <a:gd name="connsiteY92" fmla="*/ 6164580 h 8634878"/>
              <a:gd name="connsiteX93" fmla="*/ 10621180 w 10621180"/>
              <a:gd name="connsiteY93" fmla="*/ 8634878 h 8634878"/>
              <a:gd name="connsiteX94" fmla="*/ 0 w 10621180"/>
              <a:gd name="connsiteY94" fmla="*/ 8634878 h 8634878"/>
              <a:gd name="connsiteX95" fmla="*/ 0 w 10621180"/>
              <a:gd name="connsiteY95"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10621180 w 10621180"/>
              <a:gd name="connsiteY93" fmla="*/ 8634878 h 8634878"/>
              <a:gd name="connsiteX94" fmla="*/ 0 w 10621180"/>
              <a:gd name="connsiteY94" fmla="*/ 8634878 h 8634878"/>
              <a:gd name="connsiteX95" fmla="*/ 0 w 10621180"/>
              <a:gd name="connsiteY95"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889079 w 10621180"/>
              <a:gd name="connsiteY93" fmla="*/ 6576060 h 8634878"/>
              <a:gd name="connsiteX94" fmla="*/ 10621180 w 10621180"/>
              <a:gd name="connsiteY94" fmla="*/ 8634878 h 8634878"/>
              <a:gd name="connsiteX95" fmla="*/ 0 w 10621180"/>
              <a:gd name="connsiteY95" fmla="*/ 8634878 h 8634878"/>
              <a:gd name="connsiteX96" fmla="*/ 0 w 10621180"/>
              <a:gd name="connsiteY96"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10621180 w 10621180"/>
              <a:gd name="connsiteY94" fmla="*/ 8634878 h 8634878"/>
              <a:gd name="connsiteX95" fmla="*/ 0 w 10621180"/>
              <a:gd name="connsiteY95" fmla="*/ 8634878 h 8634878"/>
              <a:gd name="connsiteX96" fmla="*/ 0 w 10621180"/>
              <a:gd name="connsiteY96"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30939 w 10621180"/>
              <a:gd name="connsiteY94" fmla="*/ 6492240 h 8634878"/>
              <a:gd name="connsiteX95" fmla="*/ 10621180 w 10621180"/>
              <a:gd name="connsiteY95" fmla="*/ 8634878 h 8634878"/>
              <a:gd name="connsiteX96" fmla="*/ 0 w 10621180"/>
              <a:gd name="connsiteY96" fmla="*/ 8634878 h 8634878"/>
              <a:gd name="connsiteX97" fmla="*/ 0 w 10621180"/>
              <a:gd name="connsiteY9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439499 w 10621180"/>
              <a:gd name="connsiteY94" fmla="*/ 7139940 h 8634878"/>
              <a:gd name="connsiteX95" fmla="*/ 10621180 w 10621180"/>
              <a:gd name="connsiteY95" fmla="*/ 8634878 h 8634878"/>
              <a:gd name="connsiteX96" fmla="*/ 0 w 10621180"/>
              <a:gd name="connsiteY96" fmla="*/ 8634878 h 8634878"/>
              <a:gd name="connsiteX97" fmla="*/ 0 w 10621180"/>
              <a:gd name="connsiteY9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439499 w 10621180"/>
              <a:gd name="connsiteY94" fmla="*/ 7139940 h 8634878"/>
              <a:gd name="connsiteX95" fmla="*/ 6576659 w 10621180"/>
              <a:gd name="connsiteY95" fmla="*/ 7208520 h 8634878"/>
              <a:gd name="connsiteX96" fmla="*/ 10621180 w 10621180"/>
              <a:gd name="connsiteY96" fmla="*/ 8634878 h 8634878"/>
              <a:gd name="connsiteX97" fmla="*/ 0 w 10621180"/>
              <a:gd name="connsiteY97" fmla="*/ 8634878 h 8634878"/>
              <a:gd name="connsiteX98" fmla="*/ 0 w 10621180"/>
              <a:gd name="connsiteY9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439499 w 10621180"/>
              <a:gd name="connsiteY94" fmla="*/ 7139940 h 8634878"/>
              <a:gd name="connsiteX95" fmla="*/ 6584279 w 10621180"/>
              <a:gd name="connsiteY95" fmla="*/ 7155180 h 8634878"/>
              <a:gd name="connsiteX96" fmla="*/ 10621180 w 10621180"/>
              <a:gd name="connsiteY96" fmla="*/ 8634878 h 8634878"/>
              <a:gd name="connsiteX97" fmla="*/ 0 w 10621180"/>
              <a:gd name="connsiteY97" fmla="*/ 8634878 h 8634878"/>
              <a:gd name="connsiteX98" fmla="*/ 0 w 10621180"/>
              <a:gd name="connsiteY9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439499 w 10621180"/>
              <a:gd name="connsiteY94" fmla="*/ 7139940 h 8634878"/>
              <a:gd name="connsiteX95" fmla="*/ 10621180 w 10621180"/>
              <a:gd name="connsiteY95" fmla="*/ 8634878 h 8634878"/>
              <a:gd name="connsiteX96" fmla="*/ 0 w 10621180"/>
              <a:gd name="connsiteY96" fmla="*/ 8634878 h 8634878"/>
              <a:gd name="connsiteX97" fmla="*/ 0 w 10621180"/>
              <a:gd name="connsiteY9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409019 w 10621180"/>
              <a:gd name="connsiteY94" fmla="*/ 6926580 h 8634878"/>
              <a:gd name="connsiteX95" fmla="*/ 10621180 w 10621180"/>
              <a:gd name="connsiteY95" fmla="*/ 8634878 h 8634878"/>
              <a:gd name="connsiteX96" fmla="*/ 0 w 10621180"/>
              <a:gd name="connsiteY96" fmla="*/ 8634878 h 8634878"/>
              <a:gd name="connsiteX97" fmla="*/ 0 w 10621180"/>
              <a:gd name="connsiteY9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10621180 w 10621180"/>
              <a:gd name="connsiteY95" fmla="*/ 8634878 h 8634878"/>
              <a:gd name="connsiteX96" fmla="*/ 0 w 10621180"/>
              <a:gd name="connsiteY96" fmla="*/ 8634878 h 8634878"/>
              <a:gd name="connsiteX97" fmla="*/ 0 w 10621180"/>
              <a:gd name="connsiteY9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713819 w 10621180"/>
              <a:gd name="connsiteY95" fmla="*/ 6545580 h 8634878"/>
              <a:gd name="connsiteX96" fmla="*/ 10621180 w 10621180"/>
              <a:gd name="connsiteY96" fmla="*/ 8634878 h 8634878"/>
              <a:gd name="connsiteX97" fmla="*/ 0 w 10621180"/>
              <a:gd name="connsiteY97" fmla="*/ 8634878 h 8634878"/>
              <a:gd name="connsiteX98" fmla="*/ 0 w 10621180"/>
              <a:gd name="connsiteY9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10621180 w 10621180"/>
              <a:gd name="connsiteY96" fmla="*/ 8634878 h 8634878"/>
              <a:gd name="connsiteX97" fmla="*/ 0 w 10621180"/>
              <a:gd name="connsiteY97" fmla="*/ 8634878 h 8634878"/>
              <a:gd name="connsiteX98" fmla="*/ 0 w 10621180"/>
              <a:gd name="connsiteY9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6622379 w 10621180"/>
              <a:gd name="connsiteY96" fmla="*/ 7117080 h 8634878"/>
              <a:gd name="connsiteX97" fmla="*/ 10621180 w 10621180"/>
              <a:gd name="connsiteY97" fmla="*/ 8634878 h 8634878"/>
              <a:gd name="connsiteX98" fmla="*/ 0 w 10621180"/>
              <a:gd name="connsiteY98" fmla="*/ 8634878 h 8634878"/>
              <a:gd name="connsiteX99" fmla="*/ 0 w 10621180"/>
              <a:gd name="connsiteY99"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10621180 w 10621180"/>
              <a:gd name="connsiteY97" fmla="*/ 8634878 h 8634878"/>
              <a:gd name="connsiteX98" fmla="*/ 0 w 10621180"/>
              <a:gd name="connsiteY98" fmla="*/ 8634878 h 8634878"/>
              <a:gd name="connsiteX99" fmla="*/ 0 w 10621180"/>
              <a:gd name="connsiteY99"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6751919 w 10621180"/>
              <a:gd name="connsiteY97" fmla="*/ 7101840 h 8634878"/>
              <a:gd name="connsiteX98" fmla="*/ 10621180 w 10621180"/>
              <a:gd name="connsiteY98" fmla="*/ 8634878 h 8634878"/>
              <a:gd name="connsiteX99" fmla="*/ 0 w 10621180"/>
              <a:gd name="connsiteY99" fmla="*/ 8634878 h 8634878"/>
              <a:gd name="connsiteX100" fmla="*/ 0 w 10621180"/>
              <a:gd name="connsiteY100"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10621180 w 10621180"/>
              <a:gd name="connsiteY98" fmla="*/ 8634878 h 8634878"/>
              <a:gd name="connsiteX99" fmla="*/ 0 w 10621180"/>
              <a:gd name="connsiteY99" fmla="*/ 8634878 h 8634878"/>
              <a:gd name="connsiteX100" fmla="*/ 0 w 10621180"/>
              <a:gd name="connsiteY100"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317579 w 10621180"/>
              <a:gd name="connsiteY98" fmla="*/ 7178040 h 8634878"/>
              <a:gd name="connsiteX99" fmla="*/ 10621180 w 10621180"/>
              <a:gd name="connsiteY99" fmla="*/ 8634878 h 8634878"/>
              <a:gd name="connsiteX100" fmla="*/ 0 w 10621180"/>
              <a:gd name="connsiteY100" fmla="*/ 8634878 h 8634878"/>
              <a:gd name="connsiteX101" fmla="*/ 0 w 10621180"/>
              <a:gd name="connsiteY101"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10621180 w 10621180"/>
              <a:gd name="connsiteY99" fmla="*/ 8634878 h 8634878"/>
              <a:gd name="connsiteX100" fmla="*/ 0 w 10621180"/>
              <a:gd name="connsiteY100" fmla="*/ 8634878 h 8634878"/>
              <a:gd name="connsiteX101" fmla="*/ 0 w 10621180"/>
              <a:gd name="connsiteY101"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31879 w 10621180"/>
              <a:gd name="connsiteY99" fmla="*/ 7254240 h 8634878"/>
              <a:gd name="connsiteX100" fmla="*/ 10621180 w 10621180"/>
              <a:gd name="connsiteY100" fmla="*/ 8634878 h 8634878"/>
              <a:gd name="connsiteX101" fmla="*/ 0 w 10621180"/>
              <a:gd name="connsiteY101" fmla="*/ 8634878 h 8634878"/>
              <a:gd name="connsiteX102" fmla="*/ 0 w 10621180"/>
              <a:gd name="connsiteY102"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10621180 w 10621180"/>
              <a:gd name="connsiteY100" fmla="*/ 8634878 h 8634878"/>
              <a:gd name="connsiteX101" fmla="*/ 0 w 10621180"/>
              <a:gd name="connsiteY101" fmla="*/ 8634878 h 8634878"/>
              <a:gd name="connsiteX102" fmla="*/ 0 w 10621180"/>
              <a:gd name="connsiteY102"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61419 w 10621180"/>
              <a:gd name="connsiteY100" fmla="*/ 7239000 h 8634878"/>
              <a:gd name="connsiteX101" fmla="*/ 10621180 w 10621180"/>
              <a:gd name="connsiteY101" fmla="*/ 8634878 h 8634878"/>
              <a:gd name="connsiteX102" fmla="*/ 0 w 10621180"/>
              <a:gd name="connsiteY102" fmla="*/ 8634878 h 8634878"/>
              <a:gd name="connsiteX103" fmla="*/ 0 w 10621180"/>
              <a:gd name="connsiteY103"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10621180 w 10621180"/>
              <a:gd name="connsiteY101" fmla="*/ 8634878 h 8634878"/>
              <a:gd name="connsiteX102" fmla="*/ 0 w 10621180"/>
              <a:gd name="connsiteY102" fmla="*/ 8634878 h 8634878"/>
              <a:gd name="connsiteX103" fmla="*/ 0 w 10621180"/>
              <a:gd name="connsiteY103"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668099 w 10621180"/>
              <a:gd name="connsiteY101" fmla="*/ 7223760 h 8634878"/>
              <a:gd name="connsiteX102" fmla="*/ 10621180 w 10621180"/>
              <a:gd name="connsiteY102" fmla="*/ 8634878 h 8634878"/>
              <a:gd name="connsiteX103" fmla="*/ 0 w 10621180"/>
              <a:gd name="connsiteY103" fmla="*/ 8634878 h 8634878"/>
              <a:gd name="connsiteX104" fmla="*/ 0 w 10621180"/>
              <a:gd name="connsiteY104"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10621180 w 10621180"/>
              <a:gd name="connsiteY102" fmla="*/ 8634878 h 8634878"/>
              <a:gd name="connsiteX103" fmla="*/ 0 w 10621180"/>
              <a:gd name="connsiteY103" fmla="*/ 8634878 h 8634878"/>
              <a:gd name="connsiteX104" fmla="*/ 0 w 10621180"/>
              <a:gd name="connsiteY104"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660479 w 10621180"/>
              <a:gd name="connsiteY102" fmla="*/ 7330440 h 8634878"/>
              <a:gd name="connsiteX103" fmla="*/ 10621180 w 10621180"/>
              <a:gd name="connsiteY103" fmla="*/ 8634878 h 8634878"/>
              <a:gd name="connsiteX104" fmla="*/ 0 w 10621180"/>
              <a:gd name="connsiteY104" fmla="*/ 8634878 h 8634878"/>
              <a:gd name="connsiteX105" fmla="*/ 0 w 10621180"/>
              <a:gd name="connsiteY105"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10621180 w 10621180"/>
              <a:gd name="connsiteY103" fmla="*/ 8634878 h 8634878"/>
              <a:gd name="connsiteX104" fmla="*/ 0 w 10621180"/>
              <a:gd name="connsiteY104" fmla="*/ 8634878 h 8634878"/>
              <a:gd name="connsiteX105" fmla="*/ 0 w 10621180"/>
              <a:gd name="connsiteY105"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73839 w 10621180"/>
              <a:gd name="connsiteY103" fmla="*/ 7368540 h 8634878"/>
              <a:gd name="connsiteX104" fmla="*/ 10621180 w 10621180"/>
              <a:gd name="connsiteY104" fmla="*/ 8634878 h 8634878"/>
              <a:gd name="connsiteX105" fmla="*/ 0 w 10621180"/>
              <a:gd name="connsiteY105" fmla="*/ 8634878 h 8634878"/>
              <a:gd name="connsiteX106" fmla="*/ 0 w 10621180"/>
              <a:gd name="connsiteY106"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10621180 w 10621180"/>
              <a:gd name="connsiteY104" fmla="*/ 8634878 h 8634878"/>
              <a:gd name="connsiteX105" fmla="*/ 0 w 10621180"/>
              <a:gd name="connsiteY105" fmla="*/ 8634878 h 8634878"/>
              <a:gd name="connsiteX106" fmla="*/ 0 w 10621180"/>
              <a:gd name="connsiteY106"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04319 w 10621180"/>
              <a:gd name="connsiteY104" fmla="*/ 7475220 h 8634878"/>
              <a:gd name="connsiteX105" fmla="*/ 10621180 w 10621180"/>
              <a:gd name="connsiteY105" fmla="*/ 8634878 h 8634878"/>
              <a:gd name="connsiteX106" fmla="*/ 0 w 10621180"/>
              <a:gd name="connsiteY106" fmla="*/ 8634878 h 8634878"/>
              <a:gd name="connsiteX107" fmla="*/ 0 w 10621180"/>
              <a:gd name="connsiteY10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10621180 w 10621180"/>
              <a:gd name="connsiteY105" fmla="*/ 8634878 h 8634878"/>
              <a:gd name="connsiteX106" fmla="*/ 0 w 10621180"/>
              <a:gd name="connsiteY106" fmla="*/ 8634878 h 8634878"/>
              <a:gd name="connsiteX107" fmla="*/ 0 w 10621180"/>
              <a:gd name="connsiteY10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7094819 w 10621180"/>
              <a:gd name="connsiteY105" fmla="*/ 7513320 h 8634878"/>
              <a:gd name="connsiteX106" fmla="*/ 10621180 w 10621180"/>
              <a:gd name="connsiteY106" fmla="*/ 8634878 h 8634878"/>
              <a:gd name="connsiteX107" fmla="*/ 0 w 10621180"/>
              <a:gd name="connsiteY107" fmla="*/ 8634878 h 8634878"/>
              <a:gd name="connsiteX108" fmla="*/ 0 w 10621180"/>
              <a:gd name="connsiteY10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10621180 w 10621180"/>
              <a:gd name="connsiteY106" fmla="*/ 8634878 h 8634878"/>
              <a:gd name="connsiteX107" fmla="*/ 0 w 10621180"/>
              <a:gd name="connsiteY107" fmla="*/ 8634878 h 8634878"/>
              <a:gd name="connsiteX108" fmla="*/ 0 w 10621180"/>
              <a:gd name="connsiteY10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7209119 w 10621180"/>
              <a:gd name="connsiteY106" fmla="*/ 7719060 h 8634878"/>
              <a:gd name="connsiteX107" fmla="*/ 10621180 w 10621180"/>
              <a:gd name="connsiteY107" fmla="*/ 8634878 h 8634878"/>
              <a:gd name="connsiteX108" fmla="*/ 0 w 10621180"/>
              <a:gd name="connsiteY108" fmla="*/ 8634878 h 8634878"/>
              <a:gd name="connsiteX109" fmla="*/ 0 w 10621180"/>
              <a:gd name="connsiteY109"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10621180 w 10621180"/>
              <a:gd name="connsiteY107" fmla="*/ 8634878 h 8634878"/>
              <a:gd name="connsiteX108" fmla="*/ 0 w 10621180"/>
              <a:gd name="connsiteY108" fmla="*/ 8634878 h 8634878"/>
              <a:gd name="connsiteX109" fmla="*/ 0 w 10621180"/>
              <a:gd name="connsiteY109"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7026239 w 10621180"/>
              <a:gd name="connsiteY107" fmla="*/ 7833360 h 8634878"/>
              <a:gd name="connsiteX108" fmla="*/ 10621180 w 10621180"/>
              <a:gd name="connsiteY108" fmla="*/ 8634878 h 8634878"/>
              <a:gd name="connsiteX109" fmla="*/ 0 w 10621180"/>
              <a:gd name="connsiteY109" fmla="*/ 8634878 h 8634878"/>
              <a:gd name="connsiteX110" fmla="*/ 0 w 10621180"/>
              <a:gd name="connsiteY110"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10621180 w 10621180"/>
              <a:gd name="connsiteY108" fmla="*/ 8634878 h 8634878"/>
              <a:gd name="connsiteX109" fmla="*/ 0 w 10621180"/>
              <a:gd name="connsiteY109" fmla="*/ 8634878 h 8634878"/>
              <a:gd name="connsiteX110" fmla="*/ 0 w 10621180"/>
              <a:gd name="connsiteY110"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805259 w 10621180"/>
              <a:gd name="connsiteY108" fmla="*/ 8092440 h 8634878"/>
              <a:gd name="connsiteX109" fmla="*/ 10621180 w 10621180"/>
              <a:gd name="connsiteY109" fmla="*/ 8634878 h 8634878"/>
              <a:gd name="connsiteX110" fmla="*/ 0 w 10621180"/>
              <a:gd name="connsiteY110" fmla="*/ 8634878 h 8634878"/>
              <a:gd name="connsiteX111" fmla="*/ 0 w 10621180"/>
              <a:gd name="connsiteY111"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10621180 w 10621180"/>
              <a:gd name="connsiteY109" fmla="*/ 8634878 h 8634878"/>
              <a:gd name="connsiteX110" fmla="*/ 0 w 10621180"/>
              <a:gd name="connsiteY110" fmla="*/ 8634878 h 8634878"/>
              <a:gd name="connsiteX111" fmla="*/ 0 w 10621180"/>
              <a:gd name="connsiteY111"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706199 w 10621180"/>
              <a:gd name="connsiteY109" fmla="*/ 8176260 h 8634878"/>
              <a:gd name="connsiteX110" fmla="*/ 10621180 w 10621180"/>
              <a:gd name="connsiteY110" fmla="*/ 8634878 h 8634878"/>
              <a:gd name="connsiteX111" fmla="*/ 0 w 10621180"/>
              <a:gd name="connsiteY111" fmla="*/ 8634878 h 8634878"/>
              <a:gd name="connsiteX112" fmla="*/ 0 w 10621180"/>
              <a:gd name="connsiteY112"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10621180 w 10621180"/>
              <a:gd name="connsiteY110" fmla="*/ 8634878 h 8634878"/>
              <a:gd name="connsiteX111" fmla="*/ 0 w 10621180"/>
              <a:gd name="connsiteY111" fmla="*/ 8634878 h 8634878"/>
              <a:gd name="connsiteX112" fmla="*/ 0 w 10621180"/>
              <a:gd name="connsiteY112"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896699 w 10621180"/>
              <a:gd name="connsiteY110" fmla="*/ 8214360 h 8634878"/>
              <a:gd name="connsiteX111" fmla="*/ 10621180 w 10621180"/>
              <a:gd name="connsiteY111" fmla="*/ 8634878 h 8634878"/>
              <a:gd name="connsiteX112" fmla="*/ 0 w 10621180"/>
              <a:gd name="connsiteY112" fmla="*/ 8634878 h 8634878"/>
              <a:gd name="connsiteX113" fmla="*/ 0 w 10621180"/>
              <a:gd name="connsiteY113"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10621180 w 10621180"/>
              <a:gd name="connsiteY111" fmla="*/ 8634878 h 8634878"/>
              <a:gd name="connsiteX112" fmla="*/ 0 w 10621180"/>
              <a:gd name="connsiteY112" fmla="*/ 8634878 h 8634878"/>
              <a:gd name="connsiteX113" fmla="*/ 0 w 10621180"/>
              <a:gd name="connsiteY113"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614759 w 10621180"/>
              <a:gd name="connsiteY111" fmla="*/ 8458200 h 8634878"/>
              <a:gd name="connsiteX112" fmla="*/ 10621180 w 10621180"/>
              <a:gd name="connsiteY112" fmla="*/ 8634878 h 8634878"/>
              <a:gd name="connsiteX113" fmla="*/ 0 w 10621180"/>
              <a:gd name="connsiteY113" fmla="*/ 8634878 h 8634878"/>
              <a:gd name="connsiteX114" fmla="*/ 0 w 10621180"/>
              <a:gd name="connsiteY114"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10621180 w 10621180"/>
              <a:gd name="connsiteY112" fmla="*/ 8634878 h 8634878"/>
              <a:gd name="connsiteX113" fmla="*/ 0 w 10621180"/>
              <a:gd name="connsiteY113" fmla="*/ 8634878 h 8634878"/>
              <a:gd name="connsiteX114" fmla="*/ 0 w 10621180"/>
              <a:gd name="connsiteY114"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675719 w 10621180"/>
              <a:gd name="connsiteY112" fmla="*/ 8435340 h 8634878"/>
              <a:gd name="connsiteX113" fmla="*/ 10621180 w 10621180"/>
              <a:gd name="connsiteY113" fmla="*/ 8634878 h 8634878"/>
              <a:gd name="connsiteX114" fmla="*/ 0 w 10621180"/>
              <a:gd name="connsiteY114" fmla="*/ 8634878 h 8634878"/>
              <a:gd name="connsiteX115" fmla="*/ 0 w 10621180"/>
              <a:gd name="connsiteY115"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10621180 w 10621180"/>
              <a:gd name="connsiteY113" fmla="*/ 8634878 h 8634878"/>
              <a:gd name="connsiteX114" fmla="*/ 0 w 10621180"/>
              <a:gd name="connsiteY114" fmla="*/ 8634878 h 8634878"/>
              <a:gd name="connsiteX115" fmla="*/ 0 w 10621180"/>
              <a:gd name="connsiteY115"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972899 w 10621180"/>
              <a:gd name="connsiteY113" fmla="*/ 8176260 h 8634878"/>
              <a:gd name="connsiteX114" fmla="*/ 10621180 w 10621180"/>
              <a:gd name="connsiteY114" fmla="*/ 8634878 h 8634878"/>
              <a:gd name="connsiteX115" fmla="*/ 0 w 10621180"/>
              <a:gd name="connsiteY115" fmla="*/ 8634878 h 8634878"/>
              <a:gd name="connsiteX116" fmla="*/ 0 w 10621180"/>
              <a:gd name="connsiteY116"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10621180 w 10621180"/>
              <a:gd name="connsiteY114" fmla="*/ 8634878 h 8634878"/>
              <a:gd name="connsiteX115" fmla="*/ 0 w 10621180"/>
              <a:gd name="connsiteY115" fmla="*/ 8634878 h 8634878"/>
              <a:gd name="connsiteX116" fmla="*/ 0 w 10621180"/>
              <a:gd name="connsiteY116"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6995759 w 10621180"/>
              <a:gd name="connsiteY114" fmla="*/ 8130540 h 8634878"/>
              <a:gd name="connsiteX115" fmla="*/ 10621180 w 10621180"/>
              <a:gd name="connsiteY115" fmla="*/ 8634878 h 8634878"/>
              <a:gd name="connsiteX116" fmla="*/ 0 w 10621180"/>
              <a:gd name="connsiteY116" fmla="*/ 8634878 h 8634878"/>
              <a:gd name="connsiteX117" fmla="*/ 0 w 10621180"/>
              <a:gd name="connsiteY11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10621180 w 10621180"/>
              <a:gd name="connsiteY115" fmla="*/ 8634878 h 8634878"/>
              <a:gd name="connsiteX116" fmla="*/ 0 w 10621180"/>
              <a:gd name="connsiteY116" fmla="*/ 8634878 h 8634878"/>
              <a:gd name="connsiteX117" fmla="*/ 0 w 10621180"/>
              <a:gd name="connsiteY11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6767159 w 10621180"/>
              <a:gd name="connsiteY115" fmla="*/ 8206740 h 8634878"/>
              <a:gd name="connsiteX116" fmla="*/ 10621180 w 10621180"/>
              <a:gd name="connsiteY116" fmla="*/ 8634878 h 8634878"/>
              <a:gd name="connsiteX117" fmla="*/ 0 w 10621180"/>
              <a:gd name="connsiteY117" fmla="*/ 8634878 h 8634878"/>
              <a:gd name="connsiteX118" fmla="*/ 0 w 10621180"/>
              <a:gd name="connsiteY11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10621180 w 10621180"/>
              <a:gd name="connsiteY116" fmla="*/ 8634878 h 8634878"/>
              <a:gd name="connsiteX117" fmla="*/ 0 w 10621180"/>
              <a:gd name="connsiteY117" fmla="*/ 8634878 h 8634878"/>
              <a:gd name="connsiteX118" fmla="*/ 0 w 10621180"/>
              <a:gd name="connsiteY11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6866219 w 10621180"/>
              <a:gd name="connsiteY116" fmla="*/ 8229600 h 8634878"/>
              <a:gd name="connsiteX117" fmla="*/ 10621180 w 10621180"/>
              <a:gd name="connsiteY117" fmla="*/ 8634878 h 8634878"/>
              <a:gd name="connsiteX118" fmla="*/ 0 w 10621180"/>
              <a:gd name="connsiteY118" fmla="*/ 8634878 h 8634878"/>
              <a:gd name="connsiteX119" fmla="*/ 0 w 10621180"/>
              <a:gd name="connsiteY119"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10621180 w 10621180"/>
              <a:gd name="connsiteY117" fmla="*/ 8634878 h 8634878"/>
              <a:gd name="connsiteX118" fmla="*/ 0 w 10621180"/>
              <a:gd name="connsiteY118" fmla="*/ 8634878 h 8634878"/>
              <a:gd name="connsiteX119" fmla="*/ 0 w 10621180"/>
              <a:gd name="connsiteY119"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7186259 w 10621180"/>
              <a:gd name="connsiteY117" fmla="*/ 8168640 h 8634878"/>
              <a:gd name="connsiteX118" fmla="*/ 10621180 w 10621180"/>
              <a:gd name="connsiteY118" fmla="*/ 8634878 h 8634878"/>
              <a:gd name="connsiteX119" fmla="*/ 0 w 10621180"/>
              <a:gd name="connsiteY119" fmla="*/ 8634878 h 8634878"/>
              <a:gd name="connsiteX120" fmla="*/ 0 w 10621180"/>
              <a:gd name="connsiteY120"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10621180 w 10621180"/>
              <a:gd name="connsiteY118" fmla="*/ 8634878 h 8634878"/>
              <a:gd name="connsiteX119" fmla="*/ 0 w 10621180"/>
              <a:gd name="connsiteY119" fmla="*/ 8634878 h 8634878"/>
              <a:gd name="connsiteX120" fmla="*/ 0 w 10621180"/>
              <a:gd name="connsiteY120"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7346279 w 10621180"/>
              <a:gd name="connsiteY118" fmla="*/ 8229600 h 8634878"/>
              <a:gd name="connsiteX119" fmla="*/ 10621180 w 10621180"/>
              <a:gd name="connsiteY119" fmla="*/ 8634878 h 8634878"/>
              <a:gd name="connsiteX120" fmla="*/ 0 w 10621180"/>
              <a:gd name="connsiteY120" fmla="*/ 8634878 h 8634878"/>
              <a:gd name="connsiteX121" fmla="*/ 0 w 10621180"/>
              <a:gd name="connsiteY121"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16439 w 10621180"/>
              <a:gd name="connsiteY118" fmla="*/ 8046720 h 8634878"/>
              <a:gd name="connsiteX119" fmla="*/ 10621180 w 10621180"/>
              <a:gd name="connsiteY119" fmla="*/ 8634878 h 8634878"/>
              <a:gd name="connsiteX120" fmla="*/ 0 w 10621180"/>
              <a:gd name="connsiteY120" fmla="*/ 8634878 h 8634878"/>
              <a:gd name="connsiteX121" fmla="*/ 0 w 10621180"/>
              <a:gd name="connsiteY121"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10621180 w 10621180"/>
              <a:gd name="connsiteY119" fmla="*/ 8634878 h 8634878"/>
              <a:gd name="connsiteX120" fmla="*/ 0 w 10621180"/>
              <a:gd name="connsiteY120" fmla="*/ 8634878 h 8634878"/>
              <a:gd name="connsiteX121" fmla="*/ 0 w 10621180"/>
              <a:gd name="connsiteY121"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7605359 w 10621180"/>
              <a:gd name="connsiteY119" fmla="*/ 8321040 h 8634878"/>
              <a:gd name="connsiteX120" fmla="*/ 10621180 w 10621180"/>
              <a:gd name="connsiteY120" fmla="*/ 8634878 h 8634878"/>
              <a:gd name="connsiteX121" fmla="*/ 0 w 10621180"/>
              <a:gd name="connsiteY121" fmla="*/ 8634878 h 8634878"/>
              <a:gd name="connsiteX122" fmla="*/ 0 w 10621180"/>
              <a:gd name="connsiteY122"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10621180 w 10621180"/>
              <a:gd name="connsiteY120" fmla="*/ 8634878 h 8634878"/>
              <a:gd name="connsiteX121" fmla="*/ 0 w 10621180"/>
              <a:gd name="connsiteY121" fmla="*/ 8634878 h 8634878"/>
              <a:gd name="connsiteX122" fmla="*/ 0 w 10621180"/>
              <a:gd name="connsiteY122"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7826339 w 10621180"/>
              <a:gd name="connsiteY120" fmla="*/ 8404860 h 8634878"/>
              <a:gd name="connsiteX121" fmla="*/ 10621180 w 10621180"/>
              <a:gd name="connsiteY121" fmla="*/ 8634878 h 8634878"/>
              <a:gd name="connsiteX122" fmla="*/ 0 w 10621180"/>
              <a:gd name="connsiteY122" fmla="*/ 8634878 h 8634878"/>
              <a:gd name="connsiteX123" fmla="*/ 0 w 10621180"/>
              <a:gd name="connsiteY123"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4603079 w 10621180"/>
              <a:gd name="connsiteY120" fmla="*/ 8092440 h 8634878"/>
              <a:gd name="connsiteX121" fmla="*/ 10621180 w 10621180"/>
              <a:gd name="connsiteY121" fmla="*/ 8634878 h 8634878"/>
              <a:gd name="connsiteX122" fmla="*/ 0 w 10621180"/>
              <a:gd name="connsiteY122" fmla="*/ 8634878 h 8634878"/>
              <a:gd name="connsiteX123" fmla="*/ 0 w 10621180"/>
              <a:gd name="connsiteY123"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4603079 w 10621180"/>
              <a:gd name="connsiteY120" fmla="*/ 8092440 h 8634878"/>
              <a:gd name="connsiteX121" fmla="*/ 7079579 w 10621180"/>
              <a:gd name="connsiteY121" fmla="*/ 8328660 h 8634878"/>
              <a:gd name="connsiteX122" fmla="*/ 10621180 w 10621180"/>
              <a:gd name="connsiteY122" fmla="*/ 8634878 h 8634878"/>
              <a:gd name="connsiteX123" fmla="*/ 0 w 10621180"/>
              <a:gd name="connsiteY123" fmla="*/ 8634878 h 8634878"/>
              <a:gd name="connsiteX124" fmla="*/ 0 w 10621180"/>
              <a:gd name="connsiteY124"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4603079 w 10621180"/>
              <a:gd name="connsiteY120" fmla="*/ 8092440 h 8634878"/>
              <a:gd name="connsiteX121" fmla="*/ 4549739 w 10621180"/>
              <a:gd name="connsiteY121" fmla="*/ 8001000 h 8634878"/>
              <a:gd name="connsiteX122" fmla="*/ 10621180 w 10621180"/>
              <a:gd name="connsiteY122" fmla="*/ 8634878 h 8634878"/>
              <a:gd name="connsiteX123" fmla="*/ 0 w 10621180"/>
              <a:gd name="connsiteY123" fmla="*/ 8634878 h 8634878"/>
              <a:gd name="connsiteX124" fmla="*/ 0 w 10621180"/>
              <a:gd name="connsiteY124"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4603079 w 10621180"/>
              <a:gd name="connsiteY120" fmla="*/ 8092440 h 8634878"/>
              <a:gd name="connsiteX121" fmla="*/ 4549739 w 10621180"/>
              <a:gd name="connsiteY121" fmla="*/ 8001000 h 8634878"/>
              <a:gd name="connsiteX122" fmla="*/ 7460579 w 10621180"/>
              <a:gd name="connsiteY122" fmla="*/ 8290560 h 8634878"/>
              <a:gd name="connsiteX123" fmla="*/ 10621180 w 10621180"/>
              <a:gd name="connsiteY123" fmla="*/ 8634878 h 8634878"/>
              <a:gd name="connsiteX124" fmla="*/ 0 w 10621180"/>
              <a:gd name="connsiteY124" fmla="*/ 8634878 h 8634878"/>
              <a:gd name="connsiteX125" fmla="*/ 0 w 10621180"/>
              <a:gd name="connsiteY125"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4603079 w 10621180"/>
              <a:gd name="connsiteY120" fmla="*/ 8092440 h 8634878"/>
              <a:gd name="connsiteX121" fmla="*/ 4549739 w 10621180"/>
              <a:gd name="connsiteY121" fmla="*/ 8001000 h 8634878"/>
              <a:gd name="connsiteX122" fmla="*/ 3802979 w 10621180"/>
              <a:gd name="connsiteY122" fmla="*/ 8481060 h 8634878"/>
              <a:gd name="connsiteX123" fmla="*/ 10621180 w 10621180"/>
              <a:gd name="connsiteY123" fmla="*/ 8634878 h 8634878"/>
              <a:gd name="connsiteX124" fmla="*/ 0 w 10621180"/>
              <a:gd name="connsiteY124" fmla="*/ 8634878 h 8634878"/>
              <a:gd name="connsiteX125" fmla="*/ 0 w 10621180"/>
              <a:gd name="connsiteY125"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4603079 w 10621180"/>
              <a:gd name="connsiteY120" fmla="*/ 8092440 h 8634878"/>
              <a:gd name="connsiteX121" fmla="*/ 4549739 w 10621180"/>
              <a:gd name="connsiteY121" fmla="*/ 8001000 h 8634878"/>
              <a:gd name="connsiteX122" fmla="*/ 3802979 w 10621180"/>
              <a:gd name="connsiteY122" fmla="*/ 8481060 h 8634878"/>
              <a:gd name="connsiteX123" fmla="*/ 4397339 w 10621180"/>
              <a:gd name="connsiteY123" fmla="*/ 8481060 h 8634878"/>
              <a:gd name="connsiteX124" fmla="*/ 10621180 w 10621180"/>
              <a:gd name="connsiteY124" fmla="*/ 8634878 h 8634878"/>
              <a:gd name="connsiteX125" fmla="*/ 0 w 10621180"/>
              <a:gd name="connsiteY125" fmla="*/ 8634878 h 8634878"/>
              <a:gd name="connsiteX126" fmla="*/ 0 w 10621180"/>
              <a:gd name="connsiteY126"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4603079 w 10621180"/>
              <a:gd name="connsiteY120" fmla="*/ 8092440 h 8634878"/>
              <a:gd name="connsiteX121" fmla="*/ 4549739 w 10621180"/>
              <a:gd name="connsiteY121" fmla="*/ 8001000 h 8634878"/>
              <a:gd name="connsiteX122" fmla="*/ 3802979 w 10621180"/>
              <a:gd name="connsiteY122" fmla="*/ 8481060 h 8634878"/>
              <a:gd name="connsiteX123" fmla="*/ 3665819 w 10621180"/>
              <a:gd name="connsiteY123" fmla="*/ 8496300 h 8634878"/>
              <a:gd name="connsiteX124" fmla="*/ 10621180 w 10621180"/>
              <a:gd name="connsiteY124" fmla="*/ 8634878 h 8634878"/>
              <a:gd name="connsiteX125" fmla="*/ 0 w 10621180"/>
              <a:gd name="connsiteY125" fmla="*/ 8634878 h 8634878"/>
              <a:gd name="connsiteX126" fmla="*/ 0 w 10621180"/>
              <a:gd name="connsiteY126"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4603079 w 10621180"/>
              <a:gd name="connsiteY120" fmla="*/ 8092440 h 8634878"/>
              <a:gd name="connsiteX121" fmla="*/ 4549739 w 10621180"/>
              <a:gd name="connsiteY121" fmla="*/ 8001000 h 8634878"/>
              <a:gd name="connsiteX122" fmla="*/ 3802979 w 10621180"/>
              <a:gd name="connsiteY122" fmla="*/ 8481060 h 8634878"/>
              <a:gd name="connsiteX123" fmla="*/ 3665819 w 10621180"/>
              <a:gd name="connsiteY123" fmla="*/ 8496300 h 8634878"/>
              <a:gd name="connsiteX124" fmla="*/ 4862159 w 10621180"/>
              <a:gd name="connsiteY124" fmla="*/ 8519160 h 8634878"/>
              <a:gd name="connsiteX125" fmla="*/ 10621180 w 10621180"/>
              <a:gd name="connsiteY125" fmla="*/ 8634878 h 8634878"/>
              <a:gd name="connsiteX126" fmla="*/ 0 w 10621180"/>
              <a:gd name="connsiteY126" fmla="*/ 8634878 h 8634878"/>
              <a:gd name="connsiteX127" fmla="*/ 0 w 10621180"/>
              <a:gd name="connsiteY12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4603079 w 10621180"/>
              <a:gd name="connsiteY120" fmla="*/ 8092440 h 8634878"/>
              <a:gd name="connsiteX121" fmla="*/ 4549739 w 10621180"/>
              <a:gd name="connsiteY121" fmla="*/ 8001000 h 8634878"/>
              <a:gd name="connsiteX122" fmla="*/ 3802979 w 10621180"/>
              <a:gd name="connsiteY122" fmla="*/ 8481060 h 8634878"/>
              <a:gd name="connsiteX123" fmla="*/ 3665819 w 10621180"/>
              <a:gd name="connsiteY123" fmla="*/ 8496300 h 8634878"/>
              <a:gd name="connsiteX124" fmla="*/ 3559139 w 10621180"/>
              <a:gd name="connsiteY124" fmla="*/ 8404860 h 8634878"/>
              <a:gd name="connsiteX125" fmla="*/ 10621180 w 10621180"/>
              <a:gd name="connsiteY125" fmla="*/ 8634878 h 8634878"/>
              <a:gd name="connsiteX126" fmla="*/ 0 w 10621180"/>
              <a:gd name="connsiteY126" fmla="*/ 8634878 h 8634878"/>
              <a:gd name="connsiteX127" fmla="*/ 0 w 10621180"/>
              <a:gd name="connsiteY127"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4603079 w 10621180"/>
              <a:gd name="connsiteY120" fmla="*/ 8092440 h 8634878"/>
              <a:gd name="connsiteX121" fmla="*/ 4549739 w 10621180"/>
              <a:gd name="connsiteY121" fmla="*/ 8001000 h 8634878"/>
              <a:gd name="connsiteX122" fmla="*/ 3802979 w 10621180"/>
              <a:gd name="connsiteY122" fmla="*/ 8481060 h 8634878"/>
              <a:gd name="connsiteX123" fmla="*/ 3665819 w 10621180"/>
              <a:gd name="connsiteY123" fmla="*/ 8496300 h 8634878"/>
              <a:gd name="connsiteX124" fmla="*/ 3559139 w 10621180"/>
              <a:gd name="connsiteY124" fmla="*/ 8404860 h 8634878"/>
              <a:gd name="connsiteX125" fmla="*/ 5022179 w 10621180"/>
              <a:gd name="connsiteY125" fmla="*/ 8450580 h 8634878"/>
              <a:gd name="connsiteX126" fmla="*/ 10621180 w 10621180"/>
              <a:gd name="connsiteY126" fmla="*/ 8634878 h 8634878"/>
              <a:gd name="connsiteX127" fmla="*/ 0 w 10621180"/>
              <a:gd name="connsiteY127" fmla="*/ 8634878 h 8634878"/>
              <a:gd name="connsiteX128" fmla="*/ 0 w 10621180"/>
              <a:gd name="connsiteY12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4603079 w 10621180"/>
              <a:gd name="connsiteY120" fmla="*/ 8092440 h 8634878"/>
              <a:gd name="connsiteX121" fmla="*/ 4549739 w 10621180"/>
              <a:gd name="connsiteY121" fmla="*/ 8001000 h 8634878"/>
              <a:gd name="connsiteX122" fmla="*/ 3802979 w 10621180"/>
              <a:gd name="connsiteY122" fmla="*/ 8481060 h 8634878"/>
              <a:gd name="connsiteX123" fmla="*/ 3665819 w 10621180"/>
              <a:gd name="connsiteY123" fmla="*/ 8496300 h 8634878"/>
              <a:gd name="connsiteX124" fmla="*/ 3559139 w 10621180"/>
              <a:gd name="connsiteY124" fmla="*/ 8404860 h 8634878"/>
              <a:gd name="connsiteX125" fmla="*/ 3429599 w 10621180"/>
              <a:gd name="connsiteY125" fmla="*/ 8145780 h 8634878"/>
              <a:gd name="connsiteX126" fmla="*/ 10621180 w 10621180"/>
              <a:gd name="connsiteY126" fmla="*/ 8634878 h 8634878"/>
              <a:gd name="connsiteX127" fmla="*/ 0 w 10621180"/>
              <a:gd name="connsiteY127" fmla="*/ 8634878 h 8634878"/>
              <a:gd name="connsiteX128" fmla="*/ 0 w 10621180"/>
              <a:gd name="connsiteY128"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4603079 w 10621180"/>
              <a:gd name="connsiteY120" fmla="*/ 8092440 h 8634878"/>
              <a:gd name="connsiteX121" fmla="*/ 4549739 w 10621180"/>
              <a:gd name="connsiteY121" fmla="*/ 8001000 h 8634878"/>
              <a:gd name="connsiteX122" fmla="*/ 3802979 w 10621180"/>
              <a:gd name="connsiteY122" fmla="*/ 8481060 h 8634878"/>
              <a:gd name="connsiteX123" fmla="*/ 3665819 w 10621180"/>
              <a:gd name="connsiteY123" fmla="*/ 8496300 h 8634878"/>
              <a:gd name="connsiteX124" fmla="*/ 3559139 w 10621180"/>
              <a:gd name="connsiteY124" fmla="*/ 8404860 h 8634878"/>
              <a:gd name="connsiteX125" fmla="*/ 3429599 w 10621180"/>
              <a:gd name="connsiteY125" fmla="*/ 8145780 h 8634878"/>
              <a:gd name="connsiteX126" fmla="*/ 5045039 w 10621180"/>
              <a:gd name="connsiteY126" fmla="*/ 8267700 h 8634878"/>
              <a:gd name="connsiteX127" fmla="*/ 10621180 w 10621180"/>
              <a:gd name="connsiteY127" fmla="*/ 8634878 h 8634878"/>
              <a:gd name="connsiteX128" fmla="*/ 0 w 10621180"/>
              <a:gd name="connsiteY128" fmla="*/ 8634878 h 8634878"/>
              <a:gd name="connsiteX129" fmla="*/ 0 w 10621180"/>
              <a:gd name="connsiteY129"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4603079 w 10621180"/>
              <a:gd name="connsiteY120" fmla="*/ 8092440 h 8634878"/>
              <a:gd name="connsiteX121" fmla="*/ 4549739 w 10621180"/>
              <a:gd name="connsiteY121" fmla="*/ 8001000 h 8634878"/>
              <a:gd name="connsiteX122" fmla="*/ 3802979 w 10621180"/>
              <a:gd name="connsiteY122" fmla="*/ 8481060 h 8634878"/>
              <a:gd name="connsiteX123" fmla="*/ 3665819 w 10621180"/>
              <a:gd name="connsiteY123" fmla="*/ 8496300 h 8634878"/>
              <a:gd name="connsiteX124" fmla="*/ 3559139 w 10621180"/>
              <a:gd name="connsiteY124" fmla="*/ 8404860 h 8634878"/>
              <a:gd name="connsiteX125" fmla="*/ 3429599 w 10621180"/>
              <a:gd name="connsiteY125" fmla="*/ 8145780 h 8634878"/>
              <a:gd name="connsiteX126" fmla="*/ 2781899 w 10621180"/>
              <a:gd name="connsiteY126" fmla="*/ 7947660 h 8634878"/>
              <a:gd name="connsiteX127" fmla="*/ 10621180 w 10621180"/>
              <a:gd name="connsiteY127" fmla="*/ 8634878 h 8634878"/>
              <a:gd name="connsiteX128" fmla="*/ 0 w 10621180"/>
              <a:gd name="connsiteY128" fmla="*/ 8634878 h 8634878"/>
              <a:gd name="connsiteX129" fmla="*/ 0 w 10621180"/>
              <a:gd name="connsiteY129"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4603079 w 10621180"/>
              <a:gd name="connsiteY120" fmla="*/ 8092440 h 8634878"/>
              <a:gd name="connsiteX121" fmla="*/ 4549739 w 10621180"/>
              <a:gd name="connsiteY121" fmla="*/ 8001000 h 8634878"/>
              <a:gd name="connsiteX122" fmla="*/ 3802979 w 10621180"/>
              <a:gd name="connsiteY122" fmla="*/ 8481060 h 8634878"/>
              <a:gd name="connsiteX123" fmla="*/ 3665819 w 10621180"/>
              <a:gd name="connsiteY123" fmla="*/ 8496300 h 8634878"/>
              <a:gd name="connsiteX124" fmla="*/ 3559139 w 10621180"/>
              <a:gd name="connsiteY124" fmla="*/ 8404860 h 8634878"/>
              <a:gd name="connsiteX125" fmla="*/ 3429599 w 10621180"/>
              <a:gd name="connsiteY125" fmla="*/ 8145780 h 8634878"/>
              <a:gd name="connsiteX126" fmla="*/ 2781899 w 10621180"/>
              <a:gd name="connsiteY126" fmla="*/ 7947660 h 8634878"/>
              <a:gd name="connsiteX127" fmla="*/ 6896699 w 10621180"/>
              <a:gd name="connsiteY127" fmla="*/ 8305800 h 8634878"/>
              <a:gd name="connsiteX128" fmla="*/ 10621180 w 10621180"/>
              <a:gd name="connsiteY128" fmla="*/ 8634878 h 8634878"/>
              <a:gd name="connsiteX129" fmla="*/ 0 w 10621180"/>
              <a:gd name="connsiteY129" fmla="*/ 8634878 h 8634878"/>
              <a:gd name="connsiteX130" fmla="*/ 0 w 10621180"/>
              <a:gd name="connsiteY130"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4603079 w 10621180"/>
              <a:gd name="connsiteY120" fmla="*/ 8092440 h 8634878"/>
              <a:gd name="connsiteX121" fmla="*/ 4549739 w 10621180"/>
              <a:gd name="connsiteY121" fmla="*/ 8001000 h 8634878"/>
              <a:gd name="connsiteX122" fmla="*/ 3802979 w 10621180"/>
              <a:gd name="connsiteY122" fmla="*/ 8481060 h 8634878"/>
              <a:gd name="connsiteX123" fmla="*/ 3665819 w 10621180"/>
              <a:gd name="connsiteY123" fmla="*/ 8496300 h 8634878"/>
              <a:gd name="connsiteX124" fmla="*/ 3559139 w 10621180"/>
              <a:gd name="connsiteY124" fmla="*/ 8404860 h 8634878"/>
              <a:gd name="connsiteX125" fmla="*/ 3429599 w 10621180"/>
              <a:gd name="connsiteY125" fmla="*/ 8145780 h 8634878"/>
              <a:gd name="connsiteX126" fmla="*/ 2781899 w 10621180"/>
              <a:gd name="connsiteY126" fmla="*/ 7947660 h 8634878"/>
              <a:gd name="connsiteX127" fmla="*/ 2362799 w 10621180"/>
              <a:gd name="connsiteY127" fmla="*/ 7749540 h 8634878"/>
              <a:gd name="connsiteX128" fmla="*/ 10621180 w 10621180"/>
              <a:gd name="connsiteY128" fmla="*/ 8634878 h 8634878"/>
              <a:gd name="connsiteX129" fmla="*/ 0 w 10621180"/>
              <a:gd name="connsiteY129" fmla="*/ 8634878 h 8634878"/>
              <a:gd name="connsiteX130" fmla="*/ 0 w 10621180"/>
              <a:gd name="connsiteY130"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4603079 w 10621180"/>
              <a:gd name="connsiteY120" fmla="*/ 8092440 h 8634878"/>
              <a:gd name="connsiteX121" fmla="*/ 4549739 w 10621180"/>
              <a:gd name="connsiteY121" fmla="*/ 8001000 h 8634878"/>
              <a:gd name="connsiteX122" fmla="*/ 3802979 w 10621180"/>
              <a:gd name="connsiteY122" fmla="*/ 8481060 h 8634878"/>
              <a:gd name="connsiteX123" fmla="*/ 3665819 w 10621180"/>
              <a:gd name="connsiteY123" fmla="*/ 8496300 h 8634878"/>
              <a:gd name="connsiteX124" fmla="*/ 3559139 w 10621180"/>
              <a:gd name="connsiteY124" fmla="*/ 8404860 h 8634878"/>
              <a:gd name="connsiteX125" fmla="*/ 3429599 w 10621180"/>
              <a:gd name="connsiteY125" fmla="*/ 8145780 h 8634878"/>
              <a:gd name="connsiteX126" fmla="*/ 2781899 w 10621180"/>
              <a:gd name="connsiteY126" fmla="*/ 7947660 h 8634878"/>
              <a:gd name="connsiteX127" fmla="*/ 2362799 w 10621180"/>
              <a:gd name="connsiteY127" fmla="*/ 7749540 h 8634878"/>
              <a:gd name="connsiteX128" fmla="*/ 7140539 w 10621180"/>
              <a:gd name="connsiteY128" fmla="*/ 8267700 h 8634878"/>
              <a:gd name="connsiteX129" fmla="*/ 10621180 w 10621180"/>
              <a:gd name="connsiteY129" fmla="*/ 8634878 h 8634878"/>
              <a:gd name="connsiteX130" fmla="*/ 0 w 10621180"/>
              <a:gd name="connsiteY130" fmla="*/ 8634878 h 8634878"/>
              <a:gd name="connsiteX131" fmla="*/ 0 w 10621180"/>
              <a:gd name="connsiteY131"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4603079 w 10621180"/>
              <a:gd name="connsiteY120" fmla="*/ 8092440 h 8634878"/>
              <a:gd name="connsiteX121" fmla="*/ 4549739 w 10621180"/>
              <a:gd name="connsiteY121" fmla="*/ 8001000 h 8634878"/>
              <a:gd name="connsiteX122" fmla="*/ 3802979 w 10621180"/>
              <a:gd name="connsiteY122" fmla="*/ 8481060 h 8634878"/>
              <a:gd name="connsiteX123" fmla="*/ 3665819 w 10621180"/>
              <a:gd name="connsiteY123" fmla="*/ 8496300 h 8634878"/>
              <a:gd name="connsiteX124" fmla="*/ 3559139 w 10621180"/>
              <a:gd name="connsiteY124" fmla="*/ 8404860 h 8634878"/>
              <a:gd name="connsiteX125" fmla="*/ 3429599 w 10621180"/>
              <a:gd name="connsiteY125" fmla="*/ 8145780 h 8634878"/>
              <a:gd name="connsiteX126" fmla="*/ 2781899 w 10621180"/>
              <a:gd name="connsiteY126" fmla="*/ 7947660 h 8634878"/>
              <a:gd name="connsiteX127" fmla="*/ 2362799 w 10621180"/>
              <a:gd name="connsiteY127" fmla="*/ 7749540 h 8634878"/>
              <a:gd name="connsiteX128" fmla="*/ 1501739 w 10621180"/>
              <a:gd name="connsiteY128" fmla="*/ 7452360 h 8634878"/>
              <a:gd name="connsiteX129" fmla="*/ 10621180 w 10621180"/>
              <a:gd name="connsiteY129" fmla="*/ 8634878 h 8634878"/>
              <a:gd name="connsiteX130" fmla="*/ 0 w 10621180"/>
              <a:gd name="connsiteY130" fmla="*/ 8634878 h 8634878"/>
              <a:gd name="connsiteX131" fmla="*/ 0 w 10621180"/>
              <a:gd name="connsiteY131"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4603079 w 10621180"/>
              <a:gd name="connsiteY120" fmla="*/ 8092440 h 8634878"/>
              <a:gd name="connsiteX121" fmla="*/ 4549739 w 10621180"/>
              <a:gd name="connsiteY121" fmla="*/ 8001000 h 8634878"/>
              <a:gd name="connsiteX122" fmla="*/ 3802979 w 10621180"/>
              <a:gd name="connsiteY122" fmla="*/ 8481060 h 8634878"/>
              <a:gd name="connsiteX123" fmla="*/ 3665819 w 10621180"/>
              <a:gd name="connsiteY123" fmla="*/ 8496300 h 8634878"/>
              <a:gd name="connsiteX124" fmla="*/ 3559139 w 10621180"/>
              <a:gd name="connsiteY124" fmla="*/ 8404860 h 8634878"/>
              <a:gd name="connsiteX125" fmla="*/ 3429599 w 10621180"/>
              <a:gd name="connsiteY125" fmla="*/ 8145780 h 8634878"/>
              <a:gd name="connsiteX126" fmla="*/ 2781899 w 10621180"/>
              <a:gd name="connsiteY126" fmla="*/ 7947660 h 8634878"/>
              <a:gd name="connsiteX127" fmla="*/ 2362799 w 10621180"/>
              <a:gd name="connsiteY127" fmla="*/ 7749540 h 8634878"/>
              <a:gd name="connsiteX128" fmla="*/ 1501739 w 10621180"/>
              <a:gd name="connsiteY128" fmla="*/ 7452360 h 8634878"/>
              <a:gd name="connsiteX129" fmla="*/ 7338659 w 10621180"/>
              <a:gd name="connsiteY129" fmla="*/ 8221980 h 8634878"/>
              <a:gd name="connsiteX130" fmla="*/ 10621180 w 10621180"/>
              <a:gd name="connsiteY130" fmla="*/ 8634878 h 8634878"/>
              <a:gd name="connsiteX131" fmla="*/ 0 w 10621180"/>
              <a:gd name="connsiteY131" fmla="*/ 8634878 h 8634878"/>
              <a:gd name="connsiteX132" fmla="*/ 0 w 10621180"/>
              <a:gd name="connsiteY132" fmla="*/ 3324288 h 8634878"/>
              <a:gd name="connsiteX0" fmla="*/ 0 w 10621180"/>
              <a:gd name="connsiteY0" fmla="*/ 3324288 h 8634878"/>
              <a:gd name="connsiteX1" fmla="*/ 194480 w 10621180"/>
              <a:gd name="connsiteY1" fmla="*/ 3133788 h 8634878"/>
              <a:gd name="connsiteX2" fmla="*/ 404459 w 10621180"/>
              <a:gd name="connsiteY2" fmla="*/ 3002279 h 8634878"/>
              <a:gd name="connsiteX3" fmla="*/ 734659 w 10621180"/>
              <a:gd name="connsiteY3" fmla="*/ 2913380 h 8634878"/>
              <a:gd name="connsiteX4" fmla="*/ 854039 w 10621180"/>
              <a:gd name="connsiteY4" fmla="*/ 2743200 h 8634878"/>
              <a:gd name="connsiteX5" fmla="*/ 907379 w 10621180"/>
              <a:gd name="connsiteY5" fmla="*/ 2621280 h 8634878"/>
              <a:gd name="connsiteX6" fmla="*/ 1120739 w 10621180"/>
              <a:gd name="connsiteY6" fmla="*/ 2514600 h 8634878"/>
              <a:gd name="connsiteX7" fmla="*/ 1395059 w 10621180"/>
              <a:gd name="connsiteY7" fmla="*/ 2392680 h 8634878"/>
              <a:gd name="connsiteX8" fmla="*/ 1547459 w 10621180"/>
              <a:gd name="connsiteY8" fmla="*/ 2308860 h 8634878"/>
              <a:gd name="connsiteX9" fmla="*/ 1593179 w 10621180"/>
              <a:gd name="connsiteY9" fmla="*/ 2209800 h 8634878"/>
              <a:gd name="connsiteX10" fmla="*/ 1616039 w 10621180"/>
              <a:gd name="connsiteY10" fmla="*/ 2125980 h 8634878"/>
              <a:gd name="connsiteX11" fmla="*/ 1501739 w 10621180"/>
              <a:gd name="connsiteY11" fmla="*/ 1912620 h 8634878"/>
              <a:gd name="connsiteX12" fmla="*/ 1524599 w 10621180"/>
              <a:gd name="connsiteY12" fmla="*/ 1744980 h 8634878"/>
              <a:gd name="connsiteX13" fmla="*/ 1600799 w 10621180"/>
              <a:gd name="connsiteY13" fmla="*/ 1615440 h 8634878"/>
              <a:gd name="connsiteX14" fmla="*/ 1791299 w 10621180"/>
              <a:gd name="connsiteY14" fmla="*/ 1592580 h 8634878"/>
              <a:gd name="connsiteX15" fmla="*/ 1951319 w 10621180"/>
              <a:gd name="connsiteY15" fmla="*/ 1600200 h 8634878"/>
              <a:gd name="connsiteX16" fmla="*/ 2134199 w 10621180"/>
              <a:gd name="connsiteY16" fmla="*/ 1684020 h 8634878"/>
              <a:gd name="connsiteX17" fmla="*/ 2248499 w 10621180"/>
              <a:gd name="connsiteY17" fmla="*/ 1760220 h 8634878"/>
              <a:gd name="connsiteX18" fmla="*/ 2423759 w 10621180"/>
              <a:gd name="connsiteY18" fmla="*/ 1760220 h 8634878"/>
              <a:gd name="connsiteX19" fmla="*/ 2454239 w 10621180"/>
              <a:gd name="connsiteY19" fmla="*/ 1638300 h 8634878"/>
              <a:gd name="connsiteX20" fmla="*/ 2675219 w 10621180"/>
              <a:gd name="connsiteY20" fmla="*/ 1493520 h 8634878"/>
              <a:gd name="connsiteX21" fmla="*/ 2858099 w 10621180"/>
              <a:gd name="connsiteY21" fmla="*/ 1417320 h 8634878"/>
              <a:gd name="connsiteX22" fmla="*/ 2949539 w 10621180"/>
              <a:gd name="connsiteY22" fmla="*/ 1242060 h 8634878"/>
              <a:gd name="connsiteX23" fmla="*/ 3056219 w 10621180"/>
              <a:gd name="connsiteY23" fmla="*/ 922020 h 8634878"/>
              <a:gd name="connsiteX24" fmla="*/ 3193379 w 10621180"/>
              <a:gd name="connsiteY24" fmla="*/ 807720 h 8634878"/>
              <a:gd name="connsiteX25" fmla="*/ 3284819 w 10621180"/>
              <a:gd name="connsiteY25" fmla="*/ 792480 h 8634878"/>
              <a:gd name="connsiteX26" fmla="*/ 3399119 w 10621180"/>
              <a:gd name="connsiteY26" fmla="*/ 845820 h 8634878"/>
              <a:gd name="connsiteX27" fmla="*/ 3612479 w 10621180"/>
              <a:gd name="connsiteY27" fmla="*/ 845820 h 8634878"/>
              <a:gd name="connsiteX28" fmla="*/ 3559139 w 10621180"/>
              <a:gd name="connsiteY28" fmla="*/ 967740 h 8634878"/>
              <a:gd name="connsiteX29" fmla="*/ 3871559 w 10621180"/>
              <a:gd name="connsiteY29" fmla="*/ 1143000 h 8634878"/>
              <a:gd name="connsiteX30" fmla="*/ 4077299 w 10621180"/>
              <a:gd name="connsiteY30" fmla="*/ 967740 h 8634878"/>
              <a:gd name="connsiteX31" fmla="*/ 4298279 w 10621180"/>
              <a:gd name="connsiteY31" fmla="*/ 845820 h 8634878"/>
              <a:gd name="connsiteX32" fmla="*/ 4519259 w 10621180"/>
              <a:gd name="connsiteY32" fmla="*/ 937260 h 8634878"/>
              <a:gd name="connsiteX33" fmla="*/ 4580219 w 10621180"/>
              <a:gd name="connsiteY33" fmla="*/ 982980 h 8634878"/>
              <a:gd name="connsiteX34" fmla="*/ 4801199 w 10621180"/>
              <a:gd name="connsiteY34" fmla="*/ 769620 h 8634878"/>
              <a:gd name="connsiteX35" fmla="*/ 4709759 w 10621180"/>
              <a:gd name="connsiteY35" fmla="*/ 678180 h 8634878"/>
              <a:gd name="connsiteX36" fmla="*/ 4846919 w 10621180"/>
              <a:gd name="connsiteY36" fmla="*/ 426720 h 8634878"/>
              <a:gd name="connsiteX37" fmla="*/ 4915499 w 10621180"/>
              <a:gd name="connsiteY37" fmla="*/ 358140 h 8634878"/>
              <a:gd name="connsiteX38" fmla="*/ 5105999 w 10621180"/>
              <a:gd name="connsiteY38" fmla="*/ 335280 h 8634878"/>
              <a:gd name="connsiteX39" fmla="*/ 5205059 w 10621180"/>
              <a:gd name="connsiteY39" fmla="*/ 121920 h 8634878"/>
              <a:gd name="connsiteX40" fmla="*/ 5296499 w 10621180"/>
              <a:gd name="connsiteY40" fmla="*/ 0 h 8634878"/>
              <a:gd name="connsiteX41" fmla="*/ 5403179 w 10621180"/>
              <a:gd name="connsiteY41" fmla="*/ 30480 h 8634878"/>
              <a:gd name="connsiteX42" fmla="*/ 5525099 w 10621180"/>
              <a:gd name="connsiteY42" fmla="*/ 22860 h 8634878"/>
              <a:gd name="connsiteX43" fmla="*/ 5570819 w 10621180"/>
              <a:gd name="connsiteY43" fmla="*/ 121920 h 8634878"/>
              <a:gd name="connsiteX44" fmla="*/ 5502239 w 10621180"/>
              <a:gd name="connsiteY44" fmla="*/ 297180 h 8634878"/>
              <a:gd name="connsiteX45" fmla="*/ 5494619 w 10621180"/>
              <a:gd name="connsiteY45" fmla="*/ 411480 h 8634878"/>
              <a:gd name="connsiteX46" fmla="*/ 5525099 w 10621180"/>
              <a:gd name="connsiteY46" fmla="*/ 510540 h 8634878"/>
              <a:gd name="connsiteX47" fmla="*/ 5791799 w 10621180"/>
              <a:gd name="connsiteY47" fmla="*/ 533400 h 8634878"/>
              <a:gd name="connsiteX48" fmla="*/ 5913719 w 10621180"/>
              <a:gd name="connsiteY48" fmla="*/ 685800 h 8634878"/>
              <a:gd name="connsiteX49" fmla="*/ 5784179 w 10621180"/>
              <a:gd name="connsiteY49" fmla="*/ 769620 h 8634878"/>
              <a:gd name="connsiteX50" fmla="*/ 5738459 w 10621180"/>
              <a:gd name="connsiteY50" fmla="*/ 906780 h 8634878"/>
              <a:gd name="connsiteX51" fmla="*/ 5746079 w 10621180"/>
              <a:gd name="connsiteY51" fmla="*/ 1036320 h 8634878"/>
              <a:gd name="connsiteX52" fmla="*/ 5936579 w 10621180"/>
              <a:gd name="connsiteY52" fmla="*/ 1348740 h 8634878"/>
              <a:gd name="connsiteX53" fmla="*/ 5883239 w 10621180"/>
              <a:gd name="connsiteY53" fmla="*/ 1478280 h 8634878"/>
              <a:gd name="connsiteX54" fmla="*/ 5662259 w 10621180"/>
              <a:gd name="connsiteY54" fmla="*/ 1623060 h 8634878"/>
              <a:gd name="connsiteX55" fmla="*/ 5715599 w 10621180"/>
              <a:gd name="connsiteY55" fmla="*/ 2019300 h 8634878"/>
              <a:gd name="connsiteX56" fmla="*/ 5944199 w 10621180"/>
              <a:gd name="connsiteY56" fmla="*/ 1965960 h 8634878"/>
              <a:gd name="connsiteX57" fmla="*/ 6043259 w 10621180"/>
              <a:gd name="connsiteY57" fmla="*/ 2095500 h 8634878"/>
              <a:gd name="connsiteX58" fmla="*/ 6127079 w 10621180"/>
              <a:gd name="connsiteY58" fmla="*/ 2225040 h 8634878"/>
              <a:gd name="connsiteX59" fmla="*/ 6226139 w 10621180"/>
              <a:gd name="connsiteY59" fmla="*/ 2407920 h 8634878"/>
              <a:gd name="connsiteX60" fmla="*/ 6271859 w 10621180"/>
              <a:gd name="connsiteY60" fmla="*/ 2773680 h 8634878"/>
              <a:gd name="connsiteX61" fmla="*/ 6424259 w 10621180"/>
              <a:gd name="connsiteY61" fmla="*/ 2773680 h 8634878"/>
              <a:gd name="connsiteX62" fmla="*/ 6500459 w 10621180"/>
              <a:gd name="connsiteY62" fmla="*/ 2583180 h 8634878"/>
              <a:gd name="connsiteX63" fmla="*/ 6553799 w 10621180"/>
              <a:gd name="connsiteY63" fmla="*/ 2537460 h 8634878"/>
              <a:gd name="connsiteX64" fmla="*/ 6462359 w 10621180"/>
              <a:gd name="connsiteY64" fmla="*/ 2339340 h 8634878"/>
              <a:gd name="connsiteX65" fmla="*/ 6706199 w 10621180"/>
              <a:gd name="connsiteY65" fmla="*/ 2354580 h 8634878"/>
              <a:gd name="connsiteX66" fmla="*/ 6759539 w 10621180"/>
              <a:gd name="connsiteY66" fmla="*/ 2103120 h 8634878"/>
              <a:gd name="connsiteX67" fmla="*/ 6934799 w 10621180"/>
              <a:gd name="connsiteY67" fmla="*/ 2346960 h 8634878"/>
              <a:gd name="connsiteX68" fmla="*/ 6866219 w 10621180"/>
              <a:gd name="connsiteY68" fmla="*/ 2644140 h 8634878"/>
              <a:gd name="connsiteX69" fmla="*/ 6950039 w 10621180"/>
              <a:gd name="connsiteY69" fmla="*/ 2697480 h 8634878"/>
              <a:gd name="connsiteX70" fmla="*/ 7361519 w 10621180"/>
              <a:gd name="connsiteY70" fmla="*/ 2484120 h 8634878"/>
              <a:gd name="connsiteX71" fmla="*/ 7300559 w 10621180"/>
              <a:gd name="connsiteY71" fmla="*/ 2849880 h 8634878"/>
              <a:gd name="connsiteX72" fmla="*/ 7056719 w 10621180"/>
              <a:gd name="connsiteY72" fmla="*/ 2842260 h 8634878"/>
              <a:gd name="connsiteX73" fmla="*/ 7247219 w 10621180"/>
              <a:gd name="connsiteY73" fmla="*/ 3063240 h 8634878"/>
              <a:gd name="connsiteX74" fmla="*/ 7049099 w 10621180"/>
              <a:gd name="connsiteY74" fmla="*/ 3108960 h 8634878"/>
              <a:gd name="connsiteX75" fmla="*/ 7094819 w 10621180"/>
              <a:gd name="connsiteY75" fmla="*/ 3223260 h 8634878"/>
              <a:gd name="connsiteX76" fmla="*/ 6904319 w 10621180"/>
              <a:gd name="connsiteY76" fmla="*/ 3261360 h 8634878"/>
              <a:gd name="connsiteX77" fmla="*/ 6820499 w 10621180"/>
              <a:gd name="connsiteY77" fmla="*/ 3246120 h 8634878"/>
              <a:gd name="connsiteX78" fmla="*/ 6759539 w 10621180"/>
              <a:gd name="connsiteY78" fmla="*/ 3352800 h 8634878"/>
              <a:gd name="connsiteX79" fmla="*/ 6668099 w 10621180"/>
              <a:gd name="connsiteY79" fmla="*/ 3573780 h 8634878"/>
              <a:gd name="connsiteX80" fmla="*/ 6515699 w 10621180"/>
              <a:gd name="connsiteY80" fmla="*/ 3756660 h 8634878"/>
              <a:gd name="connsiteX81" fmla="*/ 6081359 w 10621180"/>
              <a:gd name="connsiteY81" fmla="*/ 3764280 h 8634878"/>
              <a:gd name="connsiteX82" fmla="*/ 5959439 w 10621180"/>
              <a:gd name="connsiteY82" fmla="*/ 4655820 h 8634878"/>
              <a:gd name="connsiteX83" fmla="*/ 5799419 w 10621180"/>
              <a:gd name="connsiteY83" fmla="*/ 4693920 h 8634878"/>
              <a:gd name="connsiteX84" fmla="*/ 5730839 w 10621180"/>
              <a:gd name="connsiteY84" fmla="*/ 4937760 h 8634878"/>
              <a:gd name="connsiteX85" fmla="*/ 6005159 w 10621180"/>
              <a:gd name="connsiteY85" fmla="*/ 4975860 h 8634878"/>
              <a:gd name="connsiteX86" fmla="*/ 5997539 w 10621180"/>
              <a:gd name="connsiteY86" fmla="*/ 5242560 h 8634878"/>
              <a:gd name="connsiteX87" fmla="*/ 5791799 w 10621180"/>
              <a:gd name="connsiteY87" fmla="*/ 5242560 h 8634878"/>
              <a:gd name="connsiteX88" fmla="*/ 5875619 w 10621180"/>
              <a:gd name="connsiteY88" fmla="*/ 5364480 h 8634878"/>
              <a:gd name="connsiteX89" fmla="*/ 5997539 w 10621180"/>
              <a:gd name="connsiteY89" fmla="*/ 5455920 h 8634878"/>
              <a:gd name="connsiteX90" fmla="*/ 5906099 w 10621180"/>
              <a:gd name="connsiteY90" fmla="*/ 5547360 h 8634878"/>
              <a:gd name="connsiteX91" fmla="*/ 5936579 w 10621180"/>
              <a:gd name="connsiteY91" fmla="*/ 5935980 h 8634878"/>
              <a:gd name="connsiteX92" fmla="*/ 6416639 w 10621180"/>
              <a:gd name="connsiteY92" fmla="*/ 6316980 h 8634878"/>
              <a:gd name="connsiteX93" fmla="*/ 6447119 w 10621180"/>
              <a:gd name="connsiteY93" fmla="*/ 6446520 h 8634878"/>
              <a:gd name="connsiteX94" fmla="*/ 6546179 w 10621180"/>
              <a:gd name="connsiteY94" fmla="*/ 6454140 h 8634878"/>
              <a:gd name="connsiteX95" fmla="*/ 6401399 w 10621180"/>
              <a:gd name="connsiteY95" fmla="*/ 7018020 h 8634878"/>
              <a:gd name="connsiteX96" fmla="*/ 5974679 w 10621180"/>
              <a:gd name="connsiteY96" fmla="*/ 6789420 h 8634878"/>
              <a:gd name="connsiteX97" fmla="*/ 5936579 w 10621180"/>
              <a:gd name="connsiteY97" fmla="*/ 7033260 h 8634878"/>
              <a:gd name="connsiteX98" fmla="*/ 6264239 w 10621180"/>
              <a:gd name="connsiteY98" fmla="*/ 7200900 h 8634878"/>
              <a:gd name="connsiteX99" fmla="*/ 6409019 w 10621180"/>
              <a:gd name="connsiteY99" fmla="*/ 7193280 h 8634878"/>
              <a:gd name="connsiteX100" fmla="*/ 6538559 w 10621180"/>
              <a:gd name="connsiteY100" fmla="*/ 7170420 h 8634878"/>
              <a:gd name="connsiteX101" fmla="*/ 6538559 w 10621180"/>
              <a:gd name="connsiteY101" fmla="*/ 7277100 h 8634878"/>
              <a:gd name="connsiteX102" fmla="*/ 6759539 w 10621180"/>
              <a:gd name="connsiteY102" fmla="*/ 7322820 h 8634878"/>
              <a:gd name="connsiteX103" fmla="*/ 6828119 w 10621180"/>
              <a:gd name="connsiteY103" fmla="*/ 7437120 h 8634878"/>
              <a:gd name="connsiteX104" fmla="*/ 6911939 w 10621180"/>
              <a:gd name="connsiteY104" fmla="*/ 7429500 h 8634878"/>
              <a:gd name="connsiteX105" fmla="*/ 6927179 w 10621180"/>
              <a:gd name="connsiteY105" fmla="*/ 7635240 h 8634878"/>
              <a:gd name="connsiteX106" fmla="*/ 6675719 w 10621180"/>
              <a:gd name="connsiteY106" fmla="*/ 7741920 h 8634878"/>
              <a:gd name="connsiteX107" fmla="*/ 6652859 w 10621180"/>
              <a:gd name="connsiteY107" fmla="*/ 8084820 h 8634878"/>
              <a:gd name="connsiteX108" fmla="*/ 6538559 w 10621180"/>
              <a:gd name="connsiteY108" fmla="*/ 8161020 h 8634878"/>
              <a:gd name="connsiteX109" fmla="*/ 6317579 w 10621180"/>
              <a:gd name="connsiteY109" fmla="*/ 8145780 h 8634878"/>
              <a:gd name="connsiteX110" fmla="*/ 6348059 w 10621180"/>
              <a:gd name="connsiteY110" fmla="*/ 8435340 h 8634878"/>
              <a:gd name="connsiteX111" fmla="*/ 6226139 w 10621180"/>
              <a:gd name="connsiteY111" fmla="*/ 8427720 h 8634878"/>
              <a:gd name="connsiteX112" fmla="*/ 6149939 w 10621180"/>
              <a:gd name="connsiteY112" fmla="*/ 8069580 h 8634878"/>
              <a:gd name="connsiteX113" fmla="*/ 6058499 w 10621180"/>
              <a:gd name="connsiteY113" fmla="*/ 8008620 h 8634878"/>
              <a:gd name="connsiteX114" fmla="*/ 5974679 w 10621180"/>
              <a:gd name="connsiteY114" fmla="*/ 8122920 h 8634878"/>
              <a:gd name="connsiteX115" fmla="*/ 5266019 w 10621180"/>
              <a:gd name="connsiteY115" fmla="*/ 8054340 h 8634878"/>
              <a:gd name="connsiteX116" fmla="*/ 5258399 w 10621180"/>
              <a:gd name="connsiteY116" fmla="*/ 7894320 h 8634878"/>
              <a:gd name="connsiteX117" fmla="*/ 4801199 w 10621180"/>
              <a:gd name="connsiteY117" fmla="*/ 7909560 h 8634878"/>
              <a:gd name="connsiteX118" fmla="*/ 4808819 w 10621180"/>
              <a:gd name="connsiteY118" fmla="*/ 8016240 h 8634878"/>
              <a:gd name="connsiteX119" fmla="*/ 4740239 w 10621180"/>
              <a:gd name="connsiteY119" fmla="*/ 8115300 h 8634878"/>
              <a:gd name="connsiteX120" fmla="*/ 4603079 w 10621180"/>
              <a:gd name="connsiteY120" fmla="*/ 8092440 h 8634878"/>
              <a:gd name="connsiteX121" fmla="*/ 4549739 w 10621180"/>
              <a:gd name="connsiteY121" fmla="*/ 8001000 h 8634878"/>
              <a:gd name="connsiteX122" fmla="*/ 3802979 w 10621180"/>
              <a:gd name="connsiteY122" fmla="*/ 8481060 h 8634878"/>
              <a:gd name="connsiteX123" fmla="*/ 3665819 w 10621180"/>
              <a:gd name="connsiteY123" fmla="*/ 8496300 h 8634878"/>
              <a:gd name="connsiteX124" fmla="*/ 3559139 w 10621180"/>
              <a:gd name="connsiteY124" fmla="*/ 8404860 h 8634878"/>
              <a:gd name="connsiteX125" fmla="*/ 3429599 w 10621180"/>
              <a:gd name="connsiteY125" fmla="*/ 8145780 h 8634878"/>
              <a:gd name="connsiteX126" fmla="*/ 2781899 w 10621180"/>
              <a:gd name="connsiteY126" fmla="*/ 7947660 h 8634878"/>
              <a:gd name="connsiteX127" fmla="*/ 2362799 w 10621180"/>
              <a:gd name="connsiteY127" fmla="*/ 7749540 h 8634878"/>
              <a:gd name="connsiteX128" fmla="*/ 1501739 w 10621180"/>
              <a:gd name="connsiteY128" fmla="*/ 7452360 h 8634878"/>
              <a:gd name="connsiteX129" fmla="*/ 625439 w 10621180"/>
              <a:gd name="connsiteY129" fmla="*/ 7490460 h 8634878"/>
              <a:gd name="connsiteX130" fmla="*/ 10621180 w 10621180"/>
              <a:gd name="connsiteY130" fmla="*/ 8634878 h 8634878"/>
              <a:gd name="connsiteX131" fmla="*/ 0 w 10621180"/>
              <a:gd name="connsiteY131" fmla="*/ 8634878 h 8634878"/>
              <a:gd name="connsiteX132" fmla="*/ 0 w 10621180"/>
              <a:gd name="connsiteY132" fmla="*/ 3324288 h 8634878"/>
              <a:gd name="connsiteX0" fmla="*/ 0 w 7361519"/>
              <a:gd name="connsiteY0" fmla="*/ 3324288 h 8634878"/>
              <a:gd name="connsiteX1" fmla="*/ 194480 w 7361519"/>
              <a:gd name="connsiteY1" fmla="*/ 3133788 h 8634878"/>
              <a:gd name="connsiteX2" fmla="*/ 404459 w 7361519"/>
              <a:gd name="connsiteY2" fmla="*/ 3002279 h 8634878"/>
              <a:gd name="connsiteX3" fmla="*/ 734659 w 7361519"/>
              <a:gd name="connsiteY3" fmla="*/ 2913380 h 8634878"/>
              <a:gd name="connsiteX4" fmla="*/ 854039 w 7361519"/>
              <a:gd name="connsiteY4" fmla="*/ 2743200 h 8634878"/>
              <a:gd name="connsiteX5" fmla="*/ 907379 w 7361519"/>
              <a:gd name="connsiteY5" fmla="*/ 2621280 h 8634878"/>
              <a:gd name="connsiteX6" fmla="*/ 1120739 w 7361519"/>
              <a:gd name="connsiteY6" fmla="*/ 2514600 h 8634878"/>
              <a:gd name="connsiteX7" fmla="*/ 1395059 w 7361519"/>
              <a:gd name="connsiteY7" fmla="*/ 2392680 h 8634878"/>
              <a:gd name="connsiteX8" fmla="*/ 1547459 w 7361519"/>
              <a:gd name="connsiteY8" fmla="*/ 2308860 h 8634878"/>
              <a:gd name="connsiteX9" fmla="*/ 1593179 w 7361519"/>
              <a:gd name="connsiteY9" fmla="*/ 2209800 h 8634878"/>
              <a:gd name="connsiteX10" fmla="*/ 1616039 w 7361519"/>
              <a:gd name="connsiteY10" fmla="*/ 2125980 h 8634878"/>
              <a:gd name="connsiteX11" fmla="*/ 1501739 w 7361519"/>
              <a:gd name="connsiteY11" fmla="*/ 1912620 h 8634878"/>
              <a:gd name="connsiteX12" fmla="*/ 1524599 w 7361519"/>
              <a:gd name="connsiteY12" fmla="*/ 1744980 h 8634878"/>
              <a:gd name="connsiteX13" fmla="*/ 1600799 w 7361519"/>
              <a:gd name="connsiteY13" fmla="*/ 1615440 h 8634878"/>
              <a:gd name="connsiteX14" fmla="*/ 1791299 w 7361519"/>
              <a:gd name="connsiteY14" fmla="*/ 1592580 h 8634878"/>
              <a:gd name="connsiteX15" fmla="*/ 1951319 w 7361519"/>
              <a:gd name="connsiteY15" fmla="*/ 1600200 h 8634878"/>
              <a:gd name="connsiteX16" fmla="*/ 2134199 w 7361519"/>
              <a:gd name="connsiteY16" fmla="*/ 1684020 h 8634878"/>
              <a:gd name="connsiteX17" fmla="*/ 2248499 w 7361519"/>
              <a:gd name="connsiteY17" fmla="*/ 1760220 h 8634878"/>
              <a:gd name="connsiteX18" fmla="*/ 2423759 w 7361519"/>
              <a:gd name="connsiteY18" fmla="*/ 1760220 h 8634878"/>
              <a:gd name="connsiteX19" fmla="*/ 2454239 w 7361519"/>
              <a:gd name="connsiteY19" fmla="*/ 1638300 h 8634878"/>
              <a:gd name="connsiteX20" fmla="*/ 2675219 w 7361519"/>
              <a:gd name="connsiteY20" fmla="*/ 1493520 h 8634878"/>
              <a:gd name="connsiteX21" fmla="*/ 2858099 w 7361519"/>
              <a:gd name="connsiteY21" fmla="*/ 1417320 h 8634878"/>
              <a:gd name="connsiteX22" fmla="*/ 2949539 w 7361519"/>
              <a:gd name="connsiteY22" fmla="*/ 1242060 h 8634878"/>
              <a:gd name="connsiteX23" fmla="*/ 3056219 w 7361519"/>
              <a:gd name="connsiteY23" fmla="*/ 922020 h 8634878"/>
              <a:gd name="connsiteX24" fmla="*/ 3193379 w 7361519"/>
              <a:gd name="connsiteY24" fmla="*/ 807720 h 8634878"/>
              <a:gd name="connsiteX25" fmla="*/ 3284819 w 7361519"/>
              <a:gd name="connsiteY25" fmla="*/ 792480 h 8634878"/>
              <a:gd name="connsiteX26" fmla="*/ 3399119 w 7361519"/>
              <a:gd name="connsiteY26" fmla="*/ 845820 h 8634878"/>
              <a:gd name="connsiteX27" fmla="*/ 3612479 w 7361519"/>
              <a:gd name="connsiteY27" fmla="*/ 845820 h 8634878"/>
              <a:gd name="connsiteX28" fmla="*/ 3559139 w 7361519"/>
              <a:gd name="connsiteY28" fmla="*/ 967740 h 8634878"/>
              <a:gd name="connsiteX29" fmla="*/ 3871559 w 7361519"/>
              <a:gd name="connsiteY29" fmla="*/ 1143000 h 8634878"/>
              <a:gd name="connsiteX30" fmla="*/ 4077299 w 7361519"/>
              <a:gd name="connsiteY30" fmla="*/ 967740 h 8634878"/>
              <a:gd name="connsiteX31" fmla="*/ 4298279 w 7361519"/>
              <a:gd name="connsiteY31" fmla="*/ 845820 h 8634878"/>
              <a:gd name="connsiteX32" fmla="*/ 4519259 w 7361519"/>
              <a:gd name="connsiteY32" fmla="*/ 937260 h 8634878"/>
              <a:gd name="connsiteX33" fmla="*/ 4580219 w 7361519"/>
              <a:gd name="connsiteY33" fmla="*/ 982980 h 8634878"/>
              <a:gd name="connsiteX34" fmla="*/ 4801199 w 7361519"/>
              <a:gd name="connsiteY34" fmla="*/ 769620 h 8634878"/>
              <a:gd name="connsiteX35" fmla="*/ 4709759 w 7361519"/>
              <a:gd name="connsiteY35" fmla="*/ 678180 h 8634878"/>
              <a:gd name="connsiteX36" fmla="*/ 4846919 w 7361519"/>
              <a:gd name="connsiteY36" fmla="*/ 426720 h 8634878"/>
              <a:gd name="connsiteX37" fmla="*/ 4915499 w 7361519"/>
              <a:gd name="connsiteY37" fmla="*/ 358140 h 8634878"/>
              <a:gd name="connsiteX38" fmla="*/ 5105999 w 7361519"/>
              <a:gd name="connsiteY38" fmla="*/ 335280 h 8634878"/>
              <a:gd name="connsiteX39" fmla="*/ 5205059 w 7361519"/>
              <a:gd name="connsiteY39" fmla="*/ 121920 h 8634878"/>
              <a:gd name="connsiteX40" fmla="*/ 5296499 w 7361519"/>
              <a:gd name="connsiteY40" fmla="*/ 0 h 8634878"/>
              <a:gd name="connsiteX41" fmla="*/ 5403179 w 7361519"/>
              <a:gd name="connsiteY41" fmla="*/ 30480 h 8634878"/>
              <a:gd name="connsiteX42" fmla="*/ 5525099 w 7361519"/>
              <a:gd name="connsiteY42" fmla="*/ 22860 h 8634878"/>
              <a:gd name="connsiteX43" fmla="*/ 5570819 w 7361519"/>
              <a:gd name="connsiteY43" fmla="*/ 121920 h 8634878"/>
              <a:gd name="connsiteX44" fmla="*/ 5502239 w 7361519"/>
              <a:gd name="connsiteY44" fmla="*/ 297180 h 8634878"/>
              <a:gd name="connsiteX45" fmla="*/ 5494619 w 7361519"/>
              <a:gd name="connsiteY45" fmla="*/ 411480 h 8634878"/>
              <a:gd name="connsiteX46" fmla="*/ 5525099 w 7361519"/>
              <a:gd name="connsiteY46" fmla="*/ 510540 h 8634878"/>
              <a:gd name="connsiteX47" fmla="*/ 5791799 w 7361519"/>
              <a:gd name="connsiteY47" fmla="*/ 533400 h 8634878"/>
              <a:gd name="connsiteX48" fmla="*/ 5913719 w 7361519"/>
              <a:gd name="connsiteY48" fmla="*/ 685800 h 8634878"/>
              <a:gd name="connsiteX49" fmla="*/ 5784179 w 7361519"/>
              <a:gd name="connsiteY49" fmla="*/ 769620 h 8634878"/>
              <a:gd name="connsiteX50" fmla="*/ 5738459 w 7361519"/>
              <a:gd name="connsiteY50" fmla="*/ 906780 h 8634878"/>
              <a:gd name="connsiteX51" fmla="*/ 5746079 w 7361519"/>
              <a:gd name="connsiteY51" fmla="*/ 1036320 h 8634878"/>
              <a:gd name="connsiteX52" fmla="*/ 5936579 w 7361519"/>
              <a:gd name="connsiteY52" fmla="*/ 1348740 h 8634878"/>
              <a:gd name="connsiteX53" fmla="*/ 5883239 w 7361519"/>
              <a:gd name="connsiteY53" fmla="*/ 1478280 h 8634878"/>
              <a:gd name="connsiteX54" fmla="*/ 5662259 w 7361519"/>
              <a:gd name="connsiteY54" fmla="*/ 1623060 h 8634878"/>
              <a:gd name="connsiteX55" fmla="*/ 5715599 w 7361519"/>
              <a:gd name="connsiteY55" fmla="*/ 2019300 h 8634878"/>
              <a:gd name="connsiteX56" fmla="*/ 5944199 w 7361519"/>
              <a:gd name="connsiteY56" fmla="*/ 1965960 h 8634878"/>
              <a:gd name="connsiteX57" fmla="*/ 6043259 w 7361519"/>
              <a:gd name="connsiteY57" fmla="*/ 2095500 h 8634878"/>
              <a:gd name="connsiteX58" fmla="*/ 6127079 w 7361519"/>
              <a:gd name="connsiteY58" fmla="*/ 2225040 h 8634878"/>
              <a:gd name="connsiteX59" fmla="*/ 6226139 w 7361519"/>
              <a:gd name="connsiteY59" fmla="*/ 2407920 h 8634878"/>
              <a:gd name="connsiteX60" fmla="*/ 6271859 w 7361519"/>
              <a:gd name="connsiteY60" fmla="*/ 2773680 h 8634878"/>
              <a:gd name="connsiteX61" fmla="*/ 6424259 w 7361519"/>
              <a:gd name="connsiteY61" fmla="*/ 2773680 h 8634878"/>
              <a:gd name="connsiteX62" fmla="*/ 6500459 w 7361519"/>
              <a:gd name="connsiteY62" fmla="*/ 2583180 h 8634878"/>
              <a:gd name="connsiteX63" fmla="*/ 6553799 w 7361519"/>
              <a:gd name="connsiteY63" fmla="*/ 2537460 h 8634878"/>
              <a:gd name="connsiteX64" fmla="*/ 6462359 w 7361519"/>
              <a:gd name="connsiteY64" fmla="*/ 2339340 h 8634878"/>
              <a:gd name="connsiteX65" fmla="*/ 6706199 w 7361519"/>
              <a:gd name="connsiteY65" fmla="*/ 2354580 h 8634878"/>
              <a:gd name="connsiteX66" fmla="*/ 6759539 w 7361519"/>
              <a:gd name="connsiteY66" fmla="*/ 2103120 h 8634878"/>
              <a:gd name="connsiteX67" fmla="*/ 6934799 w 7361519"/>
              <a:gd name="connsiteY67" fmla="*/ 2346960 h 8634878"/>
              <a:gd name="connsiteX68" fmla="*/ 6866219 w 7361519"/>
              <a:gd name="connsiteY68" fmla="*/ 2644140 h 8634878"/>
              <a:gd name="connsiteX69" fmla="*/ 6950039 w 7361519"/>
              <a:gd name="connsiteY69" fmla="*/ 2697480 h 8634878"/>
              <a:gd name="connsiteX70" fmla="*/ 7361519 w 7361519"/>
              <a:gd name="connsiteY70" fmla="*/ 2484120 h 8634878"/>
              <a:gd name="connsiteX71" fmla="*/ 7300559 w 7361519"/>
              <a:gd name="connsiteY71" fmla="*/ 2849880 h 8634878"/>
              <a:gd name="connsiteX72" fmla="*/ 7056719 w 7361519"/>
              <a:gd name="connsiteY72" fmla="*/ 2842260 h 8634878"/>
              <a:gd name="connsiteX73" fmla="*/ 7247219 w 7361519"/>
              <a:gd name="connsiteY73" fmla="*/ 3063240 h 8634878"/>
              <a:gd name="connsiteX74" fmla="*/ 7049099 w 7361519"/>
              <a:gd name="connsiteY74" fmla="*/ 3108960 h 8634878"/>
              <a:gd name="connsiteX75" fmla="*/ 7094819 w 7361519"/>
              <a:gd name="connsiteY75" fmla="*/ 3223260 h 8634878"/>
              <a:gd name="connsiteX76" fmla="*/ 6904319 w 7361519"/>
              <a:gd name="connsiteY76" fmla="*/ 3261360 h 8634878"/>
              <a:gd name="connsiteX77" fmla="*/ 6820499 w 7361519"/>
              <a:gd name="connsiteY77" fmla="*/ 3246120 h 8634878"/>
              <a:gd name="connsiteX78" fmla="*/ 6759539 w 7361519"/>
              <a:gd name="connsiteY78" fmla="*/ 3352800 h 8634878"/>
              <a:gd name="connsiteX79" fmla="*/ 6668099 w 7361519"/>
              <a:gd name="connsiteY79" fmla="*/ 3573780 h 8634878"/>
              <a:gd name="connsiteX80" fmla="*/ 6515699 w 7361519"/>
              <a:gd name="connsiteY80" fmla="*/ 3756660 h 8634878"/>
              <a:gd name="connsiteX81" fmla="*/ 6081359 w 7361519"/>
              <a:gd name="connsiteY81" fmla="*/ 3764280 h 8634878"/>
              <a:gd name="connsiteX82" fmla="*/ 5959439 w 7361519"/>
              <a:gd name="connsiteY82" fmla="*/ 4655820 h 8634878"/>
              <a:gd name="connsiteX83" fmla="*/ 5799419 w 7361519"/>
              <a:gd name="connsiteY83" fmla="*/ 4693920 h 8634878"/>
              <a:gd name="connsiteX84" fmla="*/ 5730839 w 7361519"/>
              <a:gd name="connsiteY84" fmla="*/ 4937760 h 8634878"/>
              <a:gd name="connsiteX85" fmla="*/ 6005159 w 7361519"/>
              <a:gd name="connsiteY85" fmla="*/ 4975860 h 8634878"/>
              <a:gd name="connsiteX86" fmla="*/ 5997539 w 7361519"/>
              <a:gd name="connsiteY86" fmla="*/ 5242560 h 8634878"/>
              <a:gd name="connsiteX87" fmla="*/ 5791799 w 7361519"/>
              <a:gd name="connsiteY87" fmla="*/ 5242560 h 8634878"/>
              <a:gd name="connsiteX88" fmla="*/ 5875619 w 7361519"/>
              <a:gd name="connsiteY88" fmla="*/ 5364480 h 8634878"/>
              <a:gd name="connsiteX89" fmla="*/ 5997539 w 7361519"/>
              <a:gd name="connsiteY89" fmla="*/ 5455920 h 8634878"/>
              <a:gd name="connsiteX90" fmla="*/ 5906099 w 7361519"/>
              <a:gd name="connsiteY90" fmla="*/ 5547360 h 8634878"/>
              <a:gd name="connsiteX91" fmla="*/ 5936579 w 7361519"/>
              <a:gd name="connsiteY91" fmla="*/ 5935980 h 8634878"/>
              <a:gd name="connsiteX92" fmla="*/ 6416639 w 7361519"/>
              <a:gd name="connsiteY92" fmla="*/ 6316980 h 8634878"/>
              <a:gd name="connsiteX93" fmla="*/ 6447119 w 7361519"/>
              <a:gd name="connsiteY93" fmla="*/ 6446520 h 8634878"/>
              <a:gd name="connsiteX94" fmla="*/ 6546179 w 7361519"/>
              <a:gd name="connsiteY94" fmla="*/ 6454140 h 8634878"/>
              <a:gd name="connsiteX95" fmla="*/ 6401399 w 7361519"/>
              <a:gd name="connsiteY95" fmla="*/ 7018020 h 8634878"/>
              <a:gd name="connsiteX96" fmla="*/ 5974679 w 7361519"/>
              <a:gd name="connsiteY96" fmla="*/ 6789420 h 8634878"/>
              <a:gd name="connsiteX97" fmla="*/ 5936579 w 7361519"/>
              <a:gd name="connsiteY97" fmla="*/ 7033260 h 8634878"/>
              <a:gd name="connsiteX98" fmla="*/ 6264239 w 7361519"/>
              <a:gd name="connsiteY98" fmla="*/ 7200900 h 8634878"/>
              <a:gd name="connsiteX99" fmla="*/ 6409019 w 7361519"/>
              <a:gd name="connsiteY99" fmla="*/ 7193280 h 8634878"/>
              <a:gd name="connsiteX100" fmla="*/ 6538559 w 7361519"/>
              <a:gd name="connsiteY100" fmla="*/ 7170420 h 8634878"/>
              <a:gd name="connsiteX101" fmla="*/ 6538559 w 7361519"/>
              <a:gd name="connsiteY101" fmla="*/ 7277100 h 8634878"/>
              <a:gd name="connsiteX102" fmla="*/ 6759539 w 7361519"/>
              <a:gd name="connsiteY102" fmla="*/ 7322820 h 8634878"/>
              <a:gd name="connsiteX103" fmla="*/ 6828119 w 7361519"/>
              <a:gd name="connsiteY103" fmla="*/ 7437120 h 8634878"/>
              <a:gd name="connsiteX104" fmla="*/ 6911939 w 7361519"/>
              <a:gd name="connsiteY104" fmla="*/ 7429500 h 8634878"/>
              <a:gd name="connsiteX105" fmla="*/ 6927179 w 7361519"/>
              <a:gd name="connsiteY105" fmla="*/ 7635240 h 8634878"/>
              <a:gd name="connsiteX106" fmla="*/ 6675719 w 7361519"/>
              <a:gd name="connsiteY106" fmla="*/ 7741920 h 8634878"/>
              <a:gd name="connsiteX107" fmla="*/ 6652859 w 7361519"/>
              <a:gd name="connsiteY107" fmla="*/ 8084820 h 8634878"/>
              <a:gd name="connsiteX108" fmla="*/ 6538559 w 7361519"/>
              <a:gd name="connsiteY108" fmla="*/ 8161020 h 8634878"/>
              <a:gd name="connsiteX109" fmla="*/ 6317579 w 7361519"/>
              <a:gd name="connsiteY109" fmla="*/ 8145780 h 8634878"/>
              <a:gd name="connsiteX110" fmla="*/ 6348059 w 7361519"/>
              <a:gd name="connsiteY110" fmla="*/ 8435340 h 8634878"/>
              <a:gd name="connsiteX111" fmla="*/ 6226139 w 7361519"/>
              <a:gd name="connsiteY111" fmla="*/ 8427720 h 8634878"/>
              <a:gd name="connsiteX112" fmla="*/ 6149939 w 7361519"/>
              <a:gd name="connsiteY112" fmla="*/ 8069580 h 8634878"/>
              <a:gd name="connsiteX113" fmla="*/ 6058499 w 7361519"/>
              <a:gd name="connsiteY113" fmla="*/ 8008620 h 8634878"/>
              <a:gd name="connsiteX114" fmla="*/ 5974679 w 7361519"/>
              <a:gd name="connsiteY114" fmla="*/ 8122920 h 8634878"/>
              <a:gd name="connsiteX115" fmla="*/ 5266019 w 7361519"/>
              <a:gd name="connsiteY115" fmla="*/ 8054340 h 8634878"/>
              <a:gd name="connsiteX116" fmla="*/ 5258399 w 7361519"/>
              <a:gd name="connsiteY116" fmla="*/ 7894320 h 8634878"/>
              <a:gd name="connsiteX117" fmla="*/ 4801199 w 7361519"/>
              <a:gd name="connsiteY117" fmla="*/ 7909560 h 8634878"/>
              <a:gd name="connsiteX118" fmla="*/ 4808819 w 7361519"/>
              <a:gd name="connsiteY118" fmla="*/ 8016240 h 8634878"/>
              <a:gd name="connsiteX119" fmla="*/ 4740239 w 7361519"/>
              <a:gd name="connsiteY119" fmla="*/ 8115300 h 8634878"/>
              <a:gd name="connsiteX120" fmla="*/ 4603079 w 7361519"/>
              <a:gd name="connsiteY120" fmla="*/ 8092440 h 8634878"/>
              <a:gd name="connsiteX121" fmla="*/ 4549739 w 7361519"/>
              <a:gd name="connsiteY121" fmla="*/ 8001000 h 8634878"/>
              <a:gd name="connsiteX122" fmla="*/ 3802979 w 7361519"/>
              <a:gd name="connsiteY122" fmla="*/ 8481060 h 8634878"/>
              <a:gd name="connsiteX123" fmla="*/ 3665819 w 7361519"/>
              <a:gd name="connsiteY123" fmla="*/ 8496300 h 8634878"/>
              <a:gd name="connsiteX124" fmla="*/ 3559139 w 7361519"/>
              <a:gd name="connsiteY124" fmla="*/ 8404860 h 8634878"/>
              <a:gd name="connsiteX125" fmla="*/ 3429599 w 7361519"/>
              <a:gd name="connsiteY125" fmla="*/ 8145780 h 8634878"/>
              <a:gd name="connsiteX126" fmla="*/ 2781899 w 7361519"/>
              <a:gd name="connsiteY126" fmla="*/ 7947660 h 8634878"/>
              <a:gd name="connsiteX127" fmla="*/ 2362799 w 7361519"/>
              <a:gd name="connsiteY127" fmla="*/ 7749540 h 8634878"/>
              <a:gd name="connsiteX128" fmla="*/ 1501739 w 7361519"/>
              <a:gd name="connsiteY128" fmla="*/ 7452360 h 8634878"/>
              <a:gd name="connsiteX129" fmla="*/ 625439 w 7361519"/>
              <a:gd name="connsiteY129" fmla="*/ 7490460 h 8634878"/>
              <a:gd name="connsiteX130" fmla="*/ 0 w 7361519"/>
              <a:gd name="connsiteY130" fmla="*/ 8634878 h 8634878"/>
              <a:gd name="connsiteX131" fmla="*/ 0 w 7361519"/>
              <a:gd name="connsiteY131" fmla="*/ 3324288 h 8634878"/>
              <a:gd name="connsiteX0" fmla="*/ 0 w 7361519"/>
              <a:gd name="connsiteY0" fmla="*/ 3324288 h 8496300"/>
              <a:gd name="connsiteX1" fmla="*/ 194480 w 7361519"/>
              <a:gd name="connsiteY1" fmla="*/ 3133788 h 8496300"/>
              <a:gd name="connsiteX2" fmla="*/ 404459 w 7361519"/>
              <a:gd name="connsiteY2" fmla="*/ 3002279 h 8496300"/>
              <a:gd name="connsiteX3" fmla="*/ 734659 w 7361519"/>
              <a:gd name="connsiteY3" fmla="*/ 2913380 h 8496300"/>
              <a:gd name="connsiteX4" fmla="*/ 854039 w 7361519"/>
              <a:gd name="connsiteY4" fmla="*/ 2743200 h 8496300"/>
              <a:gd name="connsiteX5" fmla="*/ 907379 w 7361519"/>
              <a:gd name="connsiteY5" fmla="*/ 2621280 h 8496300"/>
              <a:gd name="connsiteX6" fmla="*/ 1120739 w 7361519"/>
              <a:gd name="connsiteY6" fmla="*/ 2514600 h 8496300"/>
              <a:gd name="connsiteX7" fmla="*/ 1395059 w 7361519"/>
              <a:gd name="connsiteY7" fmla="*/ 2392680 h 8496300"/>
              <a:gd name="connsiteX8" fmla="*/ 1547459 w 7361519"/>
              <a:gd name="connsiteY8" fmla="*/ 2308860 h 8496300"/>
              <a:gd name="connsiteX9" fmla="*/ 1593179 w 7361519"/>
              <a:gd name="connsiteY9" fmla="*/ 2209800 h 8496300"/>
              <a:gd name="connsiteX10" fmla="*/ 1616039 w 7361519"/>
              <a:gd name="connsiteY10" fmla="*/ 2125980 h 8496300"/>
              <a:gd name="connsiteX11" fmla="*/ 1501739 w 7361519"/>
              <a:gd name="connsiteY11" fmla="*/ 1912620 h 8496300"/>
              <a:gd name="connsiteX12" fmla="*/ 1524599 w 7361519"/>
              <a:gd name="connsiteY12" fmla="*/ 1744980 h 8496300"/>
              <a:gd name="connsiteX13" fmla="*/ 1600799 w 7361519"/>
              <a:gd name="connsiteY13" fmla="*/ 1615440 h 8496300"/>
              <a:gd name="connsiteX14" fmla="*/ 1791299 w 7361519"/>
              <a:gd name="connsiteY14" fmla="*/ 1592580 h 8496300"/>
              <a:gd name="connsiteX15" fmla="*/ 1951319 w 7361519"/>
              <a:gd name="connsiteY15" fmla="*/ 1600200 h 8496300"/>
              <a:gd name="connsiteX16" fmla="*/ 2134199 w 7361519"/>
              <a:gd name="connsiteY16" fmla="*/ 1684020 h 8496300"/>
              <a:gd name="connsiteX17" fmla="*/ 2248499 w 7361519"/>
              <a:gd name="connsiteY17" fmla="*/ 1760220 h 8496300"/>
              <a:gd name="connsiteX18" fmla="*/ 2423759 w 7361519"/>
              <a:gd name="connsiteY18" fmla="*/ 1760220 h 8496300"/>
              <a:gd name="connsiteX19" fmla="*/ 2454239 w 7361519"/>
              <a:gd name="connsiteY19" fmla="*/ 1638300 h 8496300"/>
              <a:gd name="connsiteX20" fmla="*/ 2675219 w 7361519"/>
              <a:gd name="connsiteY20" fmla="*/ 1493520 h 8496300"/>
              <a:gd name="connsiteX21" fmla="*/ 2858099 w 7361519"/>
              <a:gd name="connsiteY21" fmla="*/ 1417320 h 8496300"/>
              <a:gd name="connsiteX22" fmla="*/ 2949539 w 7361519"/>
              <a:gd name="connsiteY22" fmla="*/ 1242060 h 8496300"/>
              <a:gd name="connsiteX23" fmla="*/ 3056219 w 7361519"/>
              <a:gd name="connsiteY23" fmla="*/ 922020 h 8496300"/>
              <a:gd name="connsiteX24" fmla="*/ 3193379 w 7361519"/>
              <a:gd name="connsiteY24" fmla="*/ 807720 h 8496300"/>
              <a:gd name="connsiteX25" fmla="*/ 3284819 w 7361519"/>
              <a:gd name="connsiteY25" fmla="*/ 792480 h 8496300"/>
              <a:gd name="connsiteX26" fmla="*/ 3399119 w 7361519"/>
              <a:gd name="connsiteY26" fmla="*/ 845820 h 8496300"/>
              <a:gd name="connsiteX27" fmla="*/ 3612479 w 7361519"/>
              <a:gd name="connsiteY27" fmla="*/ 845820 h 8496300"/>
              <a:gd name="connsiteX28" fmla="*/ 3559139 w 7361519"/>
              <a:gd name="connsiteY28" fmla="*/ 967740 h 8496300"/>
              <a:gd name="connsiteX29" fmla="*/ 3871559 w 7361519"/>
              <a:gd name="connsiteY29" fmla="*/ 1143000 h 8496300"/>
              <a:gd name="connsiteX30" fmla="*/ 4077299 w 7361519"/>
              <a:gd name="connsiteY30" fmla="*/ 967740 h 8496300"/>
              <a:gd name="connsiteX31" fmla="*/ 4298279 w 7361519"/>
              <a:gd name="connsiteY31" fmla="*/ 845820 h 8496300"/>
              <a:gd name="connsiteX32" fmla="*/ 4519259 w 7361519"/>
              <a:gd name="connsiteY32" fmla="*/ 937260 h 8496300"/>
              <a:gd name="connsiteX33" fmla="*/ 4580219 w 7361519"/>
              <a:gd name="connsiteY33" fmla="*/ 982980 h 8496300"/>
              <a:gd name="connsiteX34" fmla="*/ 4801199 w 7361519"/>
              <a:gd name="connsiteY34" fmla="*/ 769620 h 8496300"/>
              <a:gd name="connsiteX35" fmla="*/ 4709759 w 7361519"/>
              <a:gd name="connsiteY35" fmla="*/ 678180 h 8496300"/>
              <a:gd name="connsiteX36" fmla="*/ 4846919 w 7361519"/>
              <a:gd name="connsiteY36" fmla="*/ 426720 h 8496300"/>
              <a:gd name="connsiteX37" fmla="*/ 4915499 w 7361519"/>
              <a:gd name="connsiteY37" fmla="*/ 358140 h 8496300"/>
              <a:gd name="connsiteX38" fmla="*/ 5105999 w 7361519"/>
              <a:gd name="connsiteY38" fmla="*/ 335280 h 8496300"/>
              <a:gd name="connsiteX39" fmla="*/ 5205059 w 7361519"/>
              <a:gd name="connsiteY39" fmla="*/ 121920 h 8496300"/>
              <a:gd name="connsiteX40" fmla="*/ 5296499 w 7361519"/>
              <a:gd name="connsiteY40" fmla="*/ 0 h 8496300"/>
              <a:gd name="connsiteX41" fmla="*/ 5403179 w 7361519"/>
              <a:gd name="connsiteY41" fmla="*/ 30480 h 8496300"/>
              <a:gd name="connsiteX42" fmla="*/ 5525099 w 7361519"/>
              <a:gd name="connsiteY42" fmla="*/ 22860 h 8496300"/>
              <a:gd name="connsiteX43" fmla="*/ 5570819 w 7361519"/>
              <a:gd name="connsiteY43" fmla="*/ 121920 h 8496300"/>
              <a:gd name="connsiteX44" fmla="*/ 5502239 w 7361519"/>
              <a:gd name="connsiteY44" fmla="*/ 297180 h 8496300"/>
              <a:gd name="connsiteX45" fmla="*/ 5494619 w 7361519"/>
              <a:gd name="connsiteY45" fmla="*/ 411480 h 8496300"/>
              <a:gd name="connsiteX46" fmla="*/ 5525099 w 7361519"/>
              <a:gd name="connsiteY46" fmla="*/ 510540 h 8496300"/>
              <a:gd name="connsiteX47" fmla="*/ 5791799 w 7361519"/>
              <a:gd name="connsiteY47" fmla="*/ 533400 h 8496300"/>
              <a:gd name="connsiteX48" fmla="*/ 5913719 w 7361519"/>
              <a:gd name="connsiteY48" fmla="*/ 685800 h 8496300"/>
              <a:gd name="connsiteX49" fmla="*/ 5784179 w 7361519"/>
              <a:gd name="connsiteY49" fmla="*/ 769620 h 8496300"/>
              <a:gd name="connsiteX50" fmla="*/ 5738459 w 7361519"/>
              <a:gd name="connsiteY50" fmla="*/ 906780 h 8496300"/>
              <a:gd name="connsiteX51" fmla="*/ 5746079 w 7361519"/>
              <a:gd name="connsiteY51" fmla="*/ 1036320 h 8496300"/>
              <a:gd name="connsiteX52" fmla="*/ 5936579 w 7361519"/>
              <a:gd name="connsiteY52" fmla="*/ 1348740 h 8496300"/>
              <a:gd name="connsiteX53" fmla="*/ 5883239 w 7361519"/>
              <a:gd name="connsiteY53" fmla="*/ 1478280 h 8496300"/>
              <a:gd name="connsiteX54" fmla="*/ 5662259 w 7361519"/>
              <a:gd name="connsiteY54" fmla="*/ 1623060 h 8496300"/>
              <a:gd name="connsiteX55" fmla="*/ 5715599 w 7361519"/>
              <a:gd name="connsiteY55" fmla="*/ 2019300 h 8496300"/>
              <a:gd name="connsiteX56" fmla="*/ 5944199 w 7361519"/>
              <a:gd name="connsiteY56" fmla="*/ 1965960 h 8496300"/>
              <a:gd name="connsiteX57" fmla="*/ 6043259 w 7361519"/>
              <a:gd name="connsiteY57" fmla="*/ 2095500 h 8496300"/>
              <a:gd name="connsiteX58" fmla="*/ 6127079 w 7361519"/>
              <a:gd name="connsiteY58" fmla="*/ 2225040 h 8496300"/>
              <a:gd name="connsiteX59" fmla="*/ 6226139 w 7361519"/>
              <a:gd name="connsiteY59" fmla="*/ 2407920 h 8496300"/>
              <a:gd name="connsiteX60" fmla="*/ 6271859 w 7361519"/>
              <a:gd name="connsiteY60" fmla="*/ 2773680 h 8496300"/>
              <a:gd name="connsiteX61" fmla="*/ 6424259 w 7361519"/>
              <a:gd name="connsiteY61" fmla="*/ 2773680 h 8496300"/>
              <a:gd name="connsiteX62" fmla="*/ 6500459 w 7361519"/>
              <a:gd name="connsiteY62" fmla="*/ 2583180 h 8496300"/>
              <a:gd name="connsiteX63" fmla="*/ 6553799 w 7361519"/>
              <a:gd name="connsiteY63" fmla="*/ 2537460 h 8496300"/>
              <a:gd name="connsiteX64" fmla="*/ 6462359 w 7361519"/>
              <a:gd name="connsiteY64" fmla="*/ 2339340 h 8496300"/>
              <a:gd name="connsiteX65" fmla="*/ 6706199 w 7361519"/>
              <a:gd name="connsiteY65" fmla="*/ 2354580 h 8496300"/>
              <a:gd name="connsiteX66" fmla="*/ 6759539 w 7361519"/>
              <a:gd name="connsiteY66" fmla="*/ 2103120 h 8496300"/>
              <a:gd name="connsiteX67" fmla="*/ 6934799 w 7361519"/>
              <a:gd name="connsiteY67" fmla="*/ 2346960 h 8496300"/>
              <a:gd name="connsiteX68" fmla="*/ 6866219 w 7361519"/>
              <a:gd name="connsiteY68" fmla="*/ 2644140 h 8496300"/>
              <a:gd name="connsiteX69" fmla="*/ 6950039 w 7361519"/>
              <a:gd name="connsiteY69" fmla="*/ 2697480 h 8496300"/>
              <a:gd name="connsiteX70" fmla="*/ 7361519 w 7361519"/>
              <a:gd name="connsiteY70" fmla="*/ 2484120 h 8496300"/>
              <a:gd name="connsiteX71" fmla="*/ 7300559 w 7361519"/>
              <a:gd name="connsiteY71" fmla="*/ 2849880 h 8496300"/>
              <a:gd name="connsiteX72" fmla="*/ 7056719 w 7361519"/>
              <a:gd name="connsiteY72" fmla="*/ 2842260 h 8496300"/>
              <a:gd name="connsiteX73" fmla="*/ 7247219 w 7361519"/>
              <a:gd name="connsiteY73" fmla="*/ 3063240 h 8496300"/>
              <a:gd name="connsiteX74" fmla="*/ 7049099 w 7361519"/>
              <a:gd name="connsiteY74" fmla="*/ 3108960 h 8496300"/>
              <a:gd name="connsiteX75" fmla="*/ 7094819 w 7361519"/>
              <a:gd name="connsiteY75" fmla="*/ 3223260 h 8496300"/>
              <a:gd name="connsiteX76" fmla="*/ 6904319 w 7361519"/>
              <a:gd name="connsiteY76" fmla="*/ 3261360 h 8496300"/>
              <a:gd name="connsiteX77" fmla="*/ 6820499 w 7361519"/>
              <a:gd name="connsiteY77" fmla="*/ 3246120 h 8496300"/>
              <a:gd name="connsiteX78" fmla="*/ 6759539 w 7361519"/>
              <a:gd name="connsiteY78" fmla="*/ 3352800 h 8496300"/>
              <a:gd name="connsiteX79" fmla="*/ 6668099 w 7361519"/>
              <a:gd name="connsiteY79" fmla="*/ 3573780 h 8496300"/>
              <a:gd name="connsiteX80" fmla="*/ 6515699 w 7361519"/>
              <a:gd name="connsiteY80" fmla="*/ 3756660 h 8496300"/>
              <a:gd name="connsiteX81" fmla="*/ 6081359 w 7361519"/>
              <a:gd name="connsiteY81" fmla="*/ 3764280 h 8496300"/>
              <a:gd name="connsiteX82" fmla="*/ 5959439 w 7361519"/>
              <a:gd name="connsiteY82" fmla="*/ 4655820 h 8496300"/>
              <a:gd name="connsiteX83" fmla="*/ 5799419 w 7361519"/>
              <a:gd name="connsiteY83" fmla="*/ 4693920 h 8496300"/>
              <a:gd name="connsiteX84" fmla="*/ 5730839 w 7361519"/>
              <a:gd name="connsiteY84" fmla="*/ 4937760 h 8496300"/>
              <a:gd name="connsiteX85" fmla="*/ 6005159 w 7361519"/>
              <a:gd name="connsiteY85" fmla="*/ 4975860 h 8496300"/>
              <a:gd name="connsiteX86" fmla="*/ 5997539 w 7361519"/>
              <a:gd name="connsiteY86" fmla="*/ 5242560 h 8496300"/>
              <a:gd name="connsiteX87" fmla="*/ 5791799 w 7361519"/>
              <a:gd name="connsiteY87" fmla="*/ 5242560 h 8496300"/>
              <a:gd name="connsiteX88" fmla="*/ 5875619 w 7361519"/>
              <a:gd name="connsiteY88" fmla="*/ 5364480 h 8496300"/>
              <a:gd name="connsiteX89" fmla="*/ 5997539 w 7361519"/>
              <a:gd name="connsiteY89" fmla="*/ 5455920 h 8496300"/>
              <a:gd name="connsiteX90" fmla="*/ 5906099 w 7361519"/>
              <a:gd name="connsiteY90" fmla="*/ 5547360 h 8496300"/>
              <a:gd name="connsiteX91" fmla="*/ 5936579 w 7361519"/>
              <a:gd name="connsiteY91" fmla="*/ 5935980 h 8496300"/>
              <a:gd name="connsiteX92" fmla="*/ 6416639 w 7361519"/>
              <a:gd name="connsiteY92" fmla="*/ 6316980 h 8496300"/>
              <a:gd name="connsiteX93" fmla="*/ 6447119 w 7361519"/>
              <a:gd name="connsiteY93" fmla="*/ 6446520 h 8496300"/>
              <a:gd name="connsiteX94" fmla="*/ 6546179 w 7361519"/>
              <a:gd name="connsiteY94" fmla="*/ 6454140 h 8496300"/>
              <a:gd name="connsiteX95" fmla="*/ 6401399 w 7361519"/>
              <a:gd name="connsiteY95" fmla="*/ 7018020 h 8496300"/>
              <a:gd name="connsiteX96" fmla="*/ 5974679 w 7361519"/>
              <a:gd name="connsiteY96" fmla="*/ 6789420 h 8496300"/>
              <a:gd name="connsiteX97" fmla="*/ 5936579 w 7361519"/>
              <a:gd name="connsiteY97" fmla="*/ 7033260 h 8496300"/>
              <a:gd name="connsiteX98" fmla="*/ 6264239 w 7361519"/>
              <a:gd name="connsiteY98" fmla="*/ 7200900 h 8496300"/>
              <a:gd name="connsiteX99" fmla="*/ 6409019 w 7361519"/>
              <a:gd name="connsiteY99" fmla="*/ 7193280 h 8496300"/>
              <a:gd name="connsiteX100" fmla="*/ 6538559 w 7361519"/>
              <a:gd name="connsiteY100" fmla="*/ 7170420 h 8496300"/>
              <a:gd name="connsiteX101" fmla="*/ 6538559 w 7361519"/>
              <a:gd name="connsiteY101" fmla="*/ 7277100 h 8496300"/>
              <a:gd name="connsiteX102" fmla="*/ 6759539 w 7361519"/>
              <a:gd name="connsiteY102" fmla="*/ 7322820 h 8496300"/>
              <a:gd name="connsiteX103" fmla="*/ 6828119 w 7361519"/>
              <a:gd name="connsiteY103" fmla="*/ 7437120 h 8496300"/>
              <a:gd name="connsiteX104" fmla="*/ 6911939 w 7361519"/>
              <a:gd name="connsiteY104" fmla="*/ 7429500 h 8496300"/>
              <a:gd name="connsiteX105" fmla="*/ 6927179 w 7361519"/>
              <a:gd name="connsiteY105" fmla="*/ 7635240 h 8496300"/>
              <a:gd name="connsiteX106" fmla="*/ 6675719 w 7361519"/>
              <a:gd name="connsiteY106" fmla="*/ 7741920 h 8496300"/>
              <a:gd name="connsiteX107" fmla="*/ 6652859 w 7361519"/>
              <a:gd name="connsiteY107" fmla="*/ 8084820 h 8496300"/>
              <a:gd name="connsiteX108" fmla="*/ 6538559 w 7361519"/>
              <a:gd name="connsiteY108" fmla="*/ 8161020 h 8496300"/>
              <a:gd name="connsiteX109" fmla="*/ 6317579 w 7361519"/>
              <a:gd name="connsiteY109" fmla="*/ 8145780 h 8496300"/>
              <a:gd name="connsiteX110" fmla="*/ 6348059 w 7361519"/>
              <a:gd name="connsiteY110" fmla="*/ 8435340 h 8496300"/>
              <a:gd name="connsiteX111" fmla="*/ 6226139 w 7361519"/>
              <a:gd name="connsiteY111" fmla="*/ 8427720 h 8496300"/>
              <a:gd name="connsiteX112" fmla="*/ 6149939 w 7361519"/>
              <a:gd name="connsiteY112" fmla="*/ 8069580 h 8496300"/>
              <a:gd name="connsiteX113" fmla="*/ 6058499 w 7361519"/>
              <a:gd name="connsiteY113" fmla="*/ 8008620 h 8496300"/>
              <a:gd name="connsiteX114" fmla="*/ 5974679 w 7361519"/>
              <a:gd name="connsiteY114" fmla="*/ 8122920 h 8496300"/>
              <a:gd name="connsiteX115" fmla="*/ 5266019 w 7361519"/>
              <a:gd name="connsiteY115" fmla="*/ 8054340 h 8496300"/>
              <a:gd name="connsiteX116" fmla="*/ 5258399 w 7361519"/>
              <a:gd name="connsiteY116" fmla="*/ 7894320 h 8496300"/>
              <a:gd name="connsiteX117" fmla="*/ 4801199 w 7361519"/>
              <a:gd name="connsiteY117" fmla="*/ 7909560 h 8496300"/>
              <a:gd name="connsiteX118" fmla="*/ 4808819 w 7361519"/>
              <a:gd name="connsiteY118" fmla="*/ 8016240 h 8496300"/>
              <a:gd name="connsiteX119" fmla="*/ 4740239 w 7361519"/>
              <a:gd name="connsiteY119" fmla="*/ 8115300 h 8496300"/>
              <a:gd name="connsiteX120" fmla="*/ 4603079 w 7361519"/>
              <a:gd name="connsiteY120" fmla="*/ 8092440 h 8496300"/>
              <a:gd name="connsiteX121" fmla="*/ 4549739 w 7361519"/>
              <a:gd name="connsiteY121" fmla="*/ 8001000 h 8496300"/>
              <a:gd name="connsiteX122" fmla="*/ 3802979 w 7361519"/>
              <a:gd name="connsiteY122" fmla="*/ 8481060 h 8496300"/>
              <a:gd name="connsiteX123" fmla="*/ 3665819 w 7361519"/>
              <a:gd name="connsiteY123" fmla="*/ 8496300 h 8496300"/>
              <a:gd name="connsiteX124" fmla="*/ 3559139 w 7361519"/>
              <a:gd name="connsiteY124" fmla="*/ 8404860 h 8496300"/>
              <a:gd name="connsiteX125" fmla="*/ 3429599 w 7361519"/>
              <a:gd name="connsiteY125" fmla="*/ 8145780 h 8496300"/>
              <a:gd name="connsiteX126" fmla="*/ 2781899 w 7361519"/>
              <a:gd name="connsiteY126" fmla="*/ 7947660 h 8496300"/>
              <a:gd name="connsiteX127" fmla="*/ 2362799 w 7361519"/>
              <a:gd name="connsiteY127" fmla="*/ 7749540 h 8496300"/>
              <a:gd name="connsiteX128" fmla="*/ 1501739 w 7361519"/>
              <a:gd name="connsiteY128" fmla="*/ 7452360 h 8496300"/>
              <a:gd name="connsiteX129" fmla="*/ 625439 w 7361519"/>
              <a:gd name="connsiteY129" fmla="*/ 7490460 h 8496300"/>
              <a:gd name="connsiteX130" fmla="*/ 0 w 7361519"/>
              <a:gd name="connsiteY130" fmla="*/ 3324288 h 8496300"/>
              <a:gd name="connsiteX0" fmla="*/ 625439 w 7361519"/>
              <a:gd name="connsiteY0" fmla="*/ 7490460 h 8496300"/>
              <a:gd name="connsiteX1" fmla="*/ 0 w 7361519"/>
              <a:gd name="connsiteY1" fmla="*/ 3324288 h 8496300"/>
              <a:gd name="connsiteX2" fmla="*/ 194480 w 7361519"/>
              <a:gd name="connsiteY2" fmla="*/ 3133788 h 8496300"/>
              <a:gd name="connsiteX3" fmla="*/ 404459 w 7361519"/>
              <a:gd name="connsiteY3" fmla="*/ 3002279 h 8496300"/>
              <a:gd name="connsiteX4" fmla="*/ 734659 w 7361519"/>
              <a:gd name="connsiteY4" fmla="*/ 2913380 h 8496300"/>
              <a:gd name="connsiteX5" fmla="*/ 854039 w 7361519"/>
              <a:gd name="connsiteY5" fmla="*/ 2743200 h 8496300"/>
              <a:gd name="connsiteX6" fmla="*/ 907379 w 7361519"/>
              <a:gd name="connsiteY6" fmla="*/ 2621280 h 8496300"/>
              <a:gd name="connsiteX7" fmla="*/ 1120739 w 7361519"/>
              <a:gd name="connsiteY7" fmla="*/ 2514600 h 8496300"/>
              <a:gd name="connsiteX8" fmla="*/ 1395059 w 7361519"/>
              <a:gd name="connsiteY8" fmla="*/ 2392680 h 8496300"/>
              <a:gd name="connsiteX9" fmla="*/ 1547459 w 7361519"/>
              <a:gd name="connsiteY9" fmla="*/ 2308860 h 8496300"/>
              <a:gd name="connsiteX10" fmla="*/ 1593179 w 7361519"/>
              <a:gd name="connsiteY10" fmla="*/ 2209800 h 8496300"/>
              <a:gd name="connsiteX11" fmla="*/ 1616039 w 7361519"/>
              <a:gd name="connsiteY11" fmla="*/ 2125980 h 8496300"/>
              <a:gd name="connsiteX12" fmla="*/ 1501739 w 7361519"/>
              <a:gd name="connsiteY12" fmla="*/ 1912620 h 8496300"/>
              <a:gd name="connsiteX13" fmla="*/ 1524599 w 7361519"/>
              <a:gd name="connsiteY13" fmla="*/ 1744980 h 8496300"/>
              <a:gd name="connsiteX14" fmla="*/ 1600799 w 7361519"/>
              <a:gd name="connsiteY14" fmla="*/ 1615440 h 8496300"/>
              <a:gd name="connsiteX15" fmla="*/ 1791299 w 7361519"/>
              <a:gd name="connsiteY15" fmla="*/ 1592580 h 8496300"/>
              <a:gd name="connsiteX16" fmla="*/ 1951319 w 7361519"/>
              <a:gd name="connsiteY16" fmla="*/ 1600200 h 8496300"/>
              <a:gd name="connsiteX17" fmla="*/ 2134199 w 7361519"/>
              <a:gd name="connsiteY17" fmla="*/ 1684020 h 8496300"/>
              <a:gd name="connsiteX18" fmla="*/ 2248499 w 7361519"/>
              <a:gd name="connsiteY18" fmla="*/ 1760220 h 8496300"/>
              <a:gd name="connsiteX19" fmla="*/ 2423759 w 7361519"/>
              <a:gd name="connsiteY19" fmla="*/ 1760220 h 8496300"/>
              <a:gd name="connsiteX20" fmla="*/ 2454239 w 7361519"/>
              <a:gd name="connsiteY20" fmla="*/ 1638300 h 8496300"/>
              <a:gd name="connsiteX21" fmla="*/ 2675219 w 7361519"/>
              <a:gd name="connsiteY21" fmla="*/ 1493520 h 8496300"/>
              <a:gd name="connsiteX22" fmla="*/ 2858099 w 7361519"/>
              <a:gd name="connsiteY22" fmla="*/ 1417320 h 8496300"/>
              <a:gd name="connsiteX23" fmla="*/ 2949539 w 7361519"/>
              <a:gd name="connsiteY23" fmla="*/ 1242060 h 8496300"/>
              <a:gd name="connsiteX24" fmla="*/ 3056219 w 7361519"/>
              <a:gd name="connsiteY24" fmla="*/ 922020 h 8496300"/>
              <a:gd name="connsiteX25" fmla="*/ 3193379 w 7361519"/>
              <a:gd name="connsiteY25" fmla="*/ 807720 h 8496300"/>
              <a:gd name="connsiteX26" fmla="*/ 3284819 w 7361519"/>
              <a:gd name="connsiteY26" fmla="*/ 792480 h 8496300"/>
              <a:gd name="connsiteX27" fmla="*/ 3399119 w 7361519"/>
              <a:gd name="connsiteY27" fmla="*/ 845820 h 8496300"/>
              <a:gd name="connsiteX28" fmla="*/ 3612479 w 7361519"/>
              <a:gd name="connsiteY28" fmla="*/ 845820 h 8496300"/>
              <a:gd name="connsiteX29" fmla="*/ 3559139 w 7361519"/>
              <a:gd name="connsiteY29" fmla="*/ 967740 h 8496300"/>
              <a:gd name="connsiteX30" fmla="*/ 3871559 w 7361519"/>
              <a:gd name="connsiteY30" fmla="*/ 1143000 h 8496300"/>
              <a:gd name="connsiteX31" fmla="*/ 4077299 w 7361519"/>
              <a:gd name="connsiteY31" fmla="*/ 967740 h 8496300"/>
              <a:gd name="connsiteX32" fmla="*/ 4298279 w 7361519"/>
              <a:gd name="connsiteY32" fmla="*/ 845820 h 8496300"/>
              <a:gd name="connsiteX33" fmla="*/ 4519259 w 7361519"/>
              <a:gd name="connsiteY33" fmla="*/ 937260 h 8496300"/>
              <a:gd name="connsiteX34" fmla="*/ 4580219 w 7361519"/>
              <a:gd name="connsiteY34" fmla="*/ 982980 h 8496300"/>
              <a:gd name="connsiteX35" fmla="*/ 4801199 w 7361519"/>
              <a:gd name="connsiteY35" fmla="*/ 769620 h 8496300"/>
              <a:gd name="connsiteX36" fmla="*/ 4709759 w 7361519"/>
              <a:gd name="connsiteY36" fmla="*/ 678180 h 8496300"/>
              <a:gd name="connsiteX37" fmla="*/ 4846919 w 7361519"/>
              <a:gd name="connsiteY37" fmla="*/ 426720 h 8496300"/>
              <a:gd name="connsiteX38" fmla="*/ 4915499 w 7361519"/>
              <a:gd name="connsiteY38" fmla="*/ 358140 h 8496300"/>
              <a:gd name="connsiteX39" fmla="*/ 5105999 w 7361519"/>
              <a:gd name="connsiteY39" fmla="*/ 335280 h 8496300"/>
              <a:gd name="connsiteX40" fmla="*/ 5205059 w 7361519"/>
              <a:gd name="connsiteY40" fmla="*/ 121920 h 8496300"/>
              <a:gd name="connsiteX41" fmla="*/ 5296499 w 7361519"/>
              <a:gd name="connsiteY41" fmla="*/ 0 h 8496300"/>
              <a:gd name="connsiteX42" fmla="*/ 5403179 w 7361519"/>
              <a:gd name="connsiteY42" fmla="*/ 30480 h 8496300"/>
              <a:gd name="connsiteX43" fmla="*/ 5525099 w 7361519"/>
              <a:gd name="connsiteY43" fmla="*/ 22860 h 8496300"/>
              <a:gd name="connsiteX44" fmla="*/ 5570819 w 7361519"/>
              <a:gd name="connsiteY44" fmla="*/ 121920 h 8496300"/>
              <a:gd name="connsiteX45" fmla="*/ 5502239 w 7361519"/>
              <a:gd name="connsiteY45" fmla="*/ 297180 h 8496300"/>
              <a:gd name="connsiteX46" fmla="*/ 5494619 w 7361519"/>
              <a:gd name="connsiteY46" fmla="*/ 411480 h 8496300"/>
              <a:gd name="connsiteX47" fmla="*/ 5525099 w 7361519"/>
              <a:gd name="connsiteY47" fmla="*/ 510540 h 8496300"/>
              <a:gd name="connsiteX48" fmla="*/ 5791799 w 7361519"/>
              <a:gd name="connsiteY48" fmla="*/ 533400 h 8496300"/>
              <a:gd name="connsiteX49" fmla="*/ 5913719 w 7361519"/>
              <a:gd name="connsiteY49" fmla="*/ 685800 h 8496300"/>
              <a:gd name="connsiteX50" fmla="*/ 5784179 w 7361519"/>
              <a:gd name="connsiteY50" fmla="*/ 769620 h 8496300"/>
              <a:gd name="connsiteX51" fmla="*/ 5738459 w 7361519"/>
              <a:gd name="connsiteY51" fmla="*/ 906780 h 8496300"/>
              <a:gd name="connsiteX52" fmla="*/ 5746079 w 7361519"/>
              <a:gd name="connsiteY52" fmla="*/ 1036320 h 8496300"/>
              <a:gd name="connsiteX53" fmla="*/ 5936579 w 7361519"/>
              <a:gd name="connsiteY53" fmla="*/ 1348740 h 8496300"/>
              <a:gd name="connsiteX54" fmla="*/ 5883239 w 7361519"/>
              <a:gd name="connsiteY54" fmla="*/ 1478280 h 8496300"/>
              <a:gd name="connsiteX55" fmla="*/ 5662259 w 7361519"/>
              <a:gd name="connsiteY55" fmla="*/ 1623060 h 8496300"/>
              <a:gd name="connsiteX56" fmla="*/ 5715599 w 7361519"/>
              <a:gd name="connsiteY56" fmla="*/ 2019300 h 8496300"/>
              <a:gd name="connsiteX57" fmla="*/ 5944199 w 7361519"/>
              <a:gd name="connsiteY57" fmla="*/ 1965960 h 8496300"/>
              <a:gd name="connsiteX58" fmla="*/ 6043259 w 7361519"/>
              <a:gd name="connsiteY58" fmla="*/ 2095500 h 8496300"/>
              <a:gd name="connsiteX59" fmla="*/ 6127079 w 7361519"/>
              <a:gd name="connsiteY59" fmla="*/ 2225040 h 8496300"/>
              <a:gd name="connsiteX60" fmla="*/ 6226139 w 7361519"/>
              <a:gd name="connsiteY60" fmla="*/ 2407920 h 8496300"/>
              <a:gd name="connsiteX61" fmla="*/ 6271859 w 7361519"/>
              <a:gd name="connsiteY61" fmla="*/ 2773680 h 8496300"/>
              <a:gd name="connsiteX62" fmla="*/ 6424259 w 7361519"/>
              <a:gd name="connsiteY62" fmla="*/ 2773680 h 8496300"/>
              <a:gd name="connsiteX63" fmla="*/ 6500459 w 7361519"/>
              <a:gd name="connsiteY63" fmla="*/ 2583180 h 8496300"/>
              <a:gd name="connsiteX64" fmla="*/ 6553799 w 7361519"/>
              <a:gd name="connsiteY64" fmla="*/ 2537460 h 8496300"/>
              <a:gd name="connsiteX65" fmla="*/ 6462359 w 7361519"/>
              <a:gd name="connsiteY65" fmla="*/ 2339340 h 8496300"/>
              <a:gd name="connsiteX66" fmla="*/ 6706199 w 7361519"/>
              <a:gd name="connsiteY66" fmla="*/ 2354580 h 8496300"/>
              <a:gd name="connsiteX67" fmla="*/ 6759539 w 7361519"/>
              <a:gd name="connsiteY67" fmla="*/ 2103120 h 8496300"/>
              <a:gd name="connsiteX68" fmla="*/ 6934799 w 7361519"/>
              <a:gd name="connsiteY68" fmla="*/ 2346960 h 8496300"/>
              <a:gd name="connsiteX69" fmla="*/ 6866219 w 7361519"/>
              <a:gd name="connsiteY69" fmla="*/ 2644140 h 8496300"/>
              <a:gd name="connsiteX70" fmla="*/ 6950039 w 7361519"/>
              <a:gd name="connsiteY70" fmla="*/ 2697480 h 8496300"/>
              <a:gd name="connsiteX71" fmla="*/ 7361519 w 7361519"/>
              <a:gd name="connsiteY71" fmla="*/ 2484120 h 8496300"/>
              <a:gd name="connsiteX72" fmla="*/ 7300559 w 7361519"/>
              <a:gd name="connsiteY72" fmla="*/ 2849880 h 8496300"/>
              <a:gd name="connsiteX73" fmla="*/ 7056719 w 7361519"/>
              <a:gd name="connsiteY73" fmla="*/ 2842260 h 8496300"/>
              <a:gd name="connsiteX74" fmla="*/ 7247219 w 7361519"/>
              <a:gd name="connsiteY74" fmla="*/ 3063240 h 8496300"/>
              <a:gd name="connsiteX75" fmla="*/ 7049099 w 7361519"/>
              <a:gd name="connsiteY75" fmla="*/ 3108960 h 8496300"/>
              <a:gd name="connsiteX76" fmla="*/ 7094819 w 7361519"/>
              <a:gd name="connsiteY76" fmla="*/ 3223260 h 8496300"/>
              <a:gd name="connsiteX77" fmla="*/ 6904319 w 7361519"/>
              <a:gd name="connsiteY77" fmla="*/ 3261360 h 8496300"/>
              <a:gd name="connsiteX78" fmla="*/ 6820499 w 7361519"/>
              <a:gd name="connsiteY78" fmla="*/ 3246120 h 8496300"/>
              <a:gd name="connsiteX79" fmla="*/ 6759539 w 7361519"/>
              <a:gd name="connsiteY79" fmla="*/ 3352800 h 8496300"/>
              <a:gd name="connsiteX80" fmla="*/ 6668099 w 7361519"/>
              <a:gd name="connsiteY80" fmla="*/ 3573780 h 8496300"/>
              <a:gd name="connsiteX81" fmla="*/ 6515699 w 7361519"/>
              <a:gd name="connsiteY81" fmla="*/ 3756660 h 8496300"/>
              <a:gd name="connsiteX82" fmla="*/ 6081359 w 7361519"/>
              <a:gd name="connsiteY82" fmla="*/ 3764280 h 8496300"/>
              <a:gd name="connsiteX83" fmla="*/ 5959439 w 7361519"/>
              <a:gd name="connsiteY83" fmla="*/ 4655820 h 8496300"/>
              <a:gd name="connsiteX84" fmla="*/ 5799419 w 7361519"/>
              <a:gd name="connsiteY84" fmla="*/ 4693920 h 8496300"/>
              <a:gd name="connsiteX85" fmla="*/ 5730839 w 7361519"/>
              <a:gd name="connsiteY85" fmla="*/ 4937760 h 8496300"/>
              <a:gd name="connsiteX86" fmla="*/ 6005159 w 7361519"/>
              <a:gd name="connsiteY86" fmla="*/ 4975860 h 8496300"/>
              <a:gd name="connsiteX87" fmla="*/ 5997539 w 7361519"/>
              <a:gd name="connsiteY87" fmla="*/ 5242560 h 8496300"/>
              <a:gd name="connsiteX88" fmla="*/ 5791799 w 7361519"/>
              <a:gd name="connsiteY88" fmla="*/ 5242560 h 8496300"/>
              <a:gd name="connsiteX89" fmla="*/ 5875619 w 7361519"/>
              <a:gd name="connsiteY89" fmla="*/ 5364480 h 8496300"/>
              <a:gd name="connsiteX90" fmla="*/ 5997539 w 7361519"/>
              <a:gd name="connsiteY90" fmla="*/ 5455920 h 8496300"/>
              <a:gd name="connsiteX91" fmla="*/ 5906099 w 7361519"/>
              <a:gd name="connsiteY91" fmla="*/ 5547360 h 8496300"/>
              <a:gd name="connsiteX92" fmla="*/ 5936579 w 7361519"/>
              <a:gd name="connsiteY92" fmla="*/ 5935980 h 8496300"/>
              <a:gd name="connsiteX93" fmla="*/ 6416639 w 7361519"/>
              <a:gd name="connsiteY93" fmla="*/ 6316980 h 8496300"/>
              <a:gd name="connsiteX94" fmla="*/ 6447119 w 7361519"/>
              <a:gd name="connsiteY94" fmla="*/ 6446520 h 8496300"/>
              <a:gd name="connsiteX95" fmla="*/ 6546179 w 7361519"/>
              <a:gd name="connsiteY95" fmla="*/ 6454140 h 8496300"/>
              <a:gd name="connsiteX96" fmla="*/ 6401399 w 7361519"/>
              <a:gd name="connsiteY96" fmla="*/ 7018020 h 8496300"/>
              <a:gd name="connsiteX97" fmla="*/ 5974679 w 7361519"/>
              <a:gd name="connsiteY97" fmla="*/ 6789420 h 8496300"/>
              <a:gd name="connsiteX98" fmla="*/ 5936579 w 7361519"/>
              <a:gd name="connsiteY98" fmla="*/ 7033260 h 8496300"/>
              <a:gd name="connsiteX99" fmla="*/ 6264239 w 7361519"/>
              <a:gd name="connsiteY99" fmla="*/ 7200900 h 8496300"/>
              <a:gd name="connsiteX100" fmla="*/ 6409019 w 7361519"/>
              <a:gd name="connsiteY100" fmla="*/ 7193280 h 8496300"/>
              <a:gd name="connsiteX101" fmla="*/ 6538559 w 7361519"/>
              <a:gd name="connsiteY101" fmla="*/ 7170420 h 8496300"/>
              <a:gd name="connsiteX102" fmla="*/ 6538559 w 7361519"/>
              <a:gd name="connsiteY102" fmla="*/ 7277100 h 8496300"/>
              <a:gd name="connsiteX103" fmla="*/ 6759539 w 7361519"/>
              <a:gd name="connsiteY103" fmla="*/ 7322820 h 8496300"/>
              <a:gd name="connsiteX104" fmla="*/ 6828119 w 7361519"/>
              <a:gd name="connsiteY104" fmla="*/ 7437120 h 8496300"/>
              <a:gd name="connsiteX105" fmla="*/ 6911939 w 7361519"/>
              <a:gd name="connsiteY105" fmla="*/ 7429500 h 8496300"/>
              <a:gd name="connsiteX106" fmla="*/ 6927179 w 7361519"/>
              <a:gd name="connsiteY106" fmla="*/ 7635240 h 8496300"/>
              <a:gd name="connsiteX107" fmla="*/ 6675719 w 7361519"/>
              <a:gd name="connsiteY107" fmla="*/ 7741920 h 8496300"/>
              <a:gd name="connsiteX108" fmla="*/ 6652859 w 7361519"/>
              <a:gd name="connsiteY108" fmla="*/ 8084820 h 8496300"/>
              <a:gd name="connsiteX109" fmla="*/ 6538559 w 7361519"/>
              <a:gd name="connsiteY109" fmla="*/ 8161020 h 8496300"/>
              <a:gd name="connsiteX110" fmla="*/ 6317579 w 7361519"/>
              <a:gd name="connsiteY110" fmla="*/ 8145780 h 8496300"/>
              <a:gd name="connsiteX111" fmla="*/ 6348059 w 7361519"/>
              <a:gd name="connsiteY111" fmla="*/ 8435340 h 8496300"/>
              <a:gd name="connsiteX112" fmla="*/ 6226139 w 7361519"/>
              <a:gd name="connsiteY112" fmla="*/ 8427720 h 8496300"/>
              <a:gd name="connsiteX113" fmla="*/ 6149939 w 7361519"/>
              <a:gd name="connsiteY113" fmla="*/ 8069580 h 8496300"/>
              <a:gd name="connsiteX114" fmla="*/ 6058499 w 7361519"/>
              <a:gd name="connsiteY114" fmla="*/ 8008620 h 8496300"/>
              <a:gd name="connsiteX115" fmla="*/ 5974679 w 7361519"/>
              <a:gd name="connsiteY115" fmla="*/ 8122920 h 8496300"/>
              <a:gd name="connsiteX116" fmla="*/ 5266019 w 7361519"/>
              <a:gd name="connsiteY116" fmla="*/ 8054340 h 8496300"/>
              <a:gd name="connsiteX117" fmla="*/ 5258399 w 7361519"/>
              <a:gd name="connsiteY117" fmla="*/ 7894320 h 8496300"/>
              <a:gd name="connsiteX118" fmla="*/ 4801199 w 7361519"/>
              <a:gd name="connsiteY118" fmla="*/ 7909560 h 8496300"/>
              <a:gd name="connsiteX119" fmla="*/ 4808819 w 7361519"/>
              <a:gd name="connsiteY119" fmla="*/ 8016240 h 8496300"/>
              <a:gd name="connsiteX120" fmla="*/ 4740239 w 7361519"/>
              <a:gd name="connsiteY120" fmla="*/ 8115300 h 8496300"/>
              <a:gd name="connsiteX121" fmla="*/ 4603079 w 7361519"/>
              <a:gd name="connsiteY121" fmla="*/ 8092440 h 8496300"/>
              <a:gd name="connsiteX122" fmla="*/ 4549739 w 7361519"/>
              <a:gd name="connsiteY122" fmla="*/ 8001000 h 8496300"/>
              <a:gd name="connsiteX123" fmla="*/ 3802979 w 7361519"/>
              <a:gd name="connsiteY123" fmla="*/ 8481060 h 8496300"/>
              <a:gd name="connsiteX124" fmla="*/ 3665819 w 7361519"/>
              <a:gd name="connsiteY124" fmla="*/ 8496300 h 8496300"/>
              <a:gd name="connsiteX125" fmla="*/ 3559139 w 7361519"/>
              <a:gd name="connsiteY125" fmla="*/ 8404860 h 8496300"/>
              <a:gd name="connsiteX126" fmla="*/ 3429599 w 7361519"/>
              <a:gd name="connsiteY126" fmla="*/ 8145780 h 8496300"/>
              <a:gd name="connsiteX127" fmla="*/ 2781899 w 7361519"/>
              <a:gd name="connsiteY127" fmla="*/ 7947660 h 8496300"/>
              <a:gd name="connsiteX128" fmla="*/ 2362799 w 7361519"/>
              <a:gd name="connsiteY128" fmla="*/ 7749540 h 8496300"/>
              <a:gd name="connsiteX129" fmla="*/ 1501739 w 7361519"/>
              <a:gd name="connsiteY129" fmla="*/ 7452360 h 8496300"/>
              <a:gd name="connsiteX130" fmla="*/ 716879 w 7361519"/>
              <a:gd name="connsiteY130" fmla="*/ 7581900 h 8496300"/>
              <a:gd name="connsiteX0" fmla="*/ 0 w 7361519"/>
              <a:gd name="connsiteY0" fmla="*/ 3324288 h 8496300"/>
              <a:gd name="connsiteX1" fmla="*/ 194480 w 7361519"/>
              <a:gd name="connsiteY1" fmla="*/ 3133788 h 8496300"/>
              <a:gd name="connsiteX2" fmla="*/ 404459 w 7361519"/>
              <a:gd name="connsiteY2" fmla="*/ 3002279 h 8496300"/>
              <a:gd name="connsiteX3" fmla="*/ 734659 w 7361519"/>
              <a:gd name="connsiteY3" fmla="*/ 2913380 h 8496300"/>
              <a:gd name="connsiteX4" fmla="*/ 854039 w 7361519"/>
              <a:gd name="connsiteY4" fmla="*/ 2743200 h 8496300"/>
              <a:gd name="connsiteX5" fmla="*/ 907379 w 7361519"/>
              <a:gd name="connsiteY5" fmla="*/ 2621280 h 8496300"/>
              <a:gd name="connsiteX6" fmla="*/ 1120739 w 7361519"/>
              <a:gd name="connsiteY6" fmla="*/ 2514600 h 8496300"/>
              <a:gd name="connsiteX7" fmla="*/ 1395059 w 7361519"/>
              <a:gd name="connsiteY7" fmla="*/ 2392680 h 8496300"/>
              <a:gd name="connsiteX8" fmla="*/ 1547459 w 7361519"/>
              <a:gd name="connsiteY8" fmla="*/ 2308860 h 8496300"/>
              <a:gd name="connsiteX9" fmla="*/ 1593179 w 7361519"/>
              <a:gd name="connsiteY9" fmla="*/ 2209800 h 8496300"/>
              <a:gd name="connsiteX10" fmla="*/ 1616039 w 7361519"/>
              <a:gd name="connsiteY10" fmla="*/ 2125980 h 8496300"/>
              <a:gd name="connsiteX11" fmla="*/ 1501739 w 7361519"/>
              <a:gd name="connsiteY11" fmla="*/ 1912620 h 8496300"/>
              <a:gd name="connsiteX12" fmla="*/ 1524599 w 7361519"/>
              <a:gd name="connsiteY12" fmla="*/ 1744980 h 8496300"/>
              <a:gd name="connsiteX13" fmla="*/ 1600799 w 7361519"/>
              <a:gd name="connsiteY13" fmla="*/ 1615440 h 8496300"/>
              <a:gd name="connsiteX14" fmla="*/ 1791299 w 7361519"/>
              <a:gd name="connsiteY14" fmla="*/ 1592580 h 8496300"/>
              <a:gd name="connsiteX15" fmla="*/ 1951319 w 7361519"/>
              <a:gd name="connsiteY15" fmla="*/ 1600200 h 8496300"/>
              <a:gd name="connsiteX16" fmla="*/ 2134199 w 7361519"/>
              <a:gd name="connsiteY16" fmla="*/ 1684020 h 8496300"/>
              <a:gd name="connsiteX17" fmla="*/ 2248499 w 7361519"/>
              <a:gd name="connsiteY17" fmla="*/ 1760220 h 8496300"/>
              <a:gd name="connsiteX18" fmla="*/ 2423759 w 7361519"/>
              <a:gd name="connsiteY18" fmla="*/ 1760220 h 8496300"/>
              <a:gd name="connsiteX19" fmla="*/ 2454239 w 7361519"/>
              <a:gd name="connsiteY19" fmla="*/ 1638300 h 8496300"/>
              <a:gd name="connsiteX20" fmla="*/ 2675219 w 7361519"/>
              <a:gd name="connsiteY20" fmla="*/ 1493520 h 8496300"/>
              <a:gd name="connsiteX21" fmla="*/ 2858099 w 7361519"/>
              <a:gd name="connsiteY21" fmla="*/ 1417320 h 8496300"/>
              <a:gd name="connsiteX22" fmla="*/ 2949539 w 7361519"/>
              <a:gd name="connsiteY22" fmla="*/ 1242060 h 8496300"/>
              <a:gd name="connsiteX23" fmla="*/ 3056219 w 7361519"/>
              <a:gd name="connsiteY23" fmla="*/ 922020 h 8496300"/>
              <a:gd name="connsiteX24" fmla="*/ 3193379 w 7361519"/>
              <a:gd name="connsiteY24" fmla="*/ 807720 h 8496300"/>
              <a:gd name="connsiteX25" fmla="*/ 3284819 w 7361519"/>
              <a:gd name="connsiteY25" fmla="*/ 792480 h 8496300"/>
              <a:gd name="connsiteX26" fmla="*/ 3399119 w 7361519"/>
              <a:gd name="connsiteY26" fmla="*/ 845820 h 8496300"/>
              <a:gd name="connsiteX27" fmla="*/ 3612479 w 7361519"/>
              <a:gd name="connsiteY27" fmla="*/ 845820 h 8496300"/>
              <a:gd name="connsiteX28" fmla="*/ 3559139 w 7361519"/>
              <a:gd name="connsiteY28" fmla="*/ 967740 h 8496300"/>
              <a:gd name="connsiteX29" fmla="*/ 3871559 w 7361519"/>
              <a:gd name="connsiteY29" fmla="*/ 1143000 h 8496300"/>
              <a:gd name="connsiteX30" fmla="*/ 4077299 w 7361519"/>
              <a:gd name="connsiteY30" fmla="*/ 967740 h 8496300"/>
              <a:gd name="connsiteX31" fmla="*/ 4298279 w 7361519"/>
              <a:gd name="connsiteY31" fmla="*/ 845820 h 8496300"/>
              <a:gd name="connsiteX32" fmla="*/ 4519259 w 7361519"/>
              <a:gd name="connsiteY32" fmla="*/ 937260 h 8496300"/>
              <a:gd name="connsiteX33" fmla="*/ 4580219 w 7361519"/>
              <a:gd name="connsiteY33" fmla="*/ 982980 h 8496300"/>
              <a:gd name="connsiteX34" fmla="*/ 4801199 w 7361519"/>
              <a:gd name="connsiteY34" fmla="*/ 769620 h 8496300"/>
              <a:gd name="connsiteX35" fmla="*/ 4709759 w 7361519"/>
              <a:gd name="connsiteY35" fmla="*/ 678180 h 8496300"/>
              <a:gd name="connsiteX36" fmla="*/ 4846919 w 7361519"/>
              <a:gd name="connsiteY36" fmla="*/ 426720 h 8496300"/>
              <a:gd name="connsiteX37" fmla="*/ 4915499 w 7361519"/>
              <a:gd name="connsiteY37" fmla="*/ 358140 h 8496300"/>
              <a:gd name="connsiteX38" fmla="*/ 5105999 w 7361519"/>
              <a:gd name="connsiteY38" fmla="*/ 335280 h 8496300"/>
              <a:gd name="connsiteX39" fmla="*/ 5205059 w 7361519"/>
              <a:gd name="connsiteY39" fmla="*/ 121920 h 8496300"/>
              <a:gd name="connsiteX40" fmla="*/ 5296499 w 7361519"/>
              <a:gd name="connsiteY40" fmla="*/ 0 h 8496300"/>
              <a:gd name="connsiteX41" fmla="*/ 5403179 w 7361519"/>
              <a:gd name="connsiteY41" fmla="*/ 30480 h 8496300"/>
              <a:gd name="connsiteX42" fmla="*/ 5525099 w 7361519"/>
              <a:gd name="connsiteY42" fmla="*/ 22860 h 8496300"/>
              <a:gd name="connsiteX43" fmla="*/ 5570819 w 7361519"/>
              <a:gd name="connsiteY43" fmla="*/ 121920 h 8496300"/>
              <a:gd name="connsiteX44" fmla="*/ 5502239 w 7361519"/>
              <a:gd name="connsiteY44" fmla="*/ 297180 h 8496300"/>
              <a:gd name="connsiteX45" fmla="*/ 5494619 w 7361519"/>
              <a:gd name="connsiteY45" fmla="*/ 411480 h 8496300"/>
              <a:gd name="connsiteX46" fmla="*/ 5525099 w 7361519"/>
              <a:gd name="connsiteY46" fmla="*/ 510540 h 8496300"/>
              <a:gd name="connsiteX47" fmla="*/ 5791799 w 7361519"/>
              <a:gd name="connsiteY47" fmla="*/ 533400 h 8496300"/>
              <a:gd name="connsiteX48" fmla="*/ 5913719 w 7361519"/>
              <a:gd name="connsiteY48" fmla="*/ 685800 h 8496300"/>
              <a:gd name="connsiteX49" fmla="*/ 5784179 w 7361519"/>
              <a:gd name="connsiteY49" fmla="*/ 769620 h 8496300"/>
              <a:gd name="connsiteX50" fmla="*/ 5738459 w 7361519"/>
              <a:gd name="connsiteY50" fmla="*/ 906780 h 8496300"/>
              <a:gd name="connsiteX51" fmla="*/ 5746079 w 7361519"/>
              <a:gd name="connsiteY51" fmla="*/ 1036320 h 8496300"/>
              <a:gd name="connsiteX52" fmla="*/ 5936579 w 7361519"/>
              <a:gd name="connsiteY52" fmla="*/ 1348740 h 8496300"/>
              <a:gd name="connsiteX53" fmla="*/ 5883239 w 7361519"/>
              <a:gd name="connsiteY53" fmla="*/ 1478280 h 8496300"/>
              <a:gd name="connsiteX54" fmla="*/ 5662259 w 7361519"/>
              <a:gd name="connsiteY54" fmla="*/ 1623060 h 8496300"/>
              <a:gd name="connsiteX55" fmla="*/ 5715599 w 7361519"/>
              <a:gd name="connsiteY55" fmla="*/ 2019300 h 8496300"/>
              <a:gd name="connsiteX56" fmla="*/ 5944199 w 7361519"/>
              <a:gd name="connsiteY56" fmla="*/ 1965960 h 8496300"/>
              <a:gd name="connsiteX57" fmla="*/ 6043259 w 7361519"/>
              <a:gd name="connsiteY57" fmla="*/ 2095500 h 8496300"/>
              <a:gd name="connsiteX58" fmla="*/ 6127079 w 7361519"/>
              <a:gd name="connsiteY58" fmla="*/ 2225040 h 8496300"/>
              <a:gd name="connsiteX59" fmla="*/ 6226139 w 7361519"/>
              <a:gd name="connsiteY59" fmla="*/ 2407920 h 8496300"/>
              <a:gd name="connsiteX60" fmla="*/ 6271859 w 7361519"/>
              <a:gd name="connsiteY60" fmla="*/ 2773680 h 8496300"/>
              <a:gd name="connsiteX61" fmla="*/ 6424259 w 7361519"/>
              <a:gd name="connsiteY61" fmla="*/ 2773680 h 8496300"/>
              <a:gd name="connsiteX62" fmla="*/ 6500459 w 7361519"/>
              <a:gd name="connsiteY62" fmla="*/ 2583180 h 8496300"/>
              <a:gd name="connsiteX63" fmla="*/ 6553799 w 7361519"/>
              <a:gd name="connsiteY63" fmla="*/ 2537460 h 8496300"/>
              <a:gd name="connsiteX64" fmla="*/ 6462359 w 7361519"/>
              <a:gd name="connsiteY64" fmla="*/ 2339340 h 8496300"/>
              <a:gd name="connsiteX65" fmla="*/ 6706199 w 7361519"/>
              <a:gd name="connsiteY65" fmla="*/ 2354580 h 8496300"/>
              <a:gd name="connsiteX66" fmla="*/ 6759539 w 7361519"/>
              <a:gd name="connsiteY66" fmla="*/ 2103120 h 8496300"/>
              <a:gd name="connsiteX67" fmla="*/ 6934799 w 7361519"/>
              <a:gd name="connsiteY67" fmla="*/ 2346960 h 8496300"/>
              <a:gd name="connsiteX68" fmla="*/ 6866219 w 7361519"/>
              <a:gd name="connsiteY68" fmla="*/ 2644140 h 8496300"/>
              <a:gd name="connsiteX69" fmla="*/ 6950039 w 7361519"/>
              <a:gd name="connsiteY69" fmla="*/ 2697480 h 8496300"/>
              <a:gd name="connsiteX70" fmla="*/ 7361519 w 7361519"/>
              <a:gd name="connsiteY70" fmla="*/ 2484120 h 8496300"/>
              <a:gd name="connsiteX71" fmla="*/ 7300559 w 7361519"/>
              <a:gd name="connsiteY71" fmla="*/ 2849880 h 8496300"/>
              <a:gd name="connsiteX72" fmla="*/ 7056719 w 7361519"/>
              <a:gd name="connsiteY72" fmla="*/ 2842260 h 8496300"/>
              <a:gd name="connsiteX73" fmla="*/ 7247219 w 7361519"/>
              <a:gd name="connsiteY73" fmla="*/ 3063240 h 8496300"/>
              <a:gd name="connsiteX74" fmla="*/ 7049099 w 7361519"/>
              <a:gd name="connsiteY74" fmla="*/ 3108960 h 8496300"/>
              <a:gd name="connsiteX75" fmla="*/ 7094819 w 7361519"/>
              <a:gd name="connsiteY75" fmla="*/ 3223260 h 8496300"/>
              <a:gd name="connsiteX76" fmla="*/ 6904319 w 7361519"/>
              <a:gd name="connsiteY76" fmla="*/ 3261360 h 8496300"/>
              <a:gd name="connsiteX77" fmla="*/ 6820499 w 7361519"/>
              <a:gd name="connsiteY77" fmla="*/ 3246120 h 8496300"/>
              <a:gd name="connsiteX78" fmla="*/ 6759539 w 7361519"/>
              <a:gd name="connsiteY78" fmla="*/ 3352800 h 8496300"/>
              <a:gd name="connsiteX79" fmla="*/ 6668099 w 7361519"/>
              <a:gd name="connsiteY79" fmla="*/ 3573780 h 8496300"/>
              <a:gd name="connsiteX80" fmla="*/ 6515699 w 7361519"/>
              <a:gd name="connsiteY80" fmla="*/ 3756660 h 8496300"/>
              <a:gd name="connsiteX81" fmla="*/ 6081359 w 7361519"/>
              <a:gd name="connsiteY81" fmla="*/ 3764280 h 8496300"/>
              <a:gd name="connsiteX82" fmla="*/ 5959439 w 7361519"/>
              <a:gd name="connsiteY82" fmla="*/ 4655820 h 8496300"/>
              <a:gd name="connsiteX83" fmla="*/ 5799419 w 7361519"/>
              <a:gd name="connsiteY83" fmla="*/ 4693920 h 8496300"/>
              <a:gd name="connsiteX84" fmla="*/ 5730839 w 7361519"/>
              <a:gd name="connsiteY84" fmla="*/ 4937760 h 8496300"/>
              <a:gd name="connsiteX85" fmla="*/ 6005159 w 7361519"/>
              <a:gd name="connsiteY85" fmla="*/ 4975860 h 8496300"/>
              <a:gd name="connsiteX86" fmla="*/ 5997539 w 7361519"/>
              <a:gd name="connsiteY86" fmla="*/ 5242560 h 8496300"/>
              <a:gd name="connsiteX87" fmla="*/ 5791799 w 7361519"/>
              <a:gd name="connsiteY87" fmla="*/ 5242560 h 8496300"/>
              <a:gd name="connsiteX88" fmla="*/ 5875619 w 7361519"/>
              <a:gd name="connsiteY88" fmla="*/ 5364480 h 8496300"/>
              <a:gd name="connsiteX89" fmla="*/ 5997539 w 7361519"/>
              <a:gd name="connsiteY89" fmla="*/ 5455920 h 8496300"/>
              <a:gd name="connsiteX90" fmla="*/ 5906099 w 7361519"/>
              <a:gd name="connsiteY90" fmla="*/ 5547360 h 8496300"/>
              <a:gd name="connsiteX91" fmla="*/ 5936579 w 7361519"/>
              <a:gd name="connsiteY91" fmla="*/ 5935980 h 8496300"/>
              <a:gd name="connsiteX92" fmla="*/ 6416639 w 7361519"/>
              <a:gd name="connsiteY92" fmla="*/ 6316980 h 8496300"/>
              <a:gd name="connsiteX93" fmla="*/ 6447119 w 7361519"/>
              <a:gd name="connsiteY93" fmla="*/ 6446520 h 8496300"/>
              <a:gd name="connsiteX94" fmla="*/ 6546179 w 7361519"/>
              <a:gd name="connsiteY94" fmla="*/ 6454140 h 8496300"/>
              <a:gd name="connsiteX95" fmla="*/ 6401399 w 7361519"/>
              <a:gd name="connsiteY95" fmla="*/ 7018020 h 8496300"/>
              <a:gd name="connsiteX96" fmla="*/ 5974679 w 7361519"/>
              <a:gd name="connsiteY96" fmla="*/ 6789420 h 8496300"/>
              <a:gd name="connsiteX97" fmla="*/ 5936579 w 7361519"/>
              <a:gd name="connsiteY97" fmla="*/ 7033260 h 8496300"/>
              <a:gd name="connsiteX98" fmla="*/ 6264239 w 7361519"/>
              <a:gd name="connsiteY98" fmla="*/ 7200900 h 8496300"/>
              <a:gd name="connsiteX99" fmla="*/ 6409019 w 7361519"/>
              <a:gd name="connsiteY99" fmla="*/ 7193280 h 8496300"/>
              <a:gd name="connsiteX100" fmla="*/ 6538559 w 7361519"/>
              <a:gd name="connsiteY100" fmla="*/ 7170420 h 8496300"/>
              <a:gd name="connsiteX101" fmla="*/ 6538559 w 7361519"/>
              <a:gd name="connsiteY101" fmla="*/ 7277100 h 8496300"/>
              <a:gd name="connsiteX102" fmla="*/ 6759539 w 7361519"/>
              <a:gd name="connsiteY102" fmla="*/ 7322820 h 8496300"/>
              <a:gd name="connsiteX103" fmla="*/ 6828119 w 7361519"/>
              <a:gd name="connsiteY103" fmla="*/ 7437120 h 8496300"/>
              <a:gd name="connsiteX104" fmla="*/ 6911939 w 7361519"/>
              <a:gd name="connsiteY104" fmla="*/ 7429500 h 8496300"/>
              <a:gd name="connsiteX105" fmla="*/ 6927179 w 7361519"/>
              <a:gd name="connsiteY105" fmla="*/ 7635240 h 8496300"/>
              <a:gd name="connsiteX106" fmla="*/ 6675719 w 7361519"/>
              <a:gd name="connsiteY106" fmla="*/ 7741920 h 8496300"/>
              <a:gd name="connsiteX107" fmla="*/ 6652859 w 7361519"/>
              <a:gd name="connsiteY107" fmla="*/ 8084820 h 8496300"/>
              <a:gd name="connsiteX108" fmla="*/ 6538559 w 7361519"/>
              <a:gd name="connsiteY108" fmla="*/ 8161020 h 8496300"/>
              <a:gd name="connsiteX109" fmla="*/ 6317579 w 7361519"/>
              <a:gd name="connsiteY109" fmla="*/ 8145780 h 8496300"/>
              <a:gd name="connsiteX110" fmla="*/ 6348059 w 7361519"/>
              <a:gd name="connsiteY110" fmla="*/ 8435340 h 8496300"/>
              <a:gd name="connsiteX111" fmla="*/ 6226139 w 7361519"/>
              <a:gd name="connsiteY111" fmla="*/ 8427720 h 8496300"/>
              <a:gd name="connsiteX112" fmla="*/ 6149939 w 7361519"/>
              <a:gd name="connsiteY112" fmla="*/ 8069580 h 8496300"/>
              <a:gd name="connsiteX113" fmla="*/ 6058499 w 7361519"/>
              <a:gd name="connsiteY113" fmla="*/ 8008620 h 8496300"/>
              <a:gd name="connsiteX114" fmla="*/ 5974679 w 7361519"/>
              <a:gd name="connsiteY114" fmla="*/ 8122920 h 8496300"/>
              <a:gd name="connsiteX115" fmla="*/ 5266019 w 7361519"/>
              <a:gd name="connsiteY115" fmla="*/ 8054340 h 8496300"/>
              <a:gd name="connsiteX116" fmla="*/ 5258399 w 7361519"/>
              <a:gd name="connsiteY116" fmla="*/ 7894320 h 8496300"/>
              <a:gd name="connsiteX117" fmla="*/ 4801199 w 7361519"/>
              <a:gd name="connsiteY117" fmla="*/ 7909560 h 8496300"/>
              <a:gd name="connsiteX118" fmla="*/ 4808819 w 7361519"/>
              <a:gd name="connsiteY118" fmla="*/ 8016240 h 8496300"/>
              <a:gd name="connsiteX119" fmla="*/ 4740239 w 7361519"/>
              <a:gd name="connsiteY119" fmla="*/ 8115300 h 8496300"/>
              <a:gd name="connsiteX120" fmla="*/ 4603079 w 7361519"/>
              <a:gd name="connsiteY120" fmla="*/ 8092440 h 8496300"/>
              <a:gd name="connsiteX121" fmla="*/ 4549739 w 7361519"/>
              <a:gd name="connsiteY121" fmla="*/ 8001000 h 8496300"/>
              <a:gd name="connsiteX122" fmla="*/ 3802979 w 7361519"/>
              <a:gd name="connsiteY122" fmla="*/ 8481060 h 8496300"/>
              <a:gd name="connsiteX123" fmla="*/ 3665819 w 7361519"/>
              <a:gd name="connsiteY123" fmla="*/ 8496300 h 8496300"/>
              <a:gd name="connsiteX124" fmla="*/ 3559139 w 7361519"/>
              <a:gd name="connsiteY124" fmla="*/ 8404860 h 8496300"/>
              <a:gd name="connsiteX125" fmla="*/ 3429599 w 7361519"/>
              <a:gd name="connsiteY125" fmla="*/ 8145780 h 8496300"/>
              <a:gd name="connsiteX126" fmla="*/ 2781899 w 7361519"/>
              <a:gd name="connsiteY126" fmla="*/ 7947660 h 8496300"/>
              <a:gd name="connsiteX127" fmla="*/ 2362799 w 7361519"/>
              <a:gd name="connsiteY127" fmla="*/ 7749540 h 8496300"/>
              <a:gd name="connsiteX128" fmla="*/ 1501739 w 7361519"/>
              <a:gd name="connsiteY128" fmla="*/ 7452360 h 8496300"/>
              <a:gd name="connsiteX129" fmla="*/ 716879 w 7361519"/>
              <a:gd name="connsiteY129" fmla="*/ 7581900 h 8496300"/>
              <a:gd name="connsiteX0" fmla="*/ 0 w 7361519"/>
              <a:gd name="connsiteY0" fmla="*/ 3324288 h 8496300"/>
              <a:gd name="connsiteX1" fmla="*/ 194480 w 7361519"/>
              <a:gd name="connsiteY1" fmla="*/ 3133788 h 8496300"/>
              <a:gd name="connsiteX2" fmla="*/ 404459 w 7361519"/>
              <a:gd name="connsiteY2" fmla="*/ 3002279 h 8496300"/>
              <a:gd name="connsiteX3" fmla="*/ 734659 w 7361519"/>
              <a:gd name="connsiteY3" fmla="*/ 2913380 h 8496300"/>
              <a:gd name="connsiteX4" fmla="*/ 854039 w 7361519"/>
              <a:gd name="connsiteY4" fmla="*/ 2743200 h 8496300"/>
              <a:gd name="connsiteX5" fmla="*/ 907379 w 7361519"/>
              <a:gd name="connsiteY5" fmla="*/ 2621280 h 8496300"/>
              <a:gd name="connsiteX6" fmla="*/ 1120739 w 7361519"/>
              <a:gd name="connsiteY6" fmla="*/ 2514600 h 8496300"/>
              <a:gd name="connsiteX7" fmla="*/ 1395059 w 7361519"/>
              <a:gd name="connsiteY7" fmla="*/ 2392680 h 8496300"/>
              <a:gd name="connsiteX8" fmla="*/ 1547459 w 7361519"/>
              <a:gd name="connsiteY8" fmla="*/ 2308860 h 8496300"/>
              <a:gd name="connsiteX9" fmla="*/ 1593179 w 7361519"/>
              <a:gd name="connsiteY9" fmla="*/ 2209800 h 8496300"/>
              <a:gd name="connsiteX10" fmla="*/ 1616039 w 7361519"/>
              <a:gd name="connsiteY10" fmla="*/ 2125980 h 8496300"/>
              <a:gd name="connsiteX11" fmla="*/ 1501739 w 7361519"/>
              <a:gd name="connsiteY11" fmla="*/ 1912620 h 8496300"/>
              <a:gd name="connsiteX12" fmla="*/ 1524599 w 7361519"/>
              <a:gd name="connsiteY12" fmla="*/ 1744980 h 8496300"/>
              <a:gd name="connsiteX13" fmla="*/ 1600799 w 7361519"/>
              <a:gd name="connsiteY13" fmla="*/ 1615440 h 8496300"/>
              <a:gd name="connsiteX14" fmla="*/ 1791299 w 7361519"/>
              <a:gd name="connsiteY14" fmla="*/ 1592580 h 8496300"/>
              <a:gd name="connsiteX15" fmla="*/ 1951319 w 7361519"/>
              <a:gd name="connsiteY15" fmla="*/ 1600200 h 8496300"/>
              <a:gd name="connsiteX16" fmla="*/ 2134199 w 7361519"/>
              <a:gd name="connsiteY16" fmla="*/ 1684020 h 8496300"/>
              <a:gd name="connsiteX17" fmla="*/ 2248499 w 7361519"/>
              <a:gd name="connsiteY17" fmla="*/ 1760220 h 8496300"/>
              <a:gd name="connsiteX18" fmla="*/ 2423759 w 7361519"/>
              <a:gd name="connsiteY18" fmla="*/ 1760220 h 8496300"/>
              <a:gd name="connsiteX19" fmla="*/ 2454239 w 7361519"/>
              <a:gd name="connsiteY19" fmla="*/ 1638300 h 8496300"/>
              <a:gd name="connsiteX20" fmla="*/ 2675219 w 7361519"/>
              <a:gd name="connsiteY20" fmla="*/ 1493520 h 8496300"/>
              <a:gd name="connsiteX21" fmla="*/ 2858099 w 7361519"/>
              <a:gd name="connsiteY21" fmla="*/ 1417320 h 8496300"/>
              <a:gd name="connsiteX22" fmla="*/ 2949539 w 7361519"/>
              <a:gd name="connsiteY22" fmla="*/ 1242060 h 8496300"/>
              <a:gd name="connsiteX23" fmla="*/ 3056219 w 7361519"/>
              <a:gd name="connsiteY23" fmla="*/ 922020 h 8496300"/>
              <a:gd name="connsiteX24" fmla="*/ 3193379 w 7361519"/>
              <a:gd name="connsiteY24" fmla="*/ 807720 h 8496300"/>
              <a:gd name="connsiteX25" fmla="*/ 3284819 w 7361519"/>
              <a:gd name="connsiteY25" fmla="*/ 792480 h 8496300"/>
              <a:gd name="connsiteX26" fmla="*/ 3399119 w 7361519"/>
              <a:gd name="connsiteY26" fmla="*/ 845820 h 8496300"/>
              <a:gd name="connsiteX27" fmla="*/ 3612479 w 7361519"/>
              <a:gd name="connsiteY27" fmla="*/ 845820 h 8496300"/>
              <a:gd name="connsiteX28" fmla="*/ 3559139 w 7361519"/>
              <a:gd name="connsiteY28" fmla="*/ 967740 h 8496300"/>
              <a:gd name="connsiteX29" fmla="*/ 3871559 w 7361519"/>
              <a:gd name="connsiteY29" fmla="*/ 1143000 h 8496300"/>
              <a:gd name="connsiteX30" fmla="*/ 4077299 w 7361519"/>
              <a:gd name="connsiteY30" fmla="*/ 967740 h 8496300"/>
              <a:gd name="connsiteX31" fmla="*/ 4298279 w 7361519"/>
              <a:gd name="connsiteY31" fmla="*/ 845820 h 8496300"/>
              <a:gd name="connsiteX32" fmla="*/ 4519259 w 7361519"/>
              <a:gd name="connsiteY32" fmla="*/ 937260 h 8496300"/>
              <a:gd name="connsiteX33" fmla="*/ 4580219 w 7361519"/>
              <a:gd name="connsiteY33" fmla="*/ 982980 h 8496300"/>
              <a:gd name="connsiteX34" fmla="*/ 4801199 w 7361519"/>
              <a:gd name="connsiteY34" fmla="*/ 769620 h 8496300"/>
              <a:gd name="connsiteX35" fmla="*/ 4709759 w 7361519"/>
              <a:gd name="connsiteY35" fmla="*/ 678180 h 8496300"/>
              <a:gd name="connsiteX36" fmla="*/ 4846919 w 7361519"/>
              <a:gd name="connsiteY36" fmla="*/ 426720 h 8496300"/>
              <a:gd name="connsiteX37" fmla="*/ 4915499 w 7361519"/>
              <a:gd name="connsiteY37" fmla="*/ 358140 h 8496300"/>
              <a:gd name="connsiteX38" fmla="*/ 5105999 w 7361519"/>
              <a:gd name="connsiteY38" fmla="*/ 335280 h 8496300"/>
              <a:gd name="connsiteX39" fmla="*/ 5205059 w 7361519"/>
              <a:gd name="connsiteY39" fmla="*/ 121920 h 8496300"/>
              <a:gd name="connsiteX40" fmla="*/ 5296499 w 7361519"/>
              <a:gd name="connsiteY40" fmla="*/ 0 h 8496300"/>
              <a:gd name="connsiteX41" fmla="*/ 5403179 w 7361519"/>
              <a:gd name="connsiteY41" fmla="*/ 30480 h 8496300"/>
              <a:gd name="connsiteX42" fmla="*/ 5525099 w 7361519"/>
              <a:gd name="connsiteY42" fmla="*/ 22860 h 8496300"/>
              <a:gd name="connsiteX43" fmla="*/ 5570819 w 7361519"/>
              <a:gd name="connsiteY43" fmla="*/ 121920 h 8496300"/>
              <a:gd name="connsiteX44" fmla="*/ 5502239 w 7361519"/>
              <a:gd name="connsiteY44" fmla="*/ 297180 h 8496300"/>
              <a:gd name="connsiteX45" fmla="*/ 5494619 w 7361519"/>
              <a:gd name="connsiteY45" fmla="*/ 411480 h 8496300"/>
              <a:gd name="connsiteX46" fmla="*/ 5525099 w 7361519"/>
              <a:gd name="connsiteY46" fmla="*/ 510540 h 8496300"/>
              <a:gd name="connsiteX47" fmla="*/ 5791799 w 7361519"/>
              <a:gd name="connsiteY47" fmla="*/ 533400 h 8496300"/>
              <a:gd name="connsiteX48" fmla="*/ 5913719 w 7361519"/>
              <a:gd name="connsiteY48" fmla="*/ 685800 h 8496300"/>
              <a:gd name="connsiteX49" fmla="*/ 5784179 w 7361519"/>
              <a:gd name="connsiteY49" fmla="*/ 769620 h 8496300"/>
              <a:gd name="connsiteX50" fmla="*/ 5738459 w 7361519"/>
              <a:gd name="connsiteY50" fmla="*/ 906780 h 8496300"/>
              <a:gd name="connsiteX51" fmla="*/ 5746079 w 7361519"/>
              <a:gd name="connsiteY51" fmla="*/ 1036320 h 8496300"/>
              <a:gd name="connsiteX52" fmla="*/ 5936579 w 7361519"/>
              <a:gd name="connsiteY52" fmla="*/ 1348740 h 8496300"/>
              <a:gd name="connsiteX53" fmla="*/ 5883239 w 7361519"/>
              <a:gd name="connsiteY53" fmla="*/ 1478280 h 8496300"/>
              <a:gd name="connsiteX54" fmla="*/ 5662259 w 7361519"/>
              <a:gd name="connsiteY54" fmla="*/ 1623060 h 8496300"/>
              <a:gd name="connsiteX55" fmla="*/ 5715599 w 7361519"/>
              <a:gd name="connsiteY55" fmla="*/ 2019300 h 8496300"/>
              <a:gd name="connsiteX56" fmla="*/ 5944199 w 7361519"/>
              <a:gd name="connsiteY56" fmla="*/ 1965960 h 8496300"/>
              <a:gd name="connsiteX57" fmla="*/ 6043259 w 7361519"/>
              <a:gd name="connsiteY57" fmla="*/ 2095500 h 8496300"/>
              <a:gd name="connsiteX58" fmla="*/ 6127079 w 7361519"/>
              <a:gd name="connsiteY58" fmla="*/ 2225040 h 8496300"/>
              <a:gd name="connsiteX59" fmla="*/ 6226139 w 7361519"/>
              <a:gd name="connsiteY59" fmla="*/ 2407920 h 8496300"/>
              <a:gd name="connsiteX60" fmla="*/ 6271859 w 7361519"/>
              <a:gd name="connsiteY60" fmla="*/ 2773680 h 8496300"/>
              <a:gd name="connsiteX61" fmla="*/ 6424259 w 7361519"/>
              <a:gd name="connsiteY61" fmla="*/ 2773680 h 8496300"/>
              <a:gd name="connsiteX62" fmla="*/ 6500459 w 7361519"/>
              <a:gd name="connsiteY62" fmla="*/ 2583180 h 8496300"/>
              <a:gd name="connsiteX63" fmla="*/ 6553799 w 7361519"/>
              <a:gd name="connsiteY63" fmla="*/ 2537460 h 8496300"/>
              <a:gd name="connsiteX64" fmla="*/ 6462359 w 7361519"/>
              <a:gd name="connsiteY64" fmla="*/ 2339340 h 8496300"/>
              <a:gd name="connsiteX65" fmla="*/ 6706199 w 7361519"/>
              <a:gd name="connsiteY65" fmla="*/ 2354580 h 8496300"/>
              <a:gd name="connsiteX66" fmla="*/ 6759539 w 7361519"/>
              <a:gd name="connsiteY66" fmla="*/ 2103120 h 8496300"/>
              <a:gd name="connsiteX67" fmla="*/ 6934799 w 7361519"/>
              <a:gd name="connsiteY67" fmla="*/ 2346960 h 8496300"/>
              <a:gd name="connsiteX68" fmla="*/ 6866219 w 7361519"/>
              <a:gd name="connsiteY68" fmla="*/ 2644140 h 8496300"/>
              <a:gd name="connsiteX69" fmla="*/ 6950039 w 7361519"/>
              <a:gd name="connsiteY69" fmla="*/ 2697480 h 8496300"/>
              <a:gd name="connsiteX70" fmla="*/ 7361519 w 7361519"/>
              <a:gd name="connsiteY70" fmla="*/ 2484120 h 8496300"/>
              <a:gd name="connsiteX71" fmla="*/ 7300559 w 7361519"/>
              <a:gd name="connsiteY71" fmla="*/ 2849880 h 8496300"/>
              <a:gd name="connsiteX72" fmla="*/ 7056719 w 7361519"/>
              <a:gd name="connsiteY72" fmla="*/ 2842260 h 8496300"/>
              <a:gd name="connsiteX73" fmla="*/ 7247219 w 7361519"/>
              <a:gd name="connsiteY73" fmla="*/ 3063240 h 8496300"/>
              <a:gd name="connsiteX74" fmla="*/ 7049099 w 7361519"/>
              <a:gd name="connsiteY74" fmla="*/ 3108960 h 8496300"/>
              <a:gd name="connsiteX75" fmla="*/ 7094819 w 7361519"/>
              <a:gd name="connsiteY75" fmla="*/ 3223260 h 8496300"/>
              <a:gd name="connsiteX76" fmla="*/ 6904319 w 7361519"/>
              <a:gd name="connsiteY76" fmla="*/ 3261360 h 8496300"/>
              <a:gd name="connsiteX77" fmla="*/ 6820499 w 7361519"/>
              <a:gd name="connsiteY77" fmla="*/ 3246120 h 8496300"/>
              <a:gd name="connsiteX78" fmla="*/ 6759539 w 7361519"/>
              <a:gd name="connsiteY78" fmla="*/ 3352800 h 8496300"/>
              <a:gd name="connsiteX79" fmla="*/ 6668099 w 7361519"/>
              <a:gd name="connsiteY79" fmla="*/ 3573780 h 8496300"/>
              <a:gd name="connsiteX80" fmla="*/ 6515699 w 7361519"/>
              <a:gd name="connsiteY80" fmla="*/ 3756660 h 8496300"/>
              <a:gd name="connsiteX81" fmla="*/ 6081359 w 7361519"/>
              <a:gd name="connsiteY81" fmla="*/ 3764280 h 8496300"/>
              <a:gd name="connsiteX82" fmla="*/ 5959439 w 7361519"/>
              <a:gd name="connsiteY82" fmla="*/ 4655820 h 8496300"/>
              <a:gd name="connsiteX83" fmla="*/ 5799419 w 7361519"/>
              <a:gd name="connsiteY83" fmla="*/ 4693920 h 8496300"/>
              <a:gd name="connsiteX84" fmla="*/ 5730839 w 7361519"/>
              <a:gd name="connsiteY84" fmla="*/ 4937760 h 8496300"/>
              <a:gd name="connsiteX85" fmla="*/ 6005159 w 7361519"/>
              <a:gd name="connsiteY85" fmla="*/ 4975860 h 8496300"/>
              <a:gd name="connsiteX86" fmla="*/ 5997539 w 7361519"/>
              <a:gd name="connsiteY86" fmla="*/ 5242560 h 8496300"/>
              <a:gd name="connsiteX87" fmla="*/ 5791799 w 7361519"/>
              <a:gd name="connsiteY87" fmla="*/ 5242560 h 8496300"/>
              <a:gd name="connsiteX88" fmla="*/ 5875619 w 7361519"/>
              <a:gd name="connsiteY88" fmla="*/ 5364480 h 8496300"/>
              <a:gd name="connsiteX89" fmla="*/ 5997539 w 7361519"/>
              <a:gd name="connsiteY89" fmla="*/ 5455920 h 8496300"/>
              <a:gd name="connsiteX90" fmla="*/ 5906099 w 7361519"/>
              <a:gd name="connsiteY90" fmla="*/ 5547360 h 8496300"/>
              <a:gd name="connsiteX91" fmla="*/ 5936579 w 7361519"/>
              <a:gd name="connsiteY91" fmla="*/ 5935980 h 8496300"/>
              <a:gd name="connsiteX92" fmla="*/ 6416639 w 7361519"/>
              <a:gd name="connsiteY92" fmla="*/ 6316980 h 8496300"/>
              <a:gd name="connsiteX93" fmla="*/ 6447119 w 7361519"/>
              <a:gd name="connsiteY93" fmla="*/ 6446520 h 8496300"/>
              <a:gd name="connsiteX94" fmla="*/ 6546179 w 7361519"/>
              <a:gd name="connsiteY94" fmla="*/ 6454140 h 8496300"/>
              <a:gd name="connsiteX95" fmla="*/ 6401399 w 7361519"/>
              <a:gd name="connsiteY95" fmla="*/ 7018020 h 8496300"/>
              <a:gd name="connsiteX96" fmla="*/ 5974679 w 7361519"/>
              <a:gd name="connsiteY96" fmla="*/ 6789420 h 8496300"/>
              <a:gd name="connsiteX97" fmla="*/ 5936579 w 7361519"/>
              <a:gd name="connsiteY97" fmla="*/ 7033260 h 8496300"/>
              <a:gd name="connsiteX98" fmla="*/ 6264239 w 7361519"/>
              <a:gd name="connsiteY98" fmla="*/ 7200900 h 8496300"/>
              <a:gd name="connsiteX99" fmla="*/ 6409019 w 7361519"/>
              <a:gd name="connsiteY99" fmla="*/ 7193280 h 8496300"/>
              <a:gd name="connsiteX100" fmla="*/ 6538559 w 7361519"/>
              <a:gd name="connsiteY100" fmla="*/ 7170420 h 8496300"/>
              <a:gd name="connsiteX101" fmla="*/ 6538559 w 7361519"/>
              <a:gd name="connsiteY101" fmla="*/ 7277100 h 8496300"/>
              <a:gd name="connsiteX102" fmla="*/ 6759539 w 7361519"/>
              <a:gd name="connsiteY102" fmla="*/ 7322820 h 8496300"/>
              <a:gd name="connsiteX103" fmla="*/ 6828119 w 7361519"/>
              <a:gd name="connsiteY103" fmla="*/ 7437120 h 8496300"/>
              <a:gd name="connsiteX104" fmla="*/ 6911939 w 7361519"/>
              <a:gd name="connsiteY104" fmla="*/ 7429500 h 8496300"/>
              <a:gd name="connsiteX105" fmla="*/ 6927179 w 7361519"/>
              <a:gd name="connsiteY105" fmla="*/ 7635240 h 8496300"/>
              <a:gd name="connsiteX106" fmla="*/ 6675719 w 7361519"/>
              <a:gd name="connsiteY106" fmla="*/ 7741920 h 8496300"/>
              <a:gd name="connsiteX107" fmla="*/ 6652859 w 7361519"/>
              <a:gd name="connsiteY107" fmla="*/ 8084820 h 8496300"/>
              <a:gd name="connsiteX108" fmla="*/ 6538559 w 7361519"/>
              <a:gd name="connsiteY108" fmla="*/ 8161020 h 8496300"/>
              <a:gd name="connsiteX109" fmla="*/ 6317579 w 7361519"/>
              <a:gd name="connsiteY109" fmla="*/ 8145780 h 8496300"/>
              <a:gd name="connsiteX110" fmla="*/ 6348059 w 7361519"/>
              <a:gd name="connsiteY110" fmla="*/ 8435340 h 8496300"/>
              <a:gd name="connsiteX111" fmla="*/ 6226139 w 7361519"/>
              <a:gd name="connsiteY111" fmla="*/ 8427720 h 8496300"/>
              <a:gd name="connsiteX112" fmla="*/ 6149939 w 7361519"/>
              <a:gd name="connsiteY112" fmla="*/ 8069580 h 8496300"/>
              <a:gd name="connsiteX113" fmla="*/ 6058499 w 7361519"/>
              <a:gd name="connsiteY113" fmla="*/ 8008620 h 8496300"/>
              <a:gd name="connsiteX114" fmla="*/ 5974679 w 7361519"/>
              <a:gd name="connsiteY114" fmla="*/ 8122920 h 8496300"/>
              <a:gd name="connsiteX115" fmla="*/ 5266019 w 7361519"/>
              <a:gd name="connsiteY115" fmla="*/ 8054340 h 8496300"/>
              <a:gd name="connsiteX116" fmla="*/ 5258399 w 7361519"/>
              <a:gd name="connsiteY116" fmla="*/ 7894320 h 8496300"/>
              <a:gd name="connsiteX117" fmla="*/ 4801199 w 7361519"/>
              <a:gd name="connsiteY117" fmla="*/ 7909560 h 8496300"/>
              <a:gd name="connsiteX118" fmla="*/ 4808819 w 7361519"/>
              <a:gd name="connsiteY118" fmla="*/ 8016240 h 8496300"/>
              <a:gd name="connsiteX119" fmla="*/ 4740239 w 7361519"/>
              <a:gd name="connsiteY119" fmla="*/ 8115300 h 8496300"/>
              <a:gd name="connsiteX120" fmla="*/ 4603079 w 7361519"/>
              <a:gd name="connsiteY120" fmla="*/ 8092440 h 8496300"/>
              <a:gd name="connsiteX121" fmla="*/ 4549739 w 7361519"/>
              <a:gd name="connsiteY121" fmla="*/ 8001000 h 8496300"/>
              <a:gd name="connsiteX122" fmla="*/ 3802979 w 7361519"/>
              <a:gd name="connsiteY122" fmla="*/ 8481060 h 8496300"/>
              <a:gd name="connsiteX123" fmla="*/ 3665819 w 7361519"/>
              <a:gd name="connsiteY123" fmla="*/ 8496300 h 8496300"/>
              <a:gd name="connsiteX124" fmla="*/ 3559139 w 7361519"/>
              <a:gd name="connsiteY124" fmla="*/ 8404860 h 8496300"/>
              <a:gd name="connsiteX125" fmla="*/ 3429599 w 7361519"/>
              <a:gd name="connsiteY125" fmla="*/ 8145780 h 8496300"/>
              <a:gd name="connsiteX126" fmla="*/ 2781899 w 7361519"/>
              <a:gd name="connsiteY126" fmla="*/ 7947660 h 8496300"/>
              <a:gd name="connsiteX127" fmla="*/ 2362799 w 7361519"/>
              <a:gd name="connsiteY127" fmla="*/ 7749540 h 8496300"/>
              <a:gd name="connsiteX128" fmla="*/ 1501739 w 7361519"/>
              <a:gd name="connsiteY128" fmla="*/ 7452360 h 8496300"/>
              <a:gd name="connsiteX129" fmla="*/ 653379 w 7361519"/>
              <a:gd name="connsiteY129" fmla="*/ 7518400 h 849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361519" h="8496300">
                <a:moveTo>
                  <a:pt x="0" y="3324288"/>
                </a:moveTo>
                <a:lnTo>
                  <a:pt x="194480" y="3133788"/>
                </a:lnTo>
                <a:lnTo>
                  <a:pt x="404459" y="3002279"/>
                </a:lnTo>
                <a:lnTo>
                  <a:pt x="734659" y="2913380"/>
                </a:lnTo>
                <a:lnTo>
                  <a:pt x="854039" y="2743200"/>
                </a:lnTo>
                <a:lnTo>
                  <a:pt x="907379" y="2621280"/>
                </a:lnTo>
                <a:lnTo>
                  <a:pt x="1120739" y="2514600"/>
                </a:lnTo>
                <a:lnTo>
                  <a:pt x="1395059" y="2392680"/>
                </a:lnTo>
                <a:lnTo>
                  <a:pt x="1547459" y="2308860"/>
                </a:lnTo>
                <a:lnTo>
                  <a:pt x="1593179" y="2209800"/>
                </a:lnTo>
                <a:lnTo>
                  <a:pt x="1616039" y="2125980"/>
                </a:lnTo>
                <a:lnTo>
                  <a:pt x="1501739" y="1912620"/>
                </a:lnTo>
                <a:lnTo>
                  <a:pt x="1524599" y="1744980"/>
                </a:lnTo>
                <a:lnTo>
                  <a:pt x="1600799" y="1615440"/>
                </a:lnTo>
                <a:lnTo>
                  <a:pt x="1791299" y="1592580"/>
                </a:lnTo>
                <a:lnTo>
                  <a:pt x="1951319" y="1600200"/>
                </a:lnTo>
                <a:lnTo>
                  <a:pt x="2134199" y="1684020"/>
                </a:lnTo>
                <a:lnTo>
                  <a:pt x="2248499" y="1760220"/>
                </a:lnTo>
                <a:lnTo>
                  <a:pt x="2423759" y="1760220"/>
                </a:lnTo>
                <a:lnTo>
                  <a:pt x="2454239" y="1638300"/>
                </a:lnTo>
                <a:lnTo>
                  <a:pt x="2675219" y="1493520"/>
                </a:lnTo>
                <a:lnTo>
                  <a:pt x="2858099" y="1417320"/>
                </a:lnTo>
                <a:lnTo>
                  <a:pt x="2949539" y="1242060"/>
                </a:lnTo>
                <a:lnTo>
                  <a:pt x="3056219" y="922020"/>
                </a:lnTo>
                <a:lnTo>
                  <a:pt x="3193379" y="807720"/>
                </a:lnTo>
                <a:lnTo>
                  <a:pt x="3284819" y="792480"/>
                </a:lnTo>
                <a:lnTo>
                  <a:pt x="3399119" y="845820"/>
                </a:lnTo>
                <a:lnTo>
                  <a:pt x="3612479" y="845820"/>
                </a:lnTo>
                <a:lnTo>
                  <a:pt x="3559139" y="967740"/>
                </a:lnTo>
                <a:lnTo>
                  <a:pt x="3871559" y="1143000"/>
                </a:lnTo>
                <a:lnTo>
                  <a:pt x="4077299" y="967740"/>
                </a:lnTo>
                <a:lnTo>
                  <a:pt x="4298279" y="845820"/>
                </a:lnTo>
                <a:lnTo>
                  <a:pt x="4519259" y="937260"/>
                </a:lnTo>
                <a:lnTo>
                  <a:pt x="4580219" y="982980"/>
                </a:lnTo>
                <a:lnTo>
                  <a:pt x="4801199" y="769620"/>
                </a:lnTo>
                <a:lnTo>
                  <a:pt x="4709759" y="678180"/>
                </a:lnTo>
                <a:lnTo>
                  <a:pt x="4846919" y="426720"/>
                </a:lnTo>
                <a:lnTo>
                  <a:pt x="4915499" y="358140"/>
                </a:lnTo>
                <a:lnTo>
                  <a:pt x="5105999" y="335280"/>
                </a:lnTo>
                <a:lnTo>
                  <a:pt x="5205059" y="121920"/>
                </a:lnTo>
                <a:lnTo>
                  <a:pt x="5296499" y="0"/>
                </a:lnTo>
                <a:lnTo>
                  <a:pt x="5403179" y="30480"/>
                </a:lnTo>
                <a:lnTo>
                  <a:pt x="5525099" y="22860"/>
                </a:lnTo>
                <a:lnTo>
                  <a:pt x="5570819" y="121920"/>
                </a:lnTo>
                <a:lnTo>
                  <a:pt x="5502239" y="297180"/>
                </a:lnTo>
                <a:lnTo>
                  <a:pt x="5494619" y="411480"/>
                </a:lnTo>
                <a:lnTo>
                  <a:pt x="5525099" y="510540"/>
                </a:lnTo>
                <a:lnTo>
                  <a:pt x="5791799" y="533400"/>
                </a:lnTo>
                <a:lnTo>
                  <a:pt x="5913719" y="685800"/>
                </a:lnTo>
                <a:lnTo>
                  <a:pt x="5784179" y="769620"/>
                </a:lnTo>
                <a:lnTo>
                  <a:pt x="5738459" y="906780"/>
                </a:lnTo>
                <a:lnTo>
                  <a:pt x="5746079" y="1036320"/>
                </a:lnTo>
                <a:lnTo>
                  <a:pt x="5936579" y="1348740"/>
                </a:lnTo>
                <a:lnTo>
                  <a:pt x="5883239" y="1478280"/>
                </a:lnTo>
                <a:lnTo>
                  <a:pt x="5662259" y="1623060"/>
                </a:lnTo>
                <a:lnTo>
                  <a:pt x="5715599" y="2019300"/>
                </a:lnTo>
                <a:lnTo>
                  <a:pt x="5944199" y="1965960"/>
                </a:lnTo>
                <a:lnTo>
                  <a:pt x="6043259" y="2095500"/>
                </a:lnTo>
                <a:lnTo>
                  <a:pt x="6127079" y="2225040"/>
                </a:lnTo>
                <a:lnTo>
                  <a:pt x="6226139" y="2407920"/>
                </a:lnTo>
                <a:lnTo>
                  <a:pt x="6271859" y="2773680"/>
                </a:lnTo>
                <a:lnTo>
                  <a:pt x="6424259" y="2773680"/>
                </a:lnTo>
                <a:lnTo>
                  <a:pt x="6500459" y="2583180"/>
                </a:lnTo>
                <a:lnTo>
                  <a:pt x="6553799" y="2537460"/>
                </a:lnTo>
                <a:lnTo>
                  <a:pt x="6462359" y="2339340"/>
                </a:lnTo>
                <a:lnTo>
                  <a:pt x="6706199" y="2354580"/>
                </a:lnTo>
                <a:lnTo>
                  <a:pt x="6759539" y="2103120"/>
                </a:lnTo>
                <a:lnTo>
                  <a:pt x="6934799" y="2346960"/>
                </a:lnTo>
                <a:lnTo>
                  <a:pt x="6866219" y="2644140"/>
                </a:lnTo>
                <a:lnTo>
                  <a:pt x="6950039" y="2697480"/>
                </a:lnTo>
                <a:lnTo>
                  <a:pt x="7361519" y="2484120"/>
                </a:lnTo>
                <a:lnTo>
                  <a:pt x="7300559" y="2849880"/>
                </a:lnTo>
                <a:lnTo>
                  <a:pt x="7056719" y="2842260"/>
                </a:lnTo>
                <a:lnTo>
                  <a:pt x="7247219" y="3063240"/>
                </a:lnTo>
                <a:lnTo>
                  <a:pt x="7049099" y="3108960"/>
                </a:lnTo>
                <a:lnTo>
                  <a:pt x="7094819" y="3223260"/>
                </a:lnTo>
                <a:lnTo>
                  <a:pt x="6904319" y="3261360"/>
                </a:lnTo>
                <a:lnTo>
                  <a:pt x="6820499" y="3246120"/>
                </a:lnTo>
                <a:lnTo>
                  <a:pt x="6759539" y="3352800"/>
                </a:lnTo>
                <a:lnTo>
                  <a:pt x="6668099" y="3573780"/>
                </a:lnTo>
                <a:lnTo>
                  <a:pt x="6515699" y="3756660"/>
                </a:lnTo>
                <a:lnTo>
                  <a:pt x="6081359" y="3764280"/>
                </a:lnTo>
                <a:lnTo>
                  <a:pt x="5959439" y="4655820"/>
                </a:lnTo>
                <a:lnTo>
                  <a:pt x="5799419" y="4693920"/>
                </a:lnTo>
                <a:lnTo>
                  <a:pt x="5730839" y="4937760"/>
                </a:lnTo>
                <a:lnTo>
                  <a:pt x="6005159" y="4975860"/>
                </a:lnTo>
                <a:lnTo>
                  <a:pt x="5997539" y="5242560"/>
                </a:lnTo>
                <a:lnTo>
                  <a:pt x="5791799" y="5242560"/>
                </a:lnTo>
                <a:lnTo>
                  <a:pt x="5875619" y="5364480"/>
                </a:lnTo>
                <a:lnTo>
                  <a:pt x="5997539" y="5455920"/>
                </a:lnTo>
                <a:lnTo>
                  <a:pt x="5906099" y="5547360"/>
                </a:lnTo>
                <a:lnTo>
                  <a:pt x="5936579" y="5935980"/>
                </a:lnTo>
                <a:lnTo>
                  <a:pt x="6416639" y="6316980"/>
                </a:lnTo>
                <a:lnTo>
                  <a:pt x="6447119" y="6446520"/>
                </a:lnTo>
                <a:lnTo>
                  <a:pt x="6546179" y="6454140"/>
                </a:lnTo>
                <a:lnTo>
                  <a:pt x="6401399" y="7018020"/>
                </a:lnTo>
                <a:lnTo>
                  <a:pt x="5974679" y="6789420"/>
                </a:lnTo>
                <a:lnTo>
                  <a:pt x="5936579" y="7033260"/>
                </a:lnTo>
                <a:lnTo>
                  <a:pt x="6264239" y="7200900"/>
                </a:lnTo>
                <a:lnTo>
                  <a:pt x="6409019" y="7193280"/>
                </a:lnTo>
                <a:lnTo>
                  <a:pt x="6538559" y="7170420"/>
                </a:lnTo>
                <a:lnTo>
                  <a:pt x="6538559" y="7277100"/>
                </a:lnTo>
                <a:lnTo>
                  <a:pt x="6759539" y="7322820"/>
                </a:lnTo>
                <a:lnTo>
                  <a:pt x="6828119" y="7437120"/>
                </a:lnTo>
                <a:lnTo>
                  <a:pt x="6911939" y="7429500"/>
                </a:lnTo>
                <a:lnTo>
                  <a:pt x="6927179" y="7635240"/>
                </a:lnTo>
                <a:lnTo>
                  <a:pt x="6675719" y="7741920"/>
                </a:lnTo>
                <a:lnTo>
                  <a:pt x="6652859" y="8084820"/>
                </a:lnTo>
                <a:lnTo>
                  <a:pt x="6538559" y="8161020"/>
                </a:lnTo>
                <a:lnTo>
                  <a:pt x="6317579" y="8145780"/>
                </a:lnTo>
                <a:lnTo>
                  <a:pt x="6348059" y="8435340"/>
                </a:lnTo>
                <a:lnTo>
                  <a:pt x="6226139" y="8427720"/>
                </a:lnTo>
                <a:lnTo>
                  <a:pt x="6149939" y="8069580"/>
                </a:lnTo>
                <a:lnTo>
                  <a:pt x="6058499" y="8008620"/>
                </a:lnTo>
                <a:lnTo>
                  <a:pt x="5974679" y="8122920"/>
                </a:lnTo>
                <a:lnTo>
                  <a:pt x="5266019" y="8054340"/>
                </a:lnTo>
                <a:lnTo>
                  <a:pt x="5258399" y="7894320"/>
                </a:lnTo>
                <a:lnTo>
                  <a:pt x="4801199" y="7909560"/>
                </a:lnTo>
                <a:lnTo>
                  <a:pt x="4808819" y="8016240"/>
                </a:lnTo>
                <a:lnTo>
                  <a:pt x="4740239" y="8115300"/>
                </a:lnTo>
                <a:lnTo>
                  <a:pt x="4603079" y="8092440"/>
                </a:lnTo>
                <a:lnTo>
                  <a:pt x="4549739" y="8001000"/>
                </a:lnTo>
                <a:lnTo>
                  <a:pt x="3802979" y="8481060"/>
                </a:lnTo>
                <a:lnTo>
                  <a:pt x="3665819" y="8496300"/>
                </a:lnTo>
                <a:lnTo>
                  <a:pt x="3559139" y="8404860"/>
                </a:lnTo>
                <a:lnTo>
                  <a:pt x="3429599" y="8145780"/>
                </a:lnTo>
                <a:lnTo>
                  <a:pt x="2781899" y="7947660"/>
                </a:lnTo>
                <a:lnTo>
                  <a:pt x="2362799" y="7749540"/>
                </a:lnTo>
                <a:lnTo>
                  <a:pt x="1501739" y="7452360"/>
                </a:lnTo>
                <a:cubicBezTo>
                  <a:pt x="1209639" y="7465060"/>
                  <a:pt x="653379" y="7518400"/>
                  <a:pt x="653379" y="7518400"/>
                </a:cubicBezTo>
              </a:path>
            </a:pathLst>
          </a:custGeom>
          <a:noFill/>
          <a:ln w="25400">
            <a:solidFill>
              <a:schemeClr val="tx1"/>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59" name="テキスト ボックス 358">
            <a:extLst>
              <a:ext uri="{FF2B5EF4-FFF2-40B4-BE49-F238E27FC236}">
                <a16:creationId xmlns:a16="http://schemas.microsoft.com/office/drawing/2014/main" id="{78665C68-2330-4309-ABA3-FF891D8330AA}"/>
              </a:ext>
            </a:extLst>
          </p:cNvPr>
          <p:cNvSpPr txBox="1"/>
          <p:nvPr/>
        </p:nvSpPr>
        <p:spPr>
          <a:xfrm>
            <a:off x="2449417" y="2959715"/>
            <a:ext cx="788896"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中国池田</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IC</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360" name="テキスト ボックス 359">
            <a:extLst>
              <a:ext uri="{FF2B5EF4-FFF2-40B4-BE49-F238E27FC236}">
                <a16:creationId xmlns:a16="http://schemas.microsoft.com/office/drawing/2014/main" id="{E120A5E6-A19D-476B-818E-6F643703E11F}"/>
              </a:ext>
            </a:extLst>
          </p:cNvPr>
          <p:cNvSpPr txBox="1"/>
          <p:nvPr/>
        </p:nvSpPr>
        <p:spPr>
          <a:xfrm>
            <a:off x="3048083" y="2051787"/>
            <a:ext cx="601305"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箕面</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とどろみ</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IC</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361" name="テキスト ボックス 360">
            <a:extLst>
              <a:ext uri="{FF2B5EF4-FFF2-40B4-BE49-F238E27FC236}">
                <a16:creationId xmlns:a16="http://schemas.microsoft.com/office/drawing/2014/main" id="{574B49DD-E943-42C2-AFEC-120CDDEC4B14}"/>
              </a:ext>
            </a:extLst>
          </p:cNvPr>
          <p:cNvSpPr txBox="1"/>
          <p:nvPr/>
        </p:nvSpPr>
        <p:spPr>
          <a:xfrm>
            <a:off x="4480078" y="4580528"/>
            <a:ext cx="601305"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西石切</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IC</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367" name="角丸四角形 32">
            <a:extLst>
              <a:ext uri="{FF2B5EF4-FFF2-40B4-BE49-F238E27FC236}">
                <a16:creationId xmlns:a16="http://schemas.microsoft.com/office/drawing/2014/main" id="{DC6C6D9D-295E-4794-98E3-053F5BD241B4}"/>
              </a:ext>
            </a:extLst>
          </p:cNvPr>
          <p:cNvSpPr/>
          <p:nvPr/>
        </p:nvSpPr>
        <p:spPr>
          <a:xfrm>
            <a:off x="88162" y="616443"/>
            <a:ext cx="2539054" cy="396000"/>
          </a:xfrm>
          <a:prstGeom prst="roundRect">
            <a:avLst>
              <a:gd name="adj" fmla="val 223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a:latin typeface="Meiryo UI" panose="020B0604030504040204" pitchFamily="50" charset="-128"/>
                <a:ea typeface="Meiryo UI" panose="020B0604030504040204" pitchFamily="50" charset="-128"/>
              </a:rPr>
              <a:t>①車道の環境整備</a:t>
            </a:r>
            <a:endParaRPr kumimoji="1" lang="ja-JP" altLang="en-US" sz="2200" b="1" dirty="0">
              <a:latin typeface="Meiryo UI" panose="020B0604030504040204" pitchFamily="50" charset="-128"/>
              <a:ea typeface="Meiryo UI" panose="020B0604030504040204" pitchFamily="50" charset="-128"/>
            </a:endParaRPr>
          </a:p>
        </p:txBody>
      </p:sp>
      <p:sp>
        <p:nvSpPr>
          <p:cNvPr id="368" name="テキスト ボックス 367">
            <a:extLst>
              <a:ext uri="{FF2B5EF4-FFF2-40B4-BE49-F238E27FC236}">
                <a16:creationId xmlns:a16="http://schemas.microsoft.com/office/drawing/2014/main" id="{CA01A643-CAD4-471E-9253-4B3F47666282}"/>
              </a:ext>
            </a:extLst>
          </p:cNvPr>
          <p:cNvSpPr txBox="1"/>
          <p:nvPr/>
        </p:nvSpPr>
        <p:spPr>
          <a:xfrm>
            <a:off x="17419" y="908123"/>
            <a:ext cx="4390615" cy="754053"/>
          </a:xfrm>
          <a:prstGeom prst="rect">
            <a:avLst/>
          </a:prstGeom>
          <a:noFill/>
        </p:spPr>
        <p:txBody>
          <a:bodyPr wrap="square" rtlCol="0" anchor="t" anchorCtr="0">
            <a:spAutoFit/>
          </a:bodyPr>
          <a:lstStyle/>
          <a:p>
            <a:pPr marL="182563" lvl="0" indent="-182563">
              <a:spcBef>
                <a:spcPct val="0"/>
              </a:spcBef>
              <a:defRP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82563" lvl="0" indent="-182563">
              <a:spcBef>
                <a:spcPct val="0"/>
              </a:spcBef>
              <a:defRPr/>
            </a:pP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整備内容</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p>
          <a:p>
            <a:pPr marL="182563" indent="-182563">
              <a:spcBef>
                <a:spcPct val="0"/>
              </a:spcBef>
              <a:defRP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・路面標示補修、</a:t>
            </a:r>
            <a:r>
              <a:rPr kumimoji="1" lang="ja-JP" altLang="en-US" sz="1800" dirty="0">
                <a:latin typeface="Meiryo UI" panose="020B0604030504040204" pitchFamily="50" charset="-128"/>
                <a:ea typeface="Meiryo UI" panose="020B0604030504040204" pitchFamily="50" charset="-128"/>
              </a:rPr>
              <a:t>舗装補修</a:t>
            </a:r>
            <a:endParaRPr kumimoji="1" lang="en-US" altLang="ja-JP" sz="1800" dirty="0">
              <a:latin typeface="Meiryo UI" panose="020B0604030504040204" pitchFamily="50" charset="-128"/>
              <a:ea typeface="Meiryo UI" panose="020B0604030504040204" pitchFamily="50" charset="-128"/>
            </a:endParaRPr>
          </a:p>
        </p:txBody>
      </p:sp>
      <p:sp>
        <p:nvSpPr>
          <p:cNvPr id="326" name="テキスト ボックス 325">
            <a:extLst>
              <a:ext uri="{FF2B5EF4-FFF2-40B4-BE49-F238E27FC236}">
                <a16:creationId xmlns:a16="http://schemas.microsoft.com/office/drawing/2014/main" id="{246108C7-DD86-4747-BA79-28ED97EDE069}"/>
              </a:ext>
            </a:extLst>
          </p:cNvPr>
          <p:cNvSpPr txBox="1"/>
          <p:nvPr/>
        </p:nvSpPr>
        <p:spPr>
          <a:xfrm>
            <a:off x="11198074" y="8389317"/>
            <a:ext cx="1908043" cy="184666"/>
          </a:xfrm>
          <a:prstGeom prst="rect">
            <a:avLst/>
          </a:prstGeom>
          <a:solidFill>
            <a:schemeClr val="bg1"/>
          </a:solidFill>
          <a:ln w="9525">
            <a:solidFill>
              <a:srgbClr val="000000"/>
            </a:solidFill>
            <a:miter lim="800000"/>
            <a:headEnd/>
            <a:tailEnd/>
          </a:ln>
        </p:spPr>
        <p:txBody>
          <a:bodyPr wrap="square" lIns="0" tIns="0" rIns="0" bIns="0" rtlCol="0">
            <a:spAutoFit/>
          </a:bodyPr>
          <a:lstStyle>
            <a:defPPr>
              <a:defRPr lang="en-US"/>
            </a:defPPr>
            <a:lvl1pPr algn="r" defTabSz="640032" eaLnBrk="0" hangingPunct="0">
              <a:spcBef>
                <a:spcPct val="20000"/>
              </a:spcBef>
              <a:buFont typeface="Arial" charset="0"/>
              <a:buChar char="•"/>
              <a:defRPr kumimoji="1" sz="500">
                <a:latin typeface="ＭＳ Ｐゴシック" panose="020B0600070205080204" pitchFamily="50" charset="-128"/>
                <a:ea typeface="ＭＳ Ｐゴシック" panose="020B0600070205080204" pitchFamily="50" charset="-128"/>
              </a:defRPr>
            </a:lvl1pPr>
            <a:lvl2pPr marL="742950" indent="-285750" eaLnBrk="0" hangingPunct="0">
              <a:spcBef>
                <a:spcPct val="20000"/>
              </a:spcBef>
              <a:buFont typeface="Arial" charset="0"/>
              <a:buChar char="–"/>
              <a:defRPr kumimoji="1" sz="2800">
                <a:latin typeface="Calibri" pitchFamily="34" charset="0"/>
                <a:ea typeface="ＭＳ Ｐゴシック" charset="-128"/>
              </a:defRPr>
            </a:lvl2pPr>
            <a:lvl3pPr marL="1143000" indent="-228600" eaLnBrk="0" hangingPunct="0">
              <a:spcBef>
                <a:spcPct val="20000"/>
              </a:spcBef>
              <a:buFont typeface="Arial" charset="0"/>
              <a:buChar char="•"/>
              <a:defRPr kumimoji="1" sz="2400">
                <a:latin typeface="Calibri" pitchFamily="34" charset="0"/>
                <a:ea typeface="ＭＳ Ｐゴシック" charset="-128"/>
              </a:defRPr>
            </a:lvl3pPr>
            <a:lvl4pPr marL="1600200" indent="-228600" eaLnBrk="0" hangingPunct="0">
              <a:spcBef>
                <a:spcPct val="20000"/>
              </a:spcBef>
              <a:buFont typeface="Arial" charset="0"/>
              <a:buChar char="–"/>
              <a:defRPr kumimoji="1" sz="2000">
                <a:latin typeface="Calibri" pitchFamily="34" charset="0"/>
                <a:ea typeface="ＭＳ Ｐゴシック" charset="-128"/>
              </a:defRPr>
            </a:lvl4pPr>
            <a:lvl5pPr marL="2057400" indent="-228600" eaLnBrk="0" hangingPunct="0">
              <a:spcBef>
                <a:spcPct val="20000"/>
              </a:spcBef>
              <a:buFont typeface="Arial" charset="0"/>
              <a:buChar char="»"/>
              <a:defRPr kumimoji="1" sz="2000">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9pPr>
          </a:lstStyle>
          <a:p>
            <a:pPr algn="ctr" defTabSz="457209" eaLnBrk="1" hangingPunct="1">
              <a:buNone/>
            </a:pPr>
            <a:r>
              <a:rPr lang="en-US" altLang="ja-JP" sz="1200" dirty="0">
                <a:solidFill>
                  <a:prstClr val="black"/>
                </a:solidFill>
                <a:latin typeface="Meiryo UI" panose="020B0604030504040204" pitchFamily="50" charset="-128"/>
                <a:ea typeface="Meiryo UI" panose="020B0604030504040204" pitchFamily="50" charset="-128"/>
              </a:rPr>
              <a:t>2024</a:t>
            </a:r>
            <a:r>
              <a:rPr lang="ja-JP" altLang="en-US" sz="1200" dirty="0">
                <a:solidFill>
                  <a:prstClr val="black"/>
                </a:solidFill>
                <a:latin typeface="Meiryo UI" panose="020B0604030504040204" pitchFamily="50" charset="-128"/>
                <a:ea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rPr>
              <a:t>月</a:t>
            </a:r>
            <a:r>
              <a:rPr lang="en-US" altLang="ja-JP" sz="1200" dirty="0">
                <a:solidFill>
                  <a:prstClr val="black"/>
                </a:solidFill>
                <a:latin typeface="Meiryo UI" panose="020B0604030504040204" pitchFamily="50" charset="-128"/>
                <a:ea typeface="Meiryo UI" panose="020B0604030504040204" pitchFamily="50" charset="-128"/>
              </a:rPr>
              <a:t>27</a:t>
            </a:r>
            <a:r>
              <a:rPr lang="ja-JP" altLang="en-US" sz="1200" dirty="0">
                <a:solidFill>
                  <a:prstClr val="black"/>
                </a:solidFill>
                <a:latin typeface="Meiryo UI" panose="020B0604030504040204" pitchFamily="50" charset="-128"/>
                <a:ea typeface="Meiryo UI" panose="020B0604030504040204" pitchFamily="50" charset="-128"/>
              </a:rPr>
              <a:t>日 時点</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365" name="テキスト ボックス 88">
            <a:extLst>
              <a:ext uri="{FF2B5EF4-FFF2-40B4-BE49-F238E27FC236}">
                <a16:creationId xmlns:a16="http://schemas.microsoft.com/office/drawing/2014/main" id="{70667927-0FF1-4292-8B26-4BB045D0A785}"/>
              </a:ext>
            </a:extLst>
          </p:cNvPr>
          <p:cNvSpPr txBox="1"/>
          <p:nvPr/>
        </p:nvSpPr>
        <p:spPr>
          <a:xfrm>
            <a:off x="11128932" y="8629791"/>
            <a:ext cx="2250170" cy="1615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defPPr>
              <a:defRPr lang="en-US"/>
            </a:defPPr>
            <a:lvl1pPr marL="0" algn="l" defTabSz="610956" rtl="0" eaLnBrk="1" latinLnBrk="0" hangingPunct="1">
              <a:defRPr sz="2405" kern="1200">
                <a:solidFill>
                  <a:schemeClr val="tx1"/>
                </a:solidFill>
                <a:latin typeface="+mn-lt"/>
                <a:ea typeface="+mn-ea"/>
                <a:cs typeface="+mn-cs"/>
              </a:defRPr>
            </a:lvl1pPr>
            <a:lvl2pPr marL="610956" algn="l" defTabSz="610956" rtl="0" eaLnBrk="1" latinLnBrk="0" hangingPunct="1">
              <a:defRPr sz="2405" kern="1200">
                <a:solidFill>
                  <a:schemeClr val="tx1"/>
                </a:solidFill>
                <a:latin typeface="+mn-lt"/>
                <a:ea typeface="+mn-ea"/>
                <a:cs typeface="+mn-cs"/>
              </a:defRPr>
            </a:lvl2pPr>
            <a:lvl3pPr marL="1221913" algn="l" defTabSz="610956" rtl="0" eaLnBrk="1" latinLnBrk="0" hangingPunct="1">
              <a:defRPr sz="2405" kern="1200">
                <a:solidFill>
                  <a:schemeClr val="tx1"/>
                </a:solidFill>
                <a:latin typeface="+mn-lt"/>
                <a:ea typeface="+mn-ea"/>
                <a:cs typeface="+mn-cs"/>
              </a:defRPr>
            </a:lvl3pPr>
            <a:lvl4pPr marL="1832869" algn="l" defTabSz="610956" rtl="0" eaLnBrk="1" latinLnBrk="0" hangingPunct="1">
              <a:defRPr sz="2405" kern="1200">
                <a:solidFill>
                  <a:schemeClr val="tx1"/>
                </a:solidFill>
                <a:latin typeface="+mn-lt"/>
                <a:ea typeface="+mn-ea"/>
                <a:cs typeface="+mn-cs"/>
              </a:defRPr>
            </a:lvl4pPr>
            <a:lvl5pPr marL="2443825" algn="l" defTabSz="610956" rtl="0" eaLnBrk="1" latinLnBrk="0" hangingPunct="1">
              <a:defRPr sz="2405" kern="1200">
                <a:solidFill>
                  <a:schemeClr val="tx1"/>
                </a:solidFill>
                <a:latin typeface="+mn-lt"/>
                <a:ea typeface="+mn-ea"/>
                <a:cs typeface="+mn-cs"/>
              </a:defRPr>
            </a:lvl5pPr>
            <a:lvl6pPr marL="3054782" algn="l" defTabSz="610956" rtl="0" eaLnBrk="1" latinLnBrk="0" hangingPunct="1">
              <a:defRPr sz="2405" kern="1200">
                <a:solidFill>
                  <a:schemeClr val="tx1"/>
                </a:solidFill>
                <a:latin typeface="+mn-lt"/>
                <a:ea typeface="+mn-ea"/>
                <a:cs typeface="+mn-cs"/>
              </a:defRPr>
            </a:lvl6pPr>
            <a:lvl7pPr marL="3665738" algn="l" defTabSz="610956" rtl="0" eaLnBrk="1" latinLnBrk="0" hangingPunct="1">
              <a:defRPr sz="2405" kern="1200">
                <a:solidFill>
                  <a:schemeClr val="tx1"/>
                </a:solidFill>
                <a:latin typeface="+mn-lt"/>
                <a:ea typeface="+mn-ea"/>
                <a:cs typeface="+mn-cs"/>
              </a:defRPr>
            </a:lvl7pPr>
            <a:lvl8pPr marL="4276695" algn="l" defTabSz="610956" rtl="0" eaLnBrk="1" latinLnBrk="0" hangingPunct="1">
              <a:defRPr sz="2405" kern="1200">
                <a:solidFill>
                  <a:schemeClr val="tx1"/>
                </a:solidFill>
                <a:latin typeface="+mn-lt"/>
                <a:ea typeface="+mn-ea"/>
                <a:cs typeface="+mn-cs"/>
              </a:defRPr>
            </a:lvl8pPr>
            <a:lvl9pPr marL="4887651" algn="l" defTabSz="610956" rtl="0" eaLnBrk="1" latinLnBrk="0" hangingPunct="1">
              <a:defRPr sz="2405" kern="1200">
                <a:solidFill>
                  <a:schemeClr val="tx1"/>
                </a:solidFill>
                <a:latin typeface="+mn-lt"/>
                <a:ea typeface="+mn-ea"/>
                <a:cs typeface="+mn-cs"/>
              </a:defRPr>
            </a:lvl9pPr>
          </a:lstStyle>
          <a:p>
            <a:pPr defTabSz="590852"/>
            <a:r>
              <a:rPr lang="en-US" altLang="ja-JP" sz="1050" dirty="0">
                <a:solidFill>
                  <a:prstClr val="black"/>
                </a:solidFill>
                <a:latin typeface="Meiryo UI" panose="020B0604030504040204" pitchFamily="50" charset="-128"/>
                <a:ea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rPr>
              <a:t>国土地理院地図を加工して作成</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332" name="正方形/長方形 331">
            <a:extLst>
              <a:ext uri="{FF2B5EF4-FFF2-40B4-BE49-F238E27FC236}">
                <a16:creationId xmlns:a16="http://schemas.microsoft.com/office/drawing/2014/main" id="{9F08722B-ACF3-4191-828F-C19BA6AB6B1F}"/>
              </a:ext>
            </a:extLst>
          </p:cNvPr>
          <p:cNvSpPr/>
          <p:nvPr/>
        </p:nvSpPr>
        <p:spPr>
          <a:xfrm>
            <a:off x="7161445" y="2485022"/>
            <a:ext cx="2621373" cy="12237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cxnSp>
        <p:nvCxnSpPr>
          <p:cNvPr id="333" name="直線コネクタ 332">
            <a:extLst>
              <a:ext uri="{FF2B5EF4-FFF2-40B4-BE49-F238E27FC236}">
                <a16:creationId xmlns:a16="http://schemas.microsoft.com/office/drawing/2014/main" id="{74C56223-9516-4A81-9049-CF4F5DCB5D11}"/>
              </a:ext>
            </a:extLst>
          </p:cNvPr>
          <p:cNvCxnSpPr/>
          <p:nvPr/>
        </p:nvCxnSpPr>
        <p:spPr>
          <a:xfrm>
            <a:off x="7327625" y="2701045"/>
            <a:ext cx="50405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34" name="テキスト ボックス 333">
            <a:extLst>
              <a:ext uri="{FF2B5EF4-FFF2-40B4-BE49-F238E27FC236}">
                <a16:creationId xmlns:a16="http://schemas.microsoft.com/office/drawing/2014/main" id="{EB3DD197-6C1D-44D8-A5AF-1F797D596AE3}"/>
              </a:ext>
            </a:extLst>
          </p:cNvPr>
          <p:cNvSpPr txBox="1"/>
          <p:nvPr/>
        </p:nvSpPr>
        <p:spPr>
          <a:xfrm>
            <a:off x="7927824" y="2562546"/>
            <a:ext cx="1200970"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優先整備ルート</a:t>
            </a:r>
          </a:p>
        </p:txBody>
      </p:sp>
      <p:sp>
        <p:nvSpPr>
          <p:cNvPr id="335" name="テキスト ボックス 334">
            <a:extLst>
              <a:ext uri="{FF2B5EF4-FFF2-40B4-BE49-F238E27FC236}">
                <a16:creationId xmlns:a16="http://schemas.microsoft.com/office/drawing/2014/main" id="{68795ABC-9BC5-4010-84AF-5DF896C13F39}"/>
              </a:ext>
            </a:extLst>
          </p:cNvPr>
          <p:cNvSpPr txBox="1"/>
          <p:nvPr/>
        </p:nvSpPr>
        <p:spPr>
          <a:xfrm>
            <a:off x="7927824" y="2841099"/>
            <a:ext cx="1492716"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拠点施設・休憩施設</a:t>
            </a:r>
          </a:p>
        </p:txBody>
      </p:sp>
      <p:pic>
        <p:nvPicPr>
          <p:cNvPr id="362" name="Picture 5" descr="C:\Users\Kojom\AppData\Local\Microsoft\Windows\Temporary Internet Files\Content.IE5\COP19DZ3\MC900046108[1].wmf">
            <a:extLst>
              <a:ext uri="{FF2B5EF4-FFF2-40B4-BE49-F238E27FC236}">
                <a16:creationId xmlns:a16="http://schemas.microsoft.com/office/drawing/2014/main" id="{1DE22F34-37B9-4296-AB5D-EEE2EA2B4CD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310123" y="7070972"/>
            <a:ext cx="795994" cy="1198180"/>
          </a:xfrm>
          <a:prstGeom prst="rect">
            <a:avLst/>
          </a:prstGeom>
          <a:solidFill>
            <a:srgbClr val="FFFFFF"/>
          </a:solidFill>
          <a:ln>
            <a:solidFill>
              <a:schemeClr val="bg1">
                <a:alpha val="0"/>
              </a:schemeClr>
            </a:solidFill>
          </a:ln>
        </p:spPr>
      </p:pic>
      <p:cxnSp>
        <p:nvCxnSpPr>
          <p:cNvPr id="363" name="直線コネクタ 362">
            <a:extLst>
              <a:ext uri="{FF2B5EF4-FFF2-40B4-BE49-F238E27FC236}">
                <a16:creationId xmlns:a16="http://schemas.microsoft.com/office/drawing/2014/main" id="{E6033F90-406A-434F-8148-B443CA8584C3}"/>
              </a:ext>
            </a:extLst>
          </p:cNvPr>
          <p:cNvCxnSpPr/>
          <p:nvPr/>
        </p:nvCxnSpPr>
        <p:spPr>
          <a:xfrm>
            <a:off x="7327625" y="3546843"/>
            <a:ext cx="50405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64" name="テキスト ボックス 363">
            <a:extLst>
              <a:ext uri="{FF2B5EF4-FFF2-40B4-BE49-F238E27FC236}">
                <a16:creationId xmlns:a16="http://schemas.microsoft.com/office/drawing/2014/main" id="{21B0E351-B5F9-41D0-8381-2819CE747AAA}"/>
              </a:ext>
            </a:extLst>
          </p:cNvPr>
          <p:cNvSpPr txBox="1"/>
          <p:nvPr/>
        </p:nvSpPr>
        <p:spPr>
          <a:xfrm>
            <a:off x="7927824" y="3408344"/>
            <a:ext cx="1866217"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その他の大規模自転車道</a:t>
            </a:r>
          </a:p>
        </p:txBody>
      </p:sp>
      <p:sp>
        <p:nvSpPr>
          <p:cNvPr id="330" name="テキスト ボックス 329">
            <a:extLst>
              <a:ext uri="{FF2B5EF4-FFF2-40B4-BE49-F238E27FC236}">
                <a16:creationId xmlns:a16="http://schemas.microsoft.com/office/drawing/2014/main" id="{82F1C3D6-7D9E-4481-A485-76C4CC82D928}"/>
              </a:ext>
            </a:extLst>
          </p:cNvPr>
          <p:cNvSpPr txBox="1"/>
          <p:nvPr/>
        </p:nvSpPr>
        <p:spPr>
          <a:xfrm>
            <a:off x="7927824" y="3146427"/>
            <a:ext cx="1037463" cy="276999"/>
          </a:xfrm>
          <a:prstGeom prst="rect">
            <a:avLst/>
          </a:prstGeom>
          <a:noFill/>
        </p:spPr>
        <p:txBody>
          <a:bodyPr wrap="none" rtlCol="0">
            <a:spAutoFit/>
          </a:bodyPr>
          <a:lstStyle/>
          <a:p>
            <a:pPr defTabSz="457209"/>
            <a:r>
              <a:rPr kumimoji="1" lang="ja-JP" altLang="en-US" sz="1200" dirty="0">
                <a:solidFill>
                  <a:prstClr val="black"/>
                </a:solidFill>
                <a:latin typeface="Arial"/>
                <a:ea typeface="ＭＳ Ｐゴシック"/>
              </a:rPr>
              <a:t>検討中エリア</a:t>
            </a:r>
          </a:p>
        </p:txBody>
      </p:sp>
      <p:sp>
        <p:nvSpPr>
          <p:cNvPr id="331" name="角丸四角形 24">
            <a:extLst>
              <a:ext uri="{FF2B5EF4-FFF2-40B4-BE49-F238E27FC236}">
                <a16:creationId xmlns:a16="http://schemas.microsoft.com/office/drawing/2014/main" id="{E2A450E7-E6CC-41B5-A816-39DEC9CA11E8}"/>
              </a:ext>
            </a:extLst>
          </p:cNvPr>
          <p:cNvSpPr/>
          <p:nvPr/>
        </p:nvSpPr>
        <p:spPr>
          <a:xfrm>
            <a:off x="7318774" y="3189283"/>
            <a:ext cx="512907" cy="144142"/>
          </a:xfrm>
          <a:prstGeom prst="roundRect">
            <a:avLst/>
          </a:prstGeom>
          <a:solidFill>
            <a:srgbClr val="FF0000">
              <a:alpha val="10000"/>
            </a:srgbClr>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grpSp>
        <p:nvGrpSpPr>
          <p:cNvPr id="2" name="グループ化 1">
            <a:extLst>
              <a:ext uri="{FF2B5EF4-FFF2-40B4-BE49-F238E27FC236}">
                <a16:creationId xmlns:a16="http://schemas.microsoft.com/office/drawing/2014/main" id="{851ED89B-4F44-4C40-AAD2-05F6DF759AD4}"/>
              </a:ext>
            </a:extLst>
          </p:cNvPr>
          <p:cNvGrpSpPr/>
          <p:nvPr/>
        </p:nvGrpSpPr>
        <p:grpSpPr>
          <a:xfrm>
            <a:off x="7525452" y="2892839"/>
            <a:ext cx="132507" cy="132507"/>
            <a:chOff x="7210413" y="2282431"/>
            <a:chExt cx="132507" cy="132507"/>
          </a:xfrm>
        </p:grpSpPr>
        <p:sp>
          <p:nvSpPr>
            <p:cNvPr id="366" name="正方形/長方形 365">
              <a:extLst>
                <a:ext uri="{FF2B5EF4-FFF2-40B4-BE49-F238E27FC236}">
                  <a16:creationId xmlns:a16="http://schemas.microsoft.com/office/drawing/2014/main" id="{9D466A31-515E-4550-B06D-CD242C2D39E0}"/>
                </a:ext>
              </a:extLst>
            </p:cNvPr>
            <p:cNvSpPr/>
            <p:nvPr/>
          </p:nvSpPr>
          <p:spPr>
            <a:xfrm>
              <a:off x="7210413" y="2282431"/>
              <a:ext cx="132507" cy="1325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sp>
          <p:nvSpPr>
            <p:cNvPr id="369" name="正方形/長方形 368">
              <a:extLst>
                <a:ext uri="{FF2B5EF4-FFF2-40B4-BE49-F238E27FC236}">
                  <a16:creationId xmlns:a16="http://schemas.microsoft.com/office/drawing/2014/main" id="{DB0A1853-5F25-43B4-BA30-24E772DCDED1}"/>
                </a:ext>
              </a:extLst>
            </p:cNvPr>
            <p:cNvSpPr/>
            <p:nvPr/>
          </p:nvSpPr>
          <p:spPr>
            <a:xfrm>
              <a:off x="7248286" y="2316554"/>
              <a:ext cx="72000" cy="72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9"/>
              <a:endParaRPr kumimoji="1" lang="ja-JP" altLang="en-US">
                <a:solidFill>
                  <a:prstClr val="white"/>
                </a:solidFill>
                <a:latin typeface="Arial"/>
                <a:ea typeface="ＭＳ Ｐゴシック"/>
              </a:endParaRPr>
            </a:p>
          </p:txBody>
        </p:sp>
      </p:grpSp>
      <p:cxnSp>
        <p:nvCxnSpPr>
          <p:cNvPr id="370" name="直線コネクタ 369">
            <a:extLst>
              <a:ext uri="{FF2B5EF4-FFF2-40B4-BE49-F238E27FC236}">
                <a16:creationId xmlns:a16="http://schemas.microsoft.com/office/drawing/2014/main" id="{65F4A4AD-DCE6-497A-B3C7-441156D336DB}"/>
              </a:ext>
            </a:extLst>
          </p:cNvPr>
          <p:cNvCxnSpPr>
            <a:cxnSpLocks/>
          </p:cNvCxnSpPr>
          <p:nvPr/>
        </p:nvCxnSpPr>
        <p:spPr>
          <a:xfrm flipH="1" flipV="1">
            <a:off x="11036352" y="1800788"/>
            <a:ext cx="25223" cy="1802835"/>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371" name="直線コネクタ 370">
            <a:extLst>
              <a:ext uri="{FF2B5EF4-FFF2-40B4-BE49-F238E27FC236}">
                <a16:creationId xmlns:a16="http://schemas.microsoft.com/office/drawing/2014/main" id="{D3DBE7A7-9DD7-469F-A646-3D444BFFB596}"/>
              </a:ext>
            </a:extLst>
          </p:cNvPr>
          <p:cNvCxnSpPr>
            <a:cxnSpLocks/>
          </p:cNvCxnSpPr>
          <p:nvPr/>
        </p:nvCxnSpPr>
        <p:spPr>
          <a:xfrm flipV="1">
            <a:off x="11822717" y="1778386"/>
            <a:ext cx="0" cy="90000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372" name="直線矢印コネクタ 371">
            <a:extLst>
              <a:ext uri="{FF2B5EF4-FFF2-40B4-BE49-F238E27FC236}">
                <a16:creationId xmlns:a16="http://schemas.microsoft.com/office/drawing/2014/main" id="{A451DE9A-D71C-45AA-A339-CC054E1B6461}"/>
              </a:ext>
            </a:extLst>
          </p:cNvPr>
          <p:cNvCxnSpPr>
            <a:cxnSpLocks/>
          </p:cNvCxnSpPr>
          <p:nvPr/>
        </p:nvCxnSpPr>
        <p:spPr>
          <a:xfrm>
            <a:off x="11043765" y="2101235"/>
            <a:ext cx="792000" cy="0"/>
          </a:xfrm>
          <a:prstGeom prst="straightConnector1">
            <a:avLst/>
          </a:prstGeom>
          <a:ln w="28575">
            <a:solidFill>
              <a:srgbClr val="FF0000"/>
            </a:solidFill>
            <a:headEnd type="arrow"/>
            <a:tailEnd type="arrow"/>
          </a:ln>
        </p:spPr>
        <p:style>
          <a:lnRef idx="1">
            <a:schemeClr val="dk1"/>
          </a:lnRef>
          <a:fillRef idx="0">
            <a:schemeClr val="dk1"/>
          </a:fillRef>
          <a:effectRef idx="0">
            <a:schemeClr val="dk1"/>
          </a:effectRef>
          <a:fontRef idx="minor">
            <a:schemeClr val="tx1"/>
          </a:fontRef>
        </p:style>
      </p:cxnSp>
      <p:sp>
        <p:nvSpPr>
          <p:cNvPr id="373" name="テキスト ボックス 372">
            <a:extLst>
              <a:ext uri="{FF2B5EF4-FFF2-40B4-BE49-F238E27FC236}">
                <a16:creationId xmlns:a16="http://schemas.microsoft.com/office/drawing/2014/main" id="{9CF2C898-7BEE-40C7-B056-F6535F06D234}"/>
              </a:ext>
            </a:extLst>
          </p:cNvPr>
          <p:cNvSpPr txBox="1"/>
          <p:nvPr/>
        </p:nvSpPr>
        <p:spPr>
          <a:xfrm>
            <a:off x="10663620" y="1657138"/>
            <a:ext cx="1799998" cy="307777"/>
          </a:xfrm>
          <a:prstGeom prst="rect">
            <a:avLst/>
          </a:prstGeom>
          <a:noFill/>
        </p:spPr>
        <p:txBody>
          <a:bodyPr wrap="square" rtlCol="0">
            <a:spAutoFit/>
          </a:bodyPr>
          <a:lstStyle/>
          <a:p>
            <a:pPr defTabSz="436406"/>
            <a:r>
              <a:rPr kumimoji="1" lang="ja-JP" altLang="en-US" sz="1400" b="1" dirty="0">
                <a:ln w="0"/>
                <a:solidFill>
                  <a:srgbClr val="FF0000"/>
                </a:solidFill>
                <a:latin typeface="Meiryo UI" panose="020B0604030504040204" pitchFamily="50" charset="-128"/>
                <a:ea typeface="Meiryo UI" panose="020B0604030504040204" pitchFamily="50" charset="-128"/>
              </a:rPr>
              <a:t>舗装補修対象区間</a:t>
            </a:r>
            <a:r>
              <a:rPr kumimoji="1" lang="en-US" altLang="ja-JP" sz="1400" b="1" baseline="30000" dirty="0">
                <a:ln w="0"/>
                <a:solidFill>
                  <a:srgbClr val="FF0000"/>
                </a:solidFill>
                <a:latin typeface="Meiryo UI" panose="020B0604030504040204" pitchFamily="50" charset="-128"/>
                <a:ea typeface="Meiryo UI" panose="020B0604030504040204" pitchFamily="50" charset="-128"/>
              </a:rPr>
              <a:t>※</a:t>
            </a:r>
          </a:p>
        </p:txBody>
      </p:sp>
      <p:cxnSp>
        <p:nvCxnSpPr>
          <p:cNvPr id="374" name="直線コネクタ 373">
            <a:extLst>
              <a:ext uri="{FF2B5EF4-FFF2-40B4-BE49-F238E27FC236}">
                <a16:creationId xmlns:a16="http://schemas.microsoft.com/office/drawing/2014/main" id="{A34E2E80-5C22-4836-B226-759442043688}"/>
              </a:ext>
            </a:extLst>
          </p:cNvPr>
          <p:cNvCxnSpPr>
            <a:cxnSpLocks/>
          </p:cNvCxnSpPr>
          <p:nvPr/>
        </p:nvCxnSpPr>
        <p:spPr>
          <a:xfrm>
            <a:off x="11198073" y="5193443"/>
            <a:ext cx="180000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375" name="直線コネクタ 374">
            <a:extLst>
              <a:ext uri="{FF2B5EF4-FFF2-40B4-BE49-F238E27FC236}">
                <a16:creationId xmlns:a16="http://schemas.microsoft.com/office/drawing/2014/main" id="{E2282B17-9E29-49F3-9A92-DD73160FC54C}"/>
              </a:ext>
            </a:extLst>
          </p:cNvPr>
          <p:cNvCxnSpPr>
            <a:cxnSpLocks/>
          </p:cNvCxnSpPr>
          <p:nvPr/>
        </p:nvCxnSpPr>
        <p:spPr>
          <a:xfrm>
            <a:off x="11580824" y="6035976"/>
            <a:ext cx="144000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376" name="直線矢印コネクタ 375">
            <a:extLst>
              <a:ext uri="{FF2B5EF4-FFF2-40B4-BE49-F238E27FC236}">
                <a16:creationId xmlns:a16="http://schemas.microsoft.com/office/drawing/2014/main" id="{80A116D5-D5DB-430D-9EE5-D50A35F1C3FF}"/>
              </a:ext>
            </a:extLst>
          </p:cNvPr>
          <p:cNvCxnSpPr>
            <a:cxnSpLocks/>
          </p:cNvCxnSpPr>
          <p:nvPr/>
        </p:nvCxnSpPr>
        <p:spPr>
          <a:xfrm flipV="1">
            <a:off x="12811313" y="5179025"/>
            <a:ext cx="0" cy="864000"/>
          </a:xfrm>
          <a:prstGeom prst="straightConnector1">
            <a:avLst/>
          </a:prstGeom>
          <a:ln w="28575">
            <a:solidFill>
              <a:srgbClr val="FF0000"/>
            </a:solidFill>
            <a:headEnd type="arrow"/>
            <a:tailEnd type="arrow"/>
          </a:ln>
        </p:spPr>
        <p:style>
          <a:lnRef idx="1">
            <a:schemeClr val="dk1"/>
          </a:lnRef>
          <a:fillRef idx="0">
            <a:schemeClr val="dk1"/>
          </a:fillRef>
          <a:effectRef idx="0">
            <a:schemeClr val="dk1"/>
          </a:effectRef>
          <a:fontRef idx="minor">
            <a:schemeClr val="tx1"/>
          </a:fontRef>
        </p:style>
      </p:cxnSp>
      <p:sp>
        <p:nvSpPr>
          <p:cNvPr id="377" name="テキスト ボックス 376">
            <a:extLst>
              <a:ext uri="{FF2B5EF4-FFF2-40B4-BE49-F238E27FC236}">
                <a16:creationId xmlns:a16="http://schemas.microsoft.com/office/drawing/2014/main" id="{ECBECA3D-EF4C-49CC-BAC9-FD75E5453A66}"/>
              </a:ext>
            </a:extLst>
          </p:cNvPr>
          <p:cNvSpPr txBox="1"/>
          <p:nvPr/>
        </p:nvSpPr>
        <p:spPr>
          <a:xfrm>
            <a:off x="12869048" y="4879337"/>
            <a:ext cx="400110" cy="1772100"/>
          </a:xfrm>
          <a:prstGeom prst="rect">
            <a:avLst/>
          </a:prstGeom>
          <a:noFill/>
          <a:ln>
            <a:noFill/>
          </a:ln>
        </p:spPr>
        <p:txBody>
          <a:bodyPr vert="eaVert" wrap="square" rtlCol="0">
            <a:spAutoFit/>
          </a:bodyPr>
          <a:lstStyle/>
          <a:p>
            <a:pPr defTabSz="436406"/>
            <a:r>
              <a:rPr kumimoji="1" lang="ja-JP" altLang="en-US" sz="1400" b="1" dirty="0">
                <a:ln w="0"/>
                <a:solidFill>
                  <a:srgbClr val="FF0000"/>
                </a:solidFill>
                <a:latin typeface="Meiryo UI" panose="020B0604030504040204" pitchFamily="50" charset="-128"/>
                <a:ea typeface="Meiryo UI" panose="020B0604030504040204" pitchFamily="50" charset="-128"/>
              </a:rPr>
              <a:t>舗装補修対象区間</a:t>
            </a:r>
            <a:r>
              <a:rPr kumimoji="1" lang="en-US" altLang="ja-JP" sz="1400" b="1" baseline="30000" dirty="0">
                <a:ln w="0"/>
                <a:solidFill>
                  <a:srgbClr val="FF0000"/>
                </a:solidFill>
                <a:latin typeface="Meiryo UI" panose="020B0604030504040204" pitchFamily="50" charset="-128"/>
                <a:ea typeface="Meiryo UI" panose="020B0604030504040204" pitchFamily="50" charset="-128"/>
              </a:rPr>
              <a:t>※</a:t>
            </a:r>
          </a:p>
        </p:txBody>
      </p:sp>
      <p:sp>
        <p:nvSpPr>
          <p:cNvPr id="378" name="テキスト ボックス 377">
            <a:extLst>
              <a:ext uri="{FF2B5EF4-FFF2-40B4-BE49-F238E27FC236}">
                <a16:creationId xmlns:a16="http://schemas.microsoft.com/office/drawing/2014/main" id="{E62D71AF-805F-4C7F-96A6-0CCBB7651650}"/>
              </a:ext>
            </a:extLst>
          </p:cNvPr>
          <p:cNvSpPr txBox="1"/>
          <p:nvPr/>
        </p:nvSpPr>
        <p:spPr>
          <a:xfrm>
            <a:off x="88162" y="8871948"/>
            <a:ext cx="13120036" cy="754053"/>
          </a:xfrm>
          <a:prstGeom prst="rect">
            <a:avLst/>
          </a:prstGeom>
          <a:noFill/>
          <a:ln>
            <a:solidFill>
              <a:schemeClr val="tx1"/>
            </a:solidFill>
          </a:ln>
        </p:spPr>
        <p:txBody>
          <a:bodyPr wrap="square" rtlCol="0" anchor="t" anchorCtr="0">
            <a:spAutoFit/>
          </a:bodyPr>
          <a:lstStyle/>
          <a:p>
            <a:pPr marL="182563" lvl="0" indent="-182563">
              <a:spcBef>
                <a:spcPct val="0"/>
              </a:spcBef>
              <a:defRP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82563" lvl="0" indent="-182563">
              <a:spcBef>
                <a:spcPct val="0"/>
              </a:spcBef>
              <a:defRPr/>
            </a:pP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整備スケジュール</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p>
          <a:p>
            <a:pPr marL="182563" indent="-182563">
              <a:spcBef>
                <a:spcPct val="0"/>
              </a:spcBef>
              <a:defRP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設計：</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年４月～７月、工事：</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年８月～</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月末（予定）</a:t>
            </a:r>
            <a:endParaRPr kumimoji="1" lang="en-US" altLang="ja-JP" sz="1800" dirty="0">
              <a:latin typeface="Meiryo UI" panose="020B0604030504040204" pitchFamily="50" charset="-128"/>
              <a:ea typeface="Meiryo UI" panose="020B0604030504040204" pitchFamily="50" charset="-128"/>
            </a:endParaRPr>
          </a:p>
        </p:txBody>
      </p:sp>
      <p:sp>
        <p:nvSpPr>
          <p:cNvPr id="379" name="テキスト ボックス 378">
            <a:extLst>
              <a:ext uri="{FF2B5EF4-FFF2-40B4-BE49-F238E27FC236}">
                <a16:creationId xmlns:a16="http://schemas.microsoft.com/office/drawing/2014/main" id="{F80B7666-E268-4DD4-AC64-33FD40028F79}"/>
              </a:ext>
            </a:extLst>
          </p:cNvPr>
          <p:cNvSpPr txBox="1"/>
          <p:nvPr/>
        </p:nvSpPr>
        <p:spPr>
          <a:xfrm>
            <a:off x="7193434" y="1730673"/>
            <a:ext cx="3386396" cy="307777"/>
          </a:xfrm>
          <a:prstGeom prst="rect">
            <a:avLst/>
          </a:prstGeom>
          <a:solidFill>
            <a:schemeClr val="bg1"/>
          </a:solidFill>
          <a:ln>
            <a:noFill/>
          </a:ln>
        </p:spPr>
        <p:txBody>
          <a:bodyPr wrap="square" rtlCol="0" anchor="ctr" anchorCtr="0">
            <a:spAutoFit/>
          </a:bodyPr>
          <a:lstStyle/>
          <a:p>
            <a:pPr algn="ctr"/>
            <a:r>
              <a:rPr kumimoji="1"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整備</a:t>
            </a:r>
            <a:r>
              <a:rPr kumimoji="1" lang="ja-JP" altLang="en-US" sz="1400" dirty="0">
                <a:latin typeface="Meiryo UI" panose="020B0604030504040204" pitchFamily="50" charset="-128"/>
                <a:ea typeface="Meiryo UI" panose="020B0604030504040204" pitchFamily="50" charset="-128"/>
              </a:rPr>
              <a:t>路線図（</a:t>
            </a:r>
            <a:r>
              <a:rPr lang="ja-JP" altLang="en-US" sz="1400" dirty="0">
                <a:latin typeface="Meiryo UI" panose="020B0604030504040204" pitchFamily="50" charset="-128"/>
                <a:ea typeface="Meiryo UI" panose="020B0604030504040204" pitchFamily="50" charset="-128"/>
              </a:rPr>
              <a:t>自転車歩行者専用道路</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40" name="テキスト ボックス 139">
            <a:extLst>
              <a:ext uri="{FF2B5EF4-FFF2-40B4-BE49-F238E27FC236}">
                <a16:creationId xmlns:a16="http://schemas.microsoft.com/office/drawing/2014/main" id="{BA97C6D8-7644-461C-BAA6-93A525DB9531}"/>
              </a:ext>
            </a:extLst>
          </p:cNvPr>
          <p:cNvSpPr txBox="1"/>
          <p:nvPr/>
        </p:nvSpPr>
        <p:spPr>
          <a:xfrm>
            <a:off x="411980" y="1971908"/>
            <a:ext cx="2789354" cy="307777"/>
          </a:xfrm>
          <a:prstGeom prst="rect">
            <a:avLst/>
          </a:prstGeom>
          <a:noFill/>
        </p:spPr>
        <p:txBody>
          <a:bodyPr wrap="square" rtlCol="0">
            <a:spAutoFit/>
          </a:bodyPr>
          <a:lstStyle/>
          <a:p>
            <a:r>
              <a:rPr lang="en-US" altLang="ja-JP" sz="1400" baseline="300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補修範囲は整備路線のうち一部</a:t>
            </a:r>
            <a:endParaRPr lang="en-US" altLang="ja-JP" sz="1400" baseline="30000" dirty="0">
              <a:latin typeface="Meiryo UI" panose="020B0604030504040204" pitchFamily="50" charset="-128"/>
              <a:ea typeface="Meiryo UI" panose="020B0604030504040204" pitchFamily="50" charset="-128"/>
            </a:endParaRPr>
          </a:p>
        </p:txBody>
      </p:sp>
      <p:sp>
        <p:nvSpPr>
          <p:cNvPr id="141" name="テキスト ボックス 140">
            <a:extLst>
              <a:ext uri="{FF2B5EF4-FFF2-40B4-BE49-F238E27FC236}">
                <a16:creationId xmlns:a16="http://schemas.microsoft.com/office/drawing/2014/main" id="{B69F44A3-7B53-40BF-B132-939CF24D287E}"/>
              </a:ext>
            </a:extLst>
          </p:cNvPr>
          <p:cNvSpPr txBox="1"/>
          <p:nvPr/>
        </p:nvSpPr>
        <p:spPr>
          <a:xfrm>
            <a:off x="7368176" y="2000350"/>
            <a:ext cx="2789354" cy="307777"/>
          </a:xfrm>
          <a:prstGeom prst="rect">
            <a:avLst/>
          </a:prstGeom>
          <a:noFill/>
        </p:spPr>
        <p:txBody>
          <a:bodyPr wrap="square" rtlCol="0">
            <a:spAutoFit/>
          </a:bodyPr>
          <a:lstStyle/>
          <a:p>
            <a:r>
              <a:rPr lang="en-US" altLang="ja-JP" sz="1400" baseline="300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補修範囲は対象区間のうち一部</a:t>
            </a:r>
            <a:endParaRPr lang="en-US" altLang="ja-JP" sz="1400" baseline="30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146728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cmpd="dbl">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a:spPr>
      <a:bodyPr wrap="square" anchor="ctr" anchorCtr="0">
        <a:spAutoFit/>
      </a:bodyPr>
      <a:lstStyle>
        <a:defPPr eaLnBrk="1" hangingPunct="1">
          <a:lnSpc>
            <a:spcPct val="150000"/>
          </a:lnSpc>
          <a:spcBef>
            <a:spcPct val="0"/>
          </a:spcBef>
          <a:buFontTx/>
          <a:buNone/>
          <a:defRPr sz="1800" b="1" dirty="0">
            <a:solidFill>
              <a:srgbClr val="FF0000"/>
            </a:solidFill>
            <a:latin typeface="HGPｺﾞｼｯｸM" panose="020B0600000000000000" pitchFamily="50" charset="-128"/>
            <a:ea typeface="HGPｺﾞｼｯｸM" panose="020B0600000000000000" pitchFamily="50" charset="-128"/>
            <a:cs typeface="Meiryo UI" panose="020B0604030504040204"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DFEFF47-CAD1-4312-BC5D-8CD529B43058}">
  <ds:schemaRefs>
    <ds:schemaRef ds:uri="http://schemas.microsoft.com/sharepoint/v3/contenttype/forms"/>
  </ds:schemaRefs>
</ds:datastoreItem>
</file>

<file path=customXml/itemProps2.xml><?xml version="1.0" encoding="utf-8"?>
<ds:datastoreItem xmlns:ds="http://schemas.openxmlformats.org/officeDocument/2006/customXml" ds:itemID="{CE630492-4920-403D-BF84-C48CE5D16B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83C004-167C-4118-B7A2-9ADD2569BF10}">
  <ds:schemaRefs>
    <ds:schemaRef ds:uri="http://schemas.microsoft.com/sharepoint/v3"/>
    <ds:schemaRef ds:uri="http://purl.org/dc/elements/1.1/"/>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4e21aece-359b-4e6f-8f54-c70e1e237c6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22946</TotalTime>
  <Words>297</Words>
  <Application>Microsoft Office PowerPoint</Application>
  <PresentationFormat>ユーザー設定</PresentationFormat>
  <Paragraphs>81</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ＭＳ Ｐゴシック</vt:lpstr>
      <vt:lpstr>Algerian</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大阪府</cp:lastModifiedBy>
  <cp:revision>1921</cp:revision>
  <cp:lastPrinted>2024-07-11T03:00:45Z</cp:lastPrinted>
  <dcterms:created xsi:type="dcterms:W3CDTF">2015-10-05T05:24:24Z</dcterms:created>
  <dcterms:modified xsi:type="dcterms:W3CDTF">2024-07-11T04:46:17Z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