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12"/>
  </p:notesMasterIdLst>
  <p:sldIdLst>
    <p:sldId id="2145709012" r:id="rId2"/>
    <p:sldId id="2145709015" r:id="rId3"/>
    <p:sldId id="1457" r:id="rId4"/>
    <p:sldId id="259" r:id="rId5"/>
    <p:sldId id="2145709118" r:id="rId6"/>
    <p:sldId id="2145709101" r:id="rId7"/>
    <p:sldId id="2145709120" r:id="rId8"/>
    <p:sldId id="5415" r:id="rId9"/>
    <p:sldId id="5416" r:id="rId10"/>
    <p:sldId id="214570912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9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90" autoAdjust="0"/>
    <p:restoredTop sz="95842" autoAdjust="0"/>
  </p:normalViewPr>
  <p:slideViewPr>
    <p:cSldViewPr snapToGrid="0" showGuides="1">
      <p:cViewPr varScale="1">
        <p:scale>
          <a:sx n="95" d="100"/>
          <a:sy n="95" d="100"/>
        </p:scale>
        <p:origin x="99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209A9-75B3-49E3-BE91-0B0412904665}" type="datetimeFigureOut">
              <a:rPr kumimoji="1" lang="ja-JP" altLang="en-US" smtClean="0"/>
              <a:t>2024/7/29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AB4134-3D0C-47BC-9A6B-F0A568B5C01F}" type="slidenum">
              <a:rPr kumimoji="1" lang="ja-JP" altLang="en-US" smtClean="0"/>
              <a:t>‹#›</a:t>
            </a:fld>
            <a:endParaRPr kumimoji="1" lang="ja-JP" altLang="en-US"/>
          </a:p>
        </p:txBody>
      </p:sp>
    </p:spTree>
    <p:extLst>
      <p:ext uri="{BB962C8B-B14F-4D97-AF65-F5344CB8AC3E}">
        <p14:creationId xmlns:p14="http://schemas.microsoft.com/office/powerpoint/2010/main" val="3743364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F5B6A34-6EFC-4F94-9E98-F33F71BD4C16}" type="slidenum">
              <a:rPr kumimoji="1" lang="ja-JP" altLang="en-US" smtClean="0"/>
              <a:t>1</a:t>
            </a:fld>
            <a:endParaRPr kumimoji="1" lang="ja-JP" altLang="en-US"/>
          </a:p>
        </p:txBody>
      </p:sp>
    </p:spTree>
    <p:extLst>
      <p:ext uri="{BB962C8B-B14F-4D97-AF65-F5344CB8AC3E}">
        <p14:creationId xmlns:p14="http://schemas.microsoft.com/office/powerpoint/2010/main" val="2312936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6F467-6741-EA68-3ECB-E58AFD7B73E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8E8AAA5-42A1-4488-51A0-2C612C5CDFB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59F3B9F-9DDA-83AE-BB27-E0A6EACFA60B}"/>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D31951F-76FE-D8B9-7B9A-5D0152588201}"/>
              </a:ext>
            </a:extLst>
          </p:cNvPr>
          <p:cNvSpPr>
            <a:spLocks noGrp="1"/>
          </p:cNvSpPr>
          <p:nvPr>
            <p:ph type="sldNum" sz="quarter" idx="5"/>
          </p:nvPr>
        </p:nvSpPr>
        <p:spPr/>
        <p:txBody>
          <a:bodyPr/>
          <a:lstStyle/>
          <a:p>
            <a:fld id="{AE065FEE-D6E5-4C7A-8244-14F26C45CE20}" type="slidenum">
              <a:rPr kumimoji="1" lang="ja-JP" altLang="en-US" smtClean="0"/>
              <a:t>10</a:t>
            </a:fld>
            <a:endParaRPr kumimoji="1" lang="ja-JP" altLang="en-US"/>
          </a:p>
        </p:txBody>
      </p:sp>
    </p:spTree>
    <p:extLst>
      <p:ext uri="{BB962C8B-B14F-4D97-AF65-F5344CB8AC3E}">
        <p14:creationId xmlns:p14="http://schemas.microsoft.com/office/powerpoint/2010/main" val="795379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9325" y="1350963"/>
            <a:ext cx="4859338" cy="3646487"/>
          </a:xfrm>
        </p:spPr>
      </p:sp>
      <p:sp>
        <p:nvSpPr>
          <p:cNvPr id="3" name="ノート プレースホルダー 2"/>
          <p:cNvSpPr>
            <a:spLocks noGrp="1"/>
          </p:cNvSpPr>
          <p:nvPr>
            <p:ph type="body" idx="1"/>
          </p:nvPr>
        </p:nvSpPr>
        <p:spPr/>
        <p:txBody>
          <a:bodyPr/>
          <a:lstStyle/>
          <a:p>
            <a:pPr indent="133350" algn="l" rtl="0"/>
            <a:endParaRPr lang="ja-JP" altLang="ja-JP" sz="1200" kern="100" dirty="0">
              <a:effectLst/>
              <a:latin typeface="+mn-ea"/>
              <a:ea typeface="+mn-ea"/>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A8F918E-F31F-48CD-8399-C32FA0E5608A}" type="slidenum">
              <a:rPr kumimoji="1" lang="ja-JP" altLang="en-US" smtClean="0"/>
              <a:t>2</a:t>
            </a:fld>
            <a:endParaRPr kumimoji="1" lang="ja-JP" altLang="en-US"/>
          </a:p>
        </p:txBody>
      </p:sp>
    </p:spTree>
    <p:extLst>
      <p:ext uri="{BB962C8B-B14F-4D97-AF65-F5344CB8AC3E}">
        <p14:creationId xmlns:p14="http://schemas.microsoft.com/office/powerpoint/2010/main" val="3029333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6AB4134-3D0C-47BC-9A6B-F0A568B5C01F}" type="slidenum">
              <a:rPr kumimoji="1" lang="ja-JP" altLang="en-US" smtClean="0"/>
              <a:t>3</a:t>
            </a:fld>
            <a:endParaRPr kumimoji="1" lang="ja-JP" altLang="en-US"/>
          </a:p>
        </p:txBody>
      </p:sp>
    </p:spTree>
    <p:extLst>
      <p:ext uri="{BB962C8B-B14F-4D97-AF65-F5344CB8AC3E}">
        <p14:creationId xmlns:p14="http://schemas.microsoft.com/office/powerpoint/2010/main" val="4123647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E065FEE-D6E5-4C7A-8244-14F26C45CE20}" type="slidenum">
              <a:rPr kumimoji="1" lang="ja-JP" altLang="en-US" smtClean="0"/>
              <a:t>4</a:t>
            </a:fld>
            <a:endParaRPr kumimoji="1" lang="ja-JP" altLang="en-US"/>
          </a:p>
        </p:txBody>
      </p:sp>
    </p:spTree>
    <p:extLst>
      <p:ext uri="{BB962C8B-B14F-4D97-AF65-F5344CB8AC3E}">
        <p14:creationId xmlns:p14="http://schemas.microsoft.com/office/powerpoint/2010/main" val="3496026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algn="l">
              <a:spcBef>
                <a:spcPts val="0"/>
              </a:spcBef>
              <a:spcAft>
                <a:spcPts val="0"/>
              </a:spcAft>
            </a:pPr>
            <a:endParaRPr lang="ja-JP" altLang="ja-JP" sz="1800" b="0" u="none" dirty="0">
              <a:effectLst/>
              <a:ea typeface="游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A8F918E-F31F-48CD-8399-C32FA0E5608A}" type="slidenum">
              <a:rPr kumimoji="1" lang="ja-JP" altLang="en-US" smtClean="0"/>
              <a:t>5</a:t>
            </a:fld>
            <a:endParaRPr kumimoji="1" lang="ja-JP" altLang="en-US"/>
          </a:p>
        </p:txBody>
      </p:sp>
    </p:spTree>
    <p:extLst>
      <p:ext uri="{BB962C8B-B14F-4D97-AF65-F5344CB8AC3E}">
        <p14:creationId xmlns:p14="http://schemas.microsoft.com/office/powerpoint/2010/main" val="2268845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endParaRPr lang="ja-JP" altLang="ja-JP" sz="1800" dirty="0">
              <a:effectLst/>
              <a:ea typeface="游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AE065FEE-D6E5-4C7A-8244-14F26C45CE20}" type="slidenum">
              <a:rPr kumimoji="1" lang="ja-JP" altLang="en-US" smtClean="0"/>
              <a:t>6</a:t>
            </a:fld>
            <a:endParaRPr kumimoji="1" lang="ja-JP" altLang="en-US"/>
          </a:p>
        </p:txBody>
      </p:sp>
    </p:spTree>
    <p:extLst>
      <p:ext uri="{BB962C8B-B14F-4D97-AF65-F5344CB8AC3E}">
        <p14:creationId xmlns:p14="http://schemas.microsoft.com/office/powerpoint/2010/main" val="1099764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E065FEE-D6E5-4C7A-8244-14F26C45CE20}" type="slidenum">
              <a:rPr kumimoji="1" lang="ja-JP" altLang="en-US" smtClean="0"/>
              <a:t>7</a:t>
            </a:fld>
            <a:endParaRPr kumimoji="1" lang="ja-JP" altLang="en-US"/>
          </a:p>
        </p:txBody>
      </p:sp>
    </p:spTree>
    <p:extLst>
      <p:ext uri="{BB962C8B-B14F-4D97-AF65-F5344CB8AC3E}">
        <p14:creationId xmlns:p14="http://schemas.microsoft.com/office/powerpoint/2010/main" val="3496026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E065FEE-D6E5-4C7A-8244-14F26C45CE20}" type="slidenum">
              <a:rPr kumimoji="1" lang="ja-JP" altLang="en-US" smtClean="0"/>
              <a:t>8</a:t>
            </a:fld>
            <a:endParaRPr kumimoji="1" lang="ja-JP" altLang="en-US"/>
          </a:p>
        </p:txBody>
      </p:sp>
    </p:spTree>
    <p:extLst>
      <p:ext uri="{BB962C8B-B14F-4D97-AF65-F5344CB8AC3E}">
        <p14:creationId xmlns:p14="http://schemas.microsoft.com/office/powerpoint/2010/main" val="3579105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E065FEE-D6E5-4C7A-8244-14F26C45CE20}" type="slidenum">
              <a:rPr kumimoji="1" lang="ja-JP" altLang="en-US" smtClean="0"/>
              <a:t>9</a:t>
            </a:fld>
            <a:endParaRPr kumimoji="1" lang="ja-JP" altLang="en-US"/>
          </a:p>
        </p:txBody>
      </p:sp>
    </p:spTree>
    <p:extLst>
      <p:ext uri="{BB962C8B-B14F-4D97-AF65-F5344CB8AC3E}">
        <p14:creationId xmlns:p14="http://schemas.microsoft.com/office/powerpoint/2010/main" val="2321081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9B07AAB-5586-4EAD-94E7-B96F010701D3}" type="datetimeFigureOut">
              <a:rPr kumimoji="1" lang="ja-JP" altLang="en-US" smtClean="0"/>
              <a:t>2024/7/29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85999E-2291-4041-9388-BC7886844109}" type="slidenum">
              <a:rPr kumimoji="1" lang="ja-JP" altLang="en-US" smtClean="0"/>
              <a:t>‹#›</a:t>
            </a:fld>
            <a:endParaRPr kumimoji="1" lang="ja-JP" altLang="en-US"/>
          </a:p>
        </p:txBody>
      </p:sp>
    </p:spTree>
    <p:extLst>
      <p:ext uri="{BB962C8B-B14F-4D97-AF65-F5344CB8AC3E}">
        <p14:creationId xmlns:p14="http://schemas.microsoft.com/office/powerpoint/2010/main" val="32539480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9B07AAB-5586-4EAD-94E7-B96F010701D3}" type="datetimeFigureOut">
              <a:rPr kumimoji="1" lang="ja-JP" altLang="en-US" smtClean="0"/>
              <a:t>2024/7/29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85999E-2291-4041-9388-BC7886844109}" type="slidenum">
              <a:rPr kumimoji="1" lang="ja-JP" altLang="en-US" smtClean="0"/>
              <a:t>‹#›</a:t>
            </a:fld>
            <a:endParaRPr kumimoji="1" lang="ja-JP" altLang="en-US"/>
          </a:p>
        </p:txBody>
      </p:sp>
    </p:spTree>
    <p:extLst>
      <p:ext uri="{BB962C8B-B14F-4D97-AF65-F5344CB8AC3E}">
        <p14:creationId xmlns:p14="http://schemas.microsoft.com/office/powerpoint/2010/main" val="313997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9B07AAB-5586-4EAD-94E7-B96F010701D3}" type="datetimeFigureOut">
              <a:rPr kumimoji="1" lang="ja-JP" altLang="en-US" smtClean="0"/>
              <a:t>2024/7/29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85999E-2291-4041-9388-BC7886844109}" type="slidenum">
              <a:rPr kumimoji="1" lang="ja-JP" altLang="en-US" smtClean="0"/>
              <a:t>‹#›</a:t>
            </a:fld>
            <a:endParaRPr kumimoji="1" lang="ja-JP" altLang="en-US"/>
          </a:p>
        </p:txBody>
      </p:sp>
    </p:spTree>
    <p:extLst>
      <p:ext uri="{BB962C8B-B14F-4D97-AF65-F5344CB8AC3E}">
        <p14:creationId xmlns:p14="http://schemas.microsoft.com/office/powerpoint/2010/main" val="2301571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9B07AAB-5586-4EAD-94E7-B96F010701D3}" type="datetimeFigureOut">
              <a:rPr kumimoji="1" lang="ja-JP" altLang="en-US" smtClean="0"/>
              <a:t>2024/7/29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85999E-2291-4041-9388-BC7886844109}" type="slidenum">
              <a:rPr kumimoji="1" lang="ja-JP" altLang="en-US" smtClean="0"/>
              <a:t>‹#›</a:t>
            </a:fld>
            <a:endParaRPr kumimoji="1" lang="ja-JP" altLang="en-US"/>
          </a:p>
        </p:txBody>
      </p:sp>
    </p:spTree>
    <p:extLst>
      <p:ext uri="{BB962C8B-B14F-4D97-AF65-F5344CB8AC3E}">
        <p14:creationId xmlns:p14="http://schemas.microsoft.com/office/powerpoint/2010/main" val="2987132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9B07AAB-5586-4EAD-94E7-B96F010701D3}" type="datetimeFigureOut">
              <a:rPr kumimoji="1" lang="ja-JP" altLang="en-US" smtClean="0"/>
              <a:t>2024/7/29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85999E-2291-4041-9388-BC7886844109}" type="slidenum">
              <a:rPr kumimoji="1" lang="ja-JP" altLang="en-US" smtClean="0"/>
              <a:t>‹#›</a:t>
            </a:fld>
            <a:endParaRPr kumimoji="1" lang="ja-JP" altLang="en-US"/>
          </a:p>
        </p:txBody>
      </p:sp>
    </p:spTree>
    <p:extLst>
      <p:ext uri="{BB962C8B-B14F-4D97-AF65-F5344CB8AC3E}">
        <p14:creationId xmlns:p14="http://schemas.microsoft.com/office/powerpoint/2010/main" val="1320670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9B07AAB-5586-4EAD-94E7-B96F010701D3}" type="datetimeFigureOut">
              <a:rPr kumimoji="1" lang="ja-JP" altLang="en-US" smtClean="0"/>
              <a:t>2024/7/29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85999E-2291-4041-9388-BC7886844109}" type="slidenum">
              <a:rPr kumimoji="1" lang="ja-JP" altLang="en-US" smtClean="0"/>
              <a:t>‹#›</a:t>
            </a:fld>
            <a:endParaRPr kumimoji="1" lang="ja-JP" altLang="en-US"/>
          </a:p>
        </p:txBody>
      </p:sp>
    </p:spTree>
    <p:extLst>
      <p:ext uri="{BB962C8B-B14F-4D97-AF65-F5344CB8AC3E}">
        <p14:creationId xmlns:p14="http://schemas.microsoft.com/office/powerpoint/2010/main" val="1741627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9B07AAB-5586-4EAD-94E7-B96F010701D3}" type="datetimeFigureOut">
              <a:rPr kumimoji="1" lang="ja-JP" altLang="en-US" smtClean="0"/>
              <a:t>2024/7/29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085999E-2291-4041-9388-BC7886844109}" type="slidenum">
              <a:rPr kumimoji="1" lang="ja-JP" altLang="en-US" smtClean="0"/>
              <a:t>‹#›</a:t>
            </a:fld>
            <a:endParaRPr kumimoji="1" lang="ja-JP" altLang="en-US"/>
          </a:p>
        </p:txBody>
      </p:sp>
    </p:spTree>
    <p:extLst>
      <p:ext uri="{BB962C8B-B14F-4D97-AF65-F5344CB8AC3E}">
        <p14:creationId xmlns:p14="http://schemas.microsoft.com/office/powerpoint/2010/main" val="1641493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9B07AAB-5586-4EAD-94E7-B96F010701D3}" type="datetimeFigureOut">
              <a:rPr kumimoji="1" lang="ja-JP" altLang="en-US" smtClean="0"/>
              <a:t>2024/7/29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085999E-2291-4041-9388-BC7886844109}" type="slidenum">
              <a:rPr kumimoji="1" lang="ja-JP" altLang="en-US" smtClean="0"/>
              <a:t>‹#›</a:t>
            </a:fld>
            <a:endParaRPr kumimoji="1" lang="ja-JP" altLang="en-US"/>
          </a:p>
        </p:txBody>
      </p:sp>
    </p:spTree>
    <p:extLst>
      <p:ext uri="{BB962C8B-B14F-4D97-AF65-F5344CB8AC3E}">
        <p14:creationId xmlns:p14="http://schemas.microsoft.com/office/powerpoint/2010/main" val="630175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B07AAB-5586-4EAD-94E7-B96F010701D3}" type="datetimeFigureOut">
              <a:rPr kumimoji="1" lang="ja-JP" altLang="en-US" smtClean="0"/>
              <a:t>2024/7/29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085999E-2291-4041-9388-BC7886844109}" type="slidenum">
              <a:rPr kumimoji="1" lang="ja-JP" altLang="en-US" smtClean="0"/>
              <a:t>‹#›</a:t>
            </a:fld>
            <a:endParaRPr kumimoji="1" lang="ja-JP" altLang="en-US"/>
          </a:p>
        </p:txBody>
      </p:sp>
    </p:spTree>
    <p:extLst>
      <p:ext uri="{BB962C8B-B14F-4D97-AF65-F5344CB8AC3E}">
        <p14:creationId xmlns:p14="http://schemas.microsoft.com/office/powerpoint/2010/main" val="2265346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9B07AAB-5586-4EAD-94E7-B96F010701D3}" type="datetimeFigureOut">
              <a:rPr kumimoji="1" lang="ja-JP" altLang="en-US" smtClean="0"/>
              <a:t>2024/7/29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85999E-2291-4041-9388-BC7886844109}" type="slidenum">
              <a:rPr kumimoji="1" lang="ja-JP" altLang="en-US" smtClean="0"/>
              <a:t>‹#›</a:t>
            </a:fld>
            <a:endParaRPr kumimoji="1" lang="ja-JP" altLang="en-US"/>
          </a:p>
        </p:txBody>
      </p:sp>
    </p:spTree>
    <p:extLst>
      <p:ext uri="{BB962C8B-B14F-4D97-AF65-F5344CB8AC3E}">
        <p14:creationId xmlns:p14="http://schemas.microsoft.com/office/powerpoint/2010/main" val="383231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9B07AAB-5586-4EAD-94E7-B96F010701D3}" type="datetimeFigureOut">
              <a:rPr kumimoji="1" lang="ja-JP" altLang="en-US" smtClean="0"/>
              <a:t>2024/7/29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85999E-2291-4041-9388-BC7886844109}" type="slidenum">
              <a:rPr kumimoji="1" lang="ja-JP" altLang="en-US" smtClean="0"/>
              <a:t>‹#›</a:t>
            </a:fld>
            <a:endParaRPr kumimoji="1" lang="ja-JP" altLang="en-US"/>
          </a:p>
        </p:txBody>
      </p:sp>
    </p:spTree>
    <p:extLst>
      <p:ext uri="{BB962C8B-B14F-4D97-AF65-F5344CB8AC3E}">
        <p14:creationId xmlns:p14="http://schemas.microsoft.com/office/powerpoint/2010/main" val="2680188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9B07AAB-5586-4EAD-94E7-B96F010701D3}" type="datetimeFigureOut">
              <a:rPr kumimoji="1" lang="ja-JP" altLang="en-US" smtClean="0"/>
              <a:t>2024/7/29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85999E-2291-4041-9388-BC7886844109}" type="slidenum">
              <a:rPr kumimoji="1" lang="ja-JP" altLang="en-US" smtClean="0"/>
              <a:t>‹#›</a:t>
            </a:fld>
            <a:endParaRPr kumimoji="1" lang="ja-JP" altLang="en-US"/>
          </a:p>
        </p:txBody>
      </p:sp>
      <p:pic>
        <p:nvPicPr>
          <p:cNvPr id="11" name="図 10">
            <a:extLst>
              <a:ext uri="{FF2B5EF4-FFF2-40B4-BE49-F238E27FC236}">
                <a16:creationId xmlns:a16="http://schemas.microsoft.com/office/drawing/2014/main" id="{E26B8F4C-6A06-0AD3-B8CD-6FB86B9BFB70}"/>
              </a:ext>
            </a:extLst>
          </p:cNvPr>
          <p:cNvPicPr>
            <a:picLocks noChangeAspect="1"/>
          </p:cNvPicPr>
          <p:nvPr userDrawn="1"/>
        </p:nvPicPr>
        <p:blipFill>
          <a:blip r:embed="rId13"/>
          <a:stretch>
            <a:fillRect/>
          </a:stretch>
        </p:blipFill>
        <p:spPr>
          <a:xfrm>
            <a:off x="142102" y="6356350"/>
            <a:ext cx="1392195" cy="365647"/>
          </a:xfrm>
          <a:prstGeom prst="rect">
            <a:avLst/>
          </a:prstGeom>
        </p:spPr>
      </p:pic>
    </p:spTree>
    <p:extLst>
      <p:ext uri="{BB962C8B-B14F-4D97-AF65-F5344CB8AC3E}">
        <p14:creationId xmlns:p14="http://schemas.microsoft.com/office/powerpoint/2010/main" val="1849721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AFA60A-63F4-458F-B3F9-9DF15CC9D261}"/>
              </a:ext>
            </a:extLst>
          </p:cNvPr>
          <p:cNvSpPr>
            <a:spLocks noGrp="1"/>
          </p:cNvSpPr>
          <p:nvPr>
            <p:ph type="ctrTitle"/>
          </p:nvPr>
        </p:nvSpPr>
        <p:spPr>
          <a:xfrm>
            <a:off x="0" y="968904"/>
            <a:ext cx="9479492" cy="2387600"/>
          </a:xfrm>
        </p:spPr>
        <p:txBody>
          <a:bodyPr>
            <a:normAutofit/>
          </a:bodyPr>
          <a:lstStyle/>
          <a:p>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Osaka Metro</a:t>
            </a:r>
            <a:r>
              <a:rPr lang="ja-JP" altLang="en-US" sz="2400" dirty="0">
                <a:latin typeface="Meiryo UI" panose="020B0604030504040204" pitchFamily="50" charset="-128"/>
                <a:ea typeface="Meiryo UI" panose="020B0604030504040204" pitchFamily="50" charset="-128"/>
              </a:rPr>
              <a:t>における自動運転バスの取組みについて」</a:t>
            </a:r>
            <a:endParaRPr lang="ja-JP" altLang="en-US" sz="2400" dirty="0"/>
          </a:p>
        </p:txBody>
      </p:sp>
      <p:sp>
        <p:nvSpPr>
          <p:cNvPr id="3" name="字幕 2">
            <a:extLst>
              <a:ext uri="{FF2B5EF4-FFF2-40B4-BE49-F238E27FC236}">
                <a16:creationId xmlns:a16="http://schemas.microsoft.com/office/drawing/2014/main" id="{6A464602-C551-4CF9-B5AE-885B1EEF2FAF}"/>
              </a:ext>
            </a:extLst>
          </p:cNvPr>
          <p:cNvSpPr>
            <a:spLocks noGrp="1"/>
          </p:cNvSpPr>
          <p:nvPr>
            <p:ph type="subTitle" idx="1"/>
          </p:nvPr>
        </p:nvSpPr>
        <p:spPr>
          <a:xfrm>
            <a:off x="1887717" y="3933079"/>
            <a:ext cx="6858000" cy="1215496"/>
          </a:xfrm>
        </p:spPr>
        <p:txBody>
          <a:bodyPr>
            <a:normAutofit/>
          </a:bodyPr>
          <a:lstStyle/>
          <a:p>
            <a:pPr algn="r"/>
            <a:r>
              <a:rPr lang="en-US" altLang="ja-JP" sz="2000" dirty="0">
                <a:latin typeface="Meiryo UI" panose="020B0604030504040204" pitchFamily="50" charset="-128"/>
                <a:ea typeface="Meiryo UI" panose="020B0604030504040204" pitchFamily="50" charset="-128"/>
              </a:rPr>
              <a:t>2024</a:t>
            </a:r>
            <a:r>
              <a:rPr lang="ja-JP" altLang="en-US" sz="2000" dirty="0">
                <a:latin typeface="Meiryo UI" panose="020B0604030504040204" pitchFamily="50" charset="-128"/>
                <a:ea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rPr>
              <a:t>7</a:t>
            </a:r>
            <a:r>
              <a:rPr lang="ja-JP" altLang="en-US" sz="2000" dirty="0">
                <a:latin typeface="Meiryo UI" panose="020B0604030504040204" pitchFamily="50" charset="-128"/>
                <a:ea typeface="Meiryo UI" panose="020B0604030504040204" pitchFamily="50" charset="-128"/>
              </a:rPr>
              <a:t>月</a:t>
            </a:r>
            <a:r>
              <a:rPr lang="en-US" altLang="ja-JP" sz="2000" dirty="0">
                <a:latin typeface="Meiryo UI" panose="020B0604030504040204" pitchFamily="50" charset="-128"/>
                <a:ea typeface="Meiryo UI" panose="020B0604030504040204" pitchFamily="50" charset="-128"/>
              </a:rPr>
              <a:t>27</a:t>
            </a:r>
            <a:r>
              <a:rPr lang="ja-JP" altLang="en-US" sz="2000" dirty="0">
                <a:latin typeface="Meiryo UI" panose="020B0604030504040204" pitchFamily="50" charset="-128"/>
                <a:ea typeface="Meiryo UI" panose="020B0604030504040204" pitchFamily="50" charset="-128"/>
              </a:rPr>
              <a:t>日　</a:t>
            </a:r>
            <a:endParaRPr lang="en-US" altLang="ja-JP" sz="2000" dirty="0">
              <a:latin typeface="Meiryo UI" panose="020B0604030504040204" pitchFamily="50" charset="-128"/>
              <a:ea typeface="Meiryo UI" panose="020B0604030504040204" pitchFamily="50" charset="-128"/>
            </a:endParaRPr>
          </a:p>
          <a:p>
            <a:pPr algn="r"/>
            <a:r>
              <a:rPr lang="ja-JP" altLang="en-US" sz="2000" dirty="0">
                <a:latin typeface="Meiryo UI" panose="020B0604030504040204" pitchFamily="50" charset="-128"/>
                <a:ea typeface="Meiryo UI" panose="020B0604030504040204" pitchFamily="50" charset="-128"/>
              </a:rPr>
              <a:t>大阪市高速電気軌道株式会社</a:t>
            </a:r>
            <a:endParaRPr lang="en-US" altLang="ja-JP" sz="20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F6E7EBC9-7537-3A37-3236-D55BA8FB43FA}"/>
              </a:ext>
            </a:extLst>
          </p:cNvPr>
          <p:cNvSpPr>
            <a:spLocks noGrp="1"/>
          </p:cNvSpPr>
          <p:nvPr>
            <p:ph type="sldNum" sz="quarter" idx="12"/>
          </p:nvPr>
        </p:nvSpPr>
        <p:spPr>
          <a:xfrm>
            <a:off x="7086600" y="6492875"/>
            <a:ext cx="2057400" cy="365125"/>
          </a:xfrm>
        </p:spPr>
        <p:txBody>
          <a:bodyPr/>
          <a:lstStyle/>
          <a:p>
            <a:fld id="{A2F38505-339B-4D4C-99D0-6C97157AEE2C}" type="slidenum">
              <a:rPr kumimoji="1" lang="ja-JP" altLang="en-US" smtClean="0"/>
              <a:t>1</a:t>
            </a:fld>
            <a:endParaRPr kumimoji="1" lang="ja-JP" altLang="en-US" dirty="0"/>
          </a:p>
        </p:txBody>
      </p:sp>
      <p:sp>
        <p:nvSpPr>
          <p:cNvPr id="4" name="正方形/長方形 3">
            <a:extLst>
              <a:ext uri="{FF2B5EF4-FFF2-40B4-BE49-F238E27FC236}">
                <a16:creationId xmlns:a16="http://schemas.microsoft.com/office/drawing/2014/main" id="{95C394F9-18E6-4340-B15D-F732DF2B7C81}"/>
              </a:ext>
            </a:extLst>
          </p:cNvPr>
          <p:cNvSpPr/>
          <p:nvPr/>
        </p:nvSpPr>
        <p:spPr>
          <a:xfrm>
            <a:off x="52752" y="3392808"/>
            <a:ext cx="9055100" cy="108689"/>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正方形/長方形 5">
            <a:extLst>
              <a:ext uri="{FF2B5EF4-FFF2-40B4-BE49-F238E27FC236}">
                <a16:creationId xmlns:a16="http://schemas.microsoft.com/office/drawing/2014/main" id="{F714A282-B6BA-4563-854B-F1B5C6A9CF5A}"/>
              </a:ext>
            </a:extLst>
          </p:cNvPr>
          <p:cNvSpPr/>
          <p:nvPr/>
        </p:nvSpPr>
        <p:spPr>
          <a:xfrm>
            <a:off x="8115300" y="218821"/>
            <a:ext cx="796688" cy="375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latin typeface="+mn-ea"/>
              </a:rPr>
              <a:t>資料３</a:t>
            </a:r>
            <a:endParaRPr kumimoji="1" lang="ja-JP" altLang="en-US" sz="1600" dirty="0">
              <a:latin typeface="+mn-ea"/>
            </a:endParaRPr>
          </a:p>
        </p:txBody>
      </p:sp>
    </p:spTree>
    <p:extLst>
      <p:ext uri="{BB962C8B-B14F-4D97-AF65-F5344CB8AC3E}">
        <p14:creationId xmlns:p14="http://schemas.microsoft.com/office/powerpoint/2010/main" val="2549669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5297E-5512-2DA4-7EE4-4BC1AFF7F666}"/>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5FD3734-B9B9-F047-87BB-C18A34132FE3}"/>
              </a:ext>
            </a:extLst>
          </p:cNvPr>
          <p:cNvSpPr txBox="1"/>
          <p:nvPr/>
        </p:nvSpPr>
        <p:spPr>
          <a:xfrm>
            <a:off x="309178" y="674846"/>
            <a:ext cx="8205531" cy="1715598"/>
          </a:xfrm>
          <a:prstGeom prst="rect">
            <a:avLst/>
          </a:prstGeom>
          <a:noFill/>
        </p:spPr>
        <p:txBody>
          <a:bodyPr wrap="square" rtlCol="0">
            <a:spAutoFit/>
          </a:bodyPr>
          <a:lstStyle/>
          <a:p>
            <a:pPr>
              <a:lnSpc>
                <a:spcPct val="150000"/>
              </a:lnSpc>
            </a:pP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Osaka Metro</a:t>
            </a:r>
            <a:r>
              <a:rPr lang="ja-JP" altLang="en-US" sz="1200" dirty="0">
                <a:latin typeface="Meiryo UI" panose="020B0604030504040204" pitchFamily="50" charset="-128"/>
                <a:ea typeface="Meiryo UI" panose="020B0604030504040204" pitchFamily="50" charset="-128"/>
              </a:rPr>
              <a:t>は、</a:t>
            </a:r>
            <a:r>
              <a:rPr lang="en-US" altLang="ja-JP" sz="1200" dirty="0">
                <a:latin typeface="Meiryo UI" panose="020B0604030504040204" pitchFamily="50" charset="-128"/>
                <a:ea typeface="Meiryo UI" panose="020B0604030504040204" pitchFamily="50" charset="-128"/>
              </a:rPr>
              <a:t>2024</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月より現在まで</a:t>
            </a:r>
            <a:r>
              <a:rPr lang="en-US" altLang="ja-JP" sz="1200" dirty="0">
                <a:latin typeface="Meiryo UI" panose="020B0604030504040204" pitchFamily="50" charset="-128"/>
                <a:ea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rPr>
              <a:t>か月間、万博会場外ルートの公道において、大型自動運転</a:t>
            </a:r>
            <a:r>
              <a:rPr lang="en-US" altLang="ja-JP" sz="1200" dirty="0">
                <a:latin typeface="Meiryo UI" panose="020B0604030504040204" pitchFamily="50" charset="-128"/>
                <a:ea typeface="Meiryo UI" panose="020B0604030504040204" pitchFamily="50" charset="-128"/>
              </a:rPr>
              <a:t>EV</a:t>
            </a:r>
            <a:r>
              <a:rPr lang="ja-JP" altLang="en-US" sz="1200" dirty="0">
                <a:latin typeface="Meiryo UI" panose="020B0604030504040204" pitchFamily="50" charset="-128"/>
                <a:ea typeface="Meiryo UI" panose="020B0604030504040204" pitchFamily="50" charset="-128"/>
              </a:rPr>
              <a:t>バスによる</a:t>
            </a:r>
            <a:endParaRPr lang="en-US" altLang="ja-JP" sz="1200" dirty="0">
              <a:latin typeface="Meiryo UI" panose="020B0604030504040204" pitchFamily="50" charset="-128"/>
              <a:ea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rPr>
              <a:t>自動運転レベル２の実証実験を実施してきた。</a:t>
            </a:r>
          </a:p>
          <a:p>
            <a:pPr>
              <a:lnSpc>
                <a:spcPct val="150000"/>
              </a:lnSpc>
            </a:pPr>
            <a:r>
              <a:rPr lang="ja-JP" altLang="en-US" sz="1200" dirty="0">
                <a:latin typeface="Meiryo UI" panose="020B0604030504040204" pitchFamily="50" charset="-128"/>
                <a:ea typeface="Meiryo UI" panose="020B0604030504040204" pitchFamily="50" charset="-128"/>
              </a:rPr>
              <a:t>　この走行区間は、「原則歩車分離されていること」、「大型車の通行が多いこと」、「合流や車線変更があること」、</a:t>
            </a:r>
            <a:endParaRPr lang="en-US" altLang="ja-JP" sz="1200" dirty="0">
              <a:latin typeface="Meiryo UI" panose="020B0604030504040204" pitchFamily="50" charset="-128"/>
              <a:ea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rPr>
              <a:t>「信号のある交差点を通行すること」などの環境ではあるが、南河内エリアでは、「道路幅が部分的に狭いこと」、</a:t>
            </a:r>
            <a:endParaRPr lang="en-US" altLang="ja-JP" sz="1200" dirty="0">
              <a:latin typeface="Meiryo UI" panose="020B0604030504040204" pitchFamily="50" charset="-128"/>
              <a:ea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rPr>
              <a:t>「歩車道分離が部分的にされていないこと」、「死角となる交差点が多いこと」、「信号交差点が多いこと」等、万博会場外ルートとは</a:t>
            </a:r>
            <a:endParaRPr lang="en-US" altLang="ja-JP" sz="1200" dirty="0">
              <a:latin typeface="Meiryo UI" panose="020B0604030504040204" pitchFamily="50" charset="-128"/>
              <a:ea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rPr>
              <a:t>異なる走行環境があることから、それらの課題も段階的に解決し、ステップアップしていくことが必要である。</a:t>
            </a:r>
          </a:p>
        </p:txBody>
      </p:sp>
      <p:sp>
        <p:nvSpPr>
          <p:cNvPr id="17" name="スライド番号プレースホルダー 1">
            <a:extLst>
              <a:ext uri="{FF2B5EF4-FFF2-40B4-BE49-F238E27FC236}">
                <a16:creationId xmlns:a16="http://schemas.microsoft.com/office/drawing/2014/main" id="{3E3B2115-7114-9C93-A1F1-DC7322AA88C0}"/>
              </a:ext>
            </a:extLst>
          </p:cNvPr>
          <p:cNvSpPr>
            <a:spLocks noGrp="1"/>
          </p:cNvSpPr>
          <p:nvPr>
            <p:ph type="sldNum" sz="quarter" idx="12"/>
          </p:nvPr>
        </p:nvSpPr>
        <p:spPr>
          <a:xfrm>
            <a:off x="7086600" y="6510662"/>
            <a:ext cx="2057400" cy="337038"/>
          </a:xfrm>
        </p:spPr>
        <p:txBody>
          <a:bodyPr/>
          <a:lstStyle/>
          <a:p>
            <a:fld id="{07D094C9-7112-4EF9-94B3-EEFDD9C60789}" type="slidenum">
              <a:rPr kumimoji="1" lang="ja-JP" altLang="en-US" smtClean="0"/>
              <a:pPr/>
              <a:t>10</a:t>
            </a:fld>
            <a:endParaRPr kumimoji="1" lang="ja-JP" altLang="en-US" dirty="0"/>
          </a:p>
        </p:txBody>
      </p:sp>
      <p:sp>
        <p:nvSpPr>
          <p:cNvPr id="18" name="タイトル 1">
            <a:extLst>
              <a:ext uri="{FF2B5EF4-FFF2-40B4-BE49-F238E27FC236}">
                <a16:creationId xmlns:a16="http://schemas.microsoft.com/office/drawing/2014/main" id="{6E3535C2-369F-F2DA-ABFE-0323184136BA}"/>
              </a:ext>
            </a:extLst>
          </p:cNvPr>
          <p:cNvSpPr txBox="1">
            <a:spLocks/>
          </p:cNvSpPr>
          <p:nvPr/>
        </p:nvSpPr>
        <p:spPr>
          <a:xfrm>
            <a:off x="0" y="-7450"/>
            <a:ext cx="9144000" cy="6349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latin typeface="Meiryo UI" panose="020B0604030504040204" pitchFamily="50" charset="-128"/>
                <a:ea typeface="Meiryo UI" panose="020B0604030504040204" pitchFamily="50" charset="-128"/>
              </a:rPr>
              <a:t> 自動運転実装へ向けた課題（万博ルートでの実証を踏まえて）</a:t>
            </a:r>
          </a:p>
        </p:txBody>
      </p:sp>
      <p:cxnSp>
        <p:nvCxnSpPr>
          <p:cNvPr id="20" name="直線コネクタ 19">
            <a:extLst>
              <a:ext uri="{FF2B5EF4-FFF2-40B4-BE49-F238E27FC236}">
                <a16:creationId xmlns:a16="http://schemas.microsoft.com/office/drawing/2014/main" id="{FBBEAEA1-F7E5-EC31-04AF-167EEAFC0C33}"/>
              </a:ext>
            </a:extLst>
          </p:cNvPr>
          <p:cNvCxnSpPr>
            <a:cxnSpLocks/>
          </p:cNvCxnSpPr>
          <p:nvPr/>
        </p:nvCxnSpPr>
        <p:spPr>
          <a:xfrm>
            <a:off x="133165" y="524328"/>
            <a:ext cx="8843398"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16" name="表 15">
            <a:extLst>
              <a:ext uri="{FF2B5EF4-FFF2-40B4-BE49-F238E27FC236}">
                <a16:creationId xmlns:a16="http://schemas.microsoft.com/office/drawing/2014/main" id="{3488DF43-3E3A-536D-3EF9-159AB3D6FA7A}"/>
              </a:ext>
            </a:extLst>
          </p:cNvPr>
          <p:cNvGraphicFramePr>
            <a:graphicFrameLocks noGrp="1"/>
          </p:cNvGraphicFramePr>
          <p:nvPr>
            <p:extLst>
              <p:ext uri="{D42A27DB-BD31-4B8C-83A1-F6EECF244321}">
                <p14:modId xmlns:p14="http://schemas.microsoft.com/office/powerpoint/2010/main" val="329757025"/>
              </p:ext>
            </p:extLst>
          </p:nvPr>
        </p:nvGraphicFramePr>
        <p:xfrm>
          <a:off x="252739" y="2514600"/>
          <a:ext cx="8604249" cy="1828800"/>
        </p:xfrm>
        <a:graphic>
          <a:graphicData uri="http://schemas.openxmlformats.org/drawingml/2006/table">
            <a:tbl>
              <a:tblPr firstRow="1" bandRow="1">
                <a:tableStyleId>{5C22544A-7EE6-4342-B048-85BDC9FD1C3A}</a:tableStyleId>
              </a:tblPr>
              <a:tblGrid>
                <a:gridCol w="246969">
                  <a:extLst>
                    <a:ext uri="{9D8B030D-6E8A-4147-A177-3AD203B41FA5}">
                      <a16:colId xmlns:a16="http://schemas.microsoft.com/office/drawing/2014/main" val="2283813621"/>
                    </a:ext>
                  </a:extLst>
                </a:gridCol>
                <a:gridCol w="1818141">
                  <a:extLst>
                    <a:ext uri="{9D8B030D-6E8A-4147-A177-3AD203B41FA5}">
                      <a16:colId xmlns:a16="http://schemas.microsoft.com/office/drawing/2014/main" val="4205050673"/>
                    </a:ext>
                  </a:extLst>
                </a:gridCol>
                <a:gridCol w="6539139">
                  <a:extLst>
                    <a:ext uri="{9D8B030D-6E8A-4147-A177-3AD203B41FA5}">
                      <a16:colId xmlns:a16="http://schemas.microsoft.com/office/drawing/2014/main" val="3808598060"/>
                    </a:ext>
                  </a:extLst>
                </a:gridCol>
              </a:tblGrid>
              <a:tr h="389675">
                <a:tc>
                  <a:txBody>
                    <a:bodyPr/>
                    <a:lstStyle/>
                    <a:p>
                      <a:pPr algn="ctr"/>
                      <a:r>
                        <a:rPr kumimoji="1" lang="ja-JP" altLang="en-US" sz="1200" b="0" dirty="0">
                          <a:solidFill>
                            <a:sysClr val="windowText" lastClr="000000"/>
                          </a:solidFill>
                          <a:latin typeface="Meiryo UI" panose="020B0604030504040204" pitchFamily="50" charset="-128"/>
                          <a:ea typeface="Meiryo UI" panose="020B0604030504040204" pitchFamily="50" charset="-128"/>
                        </a:rPr>
                        <a:t>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b="0" dirty="0">
                          <a:solidFill>
                            <a:sysClr val="windowText" lastClr="000000"/>
                          </a:solidFill>
                          <a:latin typeface="Meiryo UI" panose="020B0604030504040204" pitchFamily="50" charset="-128"/>
                          <a:ea typeface="Meiryo UI" panose="020B0604030504040204" pitchFamily="50" charset="-128"/>
                        </a:rPr>
                        <a:t>道路環境整備</a:t>
                      </a:r>
                      <a:endParaRPr kumimoji="1" lang="en-US" altLang="ja-JP" sz="1200" b="0" dirty="0">
                        <a:solidFill>
                          <a:sysClr val="windowText" lastClr="000000"/>
                        </a:solidFill>
                        <a:latin typeface="Meiryo UI" panose="020B0604030504040204" pitchFamily="50" charset="-128"/>
                        <a:ea typeface="Meiryo UI" panose="020B0604030504040204" pitchFamily="50" charset="-128"/>
                      </a:endParaRPr>
                    </a:p>
                    <a:p>
                      <a:r>
                        <a:rPr kumimoji="1" lang="ja-JP" altLang="en-US" sz="1200" b="0" dirty="0">
                          <a:solidFill>
                            <a:sysClr val="windowText" lastClr="000000"/>
                          </a:solidFill>
                          <a:latin typeface="Meiryo UI" panose="020B0604030504040204" pitchFamily="50" charset="-128"/>
                          <a:ea typeface="Meiryo UI" panose="020B0604030504040204" pitchFamily="50" charset="-128"/>
                        </a:rPr>
                        <a:t>（歩車・自転車道分離）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b="0" dirty="0">
                          <a:solidFill>
                            <a:sysClr val="windowText" lastClr="000000"/>
                          </a:solidFill>
                          <a:latin typeface="Meiryo UI" panose="020B0604030504040204" pitchFamily="50" charset="-128"/>
                          <a:ea typeface="Meiryo UI" panose="020B0604030504040204" pitchFamily="50" charset="-128"/>
                        </a:rPr>
                        <a:t>様々な交通参加者（他車、自転車、電動キックボード、歩行者等）に対するリスクアセスとその対策が</a:t>
                      </a:r>
                      <a:endParaRPr kumimoji="1" lang="en-US" altLang="ja-JP" sz="1200" b="0" dirty="0">
                        <a:solidFill>
                          <a:sysClr val="windowText" lastClr="000000"/>
                        </a:solidFill>
                        <a:latin typeface="Meiryo UI" panose="020B0604030504040204" pitchFamily="50" charset="-128"/>
                        <a:ea typeface="Meiryo UI" panose="020B0604030504040204" pitchFamily="50" charset="-128"/>
                      </a:endParaRPr>
                    </a:p>
                    <a:p>
                      <a:pPr algn="l"/>
                      <a:r>
                        <a:rPr kumimoji="1" lang="ja-JP" altLang="en-US" sz="1200" b="0" dirty="0">
                          <a:solidFill>
                            <a:sysClr val="windowText" lastClr="000000"/>
                          </a:solidFill>
                          <a:latin typeface="Meiryo UI" panose="020B0604030504040204" pitchFamily="50" charset="-128"/>
                          <a:ea typeface="Meiryo UI" panose="020B0604030504040204" pitchFamily="50" charset="-128"/>
                        </a:rPr>
                        <a:t>求められる中で、歩車道分離することによりリスク低減が可能</a:t>
                      </a:r>
                      <a:endParaRPr kumimoji="1" lang="en-US" altLang="ja-JP" sz="1200" b="0"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6518278"/>
                  </a:ext>
                </a:extLst>
              </a:tr>
              <a:tr h="361419">
                <a:tc>
                  <a:txBody>
                    <a:bodyPr/>
                    <a:lstStyle/>
                    <a:p>
                      <a:pPr algn="ctr"/>
                      <a:r>
                        <a:rPr kumimoji="1" lang="ja-JP" altLang="en-US" sz="1200" b="0" dirty="0">
                          <a:solidFill>
                            <a:sysClr val="windowText" lastClr="000000"/>
                          </a:solidFill>
                          <a:latin typeface="Meiryo UI" panose="020B0604030504040204" pitchFamily="50" charset="-128"/>
                          <a:ea typeface="Meiryo UI" panose="020B0604030504040204" pitchFamily="50" charset="-128"/>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b="0" dirty="0">
                          <a:solidFill>
                            <a:sysClr val="windowText" lastClr="000000"/>
                          </a:solidFill>
                          <a:latin typeface="Meiryo UI" panose="020B0604030504040204" pitchFamily="50" charset="-128"/>
                          <a:ea typeface="Meiryo UI" panose="020B0604030504040204" pitchFamily="50" charset="-128"/>
                        </a:rPr>
                        <a:t>車両とデータ通信可能な</a:t>
                      </a:r>
                      <a:endParaRPr kumimoji="1" lang="en-US" altLang="ja-JP" sz="1200" b="0" dirty="0">
                        <a:solidFill>
                          <a:sysClr val="windowText" lastClr="000000"/>
                        </a:solidFill>
                        <a:latin typeface="Meiryo UI" panose="020B0604030504040204" pitchFamily="50" charset="-128"/>
                        <a:ea typeface="Meiryo UI" panose="020B0604030504040204" pitchFamily="50" charset="-128"/>
                      </a:endParaRPr>
                    </a:p>
                    <a:p>
                      <a:r>
                        <a:rPr kumimoji="1" lang="ja-JP" altLang="en-US" sz="1200" b="0" dirty="0">
                          <a:solidFill>
                            <a:sysClr val="windowText" lastClr="000000"/>
                          </a:solidFill>
                          <a:latin typeface="Meiryo UI" panose="020B0604030504040204" pitchFamily="50" charset="-128"/>
                          <a:ea typeface="Meiryo UI" panose="020B0604030504040204" pitchFamily="50" charset="-128"/>
                        </a:rPr>
                        <a:t>信号機整備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b="0" dirty="0">
                          <a:solidFill>
                            <a:sysClr val="windowText" lastClr="000000"/>
                          </a:solidFill>
                          <a:latin typeface="Meiryo UI" panose="020B0604030504040204" pitchFamily="50" charset="-128"/>
                          <a:ea typeface="Meiryo UI" panose="020B0604030504040204" pitchFamily="50" charset="-128"/>
                        </a:rPr>
                        <a:t>カメラで灯色の認識は可能だが、交差点におけるスムーズな減速には、信号の残秒時間等データを</a:t>
                      </a:r>
                      <a:endParaRPr kumimoji="1" lang="en-US" altLang="ja-JP" sz="1200" b="0" dirty="0">
                        <a:solidFill>
                          <a:sysClr val="windowText" lastClr="000000"/>
                        </a:solidFill>
                        <a:latin typeface="Meiryo UI" panose="020B0604030504040204" pitchFamily="50" charset="-128"/>
                        <a:ea typeface="Meiryo UI" panose="020B0604030504040204" pitchFamily="50" charset="-128"/>
                      </a:endParaRPr>
                    </a:p>
                    <a:p>
                      <a:pPr algn="l"/>
                      <a:r>
                        <a:rPr kumimoji="1" lang="ja-JP" altLang="en-US" sz="1200" b="0" dirty="0">
                          <a:solidFill>
                            <a:sysClr val="windowText" lastClr="000000"/>
                          </a:solidFill>
                          <a:latin typeface="Meiryo UI" panose="020B0604030504040204" pitchFamily="50" charset="-128"/>
                          <a:ea typeface="Meiryo UI" panose="020B0604030504040204" pitchFamily="50" charset="-128"/>
                        </a:rPr>
                        <a:t>車両へ連携することが必要</a:t>
                      </a:r>
                      <a:endParaRPr kumimoji="1" lang="en-US" altLang="ja-JP" sz="1200" b="0"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6286773"/>
                  </a:ext>
                </a:extLst>
              </a:tr>
              <a:tr h="361419">
                <a:tc>
                  <a:txBody>
                    <a:bodyPr/>
                    <a:lstStyle/>
                    <a:p>
                      <a:pPr algn="ctr"/>
                      <a:r>
                        <a:rPr kumimoji="1" lang="ja-JP" altLang="en-US" sz="1200" b="0" dirty="0">
                          <a:solidFill>
                            <a:sysClr val="windowText" lastClr="000000"/>
                          </a:solidFill>
                          <a:latin typeface="Meiryo UI" panose="020B0604030504040204" pitchFamily="50" charset="-128"/>
                          <a:ea typeface="Meiryo UI" panose="020B0604030504040204" pitchFamily="50" charset="-128"/>
                        </a:rPr>
                        <a:t>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b="0" dirty="0">
                          <a:solidFill>
                            <a:sysClr val="windowText" lastClr="000000"/>
                          </a:solidFill>
                          <a:latin typeface="Meiryo UI" panose="020B0604030504040204" pitchFamily="50" charset="-128"/>
                          <a:ea typeface="Meiryo UI" panose="020B0604030504040204" pitchFamily="50" charset="-128"/>
                        </a:rPr>
                        <a:t>死角・合流支援等のための</a:t>
                      </a:r>
                      <a:endParaRPr kumimoji="1" lang="en-US" altLang="ja-JP" sz="1200" b="0" dirty="0">
                        <a:solidFill>
                          <a:sysClr val="windowText" lastClr="000000"/>
                        </a:solidFill>
                        <a:latin typeface="Meiryo UI" panose="020B0604030504040204" pitchFamily="50" charset="-128"/>
                        <a:ea typeface="Meiryo UI" panose="020B0604030504040204" pitchFamily="50" charset="-128"/>
                      </a:endParaRPr>
                    </a:p>
                    <a:p>
                      <a:r>
                        <a:rPr kumimoji="1" lang="ja-JP" altLang="en-US" sz="1200" b="0" dirty="0">
                          <a:solidFill>
                            <a:sysClr val="windowText" lastClr="000000"/>
                          </a:solidFill>
                          <a:latin typeface="Meiryo UI" panose="020B0604030504040204" pitchFamily="50" charset="-128"/>
                          <a:ea typeface="Meiryo UI" panose="020B0604030504040204" pitchFamily="50" charset="-128"/>
                        </a:rPr>
                        <a:t>スマートポール整備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b="0" dirty="0">
                          <a:solidFill>
                            <a:sysClr val="windowText" lastClr="000000"/>
                          </a:solidFill>
                          <a:latin typeface="Meiryo UI" panose="020B0604030504040204" pitchFamily="50" charset="-128"/>
                          <a:ea typeface="Meiryo UI" panose="020B0604030504040204" pitchFamily="50" charset="-128"/>
                        </a:rPr>
                        <a:t>より安全・円滑な自動走行のためには、死角や合流支援が必要</a:t>
                      </a:r>
                      <a:endParaRPr kumimoji="1" lang="en-US" altLang="ja-JP" sz="1200" b="0"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1998026"/>
                  </a:ext>
                </a:extLst>
              </a:tr>
              <a:tr h="361419">
                <a:tc>
                  <a:txBody>
                    <a:bodyPr/>
                    <a:lstStyle/>
                    <a:p>
                      <a:pPr algn="ctr"/>
                      <a:r>
                        <a:rPr kumimoji="1" lang="ja-JP" altLang="en-US" sz="1200" b="0" dirty="0">
                          <a:solidFill>
                            <a:sysClr val="windowText" lastClr="000000"/>
                          </a:solidFill>
                          <a:latin typeface="Meiryo UI" panose="020B0604030504040204" pitchFamily="50" charset="-128"/>
                          <a:ea typeface="Meiryo UI" panose="020B0604030504040204" pitchFamily="50" charset="-128"/>
                        </a:rPr>
                        <a:t>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b="0" dirty="0">
                          <a:solidFill>
                            <a:sysClr val="windowText" lastClr="000000"/>
                          </a:solidFill>
                          <a:latin typeface="Meiryo UI" panose="020B0604030504040204" pitchFamily="50" charset="-128"/>
                          <a:ea typeface="Meiryo UI" panose="020B0604030504040204" pitchFamily="50" charset="-128"/>
                        </a:rPr>
                        <a:t>道路植栽・雑草類の</a:t>
                      </a:r>
                      <a:endParaRPr kumimoji="1" lang="en-US" altLang="ja-JP" sz="1200" b="0" dirty="0">
                        <a:solidFill>
                          <a:sysClr val="windowText" lastClr="000000"/>
                        </a:solidFill>
                        <a:latin typeface="Meiryo UI" panose="020B0604030504040204" pitchFamily="50" charset="-128"/>
                        <a:ea typeface="Meiryo UI" panose="020B0604030504040204" pitchFamily="50" charset="-128"/>
                      </a:endParaRPr>
                    </a:p>
                    <a:p>
                      <a:r>
                        <a:rPr kumimoji="1" lang="ja-JP" altLang="en-US" sz="1200" b="0" dirty="0">
                          <a:solidFill>
                            <a:sysClr val="windowText" lastClr="000000"/>
                          </a:solidFill>
                          <a:latin typeface="Meiryo UI" panose="020B0604030504040204" pitchFamily="50" charset="-128"/>
                          <a:ea typeface="Meiryo UI" panose="020B0604030504040204" pitchFamily="50" charset="-128"/>
                        </a:rPr>
                        <a:t>定期的な剪定・除去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b="0" dirty="0">
                          <a:solidFill>
                            <a:sysClr val="windowText" lastClr="000000"/>
                          </a:solidFill>
                          <a:latin typeface="Meiryo UI" panose="020B0604030504040204" pitchFamily="50" charset="-128"/>
                          <a:ea typeface="Meiryo UI" panose="020B0604030504040204" pitchFamily="50" charset="-128"/>
                        </a:rPr>
                        <a:t>現状の自動運転技術では、車道上にはみ出す道路植栽・雑草類を障害物として認識してしまうため、</a:t>
                      </a:r>
                      <a:endParaRPr kumimoji="1" lang="en-US" altLang="ja-JP" sz="1200" b="0" dirty="0">
                        <a:solidFill>
                          <a:sysClr val="windowText" lastClr="000000"/>
                        </a:solidFill>
                        <a:latin typeface="Meiryo UI" panose="020B0604030504040204" pitchFamily="50" charset="-128"/>
                        <a:ea typeface="Meiryo UI" panose="020B0604030504040204" pitchFamily="50" charset="-128"/>
                      </a:endParaRPr>
                    </a:p>
                    <a:p>
                      <a:pPr algn="l"/>
                      <a:r>
                        <a:rPr kumimoji="1" lang="ja-JP" altLang="en-US" sz="1200" b="0" dirty="0">
                          <a:solidFill>
                            <a:sysClr val="windowText" lastClr="000000"/>
                          </a:solidFill>
                          <a:latin typeface="Meiryo UI" panose="020B0604030504040204" pitchFamily="50" charset="-128"/>
                          <a:ea typeface="Meiryo UI" panose="020B0604030504040204" pitchFamily="50" charset="-128"/>
                        </a:rPr>
                        <a:t>円滑な走行には道路植栽・雑草類の定期的な剪定・除去が必要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7749458"/>
                  </a:ext>
                </a:extLst>
              </a:tr>
            </a:tbl>
          </a:graphicData>
        </a:graphic>
      </p:graphicFrame>
      <p:grpSp>
        <p:nvGrpSpPr>
          <p:cNvPr id="21" name="グループ化 20">
            <a:extLst>
              <a:ext uri="{FF2B5EF4-FFF2-40B4-BE49-F238E27FC236}">
                <a16:creationId xmlns:a16="http://schemas.microsoft.com/office/drawing/2014/main" id="{56F6437E-F5E0-DE29-E730-2CFDD0473083}"/>
              </a:ext>
            </a:extLst>
          </p:cNvPr>
          <p:cNvGrpSpPr/>
          <p:nvPr/>
        </p:nvGrpSpPr>
        <p:grpSpPr>
          <a:xfrm>
            <a:off x="909012" y="4501235"/>
            <a:ext cx="7654628" cy="1701924"/>
            <a:chOff x="744686" y="5032985"/>
            <a:chExt cx="7654628" cy="1701924"/>
          </a:xfrm>
        </p:grpSpPr>
        <p:pic>
          <p:nvPicPr>
            <p:cNvPr id="10" name="Picture 2">
              <a:extLst>
                <a:ext uri="{FF2B5EF4-FFF2-40B4-BE49-F238E27FC236}">
                  <a16:creationId xmlns:a16="http://schemas.microsoft.com/office/drawing/2014/main" id="{DC541139-A2C8-6EC8-10B5-65CAC185A1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759" y="5032985"/>
              <a:ext cx="1752315" cy="1300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15" name="グループ化 14">
              <a:extLst>
                <a:ext uri="{FF2B5EF4-FFF2-40B4-BE49-F238E27FC236}">
                  <a16:creationId xmlns:a16="http://schemas.microsoft.com/office/drawing/2014/main" id="{C69BD42A-B1D6-C506-309F-C6EACA9B5AF1}"/>
                </a:ext>
              </a:extLst>
            </p:cNvPr>
            <p:cNvGrpSpPr/>
            <p:nvPr/>
          </p:nvGrpSpPr>
          <p:grpSpPr>
            <a:xfrm>
              <a:off x="2630993" y="5404606"/>
              <a:ext cx="1734250" cy="1300687"/>
              <a:chOff x="2630993" y="5404606"/>
              <a:chExt cx="1734250" cy="1300687"/>
            </a:xfrm>
          </p:grpSpPr>
          <p:pic>
            <p:nvPicPr>
              <p:cNvPr id="9" name="Picture 5">
                <a:extLst>
                  <a:ext uri="{FF2B5EF4-FFF2-40B4-BE49-F238E27FC236}">
                    <a16:creationId xmlns:a16="http://schemas.microsoft.com/office/drawing/2014/main" id="{89DE12BB-AE7C-D1F9-20A9-195765D784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0993" y="5404606"/>
                <a:ext cx="1734250" cy="1300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正方形/長方形 3">
                <a:extLst>
                  <a:ext uri="{FF2B5EF4-FFF2-40B4-BE49-F238E27FC236}">
                    <a16:creationId xmlns:a16="http://schemas.microsoft.com/office/drawing/2014/main" id="{C1EFE641-2AA4-439D-A588-260F25BD37D7}"/>
                  </a:ext>
                </a:extLst>
              </p:cNvPr>
              <p:cNvSpPr/>
              <p:nvPr/>
            </p:nvSpPr>
            <p:spPr>
              <a:xfrm>
                <a:off x="2630993" y="6528581"/>
                <a:ext cx="1734250" cy="176712"/>
              </a:xfrm>
              <a:prstGeom prst="rect">
                <a:avLst/>
              </a:prstGeom>
              <a:solidFill>
                <a:schemeClr val="bg1"/>
              </a:solidFill>
              <a:ln w="9525">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r>
                  <a:rPr kumimoji="1" lang="ja-JP" altLang="en-US" sz="1000" dirty="0">
                    <a:solidFill>
                      <a:schemeClr val="tx1"/>
                    </a:solidFill>
                    <a:latin typeface="Meiryo UI" panose="020B0604030504040204" pitchFamily="50" charset="-128"/>
                    <a:ea typeface="Meiryo UI" panose="020B0604030504040204" pitchFamily="50" charset="-128"/>
                  </a:rPr>
                  <a:t>２：残秒数など信号情報連携</a:t>
                </a:r>
              </a:p>
            </p:txBody>
          </p:sp>
        </p:grpSp>
        <p:grpSp>
          <p:nvGrpSpPr>
            <p:cNvPr id="14" name="グループ化 13">
              <a:extLst>
                <a:ext uri="{FF2B5EF4-FFF2-40B4-BE49-F238E27FC236}">
                  <a16:creationId xmlns:a16="http://schemas.microsoft.com/office/drawing/2014/main" id="{3D83121C-05D0-B80C-7CF7-F70261FB369E}"/>
                </a:ext>
              </a:extLst>
            </p:cNvPr>
            <p:cNvGrpSpPr/>
            <p:nvPr/>
          </p:nvGrpSpPr>
          <p:grpSpPr>
            <a:xfrm>
              <a:off x="744686" y="5032985"/>
              <a:ext cx="1734250" cy="1300687"/>
              <a:chOff x="744686" y="5032985"/>
              <a:chExt cx="1734250" cy="1300687"/>
            </a:xfrm>
          </p:grpSpPr>
          <p:pic>
            <p:nvPicPr>
              <p:cNvPr id="7" name="Picture 3">
                <a:extLst>
                  <a:ext uri="{FF2B5EF4-FFF2-40B4-BE49-F238E27FC236}">
                    <a16:creationId xmlns:a16="http://schemas.microsoft.com/office/drawing/2014/main" id="{BC1B3125-FFCD-B26D-7EBB-3734B2836B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686" y="5032985"/>
                <a:ext cx="1734250" cy="1300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正方形/長方形 1">
                <a:extLst>
                  <a:ext uri="{FF2B5EF4-FFF2-40B4-BE49-F238E27FC236}">
                    <a16:creationId xmlns:a16="http://schemas.microsoft.com/office/drawing/2014/main" id="{AB4C4D9B-1557-54C9-88C7-395AE8C426E1}"/>
                  </a:ext>
                </a:extLst>
              </p:cNvPr>
              <p:cNvSpPr/>
              <p:nvPr/>
            </p:nvSpPr>
            <p:spPr>
              <a:xfrm>
                <a:off x="744686" y="6156960"/>
                <a:ext cx="1734250" cy="176712"/>
              </a:xfrm>
              <a:prstGeom prst="rect">
                <a:avLst/>
              </a:prstGeom>
              <a:solidFill>
                <a:schemeClr val="bg1"/>
              </a:solidFill>
              <a:ln w="9525"/>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r>
                  <a:rPr kumimoji="1" lang="ja-JP" altLang="en-US" sz="1000" dirty="0">
                    <a:solidFill>
                      <a:schemeClr val="tx1"/>
                    </a:solidFill>
                    <a:latin typeface="Meiryo UI" panose="020B0604030504040204" pitchFamily="50" charset="-128"/>
                    <a:ea typeface="Meiryo UI" panose="020B0604030504040204" pitchFamily="50" charset="-128"/>
                  </a:rPr>
                  <a:t>１：歩車の分離</a:t>
                </a:r>
              </a:p>
            </p:txBody>
          </p:sp>
        </p:grpSp>
        <p:grpSp>
          <p:nvGrpSpPr>
            <p:cNvPr id="19" name="グループ化 18">
              <a:extLst>
                <a:ext uri="{FF2B5EF4-FFF2-40B4-BE49-F238E27FC236}">
                  <a16:creationId xmlns:a16="http://schemas.microsoft.com/office/drawing/2014/main" id="{75BD59CD-E610-79C1-47B3-57B8A151E825}"/>
                </a:ext>
              </a:extLst>
            </p:cNvPr>
            <p:cNvGrpSpPr/>
            <p:nvPr/>
          </p:nvGrpSpPr>
          <p:grpSpPr>
            <a:xfrm>
              <a:off x="6665064" y="5404606"/>
              <a:ext cx="1734250" cy="1330303"/>
              <a:chOff x="6665064" y="5404606"/>
              <a:chExt cx="1734250" cy="1330303"/>
            </a:xfrm>
          </p:grpSpPr>
          <p:pic>
            <p:nvPicPr>
              <p:cNvPr id="6" name="Picture 2">
                <a:extLst>
                  <a:ext uri="{FF2B5EF4-FFF2-40B4-BE49-F238E27FC236}">
                    <a16:creationId xmlns:a16="http://schemas.microsoft.com/office/drawing/2014/main" id="{D4A60A2D-B354-B626-AAB9-3FCC21A2D8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5065" y="5404606"/>
                <a:ext cx="1734249" cy="1300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E143B56F-9D75-ED4A-FF13-56430EF16154}"/>
                  </a:ext>
                </a:extLst>
              </p:cNvPr>
              <p:cNvSpPr/>
              <p:nvPr/>
            </p:nvSpPr>
            <p:spPr>
              <a:xfrm>
                <a:off x="6665064" y="6565090"/>
                <a:ext cx="1734250" cy="169819"/>
              </a:xfrm>
              <a:prstGeom prst="rect">
                <a:avLst/>
              </a:prstGeom>
              <a:solidFill>
                <a:schemeClr val="bg1"/>
              </a:solidFill>
              <a:ln w="9525"/>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r>
                  <a:rPr kumimoji="1" lang="ja-JP" altLang="en-US" sz="1000" dirty="0">
                    <a:solidFill>
                      <a:schemeClr val="tx1"/>
                    </a:solidFill>
                    <a:latin typeface="Meiryo UI" panose="020B0604030504040204" pitchFamily="50" charset="-128"/>
                    <a:ea typeface="Meiryo UI" panose="020B0604030504040204" pitchFamily="50" charset="-128"/>
                  </a:rPr>
                  <a:t>４：道路上に係る植栽の剪定</a:t>
                </a:r>
              </a:p>
            </p:txBody>
          </p:sp>
        </p:grpSp>
      </p:grpSp>
      <p:sp>
        <p:nvSpPr>
          <p:cNvPr id="5" name="正方形/長方形 4">
            <a:extLst>
              <a:ext uri="{FF2B5EF4-FFF2-40B4-BE49-F238E27FC236}">
                <a16:creationId xmlns:a16="http://schemas.microsoft.com/office/drawing/2014/main" id="{D3076C22-C391-5B03-C6DF-EC9E038F1EE0}"/>
              </a:ext>
            </a:extLst>
          </p:cNvPr>
          <p:cNvSpPr/>
          <p:nvPr/>
        </p:nvSpPr>
        <p:spPr>
          <a:xfrm>
            <a:off x="4943084" y="5684384"/>
            <a:ext cx="1752314" cy="176712"/>
          </a:xfrm>
          <a:prstGeom prst="rect">
            <a:avLst/>
          </a:prstGeom>
          <a:solidFill>
            <a:schemeClr val="bg1"/>
          </a:solidFill>
          <a:ln w="9525"/>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r>
              <a:rPr kumimoji="1" lang="ja-JP" altLang="en-US" sz="1000" dirty="0">
                <a:solidFill>
                  <a:schemeClr val="tx1"/>
                </a:solidFill>
                <a:latin typeface="Meiryo UI" panose="020B0604030504040204" pitchFamily="50" charset="-128"/>
                <a:ea typeface="Meiryo UI" panose="020B0604030504040204" pitchFamily="50" charset="-128"/>
              </a:rPr>
              <a:t>３：死角部での情報支援</a:t>
            </a:r>
          </a:p>
        </p:txBody>
      </p:sp>
    </p:spTree>
    <p:extLst>
      <p:ext uri="{BB962C8B-B14F-4D97-AF65-F5344CB8AC3E}">
        <p14:creationId xmlns:p14="http://schemas.microsoft.com/office/powerpoint/2010/main" val="1111321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グループ化 26">
            <a:extLst>
              <a:ext uri="{FF2B5EF4-FFF2-40B4-BE49-F238E27FC236}">
                <a16:creationId xmlns:a16="http://schemas.microsoft.com/office/drawing/2014/main" id="{5A40C96C-73C5-4A66-94ED-5A6A28F40BD1}"/>
              </a:ext>
            </a:extLst>
          </p:cNvPr>
          <p:cNvGrpSpPr/>
          <p:nvPr/>
        </p:nvGrpSpPr>
        <p:grpSpPr>
          <a:xfrm>
            <a:off x="4976150" y="554948"/>
            <a:ext cx="3758400" cy="4092003"/>
            <a:chOff x="3194913" y="3276423"/>
            <a:chExt cx="3546001" cy="4092003"/>
          </a:xfrm>
        </p:grpSpPr>
        <p:pic>
          <p:nvPicPr>
            <p:cNvPr id="28" name="図 27">
              <a:extLst>
                <a:ext uri="{FF2B5EF4-FFF2-40B4-BE49-F238E27FC236}">
                  <a16:creationId xmlns:a16="http://schemas.microsoft.com/office/drawing/2014/main" id="{E5991F71-6BA7-4EA9-96DB-B031B7A404D6}"/>
                </a:ext>
              </a:extLst>
            </p:cNvPr>
            <p:cNvPicPr>
              <a:picLocks noChangeAspect="1"/>
            </p:cNvPicPr>
            <p:nvPr/>
          </p:nvPicPr>
          <p:blipFill>
            <a:blip r:embed="rId3"/>
            <a:stretch>
              <a:fillRect/>
            </a:stretch>
          </p:blipFill>
          <p:spPr>
            <a:xfrm>
              <a:off x="3194913" y="5219567"/>
              <a:ext cx="3546000" cy="2148859"/>
            </a:xfrm>
            <a:prstGeom prst="rect">
              <a:avLst/>
            </a:prstGeom>
          </p:spPr>
        </p:pic>
        <p:grpSp>
          <p:nvGrpSpPr>
            <p:cNvPr id="29" name="グループ化 28">
              <a:extLst>
                <a:ext uri="{FF2B5EF4-FFF2-40B4-BE49-F238E27FC236}">
                  <a16:creationId xmlns:a16="http://schemas.microsoft.com/office/drawing/2014/main" id="{9D5086F0-9C5A-4019-BFD7-4583A41F1924}"/>
                </a:ext>
              </a:extLst>
            </p:cNvPr>
            <p:cNvGrpSpPr/>
            <p:nvPr/>
          </p:nvGrpSpPr>
          <p:grpSpPr>
            <a:xfrm>
              <a:off x="3194913" y="3276423"/>
              <a:ext cx="3546001" cy="1921794"/>
              <a:chOff x="8659791" y="2572291"/>
              <a:chExt cx="3556073" cy="1927252"/>
            </a:xfrm>
          </p:grpSpPr>
          <p:sp>
            <p:nvSpPr>
              <p:cNvPr id="30" name="テキスト ボックス 29">
                <a:extLst>
                  <a:ext uri="{FF2B5EF4-FFF2-40B4-BE49-F238E27FC236}">
                    <a16:creationId xmlns:a16="http://schemas.microsoft.com/office/drawing/2014/main" id="{A3DB5D75-91D5-4E12-A91D-FFDE62269BD7}"/>
                  </a:ext>
                </a:extLst>
              </p:cNvPr>
              <p:cNvSpPr txBox="1"/>
              <p:nvPr/>
            </p:nvSpPr>
            <p:spPr>
              <a:xfrm>
                <a:off x="8659791" y="2894560"/>
                <a:ext cx="3556072" cy="1604983"/>
              </a:xfrm>
              <a:prstGeom prst="rect">
                <a:avLst/>
              </a:prstGeom>
              <a:solidFill>
                <a:schemeClr val="bg1"/>
              </a:solidFill>
              <a:ln>
                <a:solidFill>
                  <a:schemeClr val="accent1"/>
                </a:solidFill>
              </a:ln>
            </p:spPr>
            <p:txBody>
              <a:bodyPr wrap="square" rtlCol="0">
                <a:spAutoFit/>
              </a:bodyPr>
              <a:lstStyle/>
              <a:p>
                <a:pPr marL="171450" indent="-1714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車両同士のコミュニケーションによる</a:t>
                </a:r>
                <a:r>
                  <a:rPr lang="ja-JP" altLang="en-US" sz="1400" b="1" dirty="0">
                    <a:latin typeface="Meiryo UI" panose="020B0604030504040204" pitchFamily="50" charset="-128"/>
                    <a:ea typeface="Meiryo UI" panose="020B0604030504040204" pitchFamily="50" charset="-128"/>
                  </a:rPr>
                  <a:t>交通事故・</a:t>
                </a:r>
                <a:br>
                  <a:rPr lang="en-US" altLang="ja-JP" sz="1400" b="1" dirty="0">
                    <a:latin typeface="Meiryo UI" panose="020B0604030504040204" pitchFamily="50" charset="-128"/>
                    <a:ea typeface="Meiryo UI" panose="020B0604030504040204" pitchFamily="50" charset="-128"/>
                  </a:rPr>
                </a:br>
                <a:r>
                  <a:rPr lang="ja-JP" altLang="en-US" sz="1400" b="1" dirty="0">
                    <a:latin typeface="Meiryo UI" panose="020B0604030504040204" pitchFamily="50" charset="-128"/>
                    <a:ea typeface="Meiryo UI" panose="020B0604030504040204" pitchFamily="50" charset="-128"/>
                  </a:rPr>
                  <a:t>渋滞の減少</a:t>
                </a:r>
                <a:endParaRPr lang="en-US" altLang="ja-JP" sz="1400" b="1"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小型車を使った</a:t>
                </a:r>
                <a:r>
                  <a:rPr lang="ja-JP" altLang="en-US" sz="1400" b="1" dirty="0">
                    <a:latin typeface="Meiryo UI" panose="020B0604030504040204" pitchFamily="50" charset="-128"/>
                    <a:ea typeface="Meiryo UI" panose="020B0604030504040204" pitchFamily="50" charset="-128"/>
                  </a:rPr>
                  <a:t>高頻度輸送</a:t>
                </a:r>
                <a:r>
                  <a:rPr lang="ja-JP" altLang="en-US" sz="1400" dirty="0">
                    <a:latin typeface="Meiryo UI" panose="020B0604030504040204" pitchFamily="50" charset="-128"/>
                    <a:ea typeface="Meiryo UI" panose="020B0604030504040204" pitchFamily="50" charset="-128"/>
                  </a:rPr>
                  <a:t>による細かなニーズへの対応</a:t>
                </a:r>
                <a:endParaRPr lang="en-US" altLang="ja-JP" sz="14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労働条件に左右されない</a:t>
                </a:r>
                <a:r>
                  <a:rPr lang="en-US" altLang="ja-JP" sz="1400" b="1" dirty="0">
                    <a:latin typeface="Meiryo UI" panose="020B0604030504040204" pitchFamily="50" charset="-128"/>
                    <a:ea typeface="Meiryo UI" panose="020B0604030504040204" pitchFamily="50" charset="-128"/>
                  </a:rPr>
                  <a:t>24</a:t>
                </a:r>
                <a:r>
                  <a:rPr lang="ja-JP" altLang="en-US" sz="1400" b="1" dirty="0">
                    <a:latin typeface="Meiryo UI" panose="020B0604030504040204" pitchFamily="50" charset="-128"/>
                    <a:ea typeface="Meiryo UI" panose="020B0604030504040204" pitchFamily="50" charset="-128"/>
                  </a:rPr>
                  <a:t>時間運行</a:t>
                </a:r>
                <a:r>
                  <a:rPr lang="ja-JP" altLang="en-US" sz="1400" dirty="0">
                    <a:latin typeface="Meiryo UI" panose="020B0604030504040204" pitchFamily="50" charset="-128"/>
                    <a:ea typeface="Meiryo UI" panose="020B0604030504040204" pitchFamily="50" charset="-128"/>
                  </a:rPr>
                  <a:t>が可能</a:t>
                </a:r>
                <a:endParaRPr lang="en-US" altLang="ja-JP" sz="14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400" b="1" dirty="0">
                    <a:latin typeface="Meiryo UI" panose="020B0604030504040204" pitchFamily="50" charset="-128"/>
                    <a:ea typeface="Meiryo UI" panose="020B0604030504040204" pitchFamily="50" charset="-128"/>
                  </a:rPr>
                  <a:t>ドライバー不足の解消</a:t>
                </a:r>
                <a:endParaRPr lang="en-US" altLang="ja-JP" sz="1400" b="1"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400" b="1" dirty="0">
                    <a:latin typeface="Meiryo UI" panose="020B0604030504040204" pitchFamily="50" charset="-128"/>
                    <a:ea typeface="Meiryo UI" panose="020B0604030504040204" pitchFamily="50" charset="-128"/>
                  </a:rPr>
                  <a:t>持続可能な交通</a:t>
                </a:r>
                <a:r>
                  <a:rPr lang="ja-JP" altLang="en-US" sz="1400"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大気汚染の軽減</a:t>
                </a:r>
                <a:endParaRPr lang="en-US" altLang="ja-JP" sz="1400" b="1"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0624134D-B24C-4D80-AC3E-535CA28DC4E5}"/>
                  </a:ext>
                </a:extLst>
              </p:cNvPr>
              <p:cNvSpPr txBox="1"/>
              <p:nvPr/>
            </p:nvSpPr>
            <p:spPr>
              <a:xfrm>
                <a:off x="8659792" y="2572291"/>
                <a:ext cx="3556072" cy="339515"/>
              </a:xfrm>
              <a:prstGeom prst="rect">
                <a:avLst/>
              </a:prstGeom>
              <a:solidFill>
                <a:srgbClr val="27298E"/>
              </a:solidFill>
              <a:ln>
                <a:solidFill>
                  <a:srgbClr val="27298E"/>
                </a:solidFill>
              </a:ln>
            </p:spPr>
            <p:txBody>
              <a:bodyPr wrap="square" rtlCol="0">
                <a:spAutoFit/>
              </a:bodyPr>
              <a:lstStyle/>
              <a:p>
                <a:pPr>
                  <a:buClr>
                    <a:prstClr val="white"/>
                  </a:buClr>
                  <a:defRPr/>
                </a:pPr>
                <a:r>
                  <a:rPr lang="ja-JP" altLang="en-US" sz="1600" b="1" dirty="0">
                    <a:solidFill>
                      <a:schemeClr val="bg1"/>
                    </a:solidFill>
                    <a:latin typeface="Meiryo UI" panose="020B0604030504040204" pitchFamily="50" charset="-128"/>
                    <a:ea typeface="Meiryo UI" panose="020B0604030504040204" pitchFamily="50" charset="-128"/>
                  </a:rPr>
                  <a:t>目指す姿</a:t>
                </a:r>
                <a:endParaRPr lang="en-US" altLang="ja-JP" sz="1600" b="1" dirty="0">
                  <a:solidFill>
                    <a:schemeClr val="bg1"/>
                  </a:solidFill>
                  <a:latin typeface="Meiryo UI" panose="020B0604030504040204" pitchFamily="50" charset="-128"/>
                  <a:ea typeface="Meiryo UI" panose="020B0604030504040204" pitchFamily="50" charset="-128"/>
                </a:endParaRPr>
              </a:p>
            </p:txBody>
          </p:sp>
        </p:grpSp>
      </p:grpSp>
      <p:grpSp>
        <p:nvGrpSpPr>
          <p:cNvPr id="32" name="グループ化 31">
            <a:extLst>
              <a:ext uri="{FF2B5EF4-FFF2-40B4-BE49-F238E27FC236}">
                <a16:creationId xmlns:a16="http://schemas.microsoft.com/office/drawing/2014/main" id="{7D263D9A-24A5-4472-ABDA-FB307B8C65B4}"/>
              </a:ext>
            </a:extLst>
          </p:cNvPr>
          <p:cNvGrpSpPr/>
          <p:nvPr/>
        </p:nvGrpSpPr>
        <p:grpSpPr>
          <a:xfrm>
            <a:off x="159035" y="554948"/>
            <a:ext cx="3761542" cy="4235540"/>
            <a:chOff x="155998" y="3309972"/>
            <a:chExt cx="2872930" cy="3426140"/>
          </a:xfrm>
        </p:grpSpPr>
        <p:grpSp>
          <p:nvGrpSpPr>
            <p:cNvPr id="33" name="グループ化 32">
              <a:extLst>
                <a:ext uri="{FF2B5EF4-FFF2-40B4-BE49-F238E27FC236}">
                  <a16:creationId xmlns:a16="http://schemas.microsoft.com/office/drawing/2014/main" id="{B91B6580-4927-47C7-AFEC-DDC2019E59D4}"/>
                </a:ext>
              </a:extLst>
            </p:cNvPr>
            <p:cNvGrpSpPr/>
            <p:nvPr/>
          </p:nvGrpSpPr>
          <p:grpSpPr>
            <a:xfrm>
              <a:off x="159286" y="3309972"/>
              <a:ext cx="2869642" cy="1530645"/>
              <a:chOff x="5110780" y="2605934"/>
              <a:chExt cx="2877793" cy="1534991"/>
            </a:xfrm>
          </p:grpSpPr>
          <p:sp>
            <p:nvSpPr>
              <p:cNvPr id="38" name="テキスト ボックス 37">
                <a:extLst>
                  <a:ext uri="{FF2B5EF4-FFF2-40B4-BE49-F238E27FC236}">
                    <a16:creationId xmlns:a16="http://schemas.microsoft.com/office/drawing/2014/main" id="{F0D2578B-CF69-49FC-AAF9-9BECBF540A4A}"/>
                  </a:ext>
                </a:extLst>
              </p:cNvPr>
              <p:cNvSpPr txBox="1"/>
              <p:nvPr/>
            </p:nvSpPr>
            <p:spPr>
              <a:xfrm>
                <a:off x="5110780" y="2889245"/>
                <a:ext cx="2877792" cy="1251680"/>
              </a:xfrm>
              <a:prstGeom prst="rect">
                <a:avLst/>
              </a:prstGeom>
              <a:solidFill>
                <a:schemeClr val="bg1"/>
              </a:solidFill>
              <a:ln>
                <a:solidFill>
                  <a:schemeClr val="accent1"/>
                </a:solidFill>
              </a:ln>
            </p:spPr>
            <p:txBody>
              <a:bodyPr wrap="square" lIns="72000" rIns="72000" rtlCol="0" anchor="ctr">
                <a:noAutofit/>
              </a:bodyPr>
              <a:lstStyle/>
              <a:p>
                <a:pPr marL="171450" indent="-1714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ドライバー高齢化による交通事故増加の</a:t>
                </a:r>
                <a:r>
                  <a:rPr lang="ja-JP" altLang="en-US" sz="1200" dirty="0">
                    <a:latin typeface="Meiryo UI" panose="020B0604030504040204" pitchFamily="50" charset="-128"/>
                    <a:ea typeface="Meiryo UI" panose="020B0604030504040204" pitchFamily="50" charset="-128"/>
                  </a:rPr>
                  <a:t>懸念</a:t>
                </a:r>
                <a:endParaRPr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渋滞の発生</a:t>
                </a:r>
                <a:endParaRPr lang="en-US" altLang="ja-JP" sz="14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中～大型車による低頻度集約輸送のため、</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乗りたい時間に乗れない</a:t>
                </a:r>
                <a:endParaRPr lang="en-US" altLang="ja-JP" sz="14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人口減少によるドライバー不足</a:t>
                </a:r>
                <a:endParaRPr lang="en-US" altLang="ja-JP" sz="14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化石燃料の使用、環境汚染</a:t>
                </a:r>
                <a:endParaRPr lang="en-US" altLang="ja-JP" sz="1400"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5FF644A3-445F-415E-8BB4-47BAEF2160AF}"/>
                  </a:ext>
                </a:extLst>
              </p:cNvPr>
              <p:cNvSpPr txBox="1"/>
              <p:nvPr/>
            </p:nvSpPr>
            <p:spPr>
              <a:xfrm>
                <a:off x="5110782" y="2605934"/>
                <a:ext cx="2877791" cy="274634"/>
              </a:xfrm>
              <a:prstGeom prst="rect">
                <a:avLst/>
              </a:prstGeom>
              <a:solidFill>
                <a:srgbClr val="27298E"/>
              </a:solidFill>
              <a:ln>
                <a:solidFill>
                  <a:srgbClr val="27298E"/>
                </a:solidFill>
              </a:ln>
            </p:spPr>
            <p:txBody>
              <a:bodyPr wrap="square" rtlCol="0" anchor="ctr">
                <a:spAutoFit/>
              </a:bodyPr>
              <a:lstStyle/>
              <a:p>
                <a:pPr>
                  <a:buClr>
                    <a:prstClr val="white"/>
                  </a:buClr>
                  <a:defRPr/>
                </a:pPr>
                <a:r>
                  <a:rPr lang="ja-JP" altLang="en-US" sz="1600" b="1" dirty="0">
                    <a:solidFill>
                      <a:schemeClr val="bg1"/>
                    </a:solidFill>
                    <a:latin typeface="Meiryo UI" panose="020B0604030504040204" pitchFamily="50" charset="-128"/>
                    <a:ea typeface="Meiryo UI" panose="020B0604030504040204" pitchFamily="50" charset="-128"/>
                  </a:rPr>
                  <a:t>現状の課題</a:t>
                </a:r>
                <a:endParaRPr lang="en-US" altLang="ja-JP" sz="1600" b="1" dirty="0">
                  <a:solidFill>
                    <a:schemeClr val="bg1"/>
                  </a:solidFill>
                  <a:latin typeface="Meiryo UI" panose="020B0604030504040204" pitchFamily="50" charset="-128"/>
                  <a:ea typeface="Meiryo UI" panose="020B0604030504040204" pitchFamily="50" charset="-128"/>
                </a:endParaRPr>
              </a:p>
            </p:txBody>
          </p:sp>
        </p:grpSp>
        <p:grpSp>
          <p:nvGrpSpPr>
            <p:cNvPr id="34" name="グループ化 33">
              <a:extLst>
                <a:ext uri="{FF2B5EF4-FFF2-40B4-BE49-F238E27FC236}">
                  <a16:creationId xmlns:a16="http://schemas.microsoft.com/office/drawing/2014/main" id="{40F073E5-CD47-4D93-93D4-A012C917CA63}"/>
                </a:ext>
              </a:extLst>
            </p:cNvPr>
            <p:cNvGrpSpPr/>
            <p:nvPr/>
          </p:nvGrpSpPr>
          <p:grpSpPr>
            <a:xfrm>
              <a:off x="155998" y="4843771"/>
              <a:ext cx="2869641" cy="1892341"/>
              <a:chOff x="5102365" y="4063189"/>
              <a:chExt cx="3261361" cy="2056360"/>
            </a:xfrm>
          </p:grpSpPr>
          <p:sp>
            <p:nvSpPr>
              <p:cNvPr id="36" name="正方形/長方形 35">
                <a:extLst>
                  <a:ext uri="{FF2B5EF4-FFF2-40B4-BE49-F238E27FC236}">
                    <a16:creationId xmlns:a16="http://schemas.microsoft.com/office/drawing/2014/main" id="{9BD7F268-D323-4B49-8C99-BC76F7B4230E}"/>
                  </a:ext>
                </a:extLst>
              </p:cNvPr>
              <p:cNvSpPr/>
              <p:nvPr/>
            </p:nvSpPr>
            <p:spPr bwMode="auto">
              <a:xfrm>
                <a:off x="5102366" y="4069164"/>
                <a:ext cx="3261360" cy="1897380"/>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latin typeface="Meiryo UI" panose="020B0604030504040204" pitchFamily="50" charset="-128"/>
                  <a:ea typeface="Meiryo UI" panose="020B0604030504040204" pitchFamily="50" charset="-128"/>
                </a:endParaRPr>
              </a:p>
            </p:txBody>
          </p:sp>
          <p:pic>
            <p:nvPicPr>
              <p:cNvPr id="37" name="図 36">
                <a:extLst>
                  <a:ext uri="{FF2B5EF4-FFF2-40B4-BE49-F238E27FC236}">
                    <a16:creationId xmlns:a16="http://schemas.microsoft.com/office/drawing/2014/main" id="{89D0824F-422B-47E6-AF6B-7DAC8F5B7831}"/>
                  </a:ext>
                </a:extLst>
              </p:cNvPr>
              <p:cNvPicPr>
                <a:picLocks noChangeAspect="1"/>
              </p:cNvPicPr>
              <p:nvPr/>
            </p:nvPicPr>
            <p:blipFill>
              <a:blip r:embed="rId4"/>
              <a:stretch>
                <a:fillRect/>
              </a:stretch>
            </p:blipFill>
            <p:spPr>
              <a:xfrm>
                <a:off x="5102365" y="4063189"/>
                <a:ext cx="3261360" cy="2056360"/>
              </a:xfrm>
              <a:prstGeom prst="rect">
                <a:avLst/>
              </a:prstGeom>
            </p:spPr>
          </p:pic>
        </p:grpSp>
      </p:grpSp>
      <p:sp>
        <p:nvSpPr>
          <p:cNvPr id="40" name="矢印: 右 39">
            <a:extLst>
              <a:ext uri="{FF2B5EF4-FFF2-40B4-BE49-F238E27FC236}">
                <a16:creationId xmlns:a16="http://schemas.microsoft.com/office/drawing/2014/main" id="{4EB36C09-DFFC-42B1-B934-A0F8A91849D0}"/>
              </a:ext>
            </a:extLst>
          </p:cNvPr>
          <p:cNvSpPr/>
          <p:nvPr/>
        </p:nvSpPr>
        <p:spPr>
          <a:xfrm>
            <a:off x="4069930" y="2318802"/>
            <a:ext cx="870012" cy="830997"/>
          </a:xfrm>
          <a:prstGeom prst="rightArrow">
            <a:avLst>
              <a:gd name="adj1" fmla="val 50000"/>
              <a:gd name="adj2" fmla="val 3166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sp>
        <p:nvSpPr>
          <p:cNvPr id="41" name="四角形: 角を丸くする 40">
            <a:extLst>
              <a:ext uri="{FF2B5EF4-FFF2-40B4-BE49-F238E27FC236}">
                <a16:creationId xmlns:a16="http://schemas.microsoft.com/office/drawing/2014/main" id="{6623E250-8318-4BE1-B351-03D6A0B90336}"/>
              </a:ext>
            </a:extLst>
          </p:cNvPr>
          <p:cNvSpPr/>
          <p:nvPr/>
        </p:nvSpPr>
        <p:spPr>
          <a:xfrm>
            <a:off x="4220088" y="1246698"/>
            <a:ext cx="393701" cy="3134123"/>
          </a:xfrm>
          <a:prstGeom prst="roundRect">
            <a:avLst>
              <a:gd name="adj" fmla="val 23119"/>
            </a:avLst>
          </a:prstGeom>
          <a:solidFill>
            <a:schemeClr val="accent4">
              <a:lumMod val="60000"/>
              <a:lumOff val="4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最新技術の導入・ＤＸの促進</a:t>
            </a:r>
          </a:p>
        </p:txBody>
      </p:sp>
      <p:grpSp>
        <p:nvGrpSpPr>
          <p:cNvPr id="42" name="グループ化 41">
            <a:extLst>
              <a:ext uri="{FF2B5EF4-FFF2-40B4-BE49-F238E27FC236}">
                <a16:creationId xmlns:a16="http://schemas.microsoft.com/office/drawing/2014/main" id="{CA2EC72E-EE07-4D67-9865-5B0F7B422FF0}"/>
              </a:ext>
            </a:extLst>
          </p:cNvPr>
          <p:cNvGrpSpPr/>
          <p:nvPr/>
        </p:nvGrpSpPr>
        <p:grpSpPr>
          <a:xfrm>
            <a:off x="254000" y="4782022"/>
            <a:ext cx="3528006" cy="1566062"/>
            <a:chOff x="317329" y="4822574"/>
            <a:chExt cx="3530460" cy="1837762"/>
          </a:xfrm>
        </p:grpSpPr>
        <p:sp>
          <p:nvSpPr>
            <p:cNvPr id="43" name="楕円 42">
              <a:extLst>
                <a:ext uri="{FF2B5EF4-FFF2-40B4-BE49-F238E27FC236}">
                  <a16:creationId xmlns:a16="http://schemas.microsoft.com/office/drawing/2014/main" id="{63795858-C222-4FA3-9EF4-E16407C88499}"/>
                </a:ext>
              </a:extLst>
            </p:cNvPr>
            <p:cNvSpPr/>
            <p:nvPr/>
          </p:nvSpPr>
          <p:spPr>
            <a:xfrm>
              <a:off x="317329" y="5570747"/>
              <a:ext cx="1587113" cy="1089589"/>
            </a:xfrm>
            <a:prstGeom prst="ellipse">
              <a:avLst/>
            </a:prstGeom>
            <a:solidFill>
              <a:schemeClr val="accent4">
                <a:lumMod val="60000"/>
                <a:lumOff val="40000"/>
              </a:schemeClr>
            </a:solidFill>
            <a:ln w="57150">
              <a:solidFill>
                <a:schemeClr val="accent4">
                  <a:lumMod val="60000"/>
                  <a:lumOff val="40000"/>
                </a:schemeClr>
              </a:solidFill>
              <a:prstDash val="solid"/>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rPr>
                <a:t>自動運転</a:t>
              </a:r>
              <a:endParaRPr lang="en-US" altLang="ja-JP" sz="1600" b="1" dirty="0">
                <a:solidFill>
                  <a:schemeClr val="tx1"/>
                </a:solidFill>
                <a:latin typeface="Meiryo UI" panose="020B0604030504040204" pitchFamily="50" charset="-128"/>
                <a:ea typeface="Meiryo UI" panose="020B0604030504040204" pitchFamily="50" charset="-128"/>
              </a:endParaRPr>
            </a:p>
            <a:p>
              <a:pPr algn="ctr"/>
              <a:r>
                <a:rPr lang="ja-JP" altLang="en-US" sz="1600" b="1" dirty="0">
                  <a:solidFill>
                    <a:schemeClr val="tx1"/>
                  </a:solidFill>
                  <a:latin typeface="Meiryo UI" panose="020B0604030504040204" pitchFamily="50" charset="-128"/>
                  <a:ea typeface="Meiryo UI" panose="020B0604030504040204" pitchFamily="50" charset="-128"/>
                </a:rPr>
                <a:t>技術</a:t>
              </a:r>
            </a:p>
          </p:txBody>
        </p:sp>
        <p:sp>
          <p:nvSpPr>
            <p:cNvPr id="44" name="楕円 43">
              <a:extLst>
                <a:ext uri="{FF2B5EF4-FFF2-40B4-BE49-F238E27FC236}">
                  <a16:creationId xmlns:a16="http://schemas.microsoft.com/office/drawing/2014/main" id="{EDC32BD4-7FD1-43E0-9189-79E3410B1E6A}"/>
                </a:ext>
              </a:extLst>
            </p:cNvPr>
            <p:cNvSpPr/>
            <p:nvPr/>
          </p:nvSpPr>
          <p:spPr>
            <a:xfrm>
              <a:off x="2260676" y="5570747"/>
              <a:ext cx="1587113" cy="1089589"/>
            </a:xfrm>
            <a:prstGeom prst="ellipse">
              <a:avLst/>
            </a:prstGeom>
            <a:solidFill>
              <a:schemeClr val="accent5">
                <a:lumMod val="60000"/>
                <a:lumOff val="40000"/>
              </a:schemeClr>
            </a:solidFill>
            <a:ln w="57150">
              <a:solidFill>
                <a:schemeClr val="accent5">
                  <a:lumMod val="60000"/>
                  <a:lumOff val="40000"/>
                </a:schemeClr>
              </a:solidFill>
              <a:prstDash val="solid"/>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rPr>
                <a:t>通信技術</a:t>
              </a:r>
            </a:p>
          </p:txBody>
        </p:sp>
        <p:sp>
          <p:nvSpPr>
            <p:cNvPr id="45" name="楕円 44">
              <a:extLst>
                <a:ext uri="{FF2B5EF4-FFF2-40B4-BE49-F238E27FC236}">
                  <a16:creationId xmlns:a16="http://schemas.microsoft.com/office/drawing/2014/main" id="{24670837-5F84-44BD-82BD-27F731D70A45}"/>
                </a:ext>
              </a:extLst>
            </p:cNvPr>
            <p:cNvSpPr/>
            <p:nvPr/>
          </p:nvSpPr>
          <p:spPr>
            <a:xfrm>
              <a:off x="1284699" y="4822574"/>
              <a:ext cx="1587113" cy="1089589"/>
            </a:xfrm>
            <a:prstGeom prst="ellipse">
              <a:avLst/>
            </a:prstGeom>
            <a:solidFill>
              <a:schemeClr val="accent6">
                <a:lumMod val="60000"/>
                <a:lumOff val="40000"/>
              </a:schemeClr>
            </a:solidFill>
            <a:ln w="57150">
              <a:solidFill>
                <a:schemeClr val="accent6">
                  <a:lumMod val="60000"/>
                  <a:lumOff val="40000"/>
                </a:schemeClr>
              </a:solidFill>
              <a:prstDash val="solid"/>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rPr>
                <a:t>環境技術</a:t>
              </a:r>
            </a:p>
          </p:txBody>
        </p:sp>
      </p:grpSp>
      <p:sp>
        <p:nvSpPr>
          <p:cNvPr id="46" name="テキスト ボックス 45">
            <a:extLst>
              <a:ext uri="{FF2B5EF4-FFF2-40B4-BE49-F238E27FC236}">
                <a16:creationId xmlns:a16="http://schemas.microsoft.com/office/drawing/2014/main" id="{69B67C48-D5E0-4140-AC75-FCE83A3D46F2}"/>
              </a:ext>
            </a:extLst>
          </p:cNvPr>
          <p:cNvSpPr txBox="1"/>
          <p:nvPr/>
        </p:nvSpPr>
        <p:spPr>
          <a:xfrm>
            <a:off x="4021636" y="6272671"/>
            <a:ext cx="2584591" cy="307777"/>
          </a:xfrm>
          <a:prstGeom prst="rect">
            <a:avLst/>
          </a:prstGeom>
          <a:noFill/>
        </p:spPr>
        <p:txBody>
          <a:bodyPr wrap="square" rtlCol="0">
            <a:spAutoFit/>
          </a:bodyPr>
          <a:lstStyle/>
          <a:p>
            <a:pPr algn="ctr" defTabSz="457200">
              <a:defRPr/>
            </a:pPr>
            <a:r>
              <a:rPr lang="en-US" altLang="ja-JP" sz="1400" dirty="0">
                <a:solidFill>
                  <a:prstClr val="black"/>
                </a:solidFill>
                <a:latin typeface="Trebuchet MS"/>
                <a:ea typeface="Meiryo UI"/>
              </a:rPr>
              <a:t>EV</a:t>
            </a:r>
            <a:r>
              <a:rPr lang="ja-JP" altLang="en-US" sz="1400" dirty="0">
                <a:solidFill>
                  <a:prstClr val="black"/>
                </a:solidFill>
                <a:latin typeface="Trebuchet MS"/>
                <a:ea typeface="Meiryo UI"/>
              </a:rPr>
              <a:t>バス</a:t>
            </a:r>
          </a:p>
        </p:txBody>
      </p:sp>
      <p:sp>
        <p:nvSpPr>
          <p:cNvPr id="47" name="Rectangle 61">
            <a:extLst>
              <a:ext uri="{FF2B5EF4-FFF2-40B4-BE49-F238E27FC236}">
                <a16:creationId xmlns:a16="http://schemas.microsoft.com/office/drawing/2014/main" id="{C9F6998D-5B2F-4BAB-B3A7-72B98528CF8A}"/>
              </a:ext>
            </a:extLst>
          </p:cNvPr>
          <p:cNvSpPr/>
          <p:nvPr/>
        </p:nvSpPr>
        <p:spPr>
          <a:xfrm>
            <a:off x="6382363" y="5029731"/>
            <a:ext cx="2833060" cy="1021663"/>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olidFill>
                <a:prstDash val="solid"/>
              </a14:hiddenLine>
            </a:ext>
          </a:extLst>
        </p:spPr>
        <p:txBody>
          <a:bodyPr tIns="90000" bIns="90000" rtlCol="0" anchor="t" anchorCtr="0"/>
          <a:lstStyle/>
          <a:p>
            <a:pPr defTabSz="457200">
              <a:defRPr/>
            </a:pPr>
            <a:r>
              <a:rPr kumimoji="0" lang="ja-JP" altLang="en-US" sz="1400" kern="0" dirty="0">
                <a:solidFill>
                  <a:prstClr val="black"/>
                </a:solidFill>
                <a:latin typeface="Meiryo UI"/>
                <a:ea typeface="Meiryo UI"/>
                <a:cs typeface="Arial" pitchFamily="34" charset="0"/>
              </a:rPr>
              <a:t>カーボンニュートラル社会</a:t>
            </a:r>
            <a:endParaRPr kumimoji="0" lang="en-US" altLang="ja-JP" sz="1400" kern="0" dirty="0">
              <a:solidFill>
                <a:prstClr val="black"/>
              </a:solidFill>
              <a:latin typeface="Meiryo UI"/>
              <a:ea typeface="Meiryo UI"/>
              <a:cs typeface="Arial" pitchFamily="34" charset="0"/>
            </a:endParaRPr>
          </a:p>
          <a:p>
            <a:pPr defTabSz="457200">
              <a:defRPr/>
            </a:pPr>
            <a:r>
              <a:rPr kumimoji="0" lang="ja-JP" altLang="en-US" sz="1400" kern="0" dirty="0">
                <a:solidFill>
                  <a:prstClr val="black"/>
                </a:solidFill>
                <a:latin typeface="Meiryo UI"/>
                <a:ea typeface="Meiryo UI"/>
                <a:cs typeface="Arial" pitchFamily="34" charset="0"/>
              </a:rPr>
              <a:t>実現への貢献として</a:t>
            </a:r>
            <a:endParaRPr kumimoji="0" lang="en-US" altLang="ja-JP" sz="1400" kern="0" dirty="0">
              <a:solidFill>
                <a:prstClr val="black"/>
              </a:solidFill>
              <a:latin typeface="Meiryo UI"/>
              <a:ea typeface="Meiryo UI"/>
              <a:cs typeface="Arial" pitchFamily="34" charset="0"/>
            </a:endParaRPr>
          </a:p>
          <a:p>
            <a:pPr defTabSz="457200">
              <a:defRPr/>
            </a:pPr>
            <a:r>
              <a:rPr lang="en-US" altLang="ja-JP" sz="1400" dirty="0">
                <a:latin typeface="Meiryo UI" panose="020B0604030504040204" pitchFamily="50" charset="-128"/>
                <a:ea typeface="Meiryo UI" panose="020B0604030504040204" pitchFamily="50" charset="-128"/>
              </a:rPr>
              <a:t>2025</a:t>
            </a:r>
            <a:r>
              <a:rPr lang="ja-JP" altLang="en-US" sz="1400" dirty="0">
                <a:latin typeface="Meiryo UI" panose="020B0604030504040204" pitchFamily="50" charset="-128"/>
                <a:ea typeface="Meiryo UI" panose="020B0604030504040204" pitchFamily="50" charset="-128"/>
              </a:rPr>
              <a:t>年度には</a:t>
            </a:r>
            <a:r>
              <a:rPr lang="en-US" altLang="ja-JP" sz="1400" dirty="0">
                <a:latin typeface="Meiryo UI" panose="020B0604030504040204" pitchFamily="50" charset="-128"/>
                <a:ea typeface="Meiryo UI" panose="020B0604030504040204" pitchFamily="50" charset="-128"/>
              </a:rPr>
              <a:t>174</a:t>
            </a:r>
            <a:r>
              <a:rPr lang="ja-JP" altLang="en-US" sz="1400" dirty="0">
                <a:latin typeface="Meiryo UI" panose="020B0604030504040204" pitchFamily="50" charset="-128"/>
                <a:ea typeface="Meiryo UI" panose="020B0604030504040204" pitchFamily="50" charset="-128"/>
              </a:rPr>
              <a:t>両、</a:t>
            </a:r>
            <a:r>
              <a:rPr lang="en-US" altLang="ja-JP" sz="1400" dirty="0">
                <a:latin typeface="Meiryo UI" panose="020B0604030504040204" pitchFamily="50" charset="-128"/>
                <a:ea typeface="Meiryo UI" panose="020B0604030504040204" pitchFamily="50" charset="-128"/>
              </a:rPr>
              <a:t>2035</a:t>
            </a:r>
            <a:r>
              <a:rPr lang="ja-JP" altLang="en-US" sz="1400" dirty="0">
                <a:latin typeface="Meiryo UI" panose="020B0604030504040204" pitchFamily="50" charset="-128"/>
                <a:ea typeface="Meiryo UI" panose="020B0604030504040204" pitchFamily="50" charset="-128"/>
              </a:rPr>
              <a:t>年度を目途に全車両</a:t>
            </a:r>
            <a:r>
              <a:rPr lang="en-US" altLang="ja-JP" sz="1400" dirty="0">
                <a:latin typeface="Meiryo UI" panose="020B0604030504040204" pitchFamily="50" charset="-128"/>
                <a:ea typeface="Meiryo UI" panose="020B0604030504040204" pitchFamily="50" charset="-128"/>
              </a:rPr>
              <a:t>EV</a:t>
            </a:r>
            <a:r>
              <a:rPr lang="ja-JP" altLang="en-US" sz="1400" dirty="0">
                <a:latin typeface="Meiryo UI" panose="020B0604030504040204" pitchFamily="50" charset="-128"/>
                <a:ea typeface="Meiryo UI" panose="020B0604030504040204" pitchFamily="50" charset="-128"/>
              </a:rPr>
              <a:t>化を目指します。</a:t>
            </a:r>
            <a:endParaRPr kumimoji="0" lang="en-US" altLang="ja-JP" sz="1400" kern="0" dirty="0">
              <a:solidFill>
                <a:prstClr val="black"/>
              </a:solidFill>
              <a:latin typeface="Meiryo UI" panose="020B0604030504040204" pitchFamily="50" charset="-128"/>
              <a:ea typeface="Meiryo UI" panose="020B0604030504040204" pitchFamily="50" charset="-128"/>
              <a:cs typeface="Arial" pitchFamily="34" charset="0"/>
            </a:endParaRPr>
          </a:p>
        </p:txBody>
      </p:sp>
      <p:sp>
        <p:nvSpPr>
          <p:cNvPr id="5" name="二等辺三角形 4">
            <a:extLst>
              <a:ext uri="{FF2B5EF4-FFF2-40B4-BE49-F238E27FC236}">
                <a16:creationId xmlns:a16="http://schemas.microsoft.com/office/drawing/2014/main" id="{9F3D907A-B342-4B90-AC36-50DB328A7D35}"/>
              </a:ext>
            </a:extLst>
          </p:cNvPr>
          <p:cNvSpPr/>
          <p:nvPr/>
        </p:nvSpPr>
        <p:spPr>
          <a:xfrm>
            <a:off x="1623046" y="5452487"/>
            <a:ext cx="698171" cy="501316"/>
          </a:xfrm>
          <a:prstGeom prst="triangl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スライド番号プレースホルダー 1">
            <a:extLst>
              <a:ext uri="{FF2B5EF4-FFF2-40B4-BE49-F238E27FC236}">
                <a16:creationId xmlns:a16="http://schemas.microsoft.com/office/drawing/2014/main" id="{387B29B5-D2C0-626C-CB41-12B8B87DE4FF}"/>
              </a:ext>
            </a:extLst>
          </p:cNvPr>
          <p:cNvSpPr>
            <a:spLocks noGrp="1"/>
          </p:cNvSpPr>
          <p:nvPr>
            <p:ph type="sldNum" sz="quarter" idx="12"/>
          </p:nvPr>
        </p:nvSpPr>
        <p:spPr>
          <a:xfrm>
            <a:off x="6400800" y="6466592"/>
            <a:ext cx="2743200" cy="365125"/>
          </a:xfrm>
        </p:spPr>
        <p:txBody>
          <a:bodyPr/>
          <a:lstStyle/>
          <a:p>
            <a:fld id="{53F5C2A9-97E6-4A1F-9651-983D2475890B}" type="slidenum">
              <a:rPr kumimoji="1" lang="ja-JP" altLang="en-US" smtClean="0"/>
              <a:pPr/>
              <a:t>2</a:t>
            </a:fld>
            <a:endParaRPr kumimoji="1" lang="ja-JP" altLang="en-US" dirty="0"/>
          </a:p>
        </p:txBody>
      </p:sp>
      <p:pic>
        <p:nvPicPr>
          <p:cNvPr id="3" name="図 2" descr="建物の前に駐車したバス&#10;&#10;自動的に生成された説明">
            <a:extLst>
              <a:ext uri="{FF2B5EF4-FFF2-40B4-BE49-F238E27FC236}">
                <a16:creationId xmlns:a16="http://schemas.microsoft.com/office/drawing/2014/main" id="{0CDA30D0-5E4C-4ED0-8B6E-4D2D224D36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8366" y="4841052"/>
            <a:ext cx="2073997" cy="1489577"/>
          </a:xfrm>
          <a:prstGeom prst="rect">
            <a:avLst/>
          </a:prstGeom>
          <a:ln>
            <a:noFill/>
          </a:ln>
          <a:effectLst>
            <a:outerShdw blurRad="190500" algn="tl" rotWithShape="0">
              <a:srgbClr val="000000">
                <a:alpha val="70000"/>
              </a:srgbClr>
            </a:outerShdw>
          </a:effectLst>
        </p:spPr>
      </p:pic>
      <p:sp>
        <p:nvSpPr>
          <p:cNvPr id="2" name="タイトル 1">
            <a:extLst>
              <a:ext uri="{FF2B5EF4-FFF2-40B4-BE49-F238E27FC236}">
                <a16:creationId xmlns:a16="http://schemas.microsoft.com/office/drawing/2014/main" id="{6362551C-6F0B-16B8-74C9-7AF4854437B7}"/>
              </a:ext>
            </a:extLst>
          </p:cNvPr>
          <p:cNvSpPr txBox="1">
            <a:spLocks/>
          </p:cNvSpPr>
          <p:nvPr/>
        </p:nvSpPr>
        <p:spPr>
          <a:xfrm>
            <a:off x="0" y="-7450"/>
            <a:ext cx="9144000" cy="6349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latin typeface="Meiryo UI" panose="020B0604030504040204" pitchFamily="50" charset="-128"/>
                <a:ea typeface="Meiryo UI" panose="020B0604030504040204" pitchFamily="50" charset="-128"/>
              </a:rPr>
              <a:t> 自動運転に取り組む意義</a:t>
            </a:r>
          </a:p>
        </p:txBody>
      </p:sp>
      <p:cxnSp>
        <p:nvCxnSpPr>
          <p:cNvPr id="10" name="直線コネクタ 9">
            <a:extLst>
              <a:ext uri="{FF2B5EF4-FFF2-40B4-BE49-F238E27FC236}">
                <a16:creationId xmlns:a16="http://schemas.microsoft.com/office/drawing/2014/main" id="{6DE4FFDA-55E5-8C7A-46EB-88E024CAB877}"/>
              </a:ext>
            </a:extLst>
          </p:cNvPr>
          <p:cNvCxnSpPr>
            <a:cxnSpLocks/>
          </p:cNvCxnSpPr>
          <p:nvPr/>
        </p:nvCxnSpPr>
        <p:spPr>
          <a:xfrm>
            <a:off x="133165" y="524328"/>
            <a:ext cx="884339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5308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1270883419"/>
              </p:ext>
            </p:extLst>
          </p:nvPr>
        </p:nvGraphicFramePr>
        <p:xfrm>
          <a:off x="133165" y="624484"/>
          <a:ext cx="8843401" cy="5670809"/>
        </p:xfrm>
        <a:graphic>
          <a:graphicData uri="http://schemas.openxmlformats.org/drawingml/2006/table">
            <a:tbl>
              <a:tblPr firstRow="1" bandRow="1">
                <a:tableStyleId>{2D5ABB26-0587-4C30-8999-92F81FD0307C}</a:tableStyleId>
              </a:tblPr>
              <a:tblGrid>
                <a:gridCol w="376719">
                  <a:extLst>
                    <a:ext uri="{9D8B030D-6E8A-4147-A177-3AD203B41FA5}">
                      <a16:colId xmlns:a16="http://schemas.microsoft.com/office/drawing/2014/main" val="2709803358"/>
                    </a:ext>
                  </a:extLst>
                </a:gridCol>
                <a:gridCol w="4056310">
                  <a:extLst>
                    <a:ext uri="{9D8B030D-6E8A-4147-A177-3AD203B41FA5}">
                      <a16:colId xmlns:a16="http://schemas.microsoft.com/office/drawing/2014/main" val="1468672803"/>
                    </a:ext>
                  </a:extLst>
                </a:gridCol>
                <a:gridCol w="4410372">
                  <a:extLst>
                    <a:ext uri="{9D8B030D-6E8A-4147-A177-3AD203B41FA5}">
                      <a16:colId xmlns:a16="http://schemas.microsoft.com/office/drawing/2014/main" val="2411802260"/>
                    </a:ext>
                  </a:extLst>
                </a:gridCol>
              </a:tblGrid>
              <a:tr h="124340">
                <a:tc>
                  <a:txBody>
                    <a:bodyPr/>
                    <a:lstStyle/>
                    <a:p>
                      <a:pPr algn="ct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marL="87973" marR="87973" marT="43987" marB="43987"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298E"/>
                    </a:solidFill>
                  </a:tcPr>
                </a:tc>
                <a:tc>
                  <a:txBody>
                    <a:bodyPr/>
                    <a:lstStyle/>
                    <a:p>
                      <a:pPr algn="ctr"/>
                      <a:r>
                        <a:rPr kumimoji="1" lang="zh-TW" altLang="en-US" sz="1200" b="1" dirty="0">
                          <a:solidFill>
                            <a:schemeClr val="bg1"/>
                          </a:solidFill>
                          <a:latin typeface="Meiryo UI" panose="020B0604030504040204" pitchFamily="50" charset="-128"/>
                          <a:ea typeface="Meiryo UI" panose="020B0604030504040204" pitchFamily="50" charset="-128"/>
                        </a:rPr>
                        <a:t>①舞洲駐車場～万博会場</a:t>
                      </a:r>
                    </a:p>
                  </a:txBody>
                  <a:tcPr marL="87973" marR="87973" marT="43987" marB="439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298E"/>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②万博会場内の外周道路</a:t>
                      </a:r>
                    </a:p>
                  </a:txBody>
                  <a:tcPr marL="87973" marR="87973" marT="43987" marB="439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298E"/>
                    </a:solidFill>
                  </a:tcPr>
                </a:tc>
                <a:extLst>
                  <a:ext uri="{0D108BD9-81ED-4DB2-BD59-A6C34878D82A}">
                    <a16:rowId xmlns:a16="http://schemas.microsoft.com/office/drawing/2014/main" val="2202007824"/>
                  </a:ext>
                </a:extLst>
              </a:tr>
              <a:tr h="2269893">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想定ルート</a:t>
                      </a:r>
                    </a:p>
                  </a:txBody>
                  <a:tcPr marL="87973" marR="87973" marT="43987" marB="43987"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marL="87973" marR="87973" marT="43987" marB="439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marL="87973" marR="87973" marT="43987" marB="439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2295369"/>
                  </a:ext>
                </a:extLst>
              </a:tr>
              <a:tr h="1186962">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自動運転レベル</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レベル４</a:t>
                      </a:r>
                      <a:endParaRPr kumimoji="1" lang="en-US" altLang="ja-JP" sz="1200" b="1" baseline="30000" dirty="0">
                        <a:solidFill>
                          <a:schemeClr val="tx1"/>
                        </a:solidFill>
                        <a:latin typeface="Meiryo UI" panose="020B0604030504040204" pitchFamily="50" charset="-128"/>
                        <a:ea typeface="Meiryo UI" panose="020B0604030504040204" pitchFamily="50" charset="-128"/>
                      </a:endParaRPr>
                    </a:p>
                    <a:p>
                      <a:pPr algn="ctr"/>
                      <a:r>
                        <a:rPr kumimoji="1" lang="ja-JP" altLang="en-US" sz="1200" b="1" dirty="0">
                          <a:solidFill>
                            <a:schemeClr val="tx1"/>
                          </a:solidFill>
                          <a:latin typeface="Meiryo UI" panose="020B0604030504040204" pitchFamily="50" charset="-128"/>
                          <a:ea typeface="Meiryo UI" panose="020B0604030504040204" pitchFamily="50" charset="-128"/>
                        </a:rPr>
                        <a:t>（今後、関係者間で安全面・技術面及び運用面で</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algn="ctr"/>
                      <a:r>
                        <a:rPr kumimoji="1" lang="ja-JP" altLang="en-US" sz="1200" b="1" dirty="0">
                          <a:solidFill>
                            <a:schemeClr val="tx1"/>
                          </a:solidFill>
                          <a:latin typeface="Meiryo UI" panose="020B0604030504040204" pitchFamily="50" charset="-128"/>
                          <a:ea typeface="Meiryo UI" panose="020B0604030504040204" pitchFamily="50" charset="-128"/>
                        </a:rPr>
                        <a:t>検討を進め、実現可能なレベルを決定していく）</a:t>
                      </a:r>
                      <a:endParaRPr kumimoji="1" lang="en-US" altLang="ja-JP" sz="1200" b="1" dirty="0">
                        <a:solidFill>
                          <a:schemeClr val="tx1"/>
                        </a:solidFill>
                        <a:latin typeface="Meiryo UI" panose="020B0604030504040204" pitchFamily="50" charset="-128"/>
                        <a:ea typeface="Meiryo UI" panose="020B0604030504040204" pitchFamily="50" charset="-128"/>
                      </a:endParaRPr>
                    </a:p>
                  </a:txBody>
                  <a:tcPr marL="87973" marR="87973" marT="43987" marB="439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レベル４（万博敷地内）</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algn="ctr"/>
                      <a:r>
                        <a:rPr kumimoji="1" lang="ja-JP" altLang="en-US" sz="1200" b="1" dirty="0">
                          <a:solidFill>
                            <a:schemeClr val="tx1"/>
                          </a:solidFill>
                          <a:latin typeface="Meiryo UI" panose="020B0604030504040204" pitchFamily="50" charset="-128"/>
                          <a:ea typeface="Meiryo UI" panose="020B0604030504040204" pitchFamily="50" charset="-128"/>
                        </a:rPr>
                        <a:t>（今後、関係者と調整）</a:t>
                      </a:r>
                    </a:p>
                  </a:txBody>
                  <a:tcPr marL="87973" marR="87973" marT="43987" marB="439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8682847"/>
                  </a:ext>
                </a:extLst>
              </a:tr>
              <a:tr h="1943100">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使用車両</a:t>
                      </a:r>
                    </a:p>
                  </a:txBody>
                  <a:tcPr marL="87973" marR="87973" marT="43987" marB="43987"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1" dirty="0">
                          <a:latin typeface="Meiryo UI" panose="020B0604030504040204" pitchFamily="50" charset="-128"/>
                          <a:ea typeface="Meiryo UI" panose="020B0604030504040204" pitchFamily="50" charset="-128"/>
                        </a:rPr>
                        <a:t>大型</a:t>
                      </a:r>
                      <a:r>
                        <a:rPr kumimoji="1" lang="en-US" altLang="ja-JP" sz="1200" b="1" dirty="0">
                          <a:latin typeface="Meiryo UI" panose="020B0604030504040204" pitchFamily="50" charset="-128"/>
                          <a:ea typeface="Meiryo UI" panose="020B0604030504040204" pitchFamily="50" charset="-128"/>
                        </a:rPr>
                        <a:t>EV</a:t>
                      </a:r>
                      <a:r>
                        <a:rPr kumimoji="1" lang="ja-JP" altLang="en-US" sz="1200" b="1" dirty="0">
                          <a:latin typeface="Meiryo UI" panose="020B0604030504040204" pitchFamily="50" charset="-128"/>
                          <a:ea typeface="Meiryo UI" panose="020B0604030504040204" pitchFamily="50" charset="-128"/>
                        </a:rPr>
                        <a:t>車両</a:t>
                      </a:r>
                    </a:p>
                  </a:txBody>
                  <a:tcPr marL="87973" marR="87973" marT="43987" marB="439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b="1" dirty="0">
                          <a:latin typeface="Meiryo UI" panose="020B0604030504040204" pitchFamily="50" charset="-128"/>
                          <a:ea typeface="Meiryo UI" panose="020B0604030504040204" pitchFamily="50" charset="-128"/>
                        </a:rPr>
                        <a:t>小型</a:t>
                      </a:r>
                      <a:r>
                        <a:rPr kumimoji="1" lang="en-US" altLang="ja-JP" sz="1200" b="1" dirty="0">
                          <a:latin typeface="Meiryo UI" panose="020B0604030504040204" pitchFamily="50" charset="-128"/>
                          <a:ea typeface="Meiryo UI" panose="020B0604030504040204" pitchFamily="50" charset="-128"/>
                        </a:rPr>
                        <a:t>EV</a:t>
                      </a:r>
                      <a:r>
                        <a:rPr kumimoji="1" lang="ja-JP" altLang="en-US" sz="1200" b="1" dirty="0">
                          <a:latin typeface="Meiryo UI" panose="020B0604030504040204" pitchFamily="50" charset="-128"/>
                          <a:ea typeface="Meiryo UI" panose="020B0604030504040204" pitchFamily="50" charset="-128"/>
                        </a:rPr>
                        <a:t>車両</a:t>
                      </a:r>
                    </a:p>
                  </a:txBody>
                  <a:tcPr marL="87973" marR="87973" marT="43987" marB="439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8502982"/>
                  </a:ext>
                </a:extLst>
              </a:tr>
            </a:tbl>
          </a:graphicData>
        </a:graphic>
      </p:graphicFrame>
      <p:pic>
        <p:nvPicPr>
          <p:cNvPr id="5" name="図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89685" y="991461"/>
            <a:ext cx="2699771" cy="2112372"/>
          </a:xfrm>
          <a:prstGeom prst="rect">
            <a:avLst/>
          </a:prstGeom>
        </p:spPr>
      </p:pic>
      <p:pic>
        <p:nvPicPr>
          <p:cNvPr id="15" name="図 14">
            <a:extLst>
              <a:ext uri="{FF2B5EF4-FFF2-40B4-BE49-F238E27FC236}">
                <a16:creationId xmlns:a16="http://schemas.microsoft.com/office/drawing/2014/main" id="{FAF55E80-9F48-953A-09A0-ADEC73672F1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368485" y="981782"/>
            <a:ext cx="2273429" cy="2122051"/>
          </a:xfrm>
          <a:prstGeom prst="rect">
            <a:avLst/>
          </a:prstGeom>
        </p:spPr>
      </p:pic>
      <p:sp>
        <p:nvSpPr>
          <p:cNvPr id="4" name="タイトル 1">
            <a:extLst>
              <a:ext uri="{FF2B5EF4-FFF2-40B4-BE49-F238E27FC236}">
                <a16:creationId xmlns:a16="http://schemas.microsoft.com/office/drawing/2014/main" id="{575CC4AE-A622-1416-13A2-46E8255DB148}"/>
              </a:ext>
            </a:extLst>
          </p:cNvPr>
          <p:cNvSpPr txBox="1">
            <a:spLocks/>
          </p:cNvSpPr>
          <p:nvPr/>
        </p:nvSpPr>
        <p:spPr>
          <a:xfrm>
            <a:off x="0" y="-7450"/>
            <a:ext cx="9144000" cy="6349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latin typeface="Meiryo UI" panose="020B0604030504040204" pitchFamily="50" charset="-128"/>
                <a:ea typeface="Meiryo UI" panose="020B0604030504040204" pitchFamily="50" charset="-128"/>
              </a:rPr>
              <a:t> 万博時の走行ルート</a:t>
            </a:r>
          </a:p>
        </p:txBody>
      </p:sp>
      <p:cxnSp>
        <p:nvCxnSpPr>
          <p:cNvPr id="10" name="直線コネクタ 9">
            <a:extLst>
              <a:ext uri="{FF2B5EF4-FFF2-40B4-BE49-F238E27FC236}">
                <a16:creationId xmlns:a16="http://schemas.microsoft.com/office/drawing/2014/main" id="{E32FB21A-55D7-CACF-FAD1-76B55AADEBA3}"/>
              </a:ext>
            </a:extLst>
          </p:cNvPr>
          <p:cNvCxnSpPr>
            <a:cxnSpLocks/>
          </p:cNvCxnSpPr>
          <p:nvPr/>
        </p:nvCxnSpPr>
        <p:spPr>
          <a:xfrm>
            <a:off x="133165" y="524328"/>
            <a:ext cx="884339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8" name="図 17" descr="緑のバス&#10;&#10;自動的に生成された説明">
            <a:extLst>
              <a:ext uri="{FF2B5EF4-FFF2-40B4-BE49-F238E27FC236}">
                <a16:creationId xmlns:a16="http://schemas.microsoft.com/office/drawing/2014/main" id="{26FD6E64-5E93-64BB-0599-2503154B1F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6153" y="4626021"/>
            <a:ext cx="2190219" cy="1642663"/>
          </a:xfrm>
          <a:prstGeom prst="rect">
            <a:avLst/>
          </a:prstGeom>
          <a:solidFill>
            <a:schemeClr val="bg1">
              <a:lumMod val="95000"/>
            </a:schemeClr>
          </a:solidFill>
          <a:ln>
            <a:noFill/>
          </a:ln>
        </p:spPr>
      </p:pic>
      <p:pic>
        <p:nvPicPr>
          <p:cNvPr id="19" name="図 18">
            <a:extLst>
              <a:ext uri="{FF2B5EF4-FFF2-40B4-BE49-F238E27FC236}">
                <a16:creationId xmlns:a16="http://schemas.microsoft.com/office/drawing/2014/main" id="{4BBF5E87-AB67-4C1B-904F-FFEAEC69716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68485" y="4661189"/>
            <a:ext cx="2160365" cy="1607495"/>
          </a:xfrm>
          <a:prstGeom prst="rect">
            <a:avLst/>
          </a:prstGeom>
          <a:noFill/>
          <a:ln>
            <a:noFill/>
          </a:ln>
        </p:spPr>
      </p:pic>
      <p:sp>
        <p:nvSpPr>
          <p:cNvPr id="2" name="スライド番号プレースホルダー 1">
            <a:extLst>
              <a:ext uri="{FF2B5EF4-FFF2-40B4-BE49-F238E27FC236}">
                <a16:creationId xmlns:a16="http://schemas.microsoft.com/office/drawing/2014/main" id="{1CBCCE35-A93E-C7AC-3730-E9DA7D1F29FE}"/>
              </a:ext>
            </a:extLst>
          </p:cNvPr>
          <p:cNvSpPr>
            <a:spLocks noGrp="1"/>
          </p:cNvSpPr>
          <p:nvPr>
            <p:ph type="sldNum" sz="quarter" idx="12"/>
          </p:nvPr>
        </p:nvSpPr>
        <p:spPr>
          <a:xfrm>
            <a:off x="6400800" y="6476642"/>
            <a:ext cx="2743200" cy="365125"/>
          </a:xfrm>
        </p:spPr>
        <p:txBody>
          <a:bodyPr/>
          <a:lstStyle/>
          <a:p>
            <a:fld id="{53F5C2A9-97E6-4A1F-9651-983D2475890B}" type="slidenum">
              <a:rPr kumimoji="1" lang="ja-JP" altLang="en-US" smtClean="0"/>
              <a:pPr/>
              <a:t>3</a:t>
            </a:fld>
            <a:endParaRPr kumimoji="1" lang="ja-JP" altLang="en-US" dirty="0"/>
          </a:p>
        </p:txBody>
      </p:sp>
    </p:spTree>
    <p:extLst>
      <p:ext uri="{BB962C8B-B14F-4D97-AF65-F5344CB8AC3E}">
        <p14:creationId xmlns:p14="http://schemas.microsoft.com/office/powerpoint/2010/main" val="3163934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62523" y="776304"/>
            <a:ext cx="9018954" cy="5390031"/>
          </a:xfrm>
          <a:prstGeom prst="roundRect">
            <a:avLst>
              <a:gd name="adj" fmla="val 1808"/>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b="1">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247255" y="616484"/>
            <a:ext cx="2242252" cy="319639"/>
          </a:xfrm>
          <a:prstGeom prst="rect">
            <a:avLst/>
          </a:prstGeom>
          <a:solidFill>
            <a:schemeClr val="bg1"/>
          </a:solidFill>
        </p:spPr>
        <p:txBody>
          <a:bodyPr wrap="square" rtlCol="0">
            <a:spAutoFit/>
          </a:bodyPr>
          <a:lstStyle/>
          <a:p>
            <a:pPr algn="ctr"/>
            <a:r>
              <a:rPr kumimoji="1" lang="ja-JP" altLang="en-US" sz="1477" b="1" dirty="0">
                <a:latin typeface="Meiryo UI" panose="020B0604030504040204" pitchFamily="50" charset="-128"/>
                <a:ea typeface="Meiryo UI" panose="020B0604030504040204" pitchFamily="50" charset="-128"/>
              </a:rPr>
              <a:t>万博開催時の計画概要</a:t>
            </a:r>
            <a:endParaRPr kumimoji="1" lang="en-US" altLang="ja-JP" sz="1477" b="1"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247255" y="1036100"/>
            <a:ext cx="8649490" cy="2575000"/>
          </a:xfrm>
          <a:prstGeom prst="rect">
            <a:avLst/>
          </a:prstGeom>
          <a:noFill/>
        </p:spPr>
        <p:txBody>
          <a:bodyPr wrap="square" rtlCol="0">
            <a:spAutoFit/>
          </a:bodyPr>
          <a:lstStyle/>
          <a:p>
            <a:pPr>
              <a:lnSpc>
                <a:spcPct val="120000"/>
              </a:lnSpc>
            </a:pPr>
            <a:r>
              <a:rPr kumimoji="1" lang="ja-JP" altLang="en-US" sz="1477" b="1" dirty="0">
                <a:latin typeface="Meiryo UI" panose="020B0604030504040204" pitchFamily="50" charset="-128"/>
                <a:ea typeface="Meiryo UI" panose="020B0604030504040204" pitchFamily="50" charset="-128"/>
              </a:rPr>
              <a:t>場　　　所　　：　舞洲駐車場～万博会場の公道 </a:t>
            </a:r>
            <a:endParaRPr kumimoji="1" lang="en-US" altLang="ja-JP" sz="462" b="1" dirty="0">
              <a:latin typeface="Meiryo UI" panose="020B0604030504040204" pitchFamily="50" charset="-128"/>
              <a:ea typeface="Meiryo UI" panose="020B0604030504040204" pitchFamily="50" charset="-128"/>
            </a:endParaRPr>
          </a:p>
          <a:p>
            <a:pPr>
              <a:lnSpc>
                <a:spcPct val="120000"/>
              </a:lnSpc>
            </a:pPr>
            <a:r>
              <a:rPr kumimoji="1" lang="ja-JP" altLang="en-US" sz="1477" b="1" dirty="0">
                <a:latin typeface="Meiryo UI" panose="020B0604030504040204" pitchFamily="50" charset="-128"/>
                <a:ea typeface="Meiryo UI" panose="020B0604030504040204" pitchFamily="50" charset="-128"/>
              </a:rPr>
              <a:t>実施時期　　：　</a:t>
            </a:r>
            <a:r>
              <a:rPr kumimoji="1" lang="zh-TW" altLang="en-US" sz="1477" b="1" dirty="0">
                <a:latin typeface="Meiryo UI" panose="020B0604030504040204" pitchFamily="50" charset="-128"/>
                <a:ea typeface="Meiryo UI" panose="020B0604030504040204" pitchFamily="50" charset="-128"/>
              </a:rPr>
              <a:t>万博開催期間中</a:t>
            </a:r>
          </a:p>
          <a:p>
            <a:pPr>
              <a:lnSpc>
                <a:spcPct val="120000"/>
              </a:lnSpc>
            </a:pPr>
            <a:endParaRPr kumimoji="1" lang="en-US" altLang="ja-JP" sz="462" b="1" dirty="0">
              <a:latin typeface="Meiryo UI" panose="020B0604030504040204" pitchFamily="50" charset="-128"/>
              <a:ea typeface="Meiryo UI" panose="020B0604030504040204" pitchFamily="50" charset="-128"/>
            </a:endParaRPr>
          </a:p>
          <a:p>
            <a:pPr>
              <a:lnSpc>
                <a:spcPct val="120000"/>
              </a:lnSpc>
              <a:tabLst>
                <a:tab pos="1075619" algn="l"/>
              </a:tabLst>
            </a:pPr>
            <a:r>
              <a:rPr kumimoji="1" lang="ja-JP" altLang="en-US" sz="1477" b="1" dirty="0">
                <a:latin typeface="Meiryo UI" panose="020B0604030504040204" pitchFamily="50" charset="-128"/>
                <a:ea typeface="Meiryo UI" panose="020B0604030504040204" pitchFamily="50" charset="-128"/>
              </a:rPr>
              <a:t>道路側設備 ：　磁気マーカー、ターゲットラインペイント、信号協調、スマートポール等</a:t>
            </a:r>
          </a:p>
          <a:p>
            <a:pPr>
              <a:lnSpc>
                <a:spcPct val="120000"/>
              </a:lnSpc>
              <a:tabLst>
                <a:tab pos="1075619" algn="l"/>
              </a:tabLst>
            </a:pPr>
            <a:endParaRPr kumimoji="1" lang="en-US" altLang="ja-JP" sz="462" b="1" dirty="0">
              <a:latin typeface="Meiryo UI" panose="020B0604030504040204" pitchFamily="50" charset="-128"/>
              <a:ea typeface="Meiryo UI" panose="020B0604030504040204" pitchFamily="50" charset="-128"/>
            </a:endParaRPr>
          </a:p>
          <a:p>
            <a:pPr>
              <a:lnSpc>
                <a:spcPct val="120000"/>
              </a:lnSpc>
              <a:tabLst>
                <a:tab pos="1075619" algn="l"/>
              </a:tabLst>
            </a:pPr>
            <a:r>
              <a:rPr kumimoji="1" lang="ja-JP" altLang="en-US" sz="1477" b="1" dirty="0">
                <a:latin typeface="Meiryo UI" panose="020B0604030504040204" pitchFamily="50" charset="-128"/>
                <a:ea typeface="Meiryo UI" panose="020B0604030504040204" pitchFamily="50" charset="-128"/>
              </a:rPr>
              <a:t>使用車両　　：　大型（全長</a:t>
            </a:r>
            <a:r>
              <a:rPr kumimoji="1" lang="en-US" altLang="ja-JP" sz="1477" b="1" dirty="0">
                <a:latin typeface="Meiryo UI" panose="020B0604030504040204" pitchFamily="50" charset="-128"/>
                <a:ea typeface="Meiryo UI" panose="020B0604030504040204" pitchFamily="50" charset="-128"/>
              </a:rPr>
              <a:t>10.45m</a:t>
            </a:r>
            <a:r>
              <a:rPr kumimoji="1" lang="ja-JP" altLang="en-US" sz="1477" b="1" dirty="0">
                <a:latin typeface="Meiryo UI" panose="020B0604030504040204" pitchFamily="50" charset="-128"/>
                <a:ea typeface="Meiryo UI" panose="020B0604030504040204" pitchFamily="50" charset="-128"/>
              </a:rPr>
              <a:t>）路線バスタイプ（</a:t>
            </a:r>
            <a:r>
              <a:rPr kumimoji="1" lang="en-US" altLang="ja-JP" sz="1477" b="1" dirty="0">
                <a:latin typeface="Meiryo UI" panose="020B0604030504040204" pitchFamily="50" charset="-128"/>
                <a:ea typeface="Meiryo UI" panose="020B0604030504040204" pitchFamily="50" charset="-128"/>
              </a:rPr>
              <a:t>EV</a:t>
            </a:r>
            <a:r>
              <a:rPr kumimoji="1" lang="ja-JP" altLang="en-US" sz="1477" b="1" dirty="0">
                <a:latin typeface="Meiryo UI" panose="020B0604030504040204" pitchFamily="50" charset="-128"/>
                <a:ea typeface="Meiryo UI" panose="020B0604030504040204" pitchFamily="50" charset="-128"/>
              </a:rPr>
              <a:t>バス）</a:t>
            </a:r>
          </a:p>
          <a:p>
            <a:pPr>
              <a:lnSpc>
                <a:spcPct val="120000"/>
              </a:lnSpc>
              <a:tabLst>
                <a:tab pos="1075619" algn="l"/>
              </a:tabLst>
            </a:pPr>
            <a:endParaRPr kumimoji="1" lang="en-US" altLang="ja-JP" sz="462" b="1" dirty="0">
              <a:latin typeface="Meiryo UI" panose="020B0604030504040204" pitchFamily="50" charset="-128"/>
              <a:ea typeface="Meiryo UI" panose="020B0604030504040204" pitchFamily="50" charset="-128"/>
            </a:endParaRPr>
          </a:p>
          <a:p>
            <a:pPr>
              <a:lnSpc>
                <a:spcPct val="120000"/>
              </a:lnSpc>
              <a:tabLst>
                <a:tab pos="1075619" algn="l"/>
              </a:tabLst>
            </a:pPr>
            <a:r>
              <a:rPr kumimoji="1" lang="ja-JP" altLang="en-US" sz="1477" b="1" dirty="0">
                <a:latin typeface="Meiryo UI" panose="020B0604030504040204" pitchFamily="50" charset="-128"/>
                <a:ea typeface="Meiryo UI" panose="020B0604030504040204" pitchFamily="50" charset="-128"/>
              </a:rPr>
              <a:t>その他　　　 ：　便数については検討中</a:t>
            </a:r>
          </a:p>
          <a:p>
            <a:pPr>
              <a:lnSpc>
                <a:spcPct val="120000"/>
              </a:lnSpc>
              <a:tabLst>
                <a:tab pos="1075619" algn="l"/>
              </a:tabLst>
            </a:pPr>
            <a:endParaRPr kumimoji="1" lang="en-US" altLang="ja-JP" sz="462" b="1" dirty="0">
              <a:latin typeface="Meiryo UI" panose="020B0604030504040204" pitchFamily="50" charset="-128"/>
              <a:ea typeface="Meiryo UI" panose="020B0604030504040204" pitchFamily="50" charset="-128"/>
            </a:endParaRPr>
          </a:p>
          <a:p>
            <a:pPr>
              <a:lnSpc>
                <a:spcPct val="120000"/>
              </a:lnSpc>
              <a:tabLst>
                <a:tab pos="910027" algn="l"/>
                <a:tab pos="1242677" algn="l"/>
              </a:tabLst>
            </a:pPr>
            <a:r>
              <a:rPr kumimoji="1" lang="ja-JP" altLang="en-US" sz="1477" b="1" dirty="0">
                <a:latin typeface="Meiryo UI" panose="020B0604030504040204" pitchFamily="50" charset="-128"/>
                <a:ea typeface="Meiryo UI" panose="020B0604030504040204" pitchFamily="50" charset="-128"/>
              </a:rPr>
              <a:t>特　　　徴　  ：</a:t>
            </a:r>
            <a:r>
              <a:rPr kumimoji="1" lang="en-US" altLang="ja-JP" sz="1477" b="1" dirty="0">
                <a:latin typeface="Meiryo UI" panose="020B0604030504040204" pitchFamily="50" charset="-128"/>
                <a:ea typeface="Meiryo UI" panose="020B0604030504040204" pitchFamily="50" charset="-128"/>
              </a:rPr>
              <a:t>	</a:t>
            </a:r>
            <a:r>
              <a:rPr kumimoji="1" lang="ja-JP" altLang="en-US" sz="1477" b="1" dirty="0">
                <a:latin typeface="Meiryo UI" panose="020B0604030504040204" pitchFamily="50" charset="-128"/>
                <a:ea typeface="Meiryo UI" panose="020B0604030504040204" pitchFamily="50" charset="-128"/>
              </a:rPr>
              <a:t>一般車が混在する一般道におけるドライバーレス（保安員の車内添乗有）の自動運転</a:t>
            </a:r>
          </a:p>
          <a:p>
            <a:pPr>
              <a:lnSpc>
                <a:spcPct val="120000"/>
              </a:lnSpc>
              <a:tabLst>
                <a:tab pos="910027" algn="l"/>
                <a:tab pos="1242677" algn="l"/>
              </a:tabLst>
            </a:pPr>
            <a:r>
              <a:rPr kumimoji="1" lang="ja-JP" altLang="en-US" sz="1477" b="1" dirty="0">
                <a:latin typeface="Meiryo UI" panose="020B0604030504040204" pitchFamily="50" charset="-128"/>
                <a:ea typeface="Meiryo UI" panose="020B0604030504040204" pitchFamily="50" charset="-128"/>
              </a:rPr>
              <a:t>　　　　　　　　　  特定自動運行の許可を取得・遠隔監視室より監視を実施</a:t>
            </a:r>
          </a:p>
          <a:p>
            <a:pPr>
              <a:lnSpc>
                <a:spcPct val="120000"/>
              </a:lnSpc>
              <a:tabLst>
                <a:tab pos="910027" algn="l"/>
                <a:tab pos="1242677" algn="l"/>
              </a:tabLst>
            </a:pPr>
            <a:endParaRPr kumimoji="1" lang="en-US" altLang="ja-JP" sz="1477" b="1"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2861710" y="3404381"/>
            <a:ext cx="3335006" cy="291170"/>
          </a:xfrm>
          <a:prstGeom prst="rect">
            <a:avLst/>
          </a:prstGeom>
          <a:noFill/>
        </p:spPr>
        <p:txBody>
          <a:bodyPr wrap="square" rtlCol="0">
            <a:spAutoFit/>
          </a:bodyPr>
          <a:lstStyle/>
          <a:p>
            <a:r>
              <a:rPr kumimoji="1" lang="ja-JP" altLang="en-US" sz="1292" b="1" dirty="0">
                <a:latin typeface="Meiryo UI" panose="020B0604030504040204" pitchFamily="50" charset="-128"/>
                <a:ea typeface="Meiryo UI" panose="020B0604030504040204" pitchFamily="50" charset="-128"/>
              </a:rPr>
              <a:t>○車両イメージ</a:t>
            </a:r>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07D094C9-7112-4EF9-94B3-EEFDD9C60789}" type="slidenum">
              <a:rPr kumimoji="1" lang="ja-JP" altLang="en-US" smtClean="0"/>
              <a:pPr/>
              <a:t>4</a:t>
            </a:fld>
            <a:endParaRPr kumimoji="1" lang="ja-JP" altLang="en-US" dirty="0"/>
          </a:p>
        </p:txBody>
      </p:sp>
      <p:pic>
        <p:nvPicPr>
          <p:cNvPr id="13" name="図 12">
            <a:extLst>
              <a:ext uri="{FF2B5EF4-FFF2-40B4-BE49-F238E27FC236}">
                <a16:creationId xmlns:a16="http://schemas.microsoft.com/office/drawing/2014/main" id="{AE26875F-D520-A83A-5D04-1E81EC68B1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50731" y="3798602"/>
            <a:ext cx="3102556" cy="2308565"/>
          </a:xfrm>
          <a:prstGeom prst="rect">
            <a:avLst/>
          </a:prstGeom>
          <a:noFill/>
          <a:ln>
            <a:noFill/>
          </a:ln>
        </p:spPr>
      </p:pic>
      <p:sp>
        <p:nvSpPr>
          <p:cNvPr id="3" name="タイトル 1">
            <a:extLst>
              <a:ext uri="{FF2B5EF4-FFF2-40B4-BE49-F238E27FC236}">
                <a16:creationId xmlns:a16="http://schemas.microsoft.com/office/drawing/2014/main" id="{17EB4D81-A215-E0A1-8B77-643DFC959EFE}"/>
              </a:ext>
            </a:extLst>
          </p:cNvPr>
          <p:cNvSpPr txBox="1">
            <a:spLocks/>
          </p:cNvSpPr>
          <p:nvPr/>
        </p:nvSpPr>
        <p:spPr>
          <a:xfrm>
            <a:off x="0" y="-7450"/>
            <a:ext cx="9144000" cy="6349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舞洲駐車場ルートの検討状況（概要）</a:t>
            </a:r>
            <a:endParaRPr lang="ja-JP" altLang="en-US" sz="2200" b="1" dirty="0">
              <a:latin typeface="Meiryo UI" panose="020B0604030504040204" pitchFamily="50" charset="-128"/>
              <a:ea typeface="Meiryo UI" panose="020B0604030504040204" pitchFamily="50" charset="-128"/>
            </a:endParaRPr>
          </a:p>
        </p:txBody>
      </p:sp>
      <p:cxnSp>
        <p:nvCxnSpPr>
          <p:cNvPr id="4" name="直線コネクタ 3">
            <a:extLst>
              <a:ext uri="{FF2B5EF4-FFF2-40B4-BE49-F238E27FC236}">
                <a16:creationId xmlns:a16="http://schemas.microsoft.com/office/drawing/2014/main" id="{6BB9C1E4-5BA4-8BFC-D75D-6CE9D5CA1951}"/>
              </a:ext>
            </a:extLst>
          </p:cNvPr>
          <p:cNvCxnSpPr>
            <a:cxnSpLocks/>
          </p:cNvCxnSpPr>
          <p:nvPr/>
        </p:nvCxnSpPr>
        <p:spPr>
          <a:xfrm>
            <a:off x="133165" y="524328"/>
            <a:ext cx="884339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8077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657F2482-2BE9-B67A-857F-51C795A65182}"/>
              </a:ext>
            </a:extLst>
          </p:cNvPr>
          <p:cNvGraphicFramePr>
            <a:graphicFrameLocks noGrp="1"/>
          </p:cNvGraphicFramePr>
          <p:nvPr>
            <p:extLst>
              <p:ext uri="{D42A27DB-BD31-4B8C-83A1-F6EECF244321}">
                <p14:modId xmlns:p14="http://schemas.microsoft.com/office/powerpoint/2010/main" val="343629390"/>
              </p:ext>
            </p:extLst>
          </p:nvPr>
        </p:nvGraphicFramePr>
        <p:xfrm>
          <a:off x="449556" y="1189055"/>
          <a:ext cx="8244900" cy="4460993"/>
        </p:xfrm>
        <a:graphic>
          <a:graphicData uri="http://schemas.openxmlformats.org/drawingml/2006/table">
            <a:tbl>
              <a:tblPr firstRow="1" bandRow="1">
                <a:tableStyleId>{5C22544A-7EE6-4342-B048-85BDC9FD1C3A}</a:tableStyleId>
              </a:tblPr>
              <a:tblGrid>
                <a:gridCol w="298698">
                  <a:extLst>
                    <a:ext uri="{9D8B030D-6E8A-4147-A177-3AD203B41FA5}">
                      <a16:colId xmlns:a16="http://schemas.microsoft.com/office/drawing/2014/main" val="2670508986"/>
                    </a:ext>
                  </a:extLst>
                </a:gridCol>
                <a:gridCol w="1181469">
                  <a:extLst>
                    <a:ext uri="{9D8B030D-6E8A-4147-A177-3AD203B41FA5}">
                      <a16:colId xmlns:a16="http://schemas.microsoft.com/office/drawing/2014/main" val="996356673"/>
                    </a:ext>
                  </a:extLst>
                </a:gridCol>
                <a:gridCol w="751637">
                  <a:extLst>
                    <a:ext uri="{9D8B030D-6E8A-4147-A177-3AD203B41FA5}">
                      <a16:colId xmlns:a16="http://schemas.microsoft.com/office/drawing/2014/main" val="458141785"/>
                    </a:ext>
                  </a:extLst>
                </a:gridCol>
                <a:gridCol w="751637">
                  <a:extLst>
                    <a:ext uri="{9D8B030D-6E8A-4147-A177-3AD203B41FA5}">
                      <a16:colId xmlns:a16="http://schemas.microsoft.com/office/drawing/2014/main" val="90770587"/>
                    </a:ext>
                  </a:extLst>
                </a:gridCol>
                <a:gridCol w="751637">
                  <a:extLst>
                    <a:ext uri="{9D8B030D-6E8A-4147-A177-3AD203B41FA5}">
                      <a16:colId xmlns:a16="http://schemas.microsoft.com/office/drawing/2014/main" val="3562430642"/>
                    </a:ext>
                  </a:extLst>
                </a:gridCol>
                <a:gridCol w="751637">
                  <a:extLst>
                    <a:ext uri="{9D8B030D-6E8A-4147-A177-3AD203B41FA5}">
                      <a16:colId xmlns:a16="http://schemas.microsoft.com/office/drawing/2014/main" val="1325504640"/>
                    </a:ext>
                  </a:extLst>
                </a:gridCol>
                <a:gridCol w="751637">
                  <a:extLst>
                    <a:ext uri="{9D8B030D-6E8A-4147-A177-3AD203B41FA5}">
                      <a16:colId xmlns:a16="http://schemas.microsoft.com/office/drawing/2014/main" val="33909936"/>
                    </a:ext>
                  </a:extLst>
                </a:gridCol>
                <a:gridCol w="751637">
                  <a:extLst>
                    <a:ext uri="{9D8B030D-6E8A-4147-A177-3AD203B41FA5}">
                      <a16:colId xmlns:a16="http://schemas.microsoft.com/office/drawing/2014/main" val="3761543105"/>
                    </a:ext>
                  </a:extLst>
                </a:gridCol>
                <a:gridCol w="751637">
                  <a:extLst>
                    <a:ext uri="{9D8B030D-6E8A-4147-A177-3AD203B41FA5}">
                      <a16:colId xmlns:a16="http://schemas.microsoft.com/office/drawing/2014/main" val="3193877934"/>
                    </a:ext>
                  </a:extLst>
                </a:gridCol>
                <a:gridCol w="751637">
                  <a:extLst>
                    <a:ext uri="{9D8B030D-6E8A-4147-A177-3AD203B41FA5}">
                      <a16:colId xmlns:a16="http://schemas.microsoft.com/office/drawing/2014/main" val="1669424343"/>
                    </a:ext>
                  </a:extLst>
                </a:gridCol>
                <a:gridCol w="751637">
                  <a:extLst>
                    <a:ext uri="{9D8B030D-6E8A-4147-A177-3AD203B41FA5}">
                      <a16:colId xmlns:a16="http://schemas.microsoft.com/office/drawing/2014/main" val="2324777737"/>
                    </a:ext>
                  </a:extLst>
                </a:gridCol>
              </a:tblGrid>
              <a:tr h="457200">
                <a:tc gridSpan="2">
                  <a:txBody>
                    <a:bodyPr/>
                    <a:lstStyle/>
                    <a:p>
                      <a:pPr algn="ctr"/>
                      <a:r>
                        <a:rPr kumimoji="1" lang="ja-JP" altLang="en-US" sz="1300" dirty="0">
                          <a:latin typeface="Meiryo UI" panose="020B0604030504040204" pitchFamily="50" charset="-128"/>
                          <a:ea typeface="Meiryo UI" panose="020B0604030504040204" pitchFamily="50" charset="-128"/>
                        </a:rPr>
                        <a:t>実施内容</a:t>
                      </a:r>
                    </a:p>
                  </a:txBody>
                  <a:tcPr marL="63305" marR="63305" marT="31652" marB="31652"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hMerge="1">
                  <a:txBody>
                    <a:bodyPr/>
                    <a:lstStyle/>
                    <a:p>
                      <a:endParaRPr kumimoji="1" lang="ja-JP" altLang="en-US"/>
                    </a:p>
                  </a:txBody>
                  <a:tcPr>
                    <a:lnL w="38100" cap="flat" cmpd="sng" algn="ctr">
                      <a:solidFill>
                        <a:schemeClr val="bg1"/>
                      </a:solidFill>
                      <a:prstDash val="solid"/>
                      <a:round/>
                      <a:headEnd type="none" w="med" len="med"/>
                      <a:tailEnd type="none" w="med" len="med"/>
                    </a:lnL>
                  </a:tcPr>
                </a:tc>
                <a:tc>
                  <a:txBody>
                    <a:bodyPr/>
                    <a:lstStyle/>
                    <a:p>
                      <a:pPr algn="ctr"/>
                      <a:r>
                        <a:rPr kumimoji="1" lang="ja-JP" altLang="en-US" sz="700" dirty="0">
                          <a:latin typeface="Meiryo UI" panose="020B0604030504040204" pitchFamily="50" charset="-128"/>
                          <a:ea typeface="Meiryo UI" panose="020B0604030504040204" pitchFamily="50" charset="-128"/>
                        </a:rPr>
                        <a:t>～令和５年度</a:t>
                      </a:r>
                      <a:endParaRPr kumimoji="1" lang="en-US" altLang="ja-JP" sz="700" dirty="0">
                        <a:latin typeface="Meiryo UI" panose="020B0604030504040204" pitchFamily="50" charset="-128"/>
                        <a:ea typeface="Meiryo UI" panose="020B0604030504040204" pitchFamily="50" charset="-128"/>
                      </a:endParaRPr>
                    </a:p>
                    <a:p>
                      <a:pPr algn="ctr"/>
                      <a:r>
                        <a:rPr kumimoji="1" lang="en-US" altLang="ja-JP" sz="700" dirty="0">
                          <a:latin typeface="Meiryo UI" panose="020B0604030504040204" pitchFamily="50" charset="-128"/>
                          <a:ea typeface="Meiryo UI" panose="020B0604030504040204" pitchFamily="50" charset="-128"/>
                        </a:rPr>
                        <a:t>(2023</a:t>
                      </a:r>
                      <a:r>
                        <a:rPr kumimoji="1" lang="ja-JP" altLang="en-US" sz="700" dirty="0">
                          <a:latin typeface="Meiryo UI" panose="020B0604030504040204" pitchFamily="50" charset="-128"/>
                          <a:ea typeface="Meiryo UI" panose="020B0604030504040204" pitchFamily="50" charset="-128"/>
                        </a:rPr>
                        <a:t>年度</a:t>
                      </a:r>
                      <a:r>
                        <a:rPr kumimoji="1" lang="en-US" altLang="ja-JP" sz="700" dirty="0">
                          <a:latin typeface="Meiryo UI" panose="020B0604030504040204" pitchFamily="50" charset="-128"/>
                          <a:ea typeface="Meiryo UI" panose="020B0604030504040204" pitchFamily="50" charset="-128"/>
                        </a:rPr>
                        <a:t>)</a:t>
                      </a:r>
                      <a:endParaRPr kumimoji="1" lang="ja-JP" altLang="en-US" sz="700" dirty="0">
                        <a:latin typeface="Meiryo UI" panose="020B0604030504040204" pitchFamily="50" charset="-128"/>
                        <a:ea typeface="Meiryo UI" panose="020B0604030504040204" pitchFamily="50" charset="-128"/>
                      </a:endParaRPr>
                    </a:p>
                  </a:txBody>
                  <a:tcPr marL="63305" marR="63305" marT="31652" marB="3165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gridSpan="4">
                  <a:txBody>
                    <a:bodyPr/>
                    <a:lstStyle/>
                    <a:p>
                      <a:pPr algn="ctr"/>
                      <a:r>
                        <a:rPr kumimoji="1" lang="ja-JP" altLang="en-US" sz="1300" dirty="0">
                          <a:latin typeface="Meiryo UI" panose="020B0604030504040204" pitchFamily="50" charset="-128"/>
                          <a:ea typeface="Meiryo UI" panose="020B0604030504040204" pitchFamily="50" charset="-128"/>
                        </a:rPr>
                        <a:t>令和</a:t>
                      </a:r>
                      <a:r>
                        <a:rPr kumimoji="1" lang="en-US" altLang="ja-JP" sz="1300" dirty="0">
                          <a:latin typeface="Meiryo UI" panose="020B0604030504040204" pitchFamily="50" charset="-128"/>
                          <a:ea typeface="Meiryo UI" panose="020B0604030504040204" pitchFamily="50" charset="-128"/>
                        </a:rPr>
                        <a:t>6</a:t>
                      </a:r>
                      <a:r>
                        <a:rPr kumimoji="1" lang="ja-JP" altLang="en-US" sz="1300" dirty="0">
                          <a:latin typeface="Meiryo UI" panose="020B0604030504040204" pitchFamily="50" charset="-128"/>
                          <a:ea typeface="Meiryo UI" panose="020B0604030504040204" pitchFamily="50" charset="-128"/>
                        </a:rPr>
                        <a:t>年度</a:t>
                      </a:r>
                      <a:endParaRPr kumimoji="1" lang="en-US" altLang="ja-JP" sz="1300" dirty="0">
                        <a:latin typeface="Meiryo UI" panose="020B0604030504040204" pitchFamily="50" charset="-128"/>
                        <a:ea typeface="Meiryo UI" panose="020B0604030504040204" pitchFamily="50" charset="-128"/>
                      </a:endParaRPr>
                    </a:p>
                    <a:p>
                      <a:pPr algn="ctr"/>
                      <a:r>
                        <a:rPr kumimoji="1" lang="en-US" altLang="ja-JP" sz="1300" dirty="0">
                          <a:latin typeface="Meiryo UI" panose="020B0604030504040204" pitchFamily="50" charset="-128"/>
                          <a:ea typeface="Meiryo UI" panose="020B0604030504040204" pitchFamily="50" charset="-128"/>
                        </a:rPr>
                        <a:t>(2024</a:t>
                      </a:r>
                      <a:r>
                        <a:rPr kumimoji="1" lang="ja-JP" altLang="en-US" sz="1300" dirty="0">
                          <a:latin typeface="Meiryo UI" panose="020B0604030504040204" pitchFamily="50" charset="-128"/>
                          <a:ea typeface="Meiryo UI" panose="020B0604030504040204" pitchFamily="50" charset="-128"/>
                        </a:rPr>
                        <a:t>年度</a:t>
                      </a:r>
                      <a:r>
                        <a:rPr kumimoji="1" lang="en-US" altLang="ja-JP" sz="1300" dirty="0">
                          <a:latin typeface="Meiryo UI" panose="020B0604030504040204" pitchFamily="50" charset="-128"/>
                          <a:ea typeface="Meiryo UI" panose="020B0604030504040204" pitchFamily="50" charset="-128"/>
                        </a:rPr>
                        <a:t>)</a:t>
                      </a:r>
                    </a:p>
                  </a:txBody>
                  <a:tcPr marL="63305" marR="63305" marT="31652" marB="3165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tc gridSpan="4">
                  <a:txBody>
                    <a:bodyPr/>
                    <a:lstStyle/>
                    <a:p>
                      <a:pPr algn="ctr"/>
                      <a:r>
                        <a:rPr kumimoji="1" lang="ja-JP" altLang="en-US" sz="1300" dirty="0">
                          <a:latin typeface="Meiryo UI" panose="020B0604030504040204" pitchFamily="50" charset="-128"/>
                          <a:ea typeface="Meiryo UI" panose="020B0604030504040204" pitchFamily="50" charset="-128"/>
                        </a:rPr>
                        <a:t>令和</a:t>
                      </a:r>
                      <a:r>
                        <a:rPr kumimoji="1" lang="en-US" altLang="ja-JP" sz="1300" dirty="0">
                          <a:latin typeface="Meiryo UI" panose="020B0604030504040204" pitchFamily="50" charset="-128"/>
                          <a:ea typeface="Meiryo UI" panose="020B0604030504040204" pitchFamily="50" charset="-128"/>
                        </a:rPr>
                        <a:t>7</a:t>
                      </a:r>
                      <a:r>
                        <a:rPr kumimoji="1" lang="ja-JP" altLang="en-US" sz="1300" dirty="0">
                          <a:latin typeface="Meiryo UI" panose="020B0604030504040204" pitchFamily="50" charset="-128"/>
                          <a:ea typeface="Meiryo UI" panose="020B0604030504040204" pitchFamily="50" charset="-128"/>
                        </a:rPr>
                        <a:t>年度</a:t>
                      </a:r>
                      <a:endParaRPr kumimoji="1" lang="en-US" altLang="ja-JP" sz="1300" dirty="0">
                        <a:latin typeface="Meiryo UI" panose="020B0604030504040204" pitchFamily="50" charset="-128"/>
                        <a:ea typeface="Meiryo UI" panose="020B0604030504040204" pitchFamily="50" charset="-128"/>
                      </a:endParaRPr>
                    </a:p>
                    <a:p>
                      <a:pPr algn="ctr"/>
                      <a:r>
                        <a:rPr kumimoji="1" lang="en-US" altLang="ja-JP" sz="1300" dirty="0">
                          <a:latin typeface="Meiryo UI" panose="020B0604030504040204" pitchFamily="50" charset="-128"/>
                          <a:ea typeface="Meiryo UI" panose="020B0604030504040204" pitchFamily="50" charset="-128"/>
                        </a:rPr>
                        <a:t>(2025</a:t>
                      </a:r>
                      <a:r>
                        <a:rPr kumimoji="1" lang="ja-JP" altLang="en-US" sz="1300" dirty="0">
                          <a:latin typeface="Meiryo UI" panose="020B0604030504040204" pitchFamily="50" charset="-128"/>
                          <a:ea typeface="Meiryo UI" panose="020B0604030504040204" pitchFamily="50" charset="-128"/>
                        </a:rPr>
                        <a:t>年度</a:t>
                      </a:r>
                      <a:r>
                        <a:rPr kumimoji="1" lang="en-US" altLang="ja-JP" sz="1300" dirty="0">
                          <a:latin typeface="Meiryo UI" panose="020B0604030504040204" pitchFamily="50" charset="-128"/>
                          <a:ea typeface="Meiryo UI" panose="020B0604030504040204" pitchFamily="50" charset="-128"/>
                        </a:rPr>
                        <a:t>)</a:t>
                      </a:r>
                      <a:endParaRPr kumimoji="1" lang="ja-JP" altLang="en-US" sz="1300" dirty="0">
                        <a:latin typeface="Meiryo UI" panose="020B0604030504040204" pitchFamily="50" charset="-128"/>
                        <a:ea typeface="Meiryo UI" panose="020B0604030504040204" pitchFamily="50" charset="-128"/>
                      </a:endParaRPr>
                    </a:p>
                  </a:txBody>
                  <a:tcPr marL="63305" marR="63305" marT="31652" marB="3165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hMerge="1">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hMerge="1">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hMerge="1">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54369164"/>
                  </a:ext>
                </a:extLst>
              </a:tr>
              <a:tr h="718304">
                <a:tc gridSpan="2">
                  <a:txBody>
                    <a:bodyPr/>
                    <a:lstStyle/>
                    <a:p>
                      <a:r>
                        <a:rPr kumimoji="1" lang="ja-JP" altLang="en-US" sz="1300" dirty="0">
                          <a:latin typeface="Meiryo UI" panose="020B0604030504040204" pitchFamily="50" charset="-128"/>
                          <a:ea typeface="Meiryo UI" panose="020B0604030504040204" pitchFamily="50" charset="-128"/>
                        </a:rPr>
                        <a:t>自動運転化</a:t>
                      </a:r>
                      <a:endParaRPr kumimoji="1" lang="en-US" altLang="ja-JP" sz="1300"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車両調達・改造</a:t>
                      </a:r>
                    </a:p>
                  </a:txBody>
                  <a:tcPr marL="63305" marR="63305" marT="31652" marB="31652"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endParaRPr kumimoji="1" lang="ja-JP" altLang="en-US"/>
                    </a:p>
                  </a:txBody>
                  <a:tcPr>
                    <a:lnL w="38100" cap="flat" cmpd="sng" algn="ctr">
                      <a:solidFill>
                        <a:schemeClr val="bg1"/>
                      </a:solidFill>
                      <a:prstDash val="solid"/>
                      <a:round/>
                      <a:headEnd type="none" w="med" len="med"/>
                      <a:tailEnd type="none" w="med" len="med"/>
                    </a:lnL>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T w="38100" cap="flat" cmpd="sng" algn="ctr">
                      <a:solidFill>
                        <a:schemeClr val="bg1"/>
                      </a:solidFill>
                      <a:prstDash val="solid"/>
                      <a:round/>
                      <a:headEnd type="none" w="med" len="med"/>
                      <a:tailEnd type="none" w="med" len="med"/>
                    </a:lnT>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T w="38100" cap="flat" cmpd="sng" algn="ctr">
                      <a:solidFill>
                        <a:schemeClr val="bg1"/>
                      </a:solidFill>
                      <a:prstDash val="solid"/>
                      <a:round/>
                      <a:headEnd type="none" w="med" len="med"/>
                      <a:tailEnd type="none" w="med" len="med"/>
                    </a:lnT>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815155545"/>
                  </a:ext>
                </a:extLst>
              </a:tr>
              <a:tr h="674834">
                <a:tc gridSpan="2">
                  <a:txBody>
                    <a:bodyPr/>
                    <a:lstStyle/>
                    <a:p>
                      <a:r>
                        <a:rPr kumimoji="1" lang="ja-JP" altLang="en-US" sz="1300" dirty="0">
                          <a:latin typeface="Meiryo UI" panose="020B0604030504040204" pitchFamily="50" charset="-128"/>
                          <a:ea typeface="Meiryo UI" panose="020B0604030504040204" pitchFamily="50" charset="-128"/>
                        </a:rPr>
                        <a:t>自動運転走行</a:t>
                      </a:r>
                    </a:p>
                  </a:txBody>
                  <a:tcPr marL="63305" marR="63305" marT="31652" marB="31652" anchor="ctr">
                    <a:lnR w="38100" cap="flat" cmpd="sng" algn="ctr">
                      <a:solidFill>
                        <a:schemeClr val="bg1"/>
                      </a:solidFill>
                      <a:prstDash val="solid"/>
                      <a:round/>
                      <a:headEnd type="none" w="med" len="med"/>
                      <a:tailEnd type="none" w="med" len="med"/>
                    </a:lnR>
                  </a:tcPr>
                </a:tc>
                <a:tc hMerge="1">
                  <a:txBody>
                    <a:bodyPr/>
                    <a:lstStyle/>
                    <a:p>
                      <a:endParaRPr kumimoji="1" lang="ja-JP" altLang="en-US"/>
                    </a:p>
                  </a:txBody>
                  <a:tcPr>
                    <a:lnL w="38100" cap="flat" cmpd="sng" algn="ctr">
                      <a:solidFill>
                        <a:schemeClr val="bg1"/>
                      </a:solidFill>
                      <a:prstDash val="solid"/>
                      <a:round/>
                      <a:headEnd type="none" w="med" len="med"/>
                      <a:tailEnd type="none" w="med" len="med"/>
                    </a:lnL>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12700" cap="flat" cmpd="sng" algn="ctr">
                      <a:solidFill>
                        <a:schemeClr val="bg1"/>
                      </a:solidFill>
                      <a:prstDash val="solid"/>
                      <a:round/>
                      <a:headEnd type="none" w="med" len="med"/>
                      <a:tailEnd type="none" w="med" len="med"/>
                    </a:lnL>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R w="12700" cap="flat" cmpd="sng" algn="ctr">
                      <a:solidFill>
                        <a:schemeClr val="bg1"/>
                      </a:solidFill>
                      <a:prstDash val="solid"/>
                      <a:round/>
                      <a:headEnd type="none" w="med" len="med"/>
                      <a:tailEnd type="none" w="med" len="med"/>
                    </a:lnR>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38100" cap="flat" cmpd="sng" algn="ctr">
                      <a:solidFill>
                        <a:schemeClr val="bg1"/>
                      </a:solidFill>
                      <a:prstDash val="solid"/>
                      <a:round/>
                      <a:headEnd type="none" w="med" len="med"/>
                      <a:tailEnd type="none" w="med" len="med"/>
                    </a:lnL>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855196648"/>
                  </a:ext>
                </a:extLst>
              </a:tr>
              <a:tr h="695109">
                <a:tc gridSpan="2">
                  <a:txBody>
                    <a:bodyPr/>
                    <a:lstStyle/>
                    <a:p>
                      <a:r>
                        <a:rPr kumimoji="1" lang="en-US" altLang="ja-JP" sz="1300" dirty="0">
                          <a:latin typeface="Meiryo UI" panose="020B0604030504040204" pitchFamily="50" charset="-128"/>
                          <a:ea typeface="Meiryo UI" panose="020B0604030504040204" pitchFamily="50" charset="-128"/>
                        </a:rPr>
                        <a:t>Lv4</a:t>
                      </a:r>
                      <a:r>
                        <a:rPr kumimoji="1" lang="ja-JP" altLang="en-US" sz="1300" dirty="0">
                          <a:latin typeface="Meiryo UI" panose="020B0604030504040204" pitchFamily="50" charset="-128"/>
                          <a:ea typeface="Meiryo UI" panose="020B0604030504040204" pitchFamily="50" charset="-128"/>
                        </a:rPr>
                        <a:t>申請</a:t>
                      </a:r>
                      <a:r>
                        <a:rPr kumimoji="1" lang="en-US" altLang="ja-JP" sz="1300" dirty="0">
                          <a:latin typeface="Meiryo UI" panose="020B0604030504040204" pitchFamily="50" charset="-128"/>
                          <a:ea typeface="Meiryo UI" panose="020B0604030504040204" pitchFamily="50" charset="-128"/>
                        </a:rPr>
                        <a:t>(</a:t>
                      </a:r>
                      <a:r>
                        <a:rPr kumimoji="1" lang="ja-JP" altLang="en-US" sz="1300" dirty="0">
                          <a:latin typeface="Meiryo UI" panose="020B0604030504040204" pitchFamily="50" charset="-128"/>
                          <a:ea typeface="Meiryo UI" panose="020B0604030504040204" pitchFamily="50" charset="-128"/>
                        </a:rPr>
                        <a:t>想定</a:t>
                      </a:r>
                      <a:r>
                        <a:rPr kumimoji="1" lang="en-US" altLang="ja-JP" sz="1300" dirty="0">
                          <a:latin typeface="Meiryo UI" panose="020B0604030504040204" pitchFamily="50" charset="-128"/>
                          <a:ea typeface="Meiryo UI" panose="020B0604030504040204" pitchFamily="50" charset="-128"/>
                        </a:rPr>
                        <a:t>)</a:t>
                      </a:r>
                    </a:p>
                    <a:p>
                      <a:r>
                        <a:rPr kumimoji="1" lang="ja-JP" altLang="en-US" sz="700" dirty="0">
                          <a:latin typeface="Meiryo UI" panose="020B0604030504040204" pitchFamily="50" charset="-128"/>
                          <a:ea typeface="Meiryo UI" panose="020B0604030504040204" pitchFamily="50" charset="-128"/>
                        </a:rPr>
                        <a:t>　・道路運送車両法</a:t>
                      </a:r>
                      <a:endParaRPr kumimoji="1" lang="en-US" altLang="ja-JP" sz="700" dirty="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　・道路交通法</a:t>
                      </a:r>
                      <a:endParaRPr kumimoji="1" lang="en-US" altLang="ja-JP" sz="700" dirty="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　・道路運送法</a:t>
                      </a:r>
                      <a:endParaRPr kumimoji="1" lang="en-US" altLang="ja-JP" sz="700" dirty="0">
                        <a:latin typeface="Meiryo UI" panose="020B0604030504040204" pitchFamily="50" charset="-128"/>
                        <a:ea typeface="Meiryo UI" panose="020B0604030504040204" pitchFamily="50" charset="-128"/>
                      </a:endParaRPr>
                    </a:p>
                  </a:txBody>
                  <a:tcPr marL="63305" marR="63305" marT="31652" marB="31652" anchor="ctr">
                    <a:lnR w="38100" cap="flat" cmpd="sng" algn="ctr">
                      <a:solidFill>
                        <a:schemeClr val="bg1"/>
                      </a:solidFill>
                      <a:prstDash val="solid"/>
                      <a:round/>
                      <a:headEnd type="none" w="med" len="med"/>
                      <a:tailEnd type="none" w="med" len="med"/>
                    </a:lnR>
                  </a:tcPr>
                </a:tc>
                <a:tc hMerge="1">
                  <a:txBody>
                    <a:bodyPr/>
                    <a:lstStyle/>
                    <a:p>
                      <a:endParaRPr kumimoji="1" lang="ja-JP" altLang="en-US"/>
                    </a:p>
                  </a:txBody>
                  <a:tcPr>
                    <a:lnL w="38100" cap="flat" cmpd="sng" algn="ctr">
                      <a:solidFill>
                        <a:schemeClr val="bg1"/>
                      </a:solidFill>
                      <a:prstDash val="solid"/>
                      <a:round/>
                      <a:headEnd type="none" w="med" len="med"/>
                      <a:tailEnd type="none" w="med" len="med"/>
                    </a:lnL>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12700" cap="flat" cmpd="sng" algn="ctr">
                      <a:solidFill>
                        <a:schemeClr val="bg1"/>
                      </a:solidFill>
                      <a:prstDash val="solid"/>
                      <a:round/>
                      <a:headEnd type="none" w="med" len="med"/>
                      <a:tailEnd type="none" w="med" len="med"/>
                    </a:lnL>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R w="12700" cap="flat" cmpd="sng" algn="ctr">
                      <a:solidFill>
                        <a:schemeClr val="bg1"/>
                      </a:solidFill>
                      <a:prstDash val="solid"/>
                      <a:round/>
                      <a:headEnd type="none" w="med" len="med"/>
                      <a:tailEnd type="none" w="med" len="med"/>
                    </a:lnR>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38100" cap="flat" cmpd="sng" algn="ctr">
                      <a:solidFill>
                        <a:schemeClr val="bg1"/>
                      </a:solidFill>
                      <a:prstDash val="solid"/>
                      <a:round/>
                      <a:headEnd type="none" w="med" len="med"/>
                      <a:tailEnd type="none" w="med" len="med"/>
                    </a:lnL>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631055132"/>
                  </a:ext>
                </a:extLst>
              </a:tr>
              <a:tr h="260252">
                <a:tc rowSpan="4">
                  <a:txBody>
                    <a:bodyPr/>
                    <a:lstStyle/>
                    <a:p>
                      <a:pPr algn="ctr"/>
                      <a:r>
                        <a:rPr kumimoji="1" lang="ja-JP" altLang="en-US" sz="900" dirty="0">
                          <a:latin typeface="Meiryo UI" panose="020B0604030504040204" pitchFamily="50" charset="-128"/>
                          <a:ea typeface="Meiryo UI" panose="020B0604030504040204" pitchFamily="50" charset="-128"/>
                        </a:rPr>
                        <a:t>道路工事</a:t>
                      </a:r>
                    </a:p>
                  </a:txBody>
                  <a:tcPr marL="63305" marR="63305" marT="31652" marB="31652" vert="eaVert" anchor="ctr">
                    <a:lnR w="12700" cap="flat" cmpd="sng" algn="ctr">
                      <a:solidFill>
                        <a:schemeClr val="bg1"/>
                      </a:solidFill>
                      <a:prstDash val="solid"/>
                      <a:round/>
                      <a:headEnd type="none" w="med" len="med"/>
                      <a:tailEnd type="none" w="med" len="med"/>
                    </a:lnR>
                  </a:tcPr>
                </a:tc>
                <a:tc>
                  <a:txBody>
                    <a:bodyPr/>
                    <a:lstStyle/>
                    <a:p>
                      <a:r>
                        <a:rPr kumimoji="1" lang="ja-JP" altLang="en-US" sz="900">
                          <a:latin typeface="Meiryo UI" panose="020B0604030504040204" pitchFamily="50" charset="-128"/>
                          <a:ea typeface="Meiryo UI" panose="020B0604030504040204" pitchFamily="50" charset="-128"/>
                        </a:rPr>
                        <a:t>舞洲東交差点</a:t>
                      </a:r>
                      <a:endParaRPr kumimoji="1" lang="en-US" altLang="ja-JP" sz="900" dirty="0">
                        <a:latin typeface="Meiryo UI" panose="020B0604030504040204" pitchFamily="50" charset="-128"/>
                        <a:ea typeface="Meiryo UI" panose="020B0604030504040204" pitchFamily="50" charset="-128"/>
                      </a:endParaRPr>
                    </a:p>
                  </a:txBody>
                  <a:tcPr marL="63305" marR="63305" marT="31652" marB="3165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12700" cap="flat" cmpd="sng" algn="ctr">
                      <a:solidFill>
                        <a:schemeClr val="bg1"/>
                      </a:solidFill>
                      <a:prstDash val="solid"/>
                      <a:round/>
                      <a:headEnd type="none" w="med" len="med"/>
                      <a:tailEnd type="none" w="med" len="med"/>
                    </a:lnL>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R w="12700" cap="flat" cmpd="sng" algn="ctr">
                      <a:solidFill>
                        <a:schemeClr val="bg1"/>
                      </a:solidFill>
                      <a:prstDash val="solid"/>
                      <a:round/>
                      <a:headEnd type="none" w="med" len="med"/>
                      <a:tailEnd type="none" w="med" len="med"/>
                    </a:lnR>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38100" cap="flat" cmpd="sng" algn="ctr">
                      <a:solidFill>
                        <a:schemeClr val="bg1"/>
                      </a:solidFill>
                      <a:prstDash val="solid"/>
                      <a:round/>
                      <a:headEnd type="none" w="med" len="med"/>
                      <a:tailEnd type="none" w="med" len="med"/>
                    </a:lnL>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584627485"/>
                  </a:ext>
                </a:extLst>
              </a:tr>
              <a:tr h="260252">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marL="68580" marR="68580" marT="34290" marB="34290" vert="eaVert" anchor="ctr">
                    <a:lnR w="12700" cap="flat" cmpd="sng" algn="ctr">
                      <a:solidFill>
                        <a:schemeClr val="bg1"/>
                      </a:solidFill>
                      <a:prstDash val="solid"/>
                      <a:round/>
                      <a:headEnd type="none" w="med" len="med"/>
                      <a:tailEnd type="none" w="med" len="med"/>
                    </a:lnR>
                  </a:tcPr>
                </a:tc>
                <a:tc>
                  <a:txBody>
                    <a:bodyPr/>
                    <a:lstStyle/>
                    <a:p>
                      <a:r>
                        <a:rPr kumimoji="1" lang="ja-JP" altLang="en-US" sz="900">
                          <a:latin typeface="Meiryo UI" panose="020B0604030504040204" pitchFamily="50" charset="-128"/>
                          <a:ea typeface="Meiryo UI" panose="020B0604030504040204" pitchFamily="50" charset="-128"/>
                        </a:rPr>
                        <a:t>夢舞大橋（車道）</a:t>
                      </a:r>
                      <a:endParaRPr kumimoji="1" lang="en-US" altLang="ja-JP" sz="900" dirty="0">
                        <a:latin typeface="Meiryo UI" panose="020B0604030504040204" pitchFamily="50" charset="-128"/>
                        <a:ea typeface="Meiryo UI" panose="020B0604030504040204" pitchFamily="50" charset="-128"/>
                      </a:endParaRPr>
                    </a:p>
                  </a:txBody>
                  <a:tcPr marL="63305" marR="63305" marT="31652" marB="3165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12700" cap="flat" cmpd="sng" algn="ctr">
                      <a:solidFill>
                        <a:schemeClr val="bg1"/>
                      </a:solidFill>
                      <a:prstDash val="solid"/>
                      <a:round/>
                      <a:headEnd type="none" w="med" len="med"/>
                      <a:tailEnd type="none" w="med" len="med"/>
                    </a:lnL>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R w="12700" cap="flat" cmpd="sng" algn="ctr">
                      <a:solidFill>
                        <a:schemeClr val="bg1"/>
                      </a:solidFill>
                      <a:prstDash val="solid"/>
                      <a:round/>
                      <a:headEnd type="none" w="med" len="med"/>
                      <a:tailEnd type="none" w="med" len="med"/>
                    </a:lnR>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38100" cap="flat" cmpd="sng" algn="ctr">
                      <a:solidFill>
                        <a:schemeClr val="bg1"/>
                      </a:solidFill>
                      <a:prstDash val="solid"/>
                      <a:round/>
                      <a:headEnd type="none" w="med" len="med"/>
                      <a:tailEnd type="none" w="med" len="med"/>
                    </a:lnL>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366698330"/>
                  </a:ext>
                </a:extLst>
              </a:tr>
              <a:tr h="260252">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marL="68580" marR="68580" marT="34290" marB="34290" vert="eaVert" anchor="ctr">
                    <a:lnR w="12700" cap="flat" cmpd="sng" algn="ctr">
                      <a:solidFill>
                        <a:schemeClr val="bg1"/>
                      </a:solidFill>
                      <a:prstDash val="solid"/>
                      <a:round/>
                      <a:headEnd type="none" w="med" len="med"/>
                      <a:tailEnd type="none" w="med" len="med"/>
                    </a:lnR>
                  </a:tcPr>
                </a:tc>
                <a:tc>
                  <a:txBody>
                    <a:bodyPr/>
                    <a:lstStyle/>
                    <a:p>
                      <a:r>
                        <a:rPr kumimoji="1" lang="en-US" altLang="ja-JP" sz="900">
                          <a:latin typeface="Meiryo UI" panose="020B0604030504040204" pitchFamily="50" charset="-128"/>
                          <a:ea typeface="Meiryo UI" panose="020B0604030504040204" pitchFamily="50" charset="-128"/>
                        </a:rPr>
                        <a:t>(</a:t>
                      </a:r>
                      <a:r>
                        <a:rPr kumimoji="1" lang="ja-JP" altLang="en-US" sz="900">
                          <a:latin typeface="Meiryo UI" panose="020B0604030504040204" pitchFamily="50" charset="-128"/>
                          <a:ea typeface="Meiryo UI" panose="020B0604030504040204" pitchFamily="50" charset="-128"/>
                        </a:rPr>
                        <a:t>仮称</a:t>
                      </a:r>
                      <a:r>
                        <a:rPr kumimoji="1" lang="en-US" altLang="ja-JP" sz="900">
                          <a:latin typeface="Meiryo UI" panose="020B0604030504040204" pitchFamily="50" charset="-128"/>
                          <a:ea typeface="Meiryo UI" panose="020B0604030504040204" pitchFamily="50" charset="-128"/>
                        </a:rPr>
                        <a:t>)</a:t>
                      </a:r>
                      <a:r>
                        <a:rPr kumimoji="1" lang="ja-JP" altLang="en-US" sz="900">
                          <a:latin typeface="Meiryo UI" panose="020B0604030504040204" pitchFamily="50" charset="-128"/>
                          <a:ea typeface="Meiryo UI" panose="020B0604030504040204" pitchFamily="50" charset="-128"/>
                        </a:rPr>
                        <a:t>夢洲北高架橋</a:t>
                      </a:r>
                      <a:endParaRPr kumimoji="1" lang="en-US" altLang="ja-JP" sz="900" dirty="0">
                        <a:latin typeface="Meiryo UI" panose="020B0604030504040204" pitchFamily="50" charset="-128"/>
                        <a:ea typeface="Meiryo UI" panose="020B0604030504040204" pitchFamily="50" charset="-128"/>
                      </a:endParaRPr>
                    </a:p>
                  </a:txBody>
                  <a:tcPr marL="63305" marR="63305" marT="31652" marB="3165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12700" cap="flat" cmpd="sng" algn="ctr">
                      <a:solidFill>
                        <a:schemeClr val="bg1"/>
                      </a:solidFill>
                      <a:prstDash val="solid"/>
                      <a:round/>
                      <a:headEnd type="none" w="med" len="med"/>
                      <a:tailEnd type="none" w="med" len="med"/>
                    </a:lnL>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R w="12700" cap="flat" cmpd="sng" algn="ctr">
                      <a:solidFill>
                        <a:schemeClr val="bg1"/>
                      </a:solidFill>
                      <a:prstDash val="solid"/>
                      <a:round/>
                      <a:headEnd type="none" w="med" len="med"/>
                      <a:tailEnd type="none" w="med" len="med"/>
                    </a:lnR>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38100" cap="flat" cmpd="sng" algn="ctr">
                      <a:solidFill>
                        <a:schemeClr val="bg1"/>
                      </a:solidFill>
                      <a:prstDash val="solid"/>
                      <a:round/>
                      <a:headEnd type="none" w="med" len="med"/>
                      <a:tailEnd type="none" w="med" len="med"/>
                    </a:lnL>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508817530"/>
                  </a:ext>
                </a:extLst>
              </a:tr>
              <a:tr h="260252">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marL="68580" marR="68580" marT="34290" marB="34290" vert="eaVert" anchor="ctr">
                    <a:lnR w="12700" cap="flat" cmpd="sng" algn="ctr">
                      <a:solidFill>
                        <a:schemeClr val="bg1"/>
                      </a:solidFill>
                      <a:prstDash val="solid"/>
                      <a:round/>
                      <a:headEnd type="none" w="med" len="med"/>
                      <a:tailEnd type="none" w="med" len="med"/>
                    </a:lnR>
                  </a:tcPr>
                </a:tc>
                <a:tc>
                  <a:txBody>
                    <a:bodyPr/>
                    <a:lstStyle/>
                    <a:p>
                      <a:r>
                        <a:rPr kumimoji="1" lang="ja-JP" altLang="en-US" sz="900" dirty="0">
                          <a:latin typeface="Meiryo UI" panose="020B0604030504040204" pitchFamily="50" charset="-128"/>
                          <a:ea typeface="Meiryo UI" panose="020B0604030504040204" pitchFamily="50" charset="-128"/>
                        </a:rPr>
                        <a:t>観光外周道路</a:t>
                      </a:r>
                      <a:endParaRPr kumimoji="1" lang="en-US" altLang="ja-JP" sz="900" dirty="0">
                        <a:latin typeface="Meiryo UI" panose="020B0604030504040204" pitchFamily="50" charset="-128"/>
                        <a:ea typeface="Meiryo UI" panose="020B0604030504040204" pitchFamily="50" charset="-128"/>
                      </a:endParaRPr>
                    </a:p>
                  </a:txBody>
                  <a:tcPr marL="63305" marR="63305" marT="31652" marB="3165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12700" cap="flat" cmpd="sng" algn="ctr">
                      <a:solidFill>
                        <a:schemeClr val="bg1"/>
                      </a:solidFill>
                      <a:prstDash val="solid"/>
                      <a:round/>
                      <a:headEnd type="none" w="med" len="med"/>
                      <a:tailEnd type="none" w="med" len="med"/>
                    </a:lnL>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R w="12700" cap="flat" cmpd="sng" algn="ctr">
                      <a:solidFill>
                        <a:schemeClr val="bg1"/>
                      </a:solidFill>
                      <a:prstDash val="solid"/>
                      <a:round/>
                      <a:headEnd type="none" w="med" len="med"/>
                      <a:tailEnd type="none" w="med" len="med"/>
                    </a:lnR>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38100" cap="flat" cmpd="sng" algn="ctr">
                      <a:solidFill>
                        <a:schemeClr val="bg1"/>
                      </a:solidFill>
                      <a:prstDash val="solid"/>
                      <a:round/>
                      <a:headEnd type="none" w="med" len="med"/>
                      <a:tailEnd type="none" w="med" len="med"/>
                    </a:lnL>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285569622"/>
                  </a:ext>
                </a:extLst>
              </a:tr>
              <a:tr h="344658">
                <a:tc rowSpan="3">
                  <a:txBody>
                    <a:bodyPr/>
                    <a:lstStyle/>
                    <a:p>
                      <a:pPr algn="ctr"/>
                      <a:r>
                        <a:rPr kumimoji="1" lang="ja-JP" altLang="en-US" sz="900" dirty="0">
                          <a:latin typeface="Meiryo UI" panose="020B0604030504040204" pitchFamily="50" charset="-128"/>
                          <a:ea typeface="Meiryo UI" panose="020B0604030504040204" pitchFamily="50" charset="-128"/>
                        </a:rPr>
                        <a:t>インフラ整備</a:t>
                      </a:r>
                    </a:p>
                  </a:txBody>
                  <a:tcPr marL="63305" marR="63305" marT="31652" marB="31652" vert="eaVert" anchor="ct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r>
                        <a:rPr kumimoji="1" lang="ja-JP" altLang="en-US" sz="900" dirty="0">
                          <a:latin typeface="Meiryo UI" panose="020B0604030504040204" pitchFamily="50" charset="-128"/>
                          <a:ea typeface="Meiryo UI" panose="020B0604030504040204" pitchFamily="50" charset="-128"/>
                        </a:rPr>
                        <a:t>磁気マーカ－</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ターゲットラインペイント</a:t>
                      </a:r>
                    </a:p>
                  </a:txBody>
                  <a:tcPr marL="63305" marR="63305" marT="31652" marB="3165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12700" cap="flat" cmpd="sng" algn="ctr">
                      <a:solidFill>
                        <a:schemeClr val="bg1"/>
                      </a:solidFill>
                      <a:prstDash val="solid"/>
                      <a:round/>
                      <a:headEnd type="none" w="med" len="med"/>
                      <a:tailEnd type="none" w="med" len="med"/>
                    </a:lnL>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R w="12700" cap="flat" cmpd="sng" algn="ctr">
                      <a:solidFill>
                        <a:schemeClr val="bg1"/>
                      </a:solidFill>
                      <a:prstDash val="solid"/>
                      <a:round/>
                      <a:headEnd type="none" w="med" len="med"/>
                      <a:tailEnd type="none" w="med" len="med"/>
                    </a:lnR>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38100" cap="flat" cmpd="sng" algn="ctr">
                      <a:solidFill>
                        <a:schemeClr val="bg1"/>
                      </a:solidFill>
                      <a:prstDash val="solid"/>
                      <a:round/>
                      <a:headEnd type="none" w="med" len="med"/>
                      <a:tailEnd type="none" w="med" len="med"/>
                    </a:lnL>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935536329"/>
                  </a:ext>
                </a:extLst>
              </a:tr>
              <a:tr h="260252">
                <a:tc vMerge="1">
                  <a:txBody>
                    <a:bodyPr/>
                    <a:lstStyle/>
                    <a:p>
                      <a:endParaRPr kumimoji="1" lang="ja-JP" altLang="en-US" sz="1400" dirty="0">
                        <a:latin typeface="Meiryo UI" panose="020B0604030504040204" pitchFamily="50" charset="-128"/>
                        <a:ea typeface="Meiryo UI" panose="020B0604030504040204" pitchFamily="50" charset="-128"/>
                      </a:endParaRPr>
                    </a:p>
                  </a:txBody>
                  <a:tcPr marL="68580" marR="68580" marT="34290" marB="3429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r>
                        <a:rPr kumimoji="1" lang="ja-JP" altLang="en-US" sz="900" dirty="0">
                          <a:latin typeface="Meiryo UI" panose="020B0604030504040204" pitchFamily="50" charset="-128"/>
                          <a:ea typeface="Meiryo UI" panose="020B0604030504040204" pitchFamily="50" charset="-128"/>
                        </a:rPr>
                        <a:t>信号協調</a:t>
                      </a:r>
                      <a:endParaRPr kumimoji="1" lang="en-US" altLang="ja-JP" sz="900" dirty="0">
                        <a:latin typeface="Meiryo UI" panose="020B0604030504040204" pitchFamily="50" charset="-128"/>
                        <a:ea typeface="Meiryo UI" panose="020B0604030504040204" pitchFamily="50" charset="-128"/>
                      </a:endParaRPr>
                    </a:p>
                  </a:txBody>
                  <a:tcPr marL="63305" marR="63305" marT="31652" marB="31652"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381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B w="12700" cap="flat" cmpd="sng" algn="ctr">
                      <a:solidFill>
                        <a:schemeClr val="bg1"/>
                      </a:solidFill>
                      <a:prstDash val="solid"/>
                      <a:round/>
                      <a:headEnd type="none" w="med" len="med"/>
                      <a:tailEnd type="none" w="med" len="med"/>
                    </a:lnB>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B w="12700" cap="flat" cmpd="sng" algn="ctr">
                      <a:solidFill>
                        <a:schemeClr val="bg1"/>
                      </a:solidFill>
                      <a:prstDash val="solid"/>
                      <a:round/>
                      <a:headEnd type="none" w="med" len="med"/>
                      <a:tailEnd type="none" w="med" len="med"/>
                    </a:lnB>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36675763"/>
                  </a:ext>
                </a:extLst>
              </a:tr>
              <a:tr h="260252">
                <a:tc vMerge="1">
                  <a:txBody>
                    <a:bodyPr/>
                    <a:lstStyle/>
                    <a:p>
                      <a:endParaRPr kumimoji="1" lang="ja-JP" altLang="en-US"/>
                    </a:p>
                  </a:txBody>
                  <a:tcPr>
                    <a:lnT w="38100" cap="flat" cmpd="sng" algn="ctr">
                      <a:solidFill>
                        <a:schemeClr val="bg1"/>
                      </a:solidFill>
                      <a:prstDash val="solid"/>
                      <a:round/>
                      <a:headEnd type="none" w="med" len="med"/>
                      <a:tailEnd type="none" w="med" len="med"/>
                    </a:lnT>
                  </a:tcPr>
                </a:tc>
                <a:tc>
                  <a:txBody>
                    <a:bodyPr/>
                    <a:lstStyle/>
                    <a:p>
                      <a:r>
                        <a:rPr kumimoji="1" lang="ja-JP" altLang="en-US" sz="900" dirty="0">
                          <a:latin typeface="Meiryo UI" panose="020B0604030504040204" pitchFamily="50" charset="-128"/>
                          <a:ea typeface="Meiryo UI" panose="020B0604030504040204" pitchFamily="50" charset="-128"/>
                        </a:rPr>
                        <a:t>スマートポール等</a:t>
                      </a:r>
                    </a:p>
                  </a:txBody>
                  <a:tcPr marL="63305" marR="63305" marT="31652" marB="31652"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3305" marR="63305" marT="31652" marB="31652">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2386130"/>
                  </a:ext>
                </a:extLst>
              </a:tr>
            </a:tbl>
          </a:graphicData>
        </a:graphic>
      </p:graphicFrame>
      <p:sp>
        <p:nvSpPr>
          <p:cNvPr id="2" name="矢印: 五方向 1">
            <a:extLst>
              <a:ext uri="{FF2B5EF4-FFF2-40B4-BE49-F238E27FC236}">
                <a16:creationId xmlns:a16="http://schemas.microsoft.com/office/drawing/2014/main" id="{035D3BEF-6215-4BE3-D0A0-0DF50B7A31BE}"/>
              </a:ext>
            </a:extLst>
          </p:cNvPr>
          <p:cNvSpPr/>
          <p:nvPr/>
        </p:nvSpPr>
        <p:spPr>
          <a:xfrm>
            <a:off x="5765711" y="1664048"/>
            <a:ext cx="1673366" cy="3976628"/>
          </a:xfrm>
          <a:prstGeom prst="homePlate">
            <a:avLst>
              <a:gd name="adj" fmla="val 0"/>
            </a:avLst>
          </a:prstGeom>
          <a:solidFill>
            <a:srgbClr val="FFFF00">
              <a:alpha val="50196"/>
            </a:srgbClr>
          </a:solid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77" b="1" dirty="0">
              <a:solidFill>
                <a:schemeClr val="tx1"/>
              </a:solidFill>
            </a:endParaRPr>
          </a:p>
          <a:p>
            <a:pPr algn="ctr"/>
            <a:r>
              <a:rPr kumimoji="1" lang="ja-JP" altLang="en-US" sz="1477" b="1" dirty="0">
                <a:solidFill>
                  <a:schemeClr val="tx1"/>
                </a:solidFill>
              </a:rPr>
              <a:t>万博開催</a:t>
            </a:r>
            <a:endParaRPr kumimoji="1" lang="en-US" altLang="ja-JP" sz="1477" b="1" dirty="0">
              <a:solidFill>
                <a:schemeClr val="tx1"/>
              </a:solidFill>
            </a:endParaRPr>
          </a:p>
        </p:txBody>
      </p:sp>
      <p:sp>
        <p:nvSpPr>
          <p:cNvPr id="9" name="スライド番号プレースホルダー 8">
            <a:extLst>
              <a:ext uri="{FF2B5EF4-FFF2-40B4-BE49-F238E27FC236}">
                <a16:creationId xmlns:a16="http://schemas.microsoft.com/office/drawing/2014/main" id="{212F859A-B260-4019-A02B-97017AAA5C75}"/>
              </a:ext>
            </a:extLst>
          </p:cNvPr>
          <p:cNvSpPr>
            <a:spLocks noGrp="1"/>
          </p:cNvSpPr>
          <p:nvPr>
            <p:ph type="sldNum" sz="quarter" idx="12"/>
          </p:nvPr>
        </p:nvSpPr>
        <p:spPr>
          <a:xfrm>
            <a:off x="7220795" y="6578771"/>
            <a:ext cx="1899138" cy="252779"/>
          </a:xfrm>
        </p:spPr>
        <p:txBody>
          <a:bodyPr/>
          <a:lstStyle/>
          <a:p>
            <a:fld id="{53F5C2A9-97E6-4A1F-9651-983D2475890B}" type="slidenum">
              <a:rPr kumimoji="1" lang="ja-JP" altLang="en-US" smtClean="0"/>
              <a:pPr/>
              <a:t>5</a:t>
            </a:fld>
            <a:endParaRPr kumimoji="1" lang="ja-JP" altLang="en-US" dirty="0"/>
          </a:p>
        </p:txBody>
      </p:sp>
      <p:sp>
        <p:nvSpPr>
          <p:cNvPr id="7" name="タイトル 1">
            <a:extLst>
              <a:ext uri="{FF2B5EF4-FFF2-40B4-BE49-F238E27FC236}">
                <a16:creationId xmlns:a16="http://schemas.microsoft.com/office/drawing/2014/main" id="{8358CD12-FA81-2E72-56B5-DCF091DAA645}"/>
              </a:ext>
            </a:extLst>
          </p:cNvPr>
          <p:cNvSpPr txBox="1">
            <a:spLocks/>
          </p:cNvSpPr>
          <p:nvPr/>
        </p:nvSpPr>
        <p:spPr>
          <a:xfrm>
            <a:off x="445668" y="760679"/>
            <a:ext cx="7239640" cy="439614"/>
          </a:xfrm>
          <a:prstGeom prst="rect">
            <a:avLst/>
          </a:prstGeom>
        </p:spPr>
        <p:txBody>
          <a:bodyPr vert="horz" lIns="84406" tIns="42203" rIns="84406" bIns="42203"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latin typeface="BIZ UDPゴシック" panose="020B0400000000000000" pitchFamily="50" charset="-128"/>
                <a:ea typeface="BIZ UDPゴシック" panose="020B0400000000000000" pitchFamily="50" charset="-128"/>
              </a:rPr>
              <a:t>想定</a:t>
            </a:r>
            <a:r>
              <a:rPr lang="ja-JP" altLang="en-US" sz="1400" b="1" dirty="0">
                <a:latin typeface="Meiryo UI" panose="020B0604030504040204" pitchFamily="50" charset="-128"/>
                <a:ea typeface="Meiryo UI" panose="020B0604030504040204" pitchFamily="50" charset="-128"/>
              </a:rPr>
              <a:t>スケジュール</a:t>
            </a:r>
            <a:r>
              <a:rPr lang="ja-JP" altLang="en-US" sz="1400" b="1" dirty="0">
                <a:latin typeface="BIZ UDPゴシック" panose="020B0400000000000000" pitchFamily="50" charset="-128"/>
                <a:ea typeface="BIZ UDPゴシック" panose="020B0400000000000000" pitchFamily="50" charset="-128"/>
              </a:rPr>
              <a:t>詳細（予定）</a:t>
            </a:r>
          </a:p>
        </p:txBody>
      </p:sp>
      <p:sp>
        <p:nvSpPr>
          <p:cNvPr id="10" name="正方形/長方形 9">
            <a:extLst>
              <a:ext uri="{FF2B5EF4-FFF2-40B4-BE49-F238E27FC236}">
                <a16:creationId xmlns:a16="http://schemas.microsoft.com/office/drawing/2014/main" id="{22BBEA4C-164C-18CA-776F-025E52BB71C2}"/>
              </a:ext>
            </a:extLst>
          </p:cNvPr>
          <p:cNvSpPr/>
          <p:nvPr/>
        </p:nvSpPr>
        <p:spPr>
          <a:xfrm>
            <a:off x="1948377" y="3813112"/>
            <a:ext cx="2958510" cy="9961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31" b="1" dirty="0"/>
              <a:t>工事（立体交差化）</a:t>
            </a:r>
          </a:p>
        </p:txBody>
      </p:sp>
      <p:sp>
        <p:nvSpPr>
          <p:cNvPr id="11" name="テキスト ボックス 10">
            <a:extLst>
              <a:ext uri="{FF2B5EF4-FFF2-40B4-BE49-F238E27FC236}">
                <a16:creationId xmlns:a16="http://schemas.microsoft.com/office/drawing/2014/main" id="{8E7927A0-E72F-27E1-2EC5-3C5A9423CEF0}"/>
              </a:ext>
            </a:extLst>
          </p:cNvPr>
          <p:cNvSpPr txBox="1"/>
          <p:nvPr/>
        </p:nvSpPr>
        <p:spPr>
          <a:xfrm>
            <a:off x="3798566" y="3666540"/>
            <a:ext cx="1337439" cy="191719"/>
          </a:xfrm>
          <a:prstGeom prst="rect">
            <a:avLst/>
          </a:prstGeom>
          <a:noFill/>
        </p:spPr>
        <p:txBody>
          <a:bodyPr wrap="square" rtlCol="0">
            <a:spAutoFit/>
          </a:bodyPr>
          <a:lstStyle/>
          <a:p>
            <a:r>
              <a:rPr kumimoji="1" lang="en-US" altLang="ja-JP" sz="646" dirty="0">
                <a:latin typeface="Meiryo UI" panose="020B0604030504040204" pitchFamily="50" charset="-128"/>
                <a:ea typeface="Meiryo UI" panose="020B0604030504040204" pitchFamily="50" charset="-128"/>
              </a:rPr>
              <a:t>※</a:t>
            </a:r>
            <a:r>
              <a:rPr kumimoji="1" lang="ja-JP" altLang="en-US" sz="646" dirty="0">
                <a:latin typeface="Meiryo UI" panose="020B0604030504040204" pitchFamily="50" charset="-128"/>
                <a:ea typeface="Meiryo UI" panose="020B0604030504040204" pitchFamily="50" charset="-128"/>
              </a:rPr>
              <a:t>令和６</a:t>
            </a:r>
            <a:r>
              <a:rPr lang="ja-JP" altLang="en-US" sz="646" dirty="0">
                <a:latin typeface="Meiryo UI" panose="020B0604030504040204" pitchFamily="50" charset="-128"/>
                <a:ea typeface="Meiryo UI" panose="020B0604030504040204" pitchFamily="50" charset="-128"/>
              </a:rPr>
              <a:t>年</a:t>
            </a:r>
            <a:r>
              <a:rPr lang="en-US" altLang="ja-JP" sz="646" dirty="0">
                <a:latin typeface="Meiryo UI" panose="020B0604030504040204" pitchFamily="50" charset="-128"/>
                <a:ea typeface="Meiryo UI" panose="020B0604030504040204" pitchFamily="50" charset="-128"/>
              </a:rPr>
              <a:t>12</a:t>
            </a:r>
            <a:r>
              <a:rPr lang="ja-JP" altLang="en-US" sz="646" dirty="0">
                <a:latin typeface="Meiryo UI" panose="020B0604030504040204" pitchFamily="50" charset="-128"/>
                <a:ea typeface="Meiryo UI" panose="020B0604030504040204" pitchFamily="50" charset="-128"/>
              </a:rPr>
              <a:t>月末完了予定</a:t>
            </a:r>
            <a:endParaRPr kumimoji="1" lang="ja-JP" altLang="en-US" sz="646"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8ED60999-3CA1-CD36-3714-E47382C9D319}"/>
              </a:ext>
            </a:extLst>
          </p:cNvPr>
          <p:cNvSpPr txBox="1"/>
          <p:nvPr/>
        </p:nvSpPr>
        <p:spPr>
          <a:xfrm>
            <a:off x="3118597" y="4396769"/>
            <a:ext cx="1335556" cy="191719"/>
          </a:xfrm>
          <a:prstGeom prst="rect">
            <a:avLst/>
          </a:prstGeom>
          <a:noFill/>
        </p:spPr>
        <p:txBody>
          <a:bodyPr wrap="square" rtlCol="0">
            <a:spAutoFit/>
          </a:bodyPr>
          <a:lstStyle/>
          <a:p>
            <a:r>
              <a:rPr kumimoji="1" lang="en-US" altLang="ja-JP" sz="646" dirty="0">
                <a:latin typeface="Meiryo UI" panose="020B0604030504040204" pitchFamily="50" charset="-128"/>
                <a:ea typeface="Meiryo UI" panose="020B0604030504040204" pitchFamily="50" charset="-128"/>
              </a:rPr>
              <a:t>※</a:t>
            </a:r>
            <a:r>
              <a:rPr kumimoji="1" lang="ja-JP" altLang="en-US" sz="646" dirty="0">
                <a:latin typeface="Meiryo UI" panose="020B0604030504040204" pitchFamily="50" charset="-128"/>
                <a:ea typeface="Meiryo UI" panose="020B0604030504040204" pitchFamily="50" charset="-128"/>
              </a:rPr>
              <a:t>令和６</a:t>
            </a:r>
            <a:r>
              <a:rPr lang="ja-JP" altLang="en-US" sz="646" dirty="0">
                <a:latin typeface="Meiryo UI" panose="020B0604030504040204" pitchFamily="50" charset="-128"/>
                <a:ea typeface="Meiryo UI" panose="020B0604030504040204" pitchFamily="50" charset="-128"/>
              </a:rPr>
              <a:t>年９月末完了予定</a:t>
            </a:r>
            <a:endParaRPr kumimoji="1" lang="ja-JP" altLang="en-US" sz="646"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FA28558C-9C3B-F15C-59FD-A4F28AFFEFE1}"/>
              </a:ext>
            </a:extLst>
          </p:cNvPr>
          <p:cNvSpPr txBox="1"/>
          <p:nvPr/>
        </p:nvSpPr>
        <p:spPr>
          <a:xfrm>
            <a:off x="4325249" y="4015722"/>
            <a:ext cx="1424978" cy="262892"/>
          </a:xfrm>
          <a:prstGeom prst="rect">
            <a:avLst/>
          </a:prstGeom>
          <a:noFill/>
        </p:spPr>
        <p:txBody>
          <a:bodyPr wrap="square" rtlCol="0">
            <a:spAutoFit/>
          </a:bodyPr>
          <a:lstStyle/>
          <a:p>
            <a:r>
              <a:rPr kumimoji="1" lang="ja-JP" altLang="en-US" sz="554" dirty="0">
                <a:latin typeface="Meiryo UI" panose="020B0604030504040204" pitchFamily="50" charset="-128"/>
                <a:ea typeface="Meiryo UI" panose="020B0604030504040204" pitchFamily="50" charset="-128"/>
              </a:rPr>
              <a:t>　　舗装補修</a:t>
            </a:r>
            <a:endParaRPr kumimoji="1" lang="en-US" altLang="ja-JP" sz="554" dirty="0">
              <a:latin typeface="Meiryo UI" panose="020B0604030504040204" pitchFamily="50" charset="-128"/>
              <a:ea typeface="Meiryo UI" panose="020B0604030504040204" pitchFamily="50" charset="-128"/>
            </a:endParaRPr>
          </a:p>
          <a:p>
            <a:r>
              <a:rPr kumimoji="1" lang="en-US" altLang="ja-JP" sz="554" dirty="0">
                <a:latin typeface="Meiryo UI" panose="020B0604030504040204" pitchFamily="50" charset="-128"/>
                <a:ea typeface="Meiryo UI" panose="020B0604030504040204" pitchFamily="50" charset="-128"/>
              </a:rPr>
              <a:t>12</a:t>
            </a:r>
            <a:r>
              <a:rPr kumimoji="1" lang="ja-JP" altLang="en-US" sz="554" dirty="0">
                <a:latin typeface="Meiryo UI" panose="020B0604030504040204" pitchFamily="50" charset="-128"/>
                <a:ea typeface="Meiryo UI" panose="020B0604030504040204" pitchFamily="50" charset="-128"/>
              </a:rPr>
              <a:t>月末完了予定</a:t>
            </a:r>
          </a:p>
        </p:txBody>
      </p:sp>
      <p:sp>
        <p:nvSpPr>
          <p:cNvPr id="15" name="星: 5 pt 14">
            <a:extLst>
              <a:ext uri="{FF2B5EF4-FFF2-40B4-BE49-F238E27FC236}">
                <a16:creationId xmlns:a16="http://schemas.microsoft.com/office/drawing/2014/main" id="{408105A0-7E15-D931-A3D9-358E0A85E294}"/>
              </a:ext>
            </a:extLst>
          </p:cNvPr>
          <p:cNvSpPr/>
          <p:nvPr/>
        </p:nvSpPr>
        <p:spPr>
          <a:xfrm>
            <a:off x="4773992" y="3980562"/>
            <a:ext cx="150255" cy="13407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6"/>
          </a:p>
        </p:txBody>
      </p:sp>
      <p:sp>
        <p:nvSpPr>
          <p:cNvPr id="16" name="正方形/長方形 15">
            <a:extLst>
              <a:ext uri="{FF2B5EF4-FFF2-40B4-BE49-F238E27FC236}">
                <a16:creationId xmlns:a16="http://schemas.microsoft.com/office/drawing/2014/main" id="{0EC481C6-3A6B-E201-F2F9-BBE71295D644}"/>
              </a:ext>
            </a:extLst>
          </p:cNvPr>
          <p:cNvSpPr/>
          <p:nvPr/>
        </p:nvSpPr>
        <p:spPr>
          <a:xfrm>
            <a:off x="1948375" y="4328521"/>
            <a:ext cx="2236763" cy="10497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31" b="1" dirty="0"/>
              <a:t>工事（高架橋構築）</a:t>
            </a:r>
          </a:p>
        </p:txBody>
      </p:sp>
      <p:sp>
        <p:nvSpPr>
          <p:cNvPr id="17" name="正方形/長方形 16">
            <a:extLst>
              <a:ext uri="{FF2B5EF4-FFF2-40B4-BE49-F238E27FC236}">
                <a16:creationId xmlns:a16="http://schemas.microsoft.com/office/drawing/2014/main" id="{24EE6F0D-32D1-5881-E1B6-5449D8072F85}"/>
              </a:ext>
            </a:extLst>
          </p:cNvPr>
          <p:cNvSpPr/>
          <p:nvPr/>
        </p:nvSpPr>
        <p:spPr>
          <a:xfrm>
            <a:off x="1948377" y="4608722"/>
            <a:ext cx="2958510" cy="10717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31" b="1" dirty="0"/>
              <a:t>工事（道路整備）</a:t>
            </a:r>
          </a:p>
        </p:txBody>
      </p:sp>
      <p:sp>
        <p:nvSpPr>
          <p:cNvPr id="18" name="テキスト ボックス 17">
            <a:extLst>
              <a:ext uri="{FF2B5EF4-FFF2-40B4-BE49-F238E27FC236}">
                <a16:creationId xmlns:a16="http://schemas.microsoft.com/office/drawing/2014/main" id="{5D104436-834D-9BBC-EB70-5E3EE5FCC424}"/>
              </a:ext>
            </a:extLst>
          </p:cNvPr>
          <p:cNvSpPr txBox="1"/>
          <p:nvPr/>
        </p:nvSpPr>
        <p:spPr>
          <a:xfrm>
            <a:off x="3795239" y="4663690"/>
            <a:ext cx="1340766" cy="191719"/>
          </a:xfrm>
          <a:prstGeom prst="rect">
            <a:avLst/>
          </a:prstGeom>
          <a:noFill/>
        </p:spPr>
        <p:txBody>
          <a:bodyPr wrap="square" rtlCol="0">
            <a:spAutoFit/>
          </a:bodyPr>
          <a:lstStyle/>
          <a:p>
            <a:r>
              <a:rPr kumimoji="1" lang="en-US" altLang="ja-JP" sz="646" dirty="0">
                <a:latin typeface="Meiryo UI" panose="020B0604030504040204" pitchFamily="50" charset="-128"/>
                <a:ea typeface="Meiryo UI" panose="020B0604030504040204" pitchFamily="50" charset="-128"/>
              </a:rPr>
              <a:t>※</a:t>
            </a:r>
            <a:r>
              <a:rPr kumimoji="1" lang="ja-JP" altLang="en-US" sz="646" dirty="0">
                <a:latin typeface="Meiryo UI" panose="020B0604030504040204" pitchFamily="50" charset="-128"/>
                <a:ea typeface="Meiryo UI" panose="020B0604030504040204" pitchFamily="50" charset="-128"/>
              </a:rPr>
              <a:t>令和６</a:t>
            </a:r>
            <a:r>
              <a:rPr lang="ja-JP" altLang="en-US" sz="646" dirty="0">
                <a:latin typeface="Meiryo UI" panose="020B0604030504040204" pitchFamily="50" charset="-128"/>
                <a:ea typeface="Meiryo UI" panose="020B0604030504040204" pitchFamily="50" charset="-128"/>
              </a:rPr>
              <a:t>年</a:t>
            </a:r>
            <a:r>
              <a:rPr lang="en-US" altLang="ja-JP" sz="646" dirty="0">
                <a:latin typeface="Meiryo UI" panose="020B0604030504040204" pitchFamily="50" charset="-128"/>
                <a:ea typeface="Meiryo UI" panose="020B0604030504040204" pitchFamily="50" charset="-128"/>
              </a:rPr>
              <a:t>12</a:t>
            </a:r>
            <a:r>
              <a:rPr lang="ja-JP" altLang="en-US" sz="646" dirty="0">
                <a:latin typeface="Meiryo UI" panose="020B0604030504040204" pitchFamily="50" charset="-128"/>
                <a:ea typeface="Meiryo UI" panose="020B0604030504040204" pitchFamily="50" charset="-128"/>
              </a:rPr>
              <a:t>月末完了予定</a:t>
            </a:r>
            <a:endParaRPr kumimoji="1" lang="ja-JP" altLang="en-US" sz="646" dirty="0">
              <a:latin typeface="Meiryo UI" panose="020B0604030504040204" pitchFamily="50" charset="-128"/>
              <a:ea typeface="Meiryo UI" panose="020B0604030504040204" pitchFamily="50" charset="-128"/>
            </a:endParaRPr>
          </a:p>
        </p:txBody>
      </p:sp>
      <p:sp>
        <p:nvSpPr>
          <p:cNvPr id="20" name="星: 5 pt 19">
            <a:extLst>
              <a:ext uri="{FF2B5EF4-FFF2-40B4-BE49-F238E27FC236}">
                <a16:creationId xmlns:a16="http://schemas.microsoft.com/office/drawing/2014/main" id="{A98BBB87-FCC2-0B2A-D0C2-0F31B7D2849E}"/>
              </a:ext>
            </a:extLst>
          </p:cNvPr>
          <p:cNvSpPr/>
          <p:nvPr/>
        </p:nvSpPr>
        <p:spPr>
          <a:xfrm>
            <a:off x="2404697" y="4862278"/>
            <a:ext cx="175846" cy="1494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6"/>
          </a:p>
        </p:txBody>
      </p:sp>
      <p:sp>
        <p:nvSpPr>
          <p:cNvPr id="38" name="テキスト ボックス 37">
            <a:extLst>
              <a:ext uri="{FF2B5EF4-FFF2-40B4-BE49-F238E27FC236}">
                <a16:creationId xmlns:a16="http://schemas.microsoft.com/office/drawing/2014/main" id="{B773E01B-763F-106F-468B-35625C8DE871}"/>
              </a:ext>
            </a:extLst>
          </p:cNvPr>
          <p:cNvSpPr txBox="1"/>
          <p:nvPr/>
        </p:nvSpPr>
        <p:spPr>
          <a:xfrm>
            <a:off x="1957766" y="2768066"/>
            <a:ext cx="2147827" cy="227113"/>
          </a:xfrm>
          <a:prstGeom prst="rect">
            <a:avLst/>
          </a:prstGeom>
          <a:noFill/>
        </p:spPr>
        <p:txBody>
          <a:bodyPr wrap="square" lIns="0" tIns="0" rIns="0" bIns="0" rtlCol="0">
            <a:spAutoFit/>
          </a:bodyPr>
          <a:lstStyle/>
          <a:p>
            <a:r>
              <a:rPr lang="en-US" altLang="ja-JP" sz="738" dirty="0">
                <a:latin typeface="Meiryo UI" panose="020B0604030504040204" pitchFamily="50" charset="-128"/>
                <a:ea typeface="Meiryo UI" panose="020B0604030504040204" pitchFamily="50" charset="-128"/>
              </a:rPr>
              <a:t>※</a:t>
            </a:r>
            <a:r>
              <a:rPr lang="ja-JP" altLang="en-US" sz="738" dirty="0">
                <a:latin typeface="Meiryo UI" panose="020B0604030504040204" pitchFamily="50" charset="-128"/>
                <a:ea typeface="Meiryo UI" panose="020B0604030504040204" pitchFamily="50" charset="-128"/>
              </a:rPr>
              <a:t>既設道路など走行可能なルートから実施</a:t>
            </a:r>
            <a:endParaRPr lang="en-US" altLang="ja-JP" sz="738" dirty="0">
              <a:latin typeface="Meiryo UI" panose="020B0604030504040204" pitchFamily="50" charset="-128"/>
              <a:ea typeface="Meiryo UI" panose="020B0604030504040204" pitchFamily="50" charset="-128"/>
            </a:endParaRPr>
          </a:p>
          <a:p>
            <a:r>
              <a:rPr lang="ja-JP" altLang="en-US" sz="738" dirty="0">
                <a:latin typeface="Meiryo UI" panose="020B0604030504040204" pitchFamily="50" charset="-128"/>
                <a:ea typeface="Meiryo UI" panose="020B0604030504040204" pitchFamily="50" charset="-128"/>
              </a:rPr>
              <a:t>　 新設道路等では道路工事完了後に実施予定</a:t>
            </a:r>
            <a:endParaRPr lang="en-US" altLang="ja-JP" sz="738" dirty="0">
              <a:latin typeface="Meiryo UI" panose="020B0604030504040204" pitchFamily="50" charset="-128"/>
              <a:ea typeface="Meiryo UI" panose="020B0604030504040204" pitchFamily="50" charset="-128"/>
            </a:endParaRPr>
          </a:p>
        </p:txBody>
      </p:sp>
      <p:sp>
        <p:nvSpPr>
          <p:cNvPr id="40" name="ホームベース 39">
            <a:extLst>
              <a:ext uri="{FF2B5EF4-FFF2-40B4-BE49-F238E27FC236}">
                <a16:creationId xmlns:a16="http://schemas.microsoft.com/office/drawing/2014/main" id="{CBFE0A67-2AFA-902B-87D2-0E17DF1AA7DB}"/>
              </a:ext>
            </a:extLst>
          </p:cNvPr>
          <p:cNvSpPr/>
          <p:nvPr/>
        </p:nvSpPr>
        <p:spPr>
          <a:xfrm>
            <a:off x="1948375" y="1732069"/>
            <a:ext cx="2236763" cy="270540"/>
          </a:xfrm>
          <a:prstGeom prst="homePlate">
            <a:avLst>
              <a:gd name="adj" fmla="val 191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23" b="1" dirty="0">
                <a:latin typeface="Meiryo UI" panose="020B0604030504040204" pitchFamily="50" charset="-128"/>
                <a:ea typeface="Meiryo UI" panose="020B0604030504040204" pitchFamily="50" charset="-128"/>
              </a:rPr>
              <a:t>　　　改造・改良</a:t>
            </a:r>
            <a:endParaRPr lang="en-US" altLang="ja-JP" sz="923" b="1"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B632CA39-32ED-8BA3-33FC-AAA672D43566}"/>
              </a:ext>
            </a:extLst>
          </p:cNvPr>
          <p:cNvSpPr txBox="1"/>
          <p:nvPr/>
        </p:nvSpPr>
        <p:spPr>
          <a:xfrm>
            <a:off x="4220721" y="1713791"/>
            <a:ext cx="1274722" cy="319446"/>
          </a:xfrm>
          <a:prstGeom prst="rect">
            <a:avLst/>
          </a:prstGeom>
          <a:noFill/>
        </p:spPr>
        <p:txBody>
          <a:bodyPr wrap="square" rtlCol="0">
            <a:spAutoFit/>
          </a:bodyPr>
          <a:lstStyle/>
          <a:p>
            <a:r>
              <a:rPr lang="en-US" altLang="ja-JP" sz="738" dirty="0">
                <a:latin typeface="Meiryo UI" panose="020B0604030504040204" pitchFamily="50" charset="-128"/>
                <a:ea typeface="Meiryo UI" panose="020B0604030504040204" pitchFamily="50" charset="-128"/>
              </a:rPr>
              <a:t>※ </a:t>
            </a:r>
            <a:r>
              <a:rPr lang="ja-JP" altLang="en-US" sz="738" dirty="0">
                <a:latin typeface="Meiryo UI" panose="020B0604030504040204" pitchFamily="50" charset="-128"/>
                <a:ea typeface="Meiryo UI" panose="020B0604030504040204" pitchFamily="50" charset="-128"/>
              </a:rPr>
              <a:t>完成した自動運転車両を</a:t>
            </a:r>
            <a:endParaRPr lang="en-US" altLang="ja-JP" sz="738" dirty="0">
              <a:latin typeface="Meiryo UI" panose="020B0604030504040204" pitchFamily="50" charset="-128"/>
              <a:ea typeface="Meiryo UI" panose="020B0604030504040204" pitchFamily="50" charset="-128"/>
            </a:endParaRPr>
          </a:p>
          <a:p>
            <a:r>
              <a:rPr lang="ja-JP" altLang="en-US" sz="738" dirty="0">
                <a:latin typeface="Meiryo UI" panose="020B0604030504040204" pitchFamily="50" charset="-128"/>
                <a:ea typeface="Meiryo UI" panose="020B0604030504040204" pitchFamily="50" charset="-128"/>
              </a:rPr>
              <a:t>　　順次、実証実験に投入</a:t>
            </a:r>
            <a:endParaRPr lang="en-US" altLang="ja-JP" sz="738" dirty="0">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7ADC67E4-CE0B-4DA0-C37B-CF6B909F5AA7}"/>
              </a:ext>
            </a:extLst>
          </p:cNvPr>
          <p:cNvSpPr txBox="1"/>
          <p:nvPr/>
        </p:nvSpPr>
        <p:spPr>
          <a:xfrm>
            <a:off x="1970593" y="3459331"/>
            <a:ext cx="2365632" cy="227113"/>
          </a:xfrm>
          <a:prstGeom prst="rect">
            <a:avLst/>
          </a:prstGeom>
          <a:noFill/>
        </p:spPr>
        <p:txBody>
          <a:bodyPr wrap="square" lIns="0" tIns="0" rIns="0" bIns="0" rtlCol="0">
            <a:spAutoFit/>
          </a:bodyPr>
          <a:lstStyle/>
          <a:p>
            <a:r>
              <a:rPr lang="en-US" altLang="ja-JP" sz="738" dirty="0">
                <a:latin typeface="Meiryo UI" panose="020B0604030504040204" pitchFamily="50" charset="-128"/>
                <a:ea typeface="Meiryo UI" panose="020B0604030504040204" pitchFamily="50" charset="-128"/>
              </a:rPr>
              <a:t>※</a:t>
            </a:r>
            <a:r>
              <a:rPr lang="ja-JP" altLang="en-US" sz="738" dirty="0">
                <a:latin typeface="Meiryo UI" panose="020B0604030504040204" pitchFamily="50" charset="-128"/>
                <a:ea typeface="Meiryo UI" panose="020B0604030504040204" pitchFamily="50" charset="-128"/>
              </a:rPr>
              <a:t>既設道路など可能なところから申請予定（第１期）</a:t>
            </a:r>
            <a:endParaRPr lang="en-US" altLang="ja-JP" sz="738" dirty="0">
              <a:latin typeface="Meiryo UI" panose="020B0604030504040204" pitchFamily="50" charset="-128"/>
              <a:ea typeface="Meiryo UI" panose="020B0604030504040204" pitchFamily="50" charset="-128"/>
            </a:endParaRPr>
          </a:p>
          <a:p>
            <a:r>
              <a:rPr lang="ja-JP" altLang="en-US" sz="738" dirty="0">
                <a:latin typeface="Meiryo UI" panose="020B0604030504040204" pitchFamily="50" charset="-128"/>
                <a:ea typeface="Meiryo UI" panose="020B0604030504040204" pitchFamily="50" charset="-128"/>
              </a:rPr>
              <a:t>　 新設道路等は道路工事完了後に申請予定（第２期）</a:t>
            </a:r>
            <a:endParaRPr lang="en-US" altLang="ja-JP" sz="738" dirty="0">
              <a:latin typeface="Meiryo UI" panose="020B0604030504040204" pitchFamily="50" charset="-128"/>
              <a:ea typeface="Meiryo UI" panose="020B0604030504040204" pitchFamily="50" charset="-128"/>
            </a:endParaRPr>
          </a:p>
        </p:txBody>
      </p:sp>
      <p:sp>
        <p:nvSpPr>
          <p:cNvPr id="89" name="テキスト ボックス 88">
            <a:extLst>
              <a:ext uri="{FF2B5EF4-FFF2-40B4-BE49-F238E27FC236}">
                <a16:creationId xmlns:a16="http://schemas.microsoft.com/office/drawing/2014/main" id="{18DC3ED2-9A34-DDFD-67C2-80D5EC247CCB}"/>
              </a:ext>
            </a:extLst>
          </p:cNvPr>
          <p:cNvSpPr txBox="1"/>
          <p:nvPr/>
        </p:nvSpPr>
        <p:spPr>
          <a:xfrm>
            <a:off x="4510263" y="4815251"/>
            <a:ext cx="1102168" cy="262892"/>
          </a:xfrm>
          <a:prstGeom prst="rect">
            <a:avLst/>
          </a:prstGeom>
          <a:noFill/>
        </p:spPr>
        <p:txBody>
          <a:bodyPr wrap="square" rtlCol="0">
            <a:spAutoFit/>
          </a:bodyPr>
          <a:lstStyle/>
          <a:p>
            <a:r>
              <a:rPr kumimoji="1" lang="ja-JP" altLang="en-US" sz="554" dirty="0">
                <a:latin typeface="Meiryo UI" panose="020B0604030504040204" pitchFamily="50" charset="-128"/>
                <a:ea typeface="Meiryo UI" panose="020B0604030504040204" pitchFamily="50" charset="-128"/>
              </a:rPr>
              <a:t>舗装補修に</a:t>
            </a:r>
            <a:endParaRPr kumimoji="1" lang="en-US" altLang="ja-JP" sz="554" dirty="0">
              <a:latin typeface="Meiryo UI" panose="020B0604030504040204" pitchFamily="50" charset="-128"/>
              <a:ea typeface="Meiryo UI" panose="020B0604030504040204" pitchFamily="50" charset="-128"/>
            </a:endParaRPr>
          </a:p>
          <a:p>
            <a:r>
              <a:rPr kumimoji="1" lang="ja-JP" altLang="en-US" sz="554" dirty="0">
                <a:latin typeface="Meiryo UI" panose="020B0604030504040204" pitchFamily="50" charset="-128"/>
                <a:ea typeface="Meiryo UI" panose="020B0604030504040204" pitchFamily="50" charset="-128"/>
              </a:rPr>
              <a:t>伴う再施工</a:t>
            </a:r>
          </a:p>
        </p:txBody>
      </p:sp>
      <p:cxnSp>
        <p:nvCxnSpPr>
          <p:cNvPr id="90" name="直線コネクタ 89">
            <a:extLst>
              <a:ext uri="{FF2B5EF4-FFF2-40B4-BE49-F238E27FC236}">
                <a16:creationId xmlns:a16="http://schemas.microsoft.com/office/drawing/2014/main" id="{95A33E7A-A0D1-6884-08C9-062615AB7B71}"/>
              </a:ext>
            </a:extLst>
          </p:cNvPr>
          <p:cNvCxnSpPr>
            <a:cxnSpLocks/>
            <a:stCxn id="47" idx="1"/>
          </p:cNvCxnSpPr>
          <p:nvPr/>
        </p:nvCxnSpPr>
        <p:spPr>
          <a:xfrm>
            <a:off x="4967456" y="4160902"/>
            <a:ext cx="0" cy="748905"/>
          </a:xfrm>
          <a:prstGeom prst="line">
            <a:avLst/>
          </a:prstGeom>
          <a:ln w="9525">
            <a:solidFill>
              <a:srgbClr val="00B050"/>
            </a:solidFill>
            <a:prstDash val="solid"/>
            <a:tailEnd type="triangle" w="sm" len="med"/>
          </a:ln>
        </p:spPr>
        <p:style>
          <a:lnRef idx="1">
            <a:schemeClr val="accent1"/>
          </a:lnRef>
          <a:fillRef idx="0">
            <a:schemeClr val="accent1"/>
          </a:fillRef>
          <a:effectRef idx="0">
            <a:schemeClr val="accent1"/>
          </a:effectRef>
          <a:fontRef idx="minor">
            <a:schemeClr val="tx1"/>
          </a:fontRef>
        </p:style>
      </p:cxnSp>
      <p:sp>
        <p:nvSpPr>
          <p:cNvPr id="106" name="ホームベース 14">
            <a:extLst>
              <a:ext uri="{FF2B5EF4-FFF2-40B4-BE49-F238E27FC236}">
                <a16:creationId xmlns:a16="http://schemas.microsoft.com/office/drawing/2014/main" id="{3971B094-BFED-1C4D-45C4-A8FD5E04E538}"/>
              </a:ext>
            </a:extLst>
          </p:cNvPr>
          <p:cNvSpPr/>
          <p:nvPr/>
        </p:nvSpPr>
        <p:spPr>
          <a:xfrm>
            <a:off x="6453892" y="2441512"/>
            <a:ext cx="977443" cy="539645"/>
          </a:xfrm>
          <a:prstGeom prst="homePlate">
            <a:avLst>
              <a:gd name="adj" fmla="val 1657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923" b="1" dirty="0">
              <a:latin typeface="Meiryo UI" panose="020B0604030504040204" pitchFamily="50" charset="-128"/>
              <a:ea typeface="Meiryo UI" panose="020B0604030504040204" pitchFamily="50" charset="-128"/>
            </a:endParaRPr>
          </a:p>
        </p:txBody>
      </p:sp>
      <p:sp>
        <p:nvSpPr>
          <p:cNvPr id="118" name="星: 5 pt 117">
            <a:extLst>
              <a:ext uri="{FF2B5EF4-FFF2-40B4-BE49-F238E27FC236}">
                <a16:creationId xmlns:a16="http://schemas.microsoft.com/office/drawing/2014/main" id="{3D20D734-8058-BE44-D842-E38C604F25FE}"/>
              </a:ext>
            </a:extLst>
          </p:cNvPr>
          <p:cNvSpPr/>
          <p:nvPr/>
        </p:nvSpPr>
        <p:spPr>
          <a:xfrm>
            <a:off x="2975421" y="5187069"/>
            <a:ext cx="175846" cy="1494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6"/>
          </a:p>
        </p:txBody>
      </p:sp>
      <p:sp>
        <p:nvSpPr>
          <p:cNvPr id="67" name="テキスト ボックス 66">
            <a:extLst>
              <a:ext uri="{FF2B5EF4-FFF2-40B4-BE49-F238E27FC236}">
                <a16:creationId xmlns:a16="http://schemas.microsoft.com/office/drawing/2014/main" id="{467197F7-A96F-6ED9-6C32-FE8768457109}"/>
              </a:ext>
            </a:extLst>
          </p:cNvPr>
          <p:cNvSpPr txBox="1"/>
          <p:nvPr/>
        </p:nvSpPr>
        <p:spPr>
          <a:xfrm>
            <a:off x="2494492" y="2065913"/>
            <a:ext cx="3221274" cy="340671"/>
          </a:xfrm>
          <a:prstGeom prst="rect">
            <a:avLst/>
          </a:prstGeom>
          <a:noFill/>
        </p:spPr>
        <p:txBody>
          <a:bodyPr wrap="square" lIns="0" tIns="0" rIns="0" bIns="0" rtlCol="0">
            <a:spAutoFit/>
          </a:bodyPr>
          <a:lstStyle/>
          <a:p>
            <a:r>
              <a:rPr lang="en-US" altLang="ja-JP" sz="738" b="1" dirty="0">
                <a:latin typeface="Meiryo UI" panose="020B0604030504040204" pitchFamily="50" charset="-128"/>
                <a:ea typeface="Meiryo UI" panose="020B0604030504040204" pitchFamily="50" charset="-128"/>
              </a:rPr>
              <a:t>※</a:t>
            </a:r>
            <a:r>
              <a:rPr lang="ja-JP" altLang="en-US" sz="738" b="1" dirty="0">
                <a:latin typeface="Meiryo UI" panose="020B0604030504040204" pitchFamily="50" charset="-128"/>
                <a:ea typeface="Meiryo UI" panose="020B0604030504040204" pitchFamily="50" charset="-128"/>
              </a:rPr>
              <a:t>実証走行①：既設道路など走行可能なルートで実施</a:t>
            </a:r>
            <a:endParaRPr lang="en-US" altLang="ja-JP" sz="738" b="1" dirty="0">
              <a:latin typeface="Meiryo UI" panose="020B0604030504040204" pitchFamily="50" charset="-128"/>
              <a:ea typeface="Meiryo UI" panose="020B0604030504040204" pitchFamily="50" charset="-128"/>
            </a:endParaRPr>
          </a:p>
          <a:p>
            <a:r>
              <a:rPr lang="en-US" altLang="ja-JP" sz="738" b="1" dirty="0">
                <a:latin typeface="Meiryo UI" panose="020B0604030504040204" pitchFamily="50" charset="-128"/>
                <a:ea typeface="Meiryo UI" panose="020B0604030504040204" pitchFamily="50" charset="-128"/>
              </a:rPr>
              <a:t>※</a:t>
            </a:r>
            <a:r>
              <a:rPr lang="ja-JP" altLang="en-US" sz="738" b="1" dirty="0">
                <a:latin typeface="Meiryo UI" panose="020B0604030504040204" pitchFamily="50" charset="-128"/>
                <a:ea typeface="Meiryo UI" panose="020B0604030504040204" pitchFamily="50" charset="-128"/>
              </a:rPr>
              <a:t>実証走行②：スマートポールを活用し、既存道路など走行可能なルートで実施</a:t>
            </a:r>
            <a:endParaRPr lang="en-US" altLang="ja-JP" sz="738" b="1" dirty="0">
              <a:latin typeface="Meiryo UI" panose="020B0604030504040204" pitchFamily="50" charset="-128"/>
              <a:ea typeface="Meiryo UI" panose="020B0604030504040204" pitchFamily="50" charset="-128"/>
            </a:endParaRPr>
          </a:p>
          <a:p>
            <a:r>
              <a:rPr lang="en-US" altLang="ja-JP" sz="738" b="1" dirty="0">
                <a:latin typeface="Meiryo UI" panose="020B0604030504040204" pitchFamily="50" charset="-128"/>
                <a:ea typeface="Meiryo UI" panose="020B0604030504040204" pitchFamily="50" charset="-128"/>
              </a:rPr>
              <a:t>※</a:t>
            </a:r>
            <a:r>
              <a:rPr lang="ja-JP" altLang="en-US" sz="738" b="1" dirty="0">
                <a:latin typeface="Meiryo UI" panose="020B0604030504040204" pitchFamily="50" charset="-128"/>
                <a:ea typeface="Meiryo UI" panose="020B0604030504040204" pitchFamily="50" charset="-128"/>
              </a:rPr>
              <a:t>実証走行③：万博時の走行ルートで実施</a:t>
            </a:r>
            <a:endParaRPr lang="en-US" altLang="ja-JP" sz="738" b="1" dirty="0">
              <a:latin typeface="Meiryo UI" panose="020B0604030504040204" pitchFamily="50" charset="-128"/>
              <a:ea typeface="Meiryo UI" panose="020B0604030504040204" pitchFamily="50" charset="-128"/>
            </a:endParaRPr>
          </a:p>
        </p:txBody>
      </p:sp>
      <p:sp>
        <p:nvSpPr>
          <p:cNvPr id="85" name="テキスト ボックス 84">
            <a:extLst>
              <a:ext uri="{FF2B5EF4-FFF2-40B4-BE49-F238E27FC236}">
                <a16:creationId xmlns:a16="http://schemas.microsoft.com/office/drawing/2014/main" id="{E156DDC7-6DBE-7455-A56C-75D7EA3DB9E4}"/>
              </a:ext>
            </a:extLst>
          </p:cNvPr>
          <p:cNvSpPr txBox="1"/>
          <p:nvPr/>
        </p:nvSpPr>
        <p:spPr>
          <a:xfrm>
            <a:off x="4788715" y="4975488"/>
            <a:ext cx="489558" cy="177613"/>
          </a:xfrm>
          <a:prstGeom prst="rect">
            <a:avLst/>
          </a:prstGeom>
          <a:noFill/>
        </p:spPr>
        <p:txBody>
          <a:bodyPr wrap="square" rtlCol="0">
            <a:spAutoFit/>
          </a:bodyPr>
          <a:lstStyle/>
          <a:p>
            <a:r>
              <a:rPr kumimoji="1" lang="ja-JP" altLang="en-US" sz="554" dirty="0">
                <a:latin typeface="Meiryo UI" panose="020B0604030504040204" pitchFamily="50" charset="-128"/>
                <a:ea typeface="Meiryo UI" panose="020B0604030504040204" pitchFamily="50" charset="-128"/>
              </a:rPr>
              <a:t>１月予定</a:t>
            </a:r>
          </a:p>
        </p:txBody>
      </p:sp>
      <p:sp>
        <p:nvSpPr>
          <p:cNvPr id="86" name="テキスト ボックス 85">
            <a:extLst>
              <a:ext uri="{FF2B5EF4-FFF2-40B4-BE49-F238E27FC236}">
                <a16:creationId xmlns:a16="http://schemas.microsoft.com/office/drawing/2014/main" id="{BBA54694-17BB-067A-2C74-A09F878E531C}"/>
              </a:ext>
            </a:extLst>
          </p:cNvPr>
          <p:cNvSpPr txBox="1"/>
          <p:nvPr/>
        </p:nvSpPr>
        <p:spPr>
          <a:xfrm>
            <a:off x="3846667" y="5363100"/>
            <a:ext cx="489558" cy="177613"/>
          </a:xfrm>
          <a:prstGeom prst="rect">
            <a:avLst/>
          </a:prstGeom>
          <a:noFill/>
        </p:spPr>
        <p:txBody>
          <a:bodyPr wrap="square" rtlCol="0">
            <a:spAutoFit/>
          </a:bodyPr>
          <a:lstStyle/>
          <a:p>
            <a:r>
              <a:rPr kumimoji="1" lang="en-US" altLang="ja-JP" sz="554" dirty="0">
                <a:latin typeface="Meiryo UI" panose="020B0604030504040204" pitchFamily="50" charset="-128"/>
                <a:ea typeface="Meiryo UI" panose="020B0604030504040204" pitchFamily="50" charset="-128"/>
              </a:rPr>
              <a:t>10</a:t>
            </a:r>
            <a:r>
              <a:rPr kumimoji="1" lang="ja-JP" altLang="en-US" sz="554" dirty="0">
                <a:latin typeface="Meiryo UI" panose="020B0604030504040204" pitchFamily="50" charset="-128"/>
                <a:ea typeface="Meiryo UI" panose="020B0604030504040204" pitchFamily="50" charset="-128"/>
              </a:rPr>
              <a:t>月予定</a:t>
            </a:r>
          </a:p>
        </p:txBody>
      </p:sp>
      <p:sp>
        <p:nvSpPr>
          <p:cNvPr id="127" name="テキスト ボックス 126">
            <a:extLst>
              <a:ext uri="{FF2B5EF4-FFF2-40B4-BE49-F238E27FC236}">
                <a16:creationId xmlns:a16="http://schemas.microsoft.com/office/drawing/2014/main" id="{5F41FE92-FB15-AC83-7421-8A48245A4829}"/>
              </a:ext>
            </a:extLst>
          </p:cNvPr>
          <p:cNvSpPr txBox="1"/>
          <p:nvPr/>
        </p:nvSpPr>
        <p:spPr>
          <a:xfrm>
            <a:off x="4795191" y="5249315"/>
            <a:ext cx="489558" cy="177613"/>
          </a:xfrm>
          <a:prstGeom prst="rect">
            <a:avLst/>
          </a:prstGeom>
          <a:noFill/>
        </p:spPr>
        <p:txBody>
          <a:bodyPr wrap="square" rtlCol="0">
            <a:spAutoFit/>
          </a:bodyPr>
          <a:lstStyle/>
          <a:p>
            <a:r>
              <a:rPr kumimoji="1" lang="ja-JP" altLang="en-US" sz="554" dirty="0">
                <a:latin typeface="Meiryo UI" panose="020B0604030504040204" pitchFamily="50" charset="-128"/>
                <a:ea typeface="Meiryo UI" panose="020B0604030504040204" pitchFamily="50" charset="-128"/>
              </a:rPr>
              <a:t>１月予定</a:t>
            </a:r>
          </a:p>
        </p:txBody>
      </p:sp>
      <p:sp>
        <p:nvSpPr>
          <p:cNvPr id="128" name="テキスト ボックス 127">
            <a:extLst>
              <a:ext uri="{FF2B5EF4-FFF2-40B4-BE49-F238E27FC236}">
                <a16:creationId xmlns:a16="http://schemas.microsoft.com/office/drawing/2014/main" id="{BB041642-B5C4-E235-AC30-7BF02817618B}"/>
              </a:ext>
            </a:extLst>
          </p:cNvPr>
          <p:cNvSpPr txBox="1"/>
          <p:nvPr/>
        </p:nvSpPr>
        <p:spPr>
          <a:xfrm>
            <a:off x="4511613" y="5065748"/>
            <a:ext cx="566356" cy="262892"/>
          </a:xfrm>
          <a:prstGeom prst="rect">
            <a:avLst/>
          </a:prstGeom>
          <a:noFill/>
        </p:spPr>
        <p:txBody>
          <a:bodyPr wrap="square" rtlCol="0">
            <a:spAutoFit/>
          </a:bodyPr>
          <a:lstStyle/>
          <a:p>
            <a:r>
              <a:rPr kumimoji="1" lang="ja-JP" altLang="en-US" sz="554" dirty="0">
                <a:latin typeface="Meiryo UI" panose="020B0604030504040204" pitchFamily="50" charset="-128"/>
                <a:ea typeface="Meiryo UI" panose="020B0604030504040204" pitchFamily="50" charset="-128"/>
              </a:rPr>
              <a:t>信号改良に</a:t>
            </a:r>
            <a:endParaRPr kumimoji="1" lang="en-US" altLang="ja-JP" sz="554" dirty="0">
              <a:latin typeface="Meiryo UI" panose="020B0604030504040204" pitchFamily="50" charset="-128"/>
              <a:ea typeface="Meiryo UI" panose="020B0604030504040204" pitchFamily="50" charset="-128"/>
            </a:endParaRPr>
          </a:p>
          <a:p>
            <a:r>
              <a:rPr kumimoji="1" lang="ja-JP" altLang="en-US" sz="554" dirty="0">
                <a:latin typeface="Meiryo UI" panose="020B0604030504040204" pitchFamily="50" charset="-128"/>
                <a:ea typeface="Meiryo UI" panose="020B0604030504040204" pitchFamily="50" charset="-128"/>
              </a:rPr>
              <a:t>伴う再施工</a:t>
            </a:r>
          </a:p>
        </p:txBody>
      </p:sp>
      <p:sp>
        <p:nvSpPr>
          <p:cNvPr id="4" name="ホームベース 14">
            <a:extLst>
              <a:ext uri="{FF2B5EF4-FFF2-40B4-BE49-F238E27FC236}">
                <a16:creationId xmlns:a16="http://schemas.microsoft.com/office/drawing/2014/main" id="{39792213-B5F1-C53D-F665-2B6568D90C2F}"/>
              </a:ext>
            </a:extLst>
          </p:cNvPr>
          <p:cNvSpPr/>
          <p:nvPr/>
        </p:nvSpPr>
        <p:spPr>
          <a:xfrm>
            <a:off x="3031680" y="3110034"/>
            <a:ext cx="2178427" cy="287278"/>
          </a:xfrm>
          <a:prstGeom prst="homePlate">
            <a:avLst>
              <a:gd name="adj" fmla="val 46084"/>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23" b="1" dirty="0">
                <a:latin typeface="Meiryo UI" panose="020B0604030504040204" pitchFamily="50" charset="-128"/>
                <a:ea typeface="Meiryo UI" panose="020B0604030504040204" pitchFamily="50" charset="-128"/>
              </a:rPr>
              <a:t>第１期 </a:t>
            </a:r>
            <a:r>
              <a:rPr kumimoji="1" lang="en-US" altLang="ja-JP" sz="923" b="1" dirty="0">
                <a:latin typeface="Meiryo UI" panose="020B0604030504040204" pitchFamily="50" charset="-128"/>
                <a:ea typeface="Meiryo UI" panose="020B0604030504040204" pitchFamily="50" charset="-128"/>
              </a:rPr>
              <a:t>Lv4</a:t>
            </a:r>
            <a:r>
              <a:rPr kumimoji="1" lang="ja-JP" altLang="en-US" sz="923" b="1" dirty="0">
                <a:latin typeface="Meiryo UI" panose="020B0604030504040204" pitchFamily="50" charset="-128"/>
                <a:ea typeface="Meiryo UI" panose="020B0604030504040204" pitchFamily="50" charset="-128"/>
              </a:rPr>
              <a:t>申請手続き</a:t>
            </a:r>
          </a:p>
        </p:txBody>
      </p:sp>
      <p:sp>
        <p:nvSpPr>
          <p:cNvPr id="6" name="ホームベース 14">
            <a:extLst>
              <a:ext uri="{FF2B5EF4-FFF2-40B4-BE49-F238E27FC236}">
                <a16:creationId xmlns:a16="http://schemas.microsoft.com/office/drawing/2014/main" id="{E5EE9659-76ED-4282-EADF-A754EB0F389B}"/>
              </a:ext>
            </a:extLst>
          </p:cNvPr>
          <p:cNvSpPr/>
          <p:nvPr/>
        </p:nvSpPr>
        <p:spPr>
          <a:xfrm>
            <a:off x="5572297" y="3122777"/>
            <a:ext cx="895879" cy="285760"/>
          </a:xfrm>
          <a:prstGeom prst="homePlate">
            <a:avLst>
              <a:gd name="adj" fmla="val 3711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923" b="1" dirty="0">
                <a:latin typeface="Meiryo UI" panose="020B0604030504040204" pitchFamily="50" charset="-128"/>
                <a:ea typeface="Meiryo UI" panose="020B0604030504040204" pitchFamily="50" charset="-128"/>
              </a:rPr>
              <a:t>第</a:t>
            </a:r>
            <a:r>
              <a:rPr kumimoji="1" lang="en-US" altLang="ja-JP" sz="923" b="1" dirty="0">
                <a:latin typeface="Meiryo UI" panose="020B0604030504040204" pitchFamily="50" charset="-128"/>
                <a:ea typeface="Meiryo UI" panose="020B0604030504040204" pitchFamily="50" charset="-128"/>
              </a:rPr>
              <a:t>2</a:t>
            </a:r>
            <a:r>
              <a:rPr kumimoji="1" lang="ja-JP" altLang="en-US" sz="923" b="1" dirty="0">
                <a:latin typeface="Meiryo UI" panose="020B0604030504040204" pitchFamily="50" charset="-128"/>
                <a:ea typeface="Meiryo UI" panose="020B0604030504040204" pitchFamily="50" charset="-128"/>
              </a:rPr>
              <a:t>期　</a:t>
            </a:r>
            <a:r>
              <a:rPr kumimoji="1" lang="en-US" altLang="ja-JP" sz="923" b="1" dirty="0">
                <a:latin typeface="Meiryo UI" panose="020B0604030504040204" pitchFamily="50" charset="-128"/>
                <a:ea typeface="Meiryo UI" panose="020B0604030504040204" pitchFamily="50" charset="-128"/>
              </a:rPr>
              <a:t>Lv4</a:t>
            </a:r>
          </a:p>
          <a:p>
            <a:pPr algn="ctr"/>
            <a:r>
              <a:rPr kumimoji="1" lang="ja-JP" altLang="en-US" sz="923" b="1" dirty="0">
                <a:latin typeface="Meiryo UI" panose="020B0604030504040204" pitchFamily="50" charset="-128"/>
                <a:ea typeface="Meiryo UI" panose="020B0604030504040204" pitchFamily="50" charset="-128"/>
              </a:rPr>
              <a:t>申請手続き</a:t>
            </a:r>
          </a:p>
        </p:txBody>
      </p:sp>
      <p:sp>
        <p:nvSpPr>
          <p:cNvPr id="44" name="テキスト ボックス 43">
            <a:extLst>
              <a:ext uri="{FF2B5EF4-FFF2-40B4-BE49-F238E27FC236}">
                <a16:creationId xmlns:a16="http://schemas.microsoft.com/office/drawing/2014/main" id="{B3E500DB-3392-7C00-3226-5BBE13D2DDD0}"/>
              </a:ext>
            </a:extLst>
          </p:cNvPr>
          <p:cNvSpPr txBox="1"/>
          <p:nvPr/>
        </p:nvSpPr>
        <p:spPr>
          <a:xfrm>
            <a:off x="5869046" y="2117778"/>
            <a:ext cx="2703498" cy="227113"/>
          </a:xfrm>
          <a:prstGeom prst="rect">
            <a:avLst/>
          </a:prstGeom>
          <a:noFill/>
        </p:spPr>
        <p:txBody>
          <a:bodyPr wrap="square" lIns="0" tIns="0" rIns="0" bIns="0" rtlCol="0">
            <a:spAutoFit/>
          </a:bodyPr>
          <a:lstStyle/>
          <a:p>
            <a:r>
              <a:rPr lang="en-US" altLang="ja-JP" sz="738" b="1" dirty="0">
                <a:latin typeface="Meiryo UI" panose="020B0604030504040204" pitchFamily="50" charset="-128"/>
                <a:ea typeface="Meiryo UI" panose="020B0604030504040204" pitchFamily="50" charset="-128"/>
              </a:rPr>
              <a:t>※</a:t>
            </a:r>
            <a:r>
              <a:rPr lang="ja-JP" altLang="en-US" sz="738" b="1" dirty="0">
                <a:latin typeface="Meiryo UI" panose="020B0604030504040204" pitchFamily="50" charset="-128"/>
                <a:ea typeface="Meiryo UI" panose="020B0604030504040204" pitchFamily="50" charset="-128"/>
              </a:rPr>
              <a:t>自動運転①：一部ルートをレベル４、その他をレベル２で走行</a:t>
            </a:r>
            <a:endParaRPr lang="en-US" altLang="ja-JP" sz="738" b="1" dirty="0">
              <a:latin typeface="Meiryo UI" panose="020B0604030504040204" pitchFamily="50" charset="-128"/>
              <a:ea typeface="Meiryo UI" panose="020B0604030504040204" pitchFamily="50" charset="-128"/>
            </a:endParaRPr>
          </a:p>
          <a:p>
            <a:r>
              <a:rPr lang="en-US" altLang="ja-JP" sz="738" b="1" dirty="0">
                <a:latin typeface="Meiryo UI" panose="020B0604030504040204" pitchFamily="50" charset="-128"/>
                <a:ea typeface="Meiryo UI" panose="020B0604030504040204" pitchFamily="50" charset="-128"/>
              </a:rPr>
              <a:t>※</a:t>
            </a:r>
            <a:r>
              <a:rPr lang="ja-JP" altLang="en-US" sz="738" b="1" dirty="0">
                <a:latin typeface="Meiryo UI" panose="020B0604030504040204" pitchFamily="50" charset="-128"/>
                <a:ea typeface="Meiryo UI" panose="020B0604030504040204" pitchFamily="50" charset="-128"/>
              </a:rPr>
              <a:t>自動運転②：全区間をレベル４で走行</a:t>
            </a:r>
            <a:endParaRPr lang="en-US" altLang="ja-JP" sz="738" b="1" dirty="0">
              <a:latin typeface="Meiryo UI" panose="020B0604030504040204" pitchFamily="50" charset="-128"/>
              <a:ea typeface="Meiryo UI" panose="020B0604030504040204" pitchFamily="50" charset="-128"/>
            </a:endParaRPr>
          </a:p>
        </p:txBody>
      </p:sp>
      <p:sp>
        <p:nvSpPr>
          <p:cNvPr id="45" name="星: 5 pt 44">
            <a:extLst>
              <a:ext uri="{FF2B5EF4-FFF2-40B4-BE49-F238E27FC236}">
                <a16:creationId xmlns:a16="http://schemas.microsoft.com/office/drawing/2014/main" id="{FFB4249E-E0CC-40FF-CEC6-8C8EE7853EF4}"/>
              </a:ext>
            </a:extLst>
          </p:cNvPr>
          <p:cNvSpPr/>
          <p:nvPr/>
        </p:nvSpPr>
        <p:spPr>
          <a:xfrm>
            <a:off x="4199307" y="5458443"/>
            <a:ext cx="122862" cy="1195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6"/>
          </a:p>
        </p:txBody>
      </p:sp>
      <p:sp>
        <p:nvSpPr>
          <p:cNvPr id="51" name="星: 5 pt 50">
            <a:extLst>
              <a:ext uri="{FF2B5EF4-FFF2-40B4-BE49-F238E27FC236}">
                <a16:creationId xmlns:a16="http://schemas.microsoft.com/office/drawing/2014/main" id="{C8C50011-6A34-8789-69E0-DEE6F1D9AE70}"/>
              </a:ext>
            </a:extLst>
          </p:cNvPr>
          <p:cNvSpPr/>
          <p:nvPr/>
        </p:nvSpPr>
        <p:spPr>
          <a:xfrm>
            <a:off x="4931173" y="5143135"/>
            <a:ext cx="130173" cy="11911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6"/>
          </a:p>
        </p:txBody>
      </p:sp>
      <p:sp>
        <p:nvSpPr>
          <p:cNvPr id="52" name="星: 5 pt 51">
            <a:extLst>
              <a:ext uri="{FF2B5EF4-FFF2-40B4-BE49-F238E27FC236}">
                <a16:creationId xmlns:a16="http://schemas.microsoft.com/office/drawing/2014/main" id="{37219B57-0404-C0E5-8555-BF3866044C23}"/>
              </a:ext>
            </a:extLst>
          </p:cNvPr>
          <p:cNvSpPr/>
          <p:nvPr/>
        </p:nvSpPr>
        <p:spPr>
          <a:xfrm>
            <a:off x="4932642" y="4862278"/>
            <a:ext cx="128703" cy="1197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6"/>
          </a:p>
        </p:txBody>
      </p:sp>
      <p:cxnSp>
        <p:nvCxnSpPr>
          <p:cNvPr id="63" name="直線コネクタ 62">
            <a:extLst>
              <a:ext uri="{FF2B5EF4-FFF2-40B4-BE49-F238E27FC236}">
                <a16:creationId xmlns:a16="http://schemas.microsoft.com/office/drawing/2014/main" id="{118A68C2-2D76-D020-4F01-EEE2FD0468CD}"/>
              </a:ext>
            </a:extLst>
          </p:cNvPr>
          <p:cNvCxnSpPr>
            <a:cxnSpLocks/>
          </p:cNvCxnSpPr>
          <p:nvPr/>
        </p:nvCxnSpPr>
        <p:spPr>
          <a:xfrm flipV="1">
            <a:off x="5210106" y="2981157"/>
            <a:ext cx="0" cy="265184"/>
          </a:xfrm>
          <a:prstGeom prst="line">
            <a:avLst/>
          </a:prstGeom>
          <a:ln w="19050">
            <a:solidFill>
              <a:schemeClr val="accent2"/>
            </a:solidFill>
            <a:prstDash val="dash"/>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1DE06BCD-0320-FFF7-79D1-77210CC99447}"/>
              </a:ext>
            </a:extLst>
          </p:cNvPr>
          <p:cNvCxnSpPr>
            <a:cxnSpLocks/>
          </p:cNvCxnSpPr>
          <p:nvPr/>
        </p:nvCxnSpPr>
        <p:spPr>
          <a:xfrm flipV="1">
            <a:off x="6468175" y="2995347"/>
            <a:ext cx="0" cy="313332"/>
          </a:xfrm>
          <a:prstGeom prst="line">
            <a:avLst/>
          </a:prstGeom>
          <a:ln w="19050">
            <a:solidFill>
              <a:schemeClr val="accent1"/>
            </a:solidFill>
            <a:prstDash val="dash"/>
            <a:tailEnd type="triangle" w="med" len="med"/>
          </a:ln>
        </p:spPr>
        <p:style>
          <a:lnRef idx="1">
            <a:schemeClr val="accent1"/>
          </a:lnRef>
          <a:fillRef idx="0">
            <a:schemeClr val="accent1"/>
          </a:fillRef>
          <a:effectRef idx="0">
            <a:schemeClr val="accent1"/>
          </a:effectRef>
          <a:fontRef idx="minor">
            <a:schemeClr val="tx1"/>
          </a:fontRef>
        </p:style>
      </p:cxnSp>
      <p:sp>
        <p:nvSpPr>
          <p:cNvPr id="105" name="ホームベース 14">
            <a:extLst>
              <a:ext uri="{FF2B5EF4-FFF2-40B4-BE49-F238E27FC236}">
                <a16:creationId xmlns:a16="http://schemas.microsoft.com/office/drawing/2014/main" id="{7A6D7E2F-7AF6-7FAA-A815-582756B7B63A}"/>
              </a:ext>
            </a:extLst>
          </p:cNvPr>
          <p:cNvSpPr/>
          <p:nvPr/>
        </p:nvSpPr>
        <p:spPr>
          <a:xfrm>
            <a:off x="5210108" y="2448060"/>
            <a:ext cx="1236042" cy="521531"/>
          </a:xfrm>
          <a:prstGeom prst="homePlate">
            <a:avLst>
              <a:gd name="adj" fmla="val 14044"/>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23" b="1" dirty="0">
                <a:latin typeface="Meiryo UI" panose="020B0604030504040204" pitchFamily="50" charset="-128"/>
                <a:ea typeface="Meiryo UI" panose="020B0604030504040204" pitchFamily="50" charset="-128"/>
              </a:rPr>
              <a:t>　　　　　　　</a:t>
            </a:r>
          </a:p>
        </p:txBody>
      </p:sp>
      <p:cxnSp>
        <p:nvCxnSpPr>
          <p:cNvPr id="23" name="直線コネクタ 22">
            <a:extLst>
              <a:ext uri="{FF2B5EF4-FFF2-40B4-BE49-F238E27FC236}">
                <a16:creationId xmlns:a16="http://schemas.microsoft.com/office/drawing/2014/main" id="{145C0D8F-2023-2EE6-228F-B5AD009F4978}"/>
              </a:ext>
            </a:extLst>
          </p:cNvPr>
          <p:cNvCxnSpPr>
            <a:cxnSpLocks/>
          </p:cNvCxnSpPr>
          <p:nvPr/>
        </p:nvCxnSpPr>
        <p:spPr>
          <a:xfrm>
            <a:off x="3584984" y="2694235"/>
            <a:ext cx="0" cy="415799"/>
          </a:xfrm>
          <a:prstGeom prst="line">
            <a:avLst/>
          </a:prstGeom>
          <a:ln w="19050">
            <a:solidFill>
              <a:schemeClr val="accent1"/>
            </a:solidFill>
            <a:prstDash val="dash"/>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B0D5B0EB-EB2C-C970-B6EA-2A787C203057}"/>
              </a:ext>
            </a:extLst>
          </p:cNvPr>
          <p:cNvCxnSpPr>
            <a:cxnSpLocks/>
          </p:cNvCxnSpPr>
          <p:nvPr/>
        </p:nvCxnSpPr>
        <p:spPr>
          <a:xfrm>
            <a:off x="5572297" y="2663379"/>
            <a:ext cx="0" cy="474690"/>
          </a:xfrm>
          <a:prstGeom prst="line">
            <a:avLst/>
          </a:prstGeom>
          <a:ln w="19050">
            <a:solidFill>
              <a:schemeClr val="accent1"/>
            </a:solidFill>
            <a:prstDash val="dash"/>
            <a:tailEnd type="triangle" w="med" len="med"/>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62800D31-0941-844E-4B1C-B13F840A1A24}"/>
              </a:ext>
            </a:extLst>
          </p:cNvPr>
          <p:cNvSpPr txBox="1"/>
          <p:nvPr/>
        </p:nvSpPr>
        <p:spPr>
          <a:xfrm flipH="1">
            <a:off x="445668" y="5692546"/>
            <a:ext cx="6391101" cy="266291"/>
          </a:xfrm>
          <a:prstGeom prst="rect">
            <a:avLst/>
          </a:prstGeom>
          <a:noFill/>
        </p:spPr>
        <p:txBody>
          <a:bodyPr wrap="square" rtlCol="0">
            <a:spAutoFit/>
          </a:bodyPr>
          <a:lstStyle/>
          <a:p>
            <a:pPr>
              <a:lnSpc>
                <a:spcPct val="120000"/>
              </a:lnSpc>
              <a:tabLst>
                <a:tab pos="910027" algn="l"/>
                <a:tab pos="1242677" algn="l"/>
              </a:tabLst>
            </a:pPr>
            <a:r>
              <a:rPr kumimoji="1" lang="en-US" altLang="ja-JP" sz="1108" dirty="0">
                <a:latin typeface="BIZ UDPゴシック" panose="020B0400000000000000" pitchFamily="50" charset="-128"/>
                <a:ea typeface="BIZ UDPゴシック" panose="020B0400000000000000" pitchFamily="50" charset="-128"/>
              </a:rPr>
              <a:t>※</a:t>
            </a:r>
            <a:r>
              <a:rPr kumimoji="1" lang="ja-JP" altLang="en-US" sz="1108" dirty="0">
                <a:latin typeface="BIZ UDPゴシック" panose="020B0400000000000000" pitchFamily="50" charset="-128"/>
                <a:ea typeface="BIZ UDPゴシック" panose="020B0400000000000000" pitchFamily="50" charset="-128"/>
              </a:rPr>
              <a:t>自動運転車両については遠隔監視室より監視を実施</a:t>
            </a:r>
          </a:p>
        </p:txBody>
      </p:sp>
      <p:sp>
        <p:nvSpPr>
          <p:cNvPr id="12" name="テキスト ボックス 11">
            <a:extLst>
              <a:ext uri="{FF2B5EF4-FFF2-40B4-BE49-F238E27FC236}">
                <a16:creationId xmlns:a16="http://schemas.microsoft.com/office/drawing/2014/main" id="{96230170-6B36-9CDA-B858-C7D9A6D3187A}"/>
              </a:ext>
            </a:extLst>
          </p:cNvPr>
          <p:cNvSpPr txBox="1"/>
          <p:nvPr/>
        </p:nvSpPr>
        <p:spPr>
          <a:xfrm>
            <a:off x="5033495" y="3154238"/>
            <a:ext cx="419227" cy="205890"/>
          </a:xfrm>
          <a:prstGeom prst="rect">
            <a:avLst/>
          </a:prstGeom>
          <a:noFill/>
        </p:spPr>
        <p:txBody>
          <a:bodyPr wrap="square" rtlCol="0">
            <a:spAutoFit/>
          </a:bodyPr>
          <a:lstStyle/>
          <a:p>
            <a:r>
              <a:rPr lang="ja-JP" altLang="en-US" sz="738" b="1" dirty="0">
                <a:latin typeface="Meiryo UI" panose="020B0604030504040204" pitchFamily="50" charset="-128"/>
                <a:ea typeface="Meiryo UI" panose="020B0604030504040204" pitchFamily="50" charset="-128"/>
              </a:rPr>
              <a:t>認可</a:t>
            </a:r>
            <a:endParaRPr lang="en-US" altLang="ja-JP" sz="738" b="1"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2E2328EE-DB9A-3C26-C950-7D0D9112C5B6}"/>
              </a:ext>
            </a:extLst>
          </p:cNvPr>
          <p:cNvSpPr txBox="1"/>
          <p:nvPr/>
        </p:nvSpPr>
        <p:spPr>
          <a:xfrm>
            <a:off x="6317683" y="3154238"/>
            <a:ext cx="419227" cy="205890"/>
          </a:xfrm>
          <a:prstGeom prst="rect">
            <a:avLst/>
          </a:prstGeom>
          <a:noFill/>
        </p:spPr>
        <p:txBody>
          <a:bodyPr wrap="square" rtlCol="0">
            <a:spAutoFit/>
          </a:bodyPr>
          <a:lstStyle/>
          <a:p>
            <a:r>
              <a:rPr lang="ja-JP" altLang="en-US" sz="738" b="1" dirty="0">
                <a:latin typeface="Meiryo UI" panose="020B0604030504040204" pitchFamily="50" charset="-128"/>
                <a:ea typeface="Meiryo UI" panose="020B0604030504040204" pitchFamily="50" charset="-128"/>
              </a:rPr>
              <a:t>認可</a:t>
            </a:r>
            <a:endParaRPr lang="en-US" altLang="ja-JP" sz="738" b="1"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97292F66-A655-DD94-DD05-E81653A31E7B}"/>
              </a:ext>
            </a:extLst>
          </p:cNvPr>
          <p:cNvSpPr txBox="1"/>
          <p:nvPr/>
        </p:nvSpPr>
        <p:spPr>
          <a:xfrm>
            <a:off x="5225592" y="2665914"/>
            <a:ext cx="1133268" cy="347916"/>
          </a:xfrm>
          <a:prstGeom prst="rect">
            <a:avLst/>
          </a:prstGeom>
          <a:noFill/>
        </p:spPr>
        <p:txBody>
          <a:bodyPr wrap="square" rtlCol="0">
            <a:spAutoFit/>
          </a:bodyPr>
          <a:lstStyle/>
          <a:p>
            <a:pPr algn="ctr"/>
            <a:r>
              <a:rPr kumimoji="1" lang="ja-JP" altLang="en-US" sz="923" b="1" dirty="0">
                <a:solidFill>
                  <a:schemeClr val="bg1"/>
                </a:solidFill>
                <a:latin typeface="Meiryo UI" panose="020B0604030504040204" pitchFamily="50" charset="-128"/>
                <a:ea typeface="Meiryo UI" panose="020B0604030504040204" pitchFamily="50" charset="-128"/>
              </a:rPr>
              <a:t>自動運転①</a:t>
            </a:r>
            <a:endParaRPr kumimoji="1" lang="en-US" altLang="ja-JP" sz="923" b="1" dirty="0">
              <a:solidFill>
                <a:schemeClr val="bg1"/>
              </a:solidFill>
              <a:latin typeface="Meiryo UI" panose="020B0604030504040204" pitchFamily="50" charset="-128"/>
              <a:ea typeface="Meiryo UI" panose="020B0604030504040204" pitchFamily="50" charset="-128"/>
            </a:endParaRPr>
          </a:p>
          <a:p>
            <a:pPr algn="ctr"/>
            <a:r>
              <a:rPr kumimoji="1" lang="ja-JP" altLang="en-US" sz="738" b="1" dirty="0">
                <a:solidFill>
                  <a:schemeClr val="bg1"/>
                </a:solidFill>
                <a:latin typeface="Meiryo UI" panose="020B0604030504040204" pitchFamily="50" charset="-128"/>
                <a:ea typeface="Meiryo UI" panose="020B0604030504040204" pitchFamily="50" charset="-128"/>
              </a:rPr>
              <a:t>（レベル４走行）</a:t>
            </a:r>
            <a:endParaRPr lang="en-US" altLang="ja-JP" sz="738" b="1" dirty="0">
              <a:solidFill>
                <a:schemeClr val="bg1"/>
              </a:solidFill>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2EBC4565-A078-4EDE-6010-BC1987D55628}"/>
              </a:ext>
            </a:extLst>
          </p:cNvPr>
          <p:cNvSpPr txBox="1"/>
          <p:nvPr/>
        </p:nvSpPr>
        <p:spPr>
          <a:xfrm>
            <a:off x="6461634" y="2677344"/>
            <a:ext cx="904982" cy="347916"/>
          </a:xfrm>
          <a:prstGeom prst="rect">
            <a:avLst/>
          </a:prstGeom>
          <a:noFill/>
        </p:spPr>
        <p:txBody>
          <a:bodyPr wrap="square" rtlCol="0">
            <a:spAutoFit/>
          </a:bodyPr>
          <a:lstStyle/>
          <a:p>
            <a:pPr algn="ctr"/>
            <a:r>
              <a:rPr kumimoji="1" lang="ja-JP" altLang="en-US" sz="923" b="1" dirty="0">
                <a:solidFill>
                  <a:schemeClr val="bg1"/>
                </a:solidFill>
                <a:latin typeface="Meiryo UI" panose="020B0604030504040204" pitchFamily="50" charset="-128"/>
                <a:ea typeface="Meiryo UI" panose="020B0604030504040204" pitchFamily="50" charset="-128"/>
              </a:rPr>
              <a:t>自動運転②</a:t>
            </a:r>
            <a:endParaRPr kumimoji="1" lang="en-US" altLang="ja-JP" sz="923" b="1" dirty="0">
              <a:solidFill>
                <a:schemeClr val="bg1"/>
              </a:solidFill>
              <a:latin typeface="Meiryo UI" panose="020B0604030504040204" pitchFamily="50" charset="-128"/>
              <a:ea typeface="Meiryo UI" panose="020B0604030504040204" pitchFamily="50" charset="-128"/>
            </a:endParaRPr>
          </a:p>
          <a:p>
            <a:pPr algn="ctr"/>
            <a:r>
              <a:rPr kumimoji="1" lang="ja-JP" altLang="en-US" sz="738" b="1" dirty="0">
                <a:solidFill>
                  <a:schemeClr val="bg1"/>
                </a:solidFill>
                <a:latin typeface="Meiryo UI" panose="020B0604030504040204" pitchFamily="50" charset="-128"/>
                <a:ea typeface="Meiryo UI" panose="020B0604030504040204" pitchFamily="50" charset="-128"/>
              </a:rPr>
              <a:t>（レベル４走行）</a:t>
            </a:r>
            <a:endParaRPr lang="en-US" altLang="ja-JP" sz="738" b="1" dirty="0">
              <a:solidFill>
                <a:schemeClr val="bg1"/>
              </a:solidFill>
              <a:latin typeface="Meiryo UI" panose="020B0604030504040204" pitchFamily="50" charset="-128"/>
              <a:ea typeface="Meiryo UI" panose="020B0604030504040204" pitchFamily="50" charset="-128"/>
            </a:endParaRPr>
          </a:p>
        </p:txBody>
      </p:sp>
      <p:sp>
        <p:nvSpPr>
          <p:cNvPr id="46" name="ホームベース 12">
            <a:extLst>
              <a:ext uri="{FF2B5EF4-FFF2-40B4-BE49-F238E27FC236}">
                <a16:creationId xmlns:a16="http://schemas.microsoft.com/office/drawing/2014/main" id="{DA49160C-8969-2A0A-352D-72654BD478B1}"/>
              </a:ext>
            </a:extLst>
          </p:cNvPr>
          <p:cNvSpPr/>
          <p:nvPr/>
        </p:nvSpPr>
        <p:spPr>
          <a:xfrm>
            <a:off x="5781194" y="2441513"/>
            <a:ext cx="1643744" cy="261075"/>
          </a:xfrm>
          <a:prstGeom prst="homePlate">
            <a:avLst>
              <a:gd name="adj" fmla="val 31494"/>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831" b="1" dirty="0">
                <a:latin typeface="Meiryo UI" panose="020B0604030504040204" pitchFamily="50" charset="-128"/>
                <a:ea typeface="Meiryo UI" panose="020B0604030504040204" pitchFamily="50" charset="-128"/>
              </a:rPr>
              <a:t>実装（万博走行）</a:t>
            </a:r>
            <a:endParaRPr kumimoji="1" lang="en-US" altLang="ja-JP" sz="831" b="1" dirty="0">
              <a:latin typeface="Meiryo UI" panose="020B0604030504040204" pitchFamily="50" charset="-128"/>
              <a:ea typeface="Meiryo UI" panose="020B0604030504040204" pitchFamily="50" charset="-128"/>
            </a:endParaRPr>
          </a:p>
        </p:txBody>
      </p:sp>
      <p:sp>
        <p:nvSpPr>
          <p:cNvPr id="47" name="右中かっこ 46">
            <a:extLst>
              <a:ext uri="{FF2B5EF4-FFF2-40B4-BE49-F238E27FC236}">
                <a16:creationId xmlns:a16="http://schemas.microsoft.com/office/drawing/2014/main" id="{613620BF-2D64-2597-3C17-93D334E80B3D}"/>
              </a:ext>
            </a:extLst>
          </p:cNvPr>
          <p:cNvSpPr/>
          <p:nvPr/>
        </p:nvSpPr>
        <p:spPr>
          <a:xfrm>
            <a:off x="4894888" y="3804779"/>
            <a:ext cx="72569" cy="930262"/>
          </a:xfrm>
          <a:prstGeom prst="rightBrace">
            <a:avLst>
              <a:gd name="adj1" fmla="val 20641"/>
              <a:gd name="adj2" fmla="val 38282"/>
            </a:avLst>
          </a:prstGeom>
          <a:ln w="952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62"/>
          </a:p>
        </p:txBody>
      </p:sp>
      <p:cxnSp>
        <p:nvCxnSpPr>
          <p:cNvPr id="80" name="直線コネクタ 79">
            <a:extLst>
              <a:ext uri="{FF2B5EF4-FFF2-40B4-BE49-F238E27FC236}">
                <a16:creationId xmlns:a16="http://schemas.microsoft.com/office/drawing/2014/main" id="{3F339C08-7995-7B01-337B-F13A933CB74A}"/>
              </a:ext>
            </a:extLst>
          </p:cNvPr>
          <p:cNvCxnSpPr>
            <a:cxnSpLocks/>
          </p:cNvCxnSpPr>
          <p:nvPr/>
        </p:nvCxnSpPr>
        <p:spPr>
          <a:xfrm>
            <a:off x="5013225" y="2700360"/>
            <a:ext cx="0" cy="2158856"/>
          </a:xfrm>
          <a:prstGeom prst="line">
            <a:avLst/>
          </a:prstGeom>
          <a:ln w="19050">
            <a:solidFill>
              <a:schemeClr val="accent1"/>
            </a:solidFill>
            <a:prstDash val="dash"/>
            <a:headEnd type="triangle"/>
            <a:tailEnd type="none" w="sm" len="med"/>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5FEB6CB9-3361-2346-8005-70E03DCB5DF4}"/>
              </a:ext>
            </a:extLst>
          </p:cNvPr>
          <p:cNvCxnSpPr>
            <a:cxnSpLocks/>
          </p:cNvCxnSpPr>
          <p:nvPr/>
        </p:nvCxnSpPr>
        <p:spPr>
          <a:xfrm flipV="1">
            <a:off x="4260739" y="2694735"/>
            <a:ext cx="0" cy="2724990"/>
          </a:xfrm>
          <a:prstGeom prst="line">
            <a:avLst/>
          </a:prstGeom>
          <a:ln w="19050">
            <a:solidFill>
              <a:schemeClr val="accent1"/>
            </a:solidFill>
            <a:prstDash val="dash"/>
            <a:tailEnd type="triangle" w="med" len="med"/>
          </a:ln>
        </p:spPr>
        <p:style>
          <a:lnRef idx="1">
            <a:schemeClr val="accent1"/>
          </a:lnRef>
          <a:fillRef idx="0">
            <a:schemeClr val="accent1"/>
          </a:fillRef>
          <a:effectRef idx="0">
            <a:schemeClr val="accent1"/>
          </a:effectRef>
          <a:fontRef idx="minor">
            <a:schemeClr val="tx1"/>
          </a:fontRef>
        </p:style>
      </p:cxnSp>
      <p:sp>
        <p:nvSpPr>
          <p:cNvPr id="21" name="タイトル 1">
            <a:extLst>
              <a:ext uri="{FF2B5EF4-FFF2-40B4-BE49-F238E27FC236}">
                <a16:creationId xmlns:a16="http://schemas.microsoft.com/office/drawing/2014/main" id="{DF925C6D-18F1-FA1C-B5C9-0F4BEF72B1EE}"/>
              </a:ext>
            </a:extLst>
          </p:cNvPr>
          <p:cNvSpPr txBox="1">
            <a:spLocks/>
          </p:cNvSpPr>
          <p:nvPr/>
        </p:nvSpPr>
        <p:spPr>
          <a:xfrm>
            <a:off x="0" y="-7450"/>
            <a:ext cx="9144000" cy="6349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舞洲駐車場ルートの検討状況（スケジュール）</a:t>
            </a:r>
            <a:endParaRPr lang="ja-JP" altLang="en-US" sz="2200" b="1" dirty="0">
              <a:latin typeface="Meiryo UI" panose="020B0604030504040204" pitchFamily="50" charset="-128"/>
              <a:ea typeface="Meiryo UI" panose="020B0604030504040204" pitchFamily="50" charset="-128"/>
            </a:endParaRPr>
          </a:p>
        </p:txBody>
      </p:sp>
      <p:cxnSp>
        <p:nvCxnSpPr>
          <p:cNvPr id="22" name="直線コネクタ 21">
            <a:extLst>
              <a:ext uri="{FF2B5EF4-FFF2-40B4-BE49-F238E27FC236}">
                <a16:creationId xmlns:a16="http://schemas.microsoft.com/office/drawing/2014/main" id="{8F4C0BD2-B60F-EA2D-D7FC-8A6D700CD7C9}"/>
              </a:ext>
            </a:extLst>
          </p:cNvPr>
          <p:cNvCxnSpPr>
            <a:cxnSpLocks/>
          </p:cNvCxnSpPr>
          <p:nvPr/>
        </p:nvCxnSpPr>
        <p:spPr>
          <a:xfrm>
            <a:off x="133165" y="524328"/>
            <a:ext cx="884339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7" name="ホームベース 12">
            <a:extLst>
              <a:ext uri="{FF2B5EF4-FFF2-40B4-BE49-F238E27FC236}">
                <a16:creationId xmlns:a16="http://schemas.microsoft.com/office/drawing/2014/main" id="{A868314F-3462-4C1F-838F-88DE0580AF59}"/>
              </a:ext>
            </a:extLst>
          </p:cNvPr>
          <p:cNvSpPr/>
          <p:nvPr/>
        </p:nvSpPr>
        <p:spPr>
          <a:xfrm>
            <a:off x="2309352" y="2447026"/>
            <a:ext cx="3369067" cy="247708"/>
          </a:xfrm>
          <a:prstGeom prst="homePlate">
            <a:avLst>
              <a:gd name="adj" fmla="val 509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31" b="1" dirty="0">
                <a:latin typeface="Meiryo UI" panose="020B0604030504040204" pitchFamily="50" charset="-128"/>
                <a:ea typeface="Meiryo UI" panose="020B0604030504040204" pitchFamily="50" charset="-128"/>
              </a:rPr>
              <a:t>実証走行①</a:t>
            </a:r>
          </a:p>
        </p:txBody>
      </p:sp>
    </p:spTree>
    <p:extLst>
      <p:ext uri="{BB962C8B-B14F-4D97-AF65-F5344CB8AC3E}">
        <p14:creationId xmlns:p14="http://schemas.microsoft.com/office/powerpoint/2010/main" val="3393319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図 122">
            <a:extLst>
              <a:ext uri="{FF2B5EF4-FFF2-40B4-BE49-F238E27FC236}">
                <a16:creationId xmlns:a16="http://schemas.microsoft.com/office/drawing/2014/main" id="{A79294ED-7E7E-7EC1-F66E-268C1077CF53}"/>
              </a:ext>
            </a:extLst>
          </p:cNvPr>
          <p:cNvPicPr>
            <a:picLocks noChangeAspect="1"/>
          </p:cNvPicPr>
          <p:nvPr/>
        </p:nvPicPr>
        <p:blipFill>
          <a:blip r:embed="rId3"/>
          <a:stretch>
            <a:fillRect/>
          </a:stretch>
        </p:blipFill>
        <p:spPr>
          <a:xfrm>
            <a:off x="5014551" y="1263161"/>
            <a:ext cx="4216232" cy="3442010"/>
          </a:xfrm>
          <a:prstGeom prst="rect">
            <a:avLst/>
          </a:prstGeom>
        </p:spPr>
      </p:pic>
      <p:pic>
        <p:nvPicPr>
          <p:cNvPr id="69" name="図 68">
            <a:extLst>
              <a:ext uri="{FF2B5EF4-FFF2-40B4-BE49-F238E27FC236}">
                <a16:creationId xmlns:a16="http://schemas.microsoft.com/office/drawing/2014/main" id="{70F146B2-E259-02FD-F922-C4BB1C5E3EC8}"/>
              </a:ext>
            </a:extLst>
          </p:cNvPr>
          <p:cNvPicPr>
            <a:picLocks noChangeAspect="1"/>
          </p:cNvPicPr>
          <p:nvPr/>
        </p:nvPicPr>
        <p:blipFill>
          <a:blip r:embed="rId4"/>
          <a:stretch>
            <a:fillRect/>
          </a:stretch>
        </p:blipFill>
        <p:spPr>
          <a:xfrm>
            <a:off x="296304" y="1248733"/>
            <a:ext cx="4169676" cy="3468306"/>
          </a:xfrm>
          <a:prstGeom prst="rect">
            <a:avLst/>
          </a:prstGeom>
        </p:spPr>
      </p:pic>
      <p:sp>
        <p:nvSpPr>
          <p:cNvPr id="74" name="スライド番号プレースホルダー 73">
            <a:extLst>
              <a:ext uri="{FF2B5EF4-FFF2-40B4-BE49-F238E27FC236}">
                <a16:creationId xmlns:a16="http://schemas.microsoft.com/office/drawing/2014/main" id="{B02D1605-DA32-1682-A887-9F9D62198618}"/>
              </a:ext>
            </a:extLst>
          </p:cNvPr>
          <p:cNvSpPr>
            <a:spLocks noGrp="1"/>
          </p:cNvSpPr>
          <p:nvPr>
            <p:ph type="sldNum" sz="quarter" idx="12"/>
          </p:nvPr>
        </p:nvSpPr>
        <p:spPr>
          <a:xfrm>
            <a:off x="7222453" y="6520962"/>
            <a:ext cx="1899138" cy="337038"/>
          </a:xfrm>
        </p:spPr>
        <p:txBody>
          <a:bodyPr/>
          <a:lstStyle/>
          <a:p>
            <a:fld id="{EEB06331-2B72-48D7-9F81-45365F31BA41}" type="slidenum">
              <a:rPr kumimoji="1" lang="ja-JP" altLang="en-US" smtClean="0"/>
              <a:t>6</a:t>
            </a:fld>
            <a:endParaRPr kumimoji="1" lang="ja-JP" altLang="en-US" dirty="0"/>
          </a:p>
        </p:txBody>
      </p:sp>
      <p:sp>
        <p:nvSpPr>
          <p:cNvPr id="31" name="ホームベース 14">
            <a:extLst>
              <a:ext uri="{FF2B5EF4-FFF2-40B4-BE49-F238E27FC236}">
                <a16:creationId xmlns:a16="http://schemas.microsoft.com/office/drawing/2014/main" id="{A4136A1A-D833-E89E-F969-DC2C16DB51AC}"/>
              </a:ext>
            </a:extLst>
          </p:cNvPr>
          <p:cNvSpPr/>
          <p:nvPr/>
        </p:nvSpPr>
        <p:spPr>
          <a:xfrm>
            <a:off x="193678" y="988605"/>
            <a:ext cx="1704956" cy="499570"/>
          </a:xfrm>
          <a:prstGeom prst="homePlate">
            <a:avLst>
              <a:gd name="adj" fmla="val 46084"/>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846" b="1" dirty="0">
                <a:latin typeface="Meiryo UI" panose="020B0604030504040204" pitchFamily="50" charset="-128"/>
                <a:ea typeface="Meiryo UI" panose="020B0604030504040204" pitchFamily="50" charset="-128"/>
              </a:rPr>
              <a:t>自動運転①</a:t>
            </a:r>
          </a:p>
        </p:txBody>
      </p:sp>
      <p:sp>
        <p:nvSpPr>
          <p:cNvPr id="32" name="ホームベース 14">
            <a:extLst>
              <a:ext uri="{FF2B5EF4-FFF2-40B4-BE49-F238E27FC236}">
                <a16:creationId xmlns:a16="http://schemas.microsoft.com/office/drawing/2014/main" id="{67370918-F50F-22D0-83A6-7690C48ED66C}"/>
              </a:ext>
            </a:extLst>
          </p:cNvPr>
          <p:cNvSpPr/>
          <p:nvPr/>
        </p:nvSpPr>
        <p:spPr>
          <a:xfrm>
            <a:off x="4876701" y="988604"/>
            <a:ext cx="1718007" cy="484966"/>
          </a:xfrm>
          <a:prstGeom prst="homePlate">
            <a:avLst>
              <a:gd name="adj" fmla="val 3711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846" b="1" dirty="0">
                <a:latin typeface="Meiryo UI" panose="020B0604030504040204" pitchFamily="50" charset="-128"/>
                <a:ea typeface="Meiryo UI" panose="020B0604030504040204" pitchFamily="50" charset="-128"/>
              </a:rPr>
              <a:t>自動運転②</a:t>
            </a:r>
          </a:p>
        </p:txBody>
      </p:sp>
      <p:sp>
        <p:nvSpPr>
          <p:cNvPr id="33" name="テキスト ボックス 32">
            <a:extLst>
              <a:ext uri="{FF2B5EF4-FFF2-40B4-BE49-F238E27FC236}">
                <a16:creationId xmlns:a16="http://schemas.microsoft.com/office/drawing/2014/main" id="{03C9D634-99FF-A9C0-E9C0-DB6659907ECF}"/>
              </a:ext>
            </a:extLst>
          </p:cNvPr>
          <p:cNvSpPr txBox="1"/>
          <p:nvPr/>
        </p:nvSpPr>
        <p:spPr>
          <a:xfrm>
            <a:off x="5500290" y="4859617"/>
            <a:ext cx="3444327" cy="1456168"/>
          </a:xfrm>
          <a:prstGeom prst="rect">
            <a:avLst/>
          </a:prstGeom>
          <a:solidFill>
            <a:schemeClr val="bg1"/>
          </a:solidFill>
          <a:ln w="12700">
            <a:solidFill>
              <a:schemeClr val="tx1"/>
            </a:solidFill>
          </a:ln>
        </p:spPr>
        <p:txBody>
          <a:bodyPr wrap="square" rtlCol="0">
            <a:spAutoFit/>
          </a:bodyPr>
          <a:lstStyle/>
          <a:p>
            <a:pPr algn="just"/>
            <a:r>
              <a:rPr kumimoji="1" lang="en-US" altLang="ja-JP" sz="1477" dirty="0">
                <a:latin typeface="Meiryo UI" panose="020B0604030504040204" pitchFamily="50" charset="-128"/>
                <a:ea typeface="Meiryo UI" panose="020B0604030504040204" pitchFamily="50" charset="-128"/>
              </a:rPr>
              <a:t>【</a:t>
            </a:r>
            <a:r>
              <a:rPr kumimoji="1" lang="ja-JP" altLang="en-US" sz="1477" dirty="0">
                <a:latin typeface="Meiryo UI" panose="020B0604030504040204" pitchFamily="50" charset="-128"/>
                <a:ea typeface="Meiryo UI" panose="020B0604030504040204" pitchFamily="50" charset="-128"/>
              </a:rPr>
              <a:t>凡例</a:t>
            </a:r>
            <a:r>
              <a:rPr kumimoji="1" lang="en-US" altLang="ja-JP" sz="1477" dirty="0">
                <a:latin typeface="Meiryo UI" panose="020B0604030504040204" pitchFamily="50" charset="-128"/>
                <a:ea typeface="Meiryo UI" panose="020B0604030504040204" pitchFamily="50" charset="-128"/>
              </a:rPr>
              <a:t>】</a:t>
            </a:r>
          </a:p>
          <a:p>
            <a:pPr algn="just"/>
            <a:r>
              <a:rPr kumimoji="1" lang="ja-JP" altLang="en-US" sz="1477" dirty="0">
                <a:latin typeface="Meiryo UI" panose="020B0604030504040204" pitchFamily="50" charset="-128"/>
                <a:ea typeface="Meiryo UI" panose="020B0604030504040204" pitchFamily="50" charset="-128"/>
              </a:rPr>
              <a:t>　　：レベル４走行</a:t>
            </a:r>
            <a:endParaRPr kumimoji="1" lang="en-US" altLang="ja-JP" sz="1477" dirty="0">
              <a:latin typeface="Meiryo UI" panose="020B0604030504040204" pitchFamily="50" charset="-128"/>
              <a:ea typeface="Meiryo UI" panose="020B0604030504040204" pitchFamily="50" charset="-128"/>
            </a:endParaRPr>
          </a:p>
          <a:p>
            <a:pPr algn="just"/>
            <a:r>
              <a:rPr kumimoji="1" lang="ja-JP" altLang="en-US" sz="1477" dirty="0">
                <a:latin typeface="Meiryo UI" panose="020B0604030504040204" pitchFamily="50" charset="-128"/>
                <a:ea typeface="Meiryo UI" panose="020B0604030504040204" pitchFamily="50" charset="-128"/>
              </a:rPr>
              <a:t>　　：レベル２走行</a:t>
            </a:r>
            <a:endParaRPr kumimoji="1" lang="en-US" altLang="ja-JP" sz="1477" dirty="0">
              <a:latin typeface="Meiryo UI" panose="020B0604030504040204" pitchFamily="50" charset="-128"/>
              <a:ea typeface="Meiryo UI" panose="020B0604030504040204" pitchFamily="50" charset="-128"/>
            </a:endParaRPr>
          </a:p>
          <a:p>
            <a:pPr algn="just"/>
            <a:r>
              <a:rPr kumimoji="1" lang="ja-JP" altLang="en-US" sz="1477" dirty="0">
                <a:latin typeface="Meiryo UI" panose="020B0604030504040204" pitchFamily="50" charset="-128"/>
                <a:ea typeface="Meiryo UI" panose="020B0604030504040204" pitchFamily="50" charset="-128"/>
              </a:rPr>
              <a:t>　　：磁気マーカｰ、ターゲットラインペイント</a:t>
            </a:r>
            <a:endParaRPr kumimoji="1" lang="en-US" altLang="ja-JP" sz="1477" dirty="0">
              <a:latin typeface="Meiryo UI" panose="020B0604030504040204" pitchFamily="50" charset="-128"/>
              <a:ea typeface="Meiryo UI" panose="020B0604030504040204" pitchFamily="50" charset="-128"/>
            </a:endParaRPr>
          </a:p>
          <a:p>
            <a:pPr algn="just"/>
            <a:r>
              <a:rPr kumimoji="1" lang="ja-JP" altLang="en-US" sz="1477" dirty="0">
                <a:latin typeface="Meiryo UI" panose="020B0604030504040204" pitchFamily="50" charset="-128"/>
                <a:ea typeface="Meiryo UI" panose="020B0604030504040204" pitchFamily="50" charset="-128"/>
              </a:rPr>
              <a:t>　　：信号協調</a:t>
            </a:r>
            <a:endParaRPr kumimoji="1" lang="en-US" altLang="ja-JP" sz="1477" dirty="0">
              <a:latin typeface="Meiryo UI" panose="020B0604030504040204" pitchFamily="50" charset="-128"/>
              <a:ea typeface="Meiryo UI" panose="020B0604030504040204" pitchFamily="50" charset="-128"/>
            </a:endParaRPr>
          </a:p>
          <a:p>
            <a:pPr algn="just"/>
            <a:r>
              <a:rPr kumimoji="1" lang="ja-JP" altLang="en-US" sz="1477" dirty="0">
                <a:latin typeface="Meiryo UI" panose="020B0604030504040204" pitchFamily="50" charset="-128"/>
                <a:ea typeface="Meiryo UI" panose="020B0604030504040204" pitchFamily="50" charset="-128"/>
              </a:rPr>
              <a:t>　　：スマートポール等</a:t>
            </a:r>
            <a:endParaRPr kumimoji="1" lang="en-US" altLang="ja-JP" sz="1477" dirty="0">
              <a:latin typeface="Meiryo UI" panose="020B0604030504040204" pitchFamily="50" charset="-128"/>
              <a:ea typeface="Meiryo UI" panose="020B0604030504040204" pitchFamily="50" charset="-128"/>
            </a:endParaRPr>
          </a:p>
        </p:txBody>
      </p:sp>
      <p:sp>
        <p:nvSpPr>
          <p:cNvPr id="34" name="四角形: 角を丸くする 33">
            <a:extLst>
              <a:ext uri="{FF2B5EF4-FFF2-40B4-BE49-F238E27FC236}">
                <a16:creationId xmlns:a16="http://schemas.microsoft.com/office/drawing/2014/main" id="{3CAF504D-8B87-87C3-C0B7-166FDF696592}"/>
              </a:ext>
            </a:extLst>
          </p:cNvPr>
          <p:cNvSpPr/>
          <p:nvPr/>
        </p:nvSpPr>
        <p:spPr>
          <a:xfrm>
            <a:off x="5576026" y="5622350"/>
            <a:ext cx="213633" cy="136444"/>
          </a:xfrm>
          <a:prstGeom prst="roundRect">
            <a:avLst/>
          </a:prstGeom>
          <a:noFill/>
          <a:ln w="38100">
            <a:solidFill>
              <a:srgbClr val="0070C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35" name="二等辺三角形 34">
            <a:extLst>
              <a:ext uri="{FF2B5EF4-FFF2-40B4-BE49-F238E27FC236}">
                <a16:creationId xmlns:a16="http://schemas.microsoft.com/office/drawing/2014/main" id="{791D628B-30F3-7227-A47E-A3B04F911DB5}"/>
              </a:ext>
            </a:extLst>
          </p:cNvPr>
          <p:cNvSpPr/>
          <p:nvPr/>
        </p:nvSpPr>
        <p:spPr>
          <a:xfrm>
            <a:off x="5592010" y="5840878"/>
            <a:ext cx="179263" cy="154537"/>
          </a:xfrm>
          <a:prstGeom prst="triangle">
            <a:avLst/>
          </a:prstGeom>
          <a:solidFill>
            <a:srgbClr val="00B050"/>
          </a:solidFill>
          <a:ln w="127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36" name="楕円 35">
            <a:extLst>
              <a:ext uri="{FF2B5EF4-FFF2-40B4-BE49-F238E27FC236}">
                <a16:creationId xmlns:a16="http://schemas.microsoft.com/office/drawing/2014/main" id="{CCE6A7BA-1E51-4C97-AA9E-E5293D863CE3}"/>
              </a:ext>
            </a:extLst>
          </p:cNvPr>
          <p:cNvSpPr/>
          <p:nvPr/>
        </p:nvSpPr>
        <p:spPr>
          <a:xfrm>
            <a:off x="5625438" y="6076450"/>
            <a:ext cx="126210" cy="12621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cxnSp>
        <p:nvCxnSpPr>
          <p:cNvPr id="43" name="直線矢印コネクタ 42">
            <a:extLst>
              <a:ext uri="{FF2B5EF4-FFF2-40B4-BE49-F238E27FC236}">
                <a16:creationId xmlns:a16="http://schemas.microsoft.com/office/drawing/2014/main" id="{EDFC704B-5F83-D917-219F-7CD1815CD8CA}"/>
              </a:ext>
            </a:extLst>
          </p:cNvPr>
          <p:cNvCxnSpPr>
            <a:cxnSpLocks/>
          </p:cNvCxnSpPr>
          <p:nvPr/>
        </p:nvCxnSpPr>
        <p:spPr>
          <a:xfrm flipH="1">
            <a:off x="5546010" y="5479770"/>
            <a:ext cx="287914" cy="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D99B0892-D8DB-9180-CF33-2876EDF2CF3B}"/>
              </a:ext>
            </a:extLst>
          </p:cNvPr>
          <p:cNvCxnSpPr>
            <a:cxnSpLocks/>
          </p:cNvCxnSpPr>
          <p:nvPr/>
        </p:nvCxnSpPr>
        <p:spPr>
          <a:xfrm flipH="1">
            <a:off x="5546010" y="5254687"/>
            <a:ext cx="287914" cy="0"/>
          </a:xfrm>
          <a:prstGeom prst="straightConnector1">
            <a:avLst/>
          </a:prstGeom>
          <a:ln w="3492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59" name="矢印: 右 58">
            <a:extLst>
              <a:ext uri="{FF2B5EF4-FFF2-40B4-BE49-F238E27FC236}">
                <a16:creationId xmlns:a16="http://schemas.microsoft.com/office/drawing/2014/main" id="{1ADEB01B-5D70-797B-0AD0-3FF27E4AD692}"/>
              </a:ext>
            </a:extLst>
          </p:cNvPr>
          <p:cNvSpPr/>
          <p:nvPr/>
        </p:nvSpPr>
        <p:spPr>
          <a:xfrm>
            <a:off x="4353900" y="2910450"/>
            <a:ext cx="443285" cy="4396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62" name="四角形: 角を丸くする 61">
            <a:extLst>
              <a:ext uri="{FF2B5EF4-FFF2-40B4-BE49-F238E27FC236}">
                <a16:creationId xmlns:a16="http://schemas.microsoft.com/office/drawing/2014/main" id="{E586B744-A0D3-FFCB-D4E8-45F31917AA53}"/>
              </a:ext>
            </a:extLst>
          </p:cNvPr>
          <p:cNvSpPr/>
          <p:nvPr/>
        </p:nvSpPr>
        <p:spPr>
          <a:xfrm>
            <a:off x="89335" y="4800618"/>
            <a:ext cx="5241059" cy="1385942"/>
          </a:xfrm>
          <a:prstGeom prst="roundRect">
            <a:avLst>
              <a:gd name="adj" fmla="val 7958"/>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63" name="テキスト ボックス 62">
            <a:extLst>
              <a:ext uri="{FF2B5EF4-FFF2-40B4-BE49-F238E27FC236}">
                <a16:creationId xmlns:a16="http://schemas.microsoft.com/office/drawing/2014/main" id="{6D710981-DF8B-B036-A009-854963C658BD}"/>
              </a:ext>
            </a:extLst>
          </p:cNvPr>
          <p:cNvSpPr txBox="1"/>
          <p:nvPr/>
        </p:nvSpPr>
        <p:spPr>
          <a:xfrm>
            <a:off x="105030" y="4851556"/>
            <a:ext cx="5271083" cy="1231106"/>
          </a:xfrm>
          <a:prstGeom prst="rect">
            <a:avLst/>
          </a:prstGeom>
          <a:noFill/>
        </p:spPr>
        <p:txBody>
          <a:bodyPr wrap="square" rtlCol="0">
            <a:spAutoFit/>
          </a:bodyPr>
          <a:lstStyle/>
          <a:p>
            <a:pPr algn="just"/>
            <a:r>
              <a:rPr kumimoji="1" lang="ja-JP" altLang="en-US" sz="1400" dirty="0">
                <a:latin typeface="Meiryo UI" panose="020B0604030504040204" pitchFamily="50" charset="-128"/>
                <a:ea typeface="Meiryo UI" panose="020B0604030504040204" pitchFamily="50" charset="-128"/>
              </a:rPr>
              <a:t>全ルートのうち、</a:t>
            </a:r>
            <a:r>
              <a:rPr kumimoji="1" lang="ja-JP" altLang="en-US" sz="1400" b="1" dirty="0">
                <a:solidFill>
                  <a:srgbClr val="002060"/>
                </a:solidFill>
                <a:latin typeface="Meiryo UI" panose="020B0604030504040204" pitchFamily="50" charset="-128"/>
                <a:ea typeface="Meiryo UI" panose="020B0604030504040204" pitchFamily="50" charset="-128"/>
              </a:rPr>
              <a:t>既設道路でレベル</a:t>
            </a:r>
            <a:r>
              <a:rPr kumimoji="1" lang="en-US" altLang="ja-JP" sz="1400" b="1" dirty="0">
                <a:solidFill>
                  <a:srgbClr val="002060"/>
                </a:solidFill>
                <a:latin typeface="Meiryo UI" panose="020B0604030504040204" pitchFamily="50" charset="-128"/>
                <a:ea typeface="Meiryo UI" panose="020B0604030504040204" pitchFamily="50" charset="-128"/>
              </a:rPr>
              <a:t>4</a:t>
            </a:r>
            <a:r>
              <a:rPr kumimoji="1" lang="ja-JP" altLang="en-US" sz="1400" b="1" dirty="0">
                <a:solidFill>
                  <a:srgbClr val="002060"/>
                </a:solidFill>
                <a:latin typeface="Meiryo UI" panose="020B0604030504040204" pitchFamily="50" charset="-128"/>
                <a:ea typeface="Meiryo UI" panose="020B0604030504040204" pitchFamily="50" charset="-128"/>
              </a:rPr>
              <a:t>認可を取得できたルート</a:t>
            </a:r>
            <a:r>
              <a:rPr kumimoji="1" lang="ja-JP" altLang="en-US" sz="1400" dirty="0">
                <a:latin typeface="Meiryo UI" panose="020B0604030504040204" pitchFamily="50" charset="-128"/>
                <a:ea typeface="Meiryo UI" panose="020B0604030504040204" pitchFamily="50" charset="-128"/>
              </a:rPr>
              <a:t>と</a:t>
            </a:r>
            <a:endParaRPr kumimoji="1" lang="en-US" altLang="ja-JP" sz="1400" dirty="0">
              <a:latin typeface="Meiryo UI" panose="020B0604030504040204" pitchFamily="50" charset="-128"/>
              <a:ea typeface="Meiryo UI" panose="020B0604030504040204" pitchFamily="50" charset="-128"/>
            </a:endParaRPr>
          </a:p>
          <a:p>
            <a:pPr algn="just"/>
            <a:r>
              <a:rPr kumimoji="1" lang="ja-JP" altLang="en-US" sz="1400" b="1" dirty="0">
                <a:solidFill>
                  <a:srgbClr val="002060"/>
                </a:solidFill>
                <a:latin typeface="Meiryo UI" panose="020B0604030504040204" pitchFamily="50" charset="-128"/>
                <a:ea typeface="Meiryo UI" panose="020B0604030504040204" pitchFamily="50" charset="-128"/>
              </a:rPr>
              <a:t>舞洲駐車場</a:t>
            </a:r>
            <a:r>
              <a:rPr kumimoji="1" lang="ja-JP" altLang="en-US" sz="1400" dirty="0">
                <a:latin typeface="Meiryo UI" panose="020B0604030504040204" pitchFamily="50" charset="-128"/>
                <a:ea typeface="Meiryo UI" panose="020B0604030504040204" pitchFamily="50" charset="-128"/>
              </a:rPr>
              <a:t>を</a:t>
            </a:r>
            <a:r>
              <a:rPr kumimoji="1" lang="ja-JP" altLang="en-US" sz="1400" b="1" dirty="0">
                <a:solidFill>
                  <a:srgbClr val="002060"/>
                </a:solidFill>
                <a:latin typeface="Meiryo UI" panose="020B0604030504040204" pitchFamily="50" charset="-128"/>
                <a:ea typeface="Meiryo UI" panose="020B0604030504040204" pitchFamily="50" charset="-128"/>
              </a:rPr>
              <a:t>レベル４自動運転</a:t>
            </a:r>
            <a:r>
              <a:rPr kumimoji="1" lang="ja-JP" altLang="en-US" sz="1400" dirty="0">
                <a:latin typeface="Meiryo UI" panose="020B0604030504040204" pitchFamily="50" charset="-128"/>
                <a:ea typeface="Meiryo UI" panose="020B0604030504040204" pitchFamily="50" charset="-128"/>
              </a:rPr>
              <a:t>で運行（第</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期レベル</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申請）</a:t>
            </a:r>
            <a:endParaRPr kumimoji="1" lang="en-US" altLang="ja-JP" sz="1400" dirty="0">
              <a:latin typeface="Meiryo UI" panose="020B0604030504040204" pitchFamily="50" charset="-128"/>
              <a:ea typeface="Meiryo UI" panose="020B0604030504040204" pitchFamily="50" charset="-128"/>
            </a:endParaRPr>
          </a:p>
          <a:p>
            <a:pPr algn="just"/>
            <a:endParaRPr kumimoji="1" lang="en-US" altLang="ja-JP" sz="1400" dirty="0">
              <a:latin typeface="Meiryo UI" panose="020B0604030504040204" pitchFamily="50" charset="-128"/>
              <a:ea typeface="Meiryo UI" panose="020B0604030504040204" pitchFamily="50" charset="-128"/>
            </a:endParaRPr>
          </a:p>
          <a:p>
            <a:pPr algn="just"/>
            <a:r>
              <a:rPr kumimoji="1" lang="ja-JP" altLang="en-US" sz="1400" dirty="0">
                <a:latin typeface="Meiryo UI" panose="020B0604030504040204" pitchFamily="50" charset="-128"/>
                <a:ea typeface="Meiryo UI" panose="020B0604030504040204" pitchFamily="50" charset="-128"/>
              </a:rPr>
              <a:t>その他ルートを</a:t>
            </a:r>
            <a:r>
              <a:rPr kumimoji="1" lang="ja-JP" altLang="en-US" sz="1400" dirty="0">
                <a:solidFill>
                  <a:srgbClr val="FF0000"/>
                </a:solidFill>
                <a:latin typeface="Meiryo UI" panose="020B0604030504040204" pitchFamily="50" charset="-128"/>
                <a:ea typeface="Meiryo UI" panose="020B0604030504040204" pitchFamily="50" charset="-128"/>
              </a:rPr>
              <a:t>レベル２自動運転</a:t>
            </a:r>
            <a:r>
              <a:rPr kumimoji="1" lang="ja-JP" altLang="en-US" sz="1400" dirty="0">
                <a:latin typeface="Meiryo UI" panose="020B0604030504040204" pitchFamily="50" charset="-128"/>
                <a:ea typeface="Meiryo UI" panose="020B0604030504040204" pitchFamily="50" charset="-128"/>
              </a:rPr>
              <a:t>で運行</a:t>
            </a:r>
            <a:endParaRPr kumimoji="1" lang="en-US" altLang="ja-JP" sz="1400" dirty="0">
              <a:latin typeface="Meiryo UI" panose="020B0604030504040204" pitchFamily="50" charset="-128"/>
              <a:ea typeface="Meiryo UI" panose="020B0604030504040204" pitchFamily="50" charset="-128"/>
            </a:endParaRPr>
          </a:p>
          <a:p>
            <a:pPr algn="just"/>
            <a:endParaRPr kumimoji="1" lang="en-US" altLang="ja-JP" sz="400" dirty="0">
              <a:latin typeface="Meiryo UI" panose="020B0604030504040204" pitchFamily="50" charset="-128"/>
              <a:ea typeface="Meiryo UI" panose="020B0604030504040204" pitchFamily="50" charset="-128"/>
            </a:endParaRPr>
          </a:p>
          <a:p>
            <a:pPr algn="just"/>
            <a:r>
              <a:rPr kumimoji="1" lang="ja-JP" altLang="en-US" sz="1400" dirty="0">
                <a:latin typeface="Meiryo UI" panose="020B0604030504040204" pitchFamily="50" charset="-128"/>
                <a:ea typeface="Meiryo UI" panose="020B0604030504040204" pitchFamily="50" charset="-128"/>
              </a:rPr>
              <a:t>第</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期レベル</a:t>
            </a:r>
            <a:r>
              <a:rPr kumimoji="1" lang="en-US" altLang="ja-JP" sz="1400" dirty="0">
                <a:latin typeface="Meiryo UI" panose="020B0604030504040204" pitchFamily="50" charset="-128"/>
                <a:ea typeface="Meiryo UI" panose="020B0604030504040204" pitchFamily="50" charset="-128"/>
              </a:rPr>
              <a:t>4</a:t>
            </a:r>
            <a:r>
              <a:rPr kumimoji="1" lang="ja-JP" altLang="en-US" sz="1400" dirty="0">
                <a:latin typeface="Meiryo UI" panose="020B0604030504040204" pitchFamily="50" charset="-128"/>
                <a:ea typeface="Meiryo UI" panose="020B0604030504040204" pitchFamily="50" charset="-128"/>
              </a:rPr>
              <a:t>認可取得後、</a:t>
            </a:r>
            <a:r>
              <a:rPr kumimoji="1" lang="ja-JP" altLang="en-US" sz="1400" b="1" dirty="0">
                <a:solidFill>
                  <a:srgbClr val="002060"/>
                </a:solidFill>
                <a:latin typeface="Meiryo UI" panose="020B0604030504040204" pitchFamily="50" charset="-128"/>
                <a:ea typeface="Meiryo UI" panose="020B0604030504040204" pitchFamily="50" charset="-128"/>
              </a:rPr>
              <a:t>全ルートでレベル</a:t>
            </a:r>
            <a:r>
              <a:rPr kumimoji="1" lang="en-US" altLang="ja-JP" sz="1400" b="1" dirty="0">
                <a:solidFill>
                  <a:srgbClr val="002060"/>
                </a:solidFill>
                <a:latin typeface="Meiryo UI" panose="020B0604030504040204" pitchFamily="50" charset="-128"/>
                <a:ea typeface="Meiryo UI" panose="020B0604030504040204" pitchFamily="50" charset="-128"/>
              </a:rPr>
              <a:t>4</a:t>
            </a:r>
            <a:r>
              <a:rPr kumimoji="1" lang="ja-JP" altLang="en-US" sz="1400" b="1" dirty="0">
                <a:solidFill>
                  <a:srgbClr val="002060"/>
                </a:solidFill>
                <a:latin typeface="Meiryo UI" panose="020B0604030504040204" pitchFamily="50" charset="-128"/>
                <a:ea typeface="Meiryo UI" panose="020B0604030504040204" pitchFamily="50" charset="-128"/>
              </a:rPr>
              <a:t>自動運転</a:t>
            </a:r>
            <a:r>
              <a:rPr kumimoji="1" lang="ja-JP" altLang="en-US" sz="1400" dirty="0">
                <a:latin typeface="Meiryo UI" panose="020B0604030504040204" pitchFamily="50" charset="-128"/>
                <a:ea typeface="Meiryo UI" panose="020B0604030504040204" pitchFamily="50" charset="-128"/>
              </a:rPr>
              <a:t>で運行</a:t>
            </a:r>
            <a:endParaRPr kumimoji="1" lang="en-US" altLang="ja-JP" sz="1400" dirty="0">
              <a:latin typeface="Meiryo UI" panose="020B0604030504040204" pitchFamily="50" charset="-128"/>
              <a:ea typeface="Meiryo UI" panose="020B0604030504040204" pitchFamily="50" charset="-128"/>
            </a:endParaRPr>
          </a:p>
        </p:txBody>
      </p:sp>
      <p:sp>
        <p:nvSpPr>
          <p:cNvPr id="64" name="テキスト ボックス 63">
            <a:extLst>
              <a:ext uri="{FF2B5EF4-FFF2-40B4-BE49-F238E27FC236}">
                <a16:creationId xmlns:a16="http://schemas.microsoft.com/office/drawing/2014/main" id="{0B8A2D58-C3DF-F03B-0DA4-0A59B9EB6EF3}"/>
              </a:ext>
            </a:extLst>
          </p:cNvPr>
          <p:cNvSpPr txBox="1"/>
          <p:nvPr/>
        </p:nvSpPr>
        <p:spPr>
          <a:xfrm>
            <a:off x="7304697" y="4241191"/>
            <a:ext cx="1546136" cy="376385"/>
          </a:xfrm>
          <a:prstGeom prst="rect">
            <a:avLst/>
          </a:prstGeom>
          <a:solidFill>
            <a:schemeClr val="bg1"/>
          </a:solidFill>
          <a:ln w="12700">
            <a:solidFill>
              <a:schemeClr val="tx1"/>
            </a:solidFill>
          </a:ln>
        </p:spPr>
        <p:txBody>
          <a:bodyPr wrap="square" rtlCol="0">
            <a:spAutoFit/>
          </a:bodyPr>
          <a:lstStyle/>
          <a:p>
            <a:pPr algn="ctr"/>
            <a:r>
              <a:rPr kumimoji="1" lang="ja-JP" altLang="en-US" sz="1846" b="1" dirty="0">
                <a:latin typeface="Meiryo UI" panose="020B0604030504040204" pitchFamily="50" charset="-128"/>
                <a:ea typeface="Meiryo UI" panose="020B0604030504040204" pitchFamily="50" charset="-128"/>
              </a:rPr>
              <a:t>走行ルート図</a:t>
            </a:r>
            <a:endParaRPr kumimoji="1" lang="en-US" altLang="ja-JP" sz="1846" b="1" dirty="0">
              <a:solidFill>
                <a:srgbClr val="00B050"/>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6E49E462-693F-F8F4-AFC3-D7257D7CC52E}"/>
              </a:ext>
            </a:extLst>
          </p:cNvPr>
          <p:cNvPicPr>
            <a:picLocks noChangeAspect="1"/>
          </p:cNvPicPr>
          <p:nvPr/>
        </p:nvPicPr>
        <p:blipFill rotWithShape="1">
          <a:blip r:embed="rId5"/>
          <a:srcRect l="5588" t="22826" r="56764"/>
          <a:stretch/>
        </p:blipFill>
        <p:spPr>
          <a:xfrm rot="18537507">
            <a:off x="-6951478" y="3546111"/>
            <a:ext cx="1989272" cy="2292567"/>
          </a:xfrm>
          <a:prstGeom prst="rect">
            <a:avLst/>
          </a:prstGeom>
        </p:spPr>
      </p:pic>
      <p:grpSp>
        <p:nvGrpSpPr>
          <p:cNvPr id="6" name="グループ化 5">
            <a:extLst>
              <a:ext uri="{FF2B5EF4-FFF2-40B4-BE49-F238E27FC236}">
                <a16:creationId xmlns:a16="http://schemas.microsoft.com/office/drawing/2014/main" id="{8BC2EA4A-6DCE-F9F3-3EEB-D46AE1853B67}"/>
              </a:ext>
            </a:extLst>
          </p:cNvPr>
          <p:cNvGrpSpPr/>
          <p:nvPr/>
        </p:nvGrpSpPr>
        <p:grpSpPr>
          <a:xfrm>
            <a:off x="-8600420" y="728960"/>
            <a:ext cx="6223462" cy="5820507"/>
            <a:chOff x="-5957" y="1638300"/>
            <a:chExt cx="6742084" cy="6305549"/>
          </a:xfrm>
        </p:grpSpPr>
        <p:pic>
          <p:nvPicPr>
            <p:cNvPr id="7" name="図 6">
              <a:extLst>
                <a:ext uri="{FF2B5EF4-FFF2-40B4-BE49-F238E27FC236}">
                  <a16:creationId xmlns:a16="http://schemas.microsoft.com/office/drawing/2014/main" id="{78DD6376-BFA7-A8C4-0EFE-D3DBB1A64985}"/>
                </a:ext>
              </a:extLst>
            </p:cNvPr>
            <p:cNvPicPr>
              <a:picLocks noChangeAspect="1"/>
            </p:cNvPicPr>
            <p:nvPr/>
          </p:nvPicPr>
          <p:blipFill rotWithShape="1">
            <a:blip r:embed="rId6"/>
            <a:srcRect l="36148" t="24309" r="22666" b="7180"/>
            <a:stretch/>
          </p:blipFill>
          <p:spPr>
            <a:xfrm>
              <a:off x="-5957" y="1638300"/>
              <a:ext cx="6742084" cy="6305549"/>
            </a:xfrm>
            <a:prstGeom prst="rect">
              <a:avLst/>
            </a:prstGeom>
          </p:spPr>
        </p:pic>
        <p:sp>
          <p:nvSpPr>
            <p:cNvPr id="8" name="フリーフォーム: 図形 7">
              <a:extLst>
                <a:ext uri="{FF2B5EF4-FFF2-40B4-BE49-F238E27FC236}">
                  <a16:creationId xmlns:a16="http://schemas.microsoft.com/office/drawing/2014/main" id="{2F6E7DD3-CA55-3117-0214-7074FEF443F4}"/>
                </a:ext>
              </a:extLst>
            </p:cNvPr>
            <p:cNvSpPr/>
            <p:nvPr/>
          </p:nvSpPr>
          <p:spPr>
            <a:xfrm>
              <a:off x="1586862" y="4971185"/>
              <a:ext cx="2332674" cy="1349960"/>
            </a:xfrm>
            <a:custGeom>
              <a:avLst/>
              <a:gdLst>
                <a:gd name="connsiteX0" fmla="*/ 2347912 w 2347912"/>
                <a:gd name="connsiteY0" fmla="*/ 857250 h 1338263"/>
                <a:gd name="connsiteX1" fmla="*/ 1485900 w 2347912"/>
                <a:gd name="connsiteY1" fmla="*/ 161925 h 1338263"/>
                <a:gd name="connsiteX2" fmla="*/ 1419225 w 2347912"/>
                <a:gd name="connsiteY2" fmla="*/ 147638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52612 w 2347912"/>
                <a:gd name="connsiteY9" fmla="*/ 566738 h 1338263"/>
                <a:gd name="connsiteX10" fmla="*/ 1990725 w 2347912"/>
                <a:gd name="connsiteY10" fmla="*/ 547688 h 1338263"/>
                <a:gd name="connsiteX0" fmla="*/ 2347912 w 2347912"/>
                <a:gd name="connsiteY0" fmla="*/ 857250 h 1338263"/>
                <a:gd name="connsiteX1" fmla="*/ 1485900 w 2347912"/>
                <a:gd name="connsiteY1" fmla="*/ 161925 h 1338263"/>
                <a:gd name="connsiteX2" fmla="*/ 1419225 w 2347912"/>
                <a:gd name="connsiteY2" fmla="*/ 147638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64519 w 2347912"/>
                <a:gd name="connsiteY9" fmla="*/ 573882 h 1338263"/>
                <a:gd name="connsiteX10" fmla="*/ 1990725 w 2347912"/>
                <a:gd name="connsiteY10" fmla="*/ 547688 h 1338263"/>
                <a:gd name="connsiteX0" fmla="*/ 2347912 w 2347912"/>
                <a:gd name="connsiteY0" fmla="*/ 857250 h 1338263"/>
                <a:gd name="connsiteX1" fmla="*/ 1485900 w 2347912"/>
                <a:gd name="connsiteY1" fmla="*/ 161925 h 1338263"/>
                <a:gd name="connsiteX2" fmla="*/ 1419225 w 2347912"/>
                <a:gd name="connsiteY2" fmla="*/ 147638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64519 w 2347912"/>
                <a:gd name="connsiteY9" fmla="*/ 573882 h 1338263"/>
                <a:gd name="connsiteX10" fmla="*/ 1983582 w 2347912"/>
                <a:gd name="connsiteY10" fmla="*/ 564357 h 1338263"/>
                <a:gd name="connsiteX0" fmla="*/ 2347912 w 2347912"/>
                <a:gd name="connsiteY0" fmla="*/ 857250 h 1338263"/>
                <a:gd name="connsiteX1" fmla="*/ 1485900 w 2347912"/>
                <a:gd name="connsiteY1" fmla="*/ 161925 h 1338263"/>
                <a:gd name="connsiteX2" fmla="*/ 1419225 w 2347912"/>
                <a:gd name="connsiteY2" fmla="*/ 147638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64519 w 2347912"/>
                <a:gd name="connsiteY9" fmla="*/ 573882 h 1338263"/>
                <a:gd name="connsiteX10" fmla="*/ 1983582 w 2347912"/>
                <a:gd name="connsiteY10" fmla="*/ 564357 h 1338263"/>
                <a:gd name="connsiteX0" fmla="*/ 2347912 w 2347912"/>
                <a:gd name="connsiteY0" fmla="*/ 857250 h 1338263"/>
                <a:gd name="connsiteX1" fmla="*/ 1485900 w 2347912"/>
                <a:gd name="connsiteY1" fmla="*/ 161925 h 1338263"/>
                <a:gd name="connsiteX2" fmla="*/ 1419225 w 2347912"/>
                <a:gd name="connsiteY2" fmla="*/ 147638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64519 w 2347912"/>
                <a:gd name="connsiteY9" fmla="*/ 573882 h 1338263"/>
                <a:gd name="connsiteX10" fmla="*/ 1983582 w 2347912"/>
                <a:gd name="connsiteY10" fmla="*/ 564357 h 1338263"/>
                <a:gd name="connsiteX0" fmla="*/ 2347912 w 2347912"/>
                <a:gd name="connsiteY0" fmla="*/ 857250 h 1338263"/>
                <a:gd name="connsiteX1" fmla="*/ 1485900 w 2347912"/>
                <a:gd name="connsiteY1" fmla="*/ 161925 h 1338263"/>
                <a:gd name="connsiteX2" fmla="*/ 1419225 w 2347912"/>
                <a:gd name="connsiteY2" fmla="*/ 147638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64519 w 2347912"/>
                <a:gd name="connsiteY9" fmla="*/ 573882 h 1338263"/>
                <a:gd name="connsiteX10" fmla="*/ 1983582 w 2347912"/>
                <a:gd name="connsiteY10" fmla="*/ 564357 h 1338263"/>
                <a:gd name="connsiteX0" fmla="*/ 2347912 w 2347912"/>
                <a:gd name="connsiteY0" fmla="*/ 857250 h 1338263"/>
                <a:gd name="connsiteX1" fmla="*/ 1485900 w 2347912"/>
                <a:gd name="connsiteY1" fmla="*/ 161925 h 1338263"/>
                <a:gd name="connsiteX2" fmla="*/ 1419225 w 2347912"/>
                <a:gd name="connsiteY2" fmla="*/ 147638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64519 w 2347912"/>
                <a:gd name="connsiteY9" fmla="*/ 573882 h 1338263"/>
                <a:gd name="connsiteX10" fmla="*/ 1983582 w 2347912"/>
                <a:gd name="connsiteY10" fmla="*/ 564357 h 1338263"/>
                <a:gd name="connsiteX0" fmla="*/ 2347912 w 2347912"/>
                <a:gd name="connsiteY0" fmla="*/ 857250 h 1338263"/>
                <a:gd name="connsiteX1" fmla="*/ 1497806 w 2347912"/>
                <a:gd name="connsiteY1" fmla="*/ 173832 h 1338263"/>
                <a:gd name="connsiteX2" fmla="*/ 1419225 w 2347912"/>
                <a:gd name="connsiteY2" fmla="*/ 147638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64519 w 2347912"/>
                <a:gd name="connsiteY9" fmla="*/ 573882 h 1338263"/>
                <a:gd name="connsiteX10" fmla="*/ 1983582 w 2347912"/>
                <a:gd name="connsiteY10" fmla="*/ 564357 h 1338263"/>
                <a:gd name="connsiteX0" fmla="*/ 2347912 w 2347912"/>
                <a:gd name="connsiteY0" fmla="*/ 857250 h 1338263"/>
                <a:gd name="connsiteX1" fmla="*/ 1497806 w 2347912"/>
                <a:gd name="connsiteY1" fmla="*/ 173832 h 1338263"/>
                <a:gd name="connsiteX2" fmla="*/ 1419225 w 2347912"/>
                <a:gd name="connsiteY2" fmla="*/ 147638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64519 w 2347912"/>
                <a:gd name="connsiteY9" fmla="*/ 573882 h 1338263"/>
                <a:gd name="connsiteX10" fmla="*/ 1983582 w 2347912"/>
                <a:gd name="connsiteY10" fmla="*/ 564357 h 1338263"/>
                <a:gd name="connsiteX0" fmla="*/ 2347912 w 2347912"/>
                <a:gd name="connsiteY0" fmla="*/ 857250 h 1338263"/>
                <a:gd name="connsiteX1" fmla="*/ 1497806 w 2347912"/>
                <a:gd name="connsiteY1" fmla="*/ 173832 h 1338263"/>
                <a:gd name="connsiteX2" fmla="*/ 1419225 w 2347912"/>
                <a:gd name="connsiteY2" fmla="*/ 147638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64519 w 2347912"/>
                <a:gd name="connsiteY9" fmla="*/ 573882 h 1338263"/>
                <a:gd name="connsiteX10" fmla="*/ 1983582 w 2347912"/>
                <a:gd name="connsiteY10" fmla="*/ 564357 h 1338263"/>
                <a:gd name="connsiteX0" fmla="*/ 2347912 w 2347912"/>
                <a:gd name="connsiteY0" fmla="*/ 857250 h 1338263"/>
                <a:gd name="connsiteX1" fmla="*/ 1497806 w 2347912"/>
                <a:gd name="connsiteY1" fmla="*/ 173832 h 1338263"/>
                <a:gd name="connsiteX2" fmla="*/ 1419225 w 2347912"/>
                <a:gd name="connsiteY2" fmla="*/ 147638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64519 w 2347912"/>
                <a:gd name="connsiteY9" fmla="*/ 573882 h 1338263"/>
                <a:gd name="connsiteX10" fmla="*/ 1983582 w 2347912"/>
                <a:gd name="connsiteY10" fmla="*/ 564357 h 1338263"/>
                <a:gd name="connsiteX0" fmla="*/ 2347912 w 2347912"/>
                <a:gd name="connsiteY0" fmla="*/ 857250 h 1338263"/>
                <a:gd name="connsiteX1" fmla="*/ 1497806 w 2347912"/>
                <a:gd name="connsiteY1" fmla="*/ 173832 h 1338263"/>
                <a:gd name="connsiteX2" fmla="*/ 1428750 w 2347912"/>
                <a:gd name="connsiteY2" fmla="*/ 140495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64519 w 2347912"/>
                <a:gd name="connsiteY9" fmla="*/ 573882 h 1338263"/>
                <a:gd name="connsiteX10" fmla="*/ 1983582 w 2347912"/>
                <a:gd name="connsiteY10" fmla="*/ 564357 h 1338263"/>
                <a:gd name="connsiteX0" fmla="*/ 2347912 w 2347912"/>
                <a:gd name="connsiteY0" fmla="*/ 857250 h 1338263"/>
                <a:gd name="connsiteX1" fmla="*/ 1497806 w 2347912"/>
                <a:gd name="connsiteY1" fmla="*/ 173832 h 1338263"/>
                <a:gd name="connsiteX2" fmla="*/ 1428750 w 2347912"/>
                <a:gd name="connsiteY2" fmla="*/ 147638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64519 w 2347912"/>
                <a:gd name="connsiteY9" fmla="*/ 573882 h 1338263"/>
                <a:gd name="connsiteX10" fmla="*/ 1983582 w 2347912"/>
                <a:gd name="connsiteY10" fmla="*/ 564357 h 1338263"/>
                <a:gd name="connsiteX0" fmla="*/ 2347912 w 2347912"/>
                <a:gd name="connsiteY0" fmla="*/ 857250 h 1338263"/>
                <a:gd name="connsiteX1" fmla="*/ 1497806 w 2347912"/>
                <a:gd name="connsiteY1" fmla="*/ 173832 h 1338263"/>
                <a:gd name="connsiteX2" fmla="*/ 1428750 w 2347912"/>
                <a:gd name="connsiteY2" fmla="*/ 147638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64519 w 2347912"/>
                <a:gd name="connsiteY9" fmla="*/ 573882 h 1338263"/>
                <a:gd name="connsiteX10" fmla="*/ 1983582 w 2347912"/>
                <a:gd name="connsiteY10" fmla="*/ 564357 h 1338263"/>
                <a:gd name="connsiteX0" fmla="*/ 2347912 w 2347912"/>
                <a:gd name="connsiteY0" fmla="*/ 857250 h 1338263"/>
                <a:gd name="connsiteX1" fmla="*/ 1497806 w 2347912"/>
                <a:gd name="connsiteY1" fmla="*/ 173832 h 1338263"/>
                <a:gd name="connsiteX2" fmla="*/ 1428750 w 2347912"/>
                <a:gd name="connsiteY2" fmla="*/ 147638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64519 w 2347912"/>
                <a:gd name="connsiteY9" fmla="*/ 573882 h 1338263"/>
                <a:gd name="connsiteX10" fmla="*/ 1983582 w 2347912"/>
                <a:gd name="connsiteY10" fmla="*/ 564357 h 1338263"/>
                <a:gd name="connsiteX0" fmla="*/ 2347912 w 2347912"/>
                <a:gd name="connsiteY0" fmla="*/ 857250 h 1338263"/>
                <a:gd name="connsiteX1" fmla="*/ 1497806 w 2347912"/>
                <a:gd name="connsiteY1" fmla="*/ 173832 h 1338263"/>
                <a:gd name="connsiteX2" fmla="*/ 1433513 w 2347912"/>
                <a:gd name="connsiteY2" fmla="*/ 135731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64519 w 2347912"/>
                <a:gd name="connsiteY9" fmla="*/ 573882 h 1338263"/>
                <a:gd name="connsiteX10" fmla="*/ 1983582 w 2347912"/>
                <a:gd name="connsiteY10" fmla="*/ 564357 h 1338263"/>
                <a:gd name="connsiteX0" fmla="*/ 2347912 w 2347912"/>
                <a:gd name="connsiteY0" fmla="*/ 857250 h 1338263"/>
                <a:gd name="connsiteX1" fmla="*/ 1497806 w 2347912"/>
                <a:gd name="connsiteY1" fmla="*/ 173832 h 1338263"/>
                <a:gd name="connsiteX2" fmla="*/ 1433513 w 2347912"/>
                <a:gd name="connsiteY2" fmla="*/ 135731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64519 w 2347912"/>
                <a:gd name="connsiteY9" fmla="*/ 573882 h 1338263"/>
                <a:gd name="connsiteX10" fmla="*/ 1983582 w 2347912"/>
                <a:gd name="connsiteY10" fmla="*/ 564357 h 1338263"/>
                <a:gd name="connsiteX0" fmla="*/ 2347912 w 2347912"/>
                <a:gd name="connsiteY0" fmla="*/ 857250 h 1338263"/>
                <a:gd name="connsiteX1" fmla="*/ 1497806 w 2347912"/>
                <a:gd name="connsiteY1" fmla="*/ 173832 h 1338263"/>
                <a:gd name="connsiteX2" fmla="*/ 1433513 w 2347912"/>
                <a:gd name="connsiteY2" fmla="*/ 135731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64519 w 2347912"/>
                <a:gd name="connsiteY9" fmla="*/ 573882 h 1338263"/>
                <a:gd name="connsiteX10" fmla="*/ 1983582 w 2347912"/>
                <a:gd name="connsiteY10" fmla="*/ 564357 h 1338263"/>
                <a:gd name="connsiteX0" fmla="*/ 2347912 w 2347912"/>
                <a:gd name="connsiteY0" fmla="*/ 857250 h 1338263"/>
                <a:gd name="connsiteX1" fmla="*/ 1497806 w 2347912"/>
                <a:gd name="connsiteY1" fmla="*/ 173832 h 1338263"/>
                <a:gd name="connsiteX2" fmla="*/ 1435894 w 2347912"/>
                <a:gd name="connsiteY2" fmla="*/ 142875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64519 w 2347912"/>
                <a:gd name="connsiteY9" fmla="*/ 573882 h 1338263"/>
                <a:gd name="connsiteX10" fmla="*/ 1983582 w 2347912"/>
                <a:gd name="connsiteY10" fmla="*/ 564357 h 1338263"/>
                <a:gd name="connsiteX0" fmla="*/ 2347912 w 2347912"/>
                <a:gd name="connsiteY0" fmla="*/ 857250 h 1338263"/>
                <a:gd name="connsiteX1" fmla="*/ 1497806 w 2347912"/>
                <a:gd name="connsiteY1" fmla="*/ 173832 h 1338263"/>
                <a:gd name="connsiteX2" fmla="*/ 1407319 w 2347912"/>
                <a:gd name="connsiteY2" fmla="*/ 147638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64519 w 2347912"/>
                <a:gd name="connsiteY9" fmla="*/ 573882 h 1338263"/>
                <a:gd name="connsiteX10" fmla="*/ 1983582 w 2347912"/>
                <a:gd name="connsiteY10" fmla="*/ 564357 h 1338263"/>
                <a:gd name="connsiteX0" fmla="*/ 2347912 w 2347912"/>
                <a:gd name="connsiteY0" fmla="*/ 857250 h 1338263"/>
                <a:gd name="connsiteX1" fmla="*/ 1497806 w 2347912"/>
                <a:gd name="connsiteY1" fmla="*/ 173832 h 1338263"/>
                <a:gd name="connsiteX2" fmla="*/ 1404938 w 2347912"/>
                <a:gd name="connsiteY2" fmla="*/ 135731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64519 w 2347912"/>
                <a:gd name="connsiteY9" fmla="*/ 573882 h 1338263"/>
                <a:gd name="connsiteX10" fmla="*/ 1983582 w 2347912"/>
                <a:gd name="connsiteY10" fmla="*/ 564357 h 1338263"/>
                <a:gd name="connsiteX0" fmla="*/ 2347912 w 2347912"/>
                <a:gd name="connsiteY0" fmla="*/ 857250 h 1338263"/>
                <a:gd name="connsiteX1" fmla="*/ 1497806 w 2347912"/>
                <a:gd name="connsiteY1" fmla="*/ 173832 h 1338263"/>
                <a:gd name="connsiteX2" fmla="*/ 1404938 w 2347912"/>
                <a:gd name="connsiteY2" fmla="*/ 135731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64519 w 2347912"/>
                <a:gd name="connsiteY9" fmla="*/ 573882 h 1338263"/>
                <a:gd name="connsiteX10" fmla="*/ 1983582 w 2347912"/>
                <a:gd name="connsiteY10" fmla="*/ 564357 h 1338263"/>
                <a:gd name="connsiteX0" fmla="*/ 2347912 w 2347912"/>
                <a:gd name="connsiteY0" fmla="*/ 857250 h 1338263"/>
                <a:gd name="connsiteX1" fmla="*/ 1497806 w 2347912"/>
                <a:gd name="connsiteY1" fmla="*/ 173832 h 1338263"/>
                <a:gd name="connsiteX2" fmla="*/ 1404938 w 2347912"/>
                <a:gd name="connsiteY2" fmla="*/ 135731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64519 w 2347912"/>
                <a:gd name="connsiteY9" fmla="*/ 573882 h 1338263"/>
                <a:gd name="connsiteX10" fmla="*/ 1983582 w 2347912"/>
                <a:gd name="connsiteY10" fmla="*/ 564357 h 1338263"/>
                <a:gd name="connsiteX0" fmla="*/ 2347912 w 2347912"/>
                <a:gd name="connsiteY0" fmla="*/ 857616 h 1338629"/>
                <a:gd name="connsiteX1" fmla="*/ 1497806 w 2347912"/>
                <a:gd name="connsiteY1" fmla="*/ 174198 h 1338629"/>
                <a:gd name="connsiteX2" fmla="*/ 1404938 w 2347912"/>
                <a:gd name="connsiteY2" fmla="*/ 136097 h 1338629"/>
                <a:gd name="connsiteX3" fmla="*/ 652462 w 2347912"/>
                <a:gd name="connsiteY3" fmla="*/ 366 h 1338629"/>
                <a:gd name="connsiteX4" fmla="*/ 519112 w 2347912"/>
                <a:gd name="connsiteY4" fmla="*/ 57516 h 1338629"/>
                <a:gd name="connsiteX5" fmla="*/ 0 w 2347912"/>
                <a:gd name="connsiteY5" fmla="*/ 862379 h 1338629"/>
                <a:gd name="connsiteX6" fmla="*/ 85725 w 2347912"/>
                <a:gd name="connsiteY6" fmla="*/ 1057641 h 1338629"/>
                <a:gd name="connsiteX7" fmla="*/ 1119187 w 2347912"/>
                <a:gd name="connsiteY7" fmla="*/ 1338629 h 1338629"/>
                <a:gd name="connsiteX8" fmla="*/ 1285875 w 2347912"/>
                <a:gd name="connsiteY8" fmla="*/ 1305291 h 1338629"/>
                <a:gd name="connsiteX9" fmla="*/ 1864519 w 2347912"/>
                <a:gd name="connsiteY9" fmla="*/ 574248 h 1338629"/>
                <a:gd name="connsiteX10" fmla="*/ 1983582 w 2347912"/>
                <a:gd name="connsiteY10" fmla="*/ 564723 h 1338629"/>
                <a:gd name="connsiteX0" fmla="*/ 2347912 w 2347912"/>
                <a:gd name="connsiteY0" fmla="*/ 858116 h 1339129"/>
                <a:gd name="connsiteX1" fmla="*/ 1497806 w 2347912"/>
                <a:gd name="connsiteY1" fmla="*/ 174698 h 1339129"/>
                <a:gd name="connsiteX2" fmla="*/ 1404938 w 2347912"/>
                <a:gd name="connsiteY2" fmla="*/ 136597 h 1339129"/>
                <a:gd name="connsiteX3" fmla="*/ 652462 w 2347912"/>
                <a:gd name="connsiteY3" fmla="*/ 866 h 1339129"/>
                <a:gd name="connsiteX4" fmla="*/ 519112 w 2347912"/>
                <a:gd name="connsiteY4" fmla="*/ 58016 h 1339129"/>
                <a:gd name="connsiteX5" fmla="*/ 0 w 2347912"/>
                <a:gd name="connsiteY5" fmla="*/ 862879 h 1339129"/>
                <a:gd name="connsiteX6" fmla="*/ 85725 w 2347912"/>
                <a:gd name="connsiteY6" fmla="*/ 1058141 h 1339129"/>
                <a:gd name="connsiteX7" fmla="*/ 1119187 w 2347912"/>
                <a:gd name="connsiteY7" fmla="*/ 1339129 h 1339129"/>
                <a:gd name="connsiteX8" fmla="*/ 1285875 w 2347912"/>
                <a:gd name="connsiteY8" fmla="*/ 1305791 h 1339129"/>
                <a:gd name="connsiteX9" fmla="*/ 1864519 w 2347912"/>
                <a:gd name="connsiteY9" fmla="*/ 574748 h 1339129"/>
                <a:gd name="connsiteX10" fmla="*/ 1983582 w 2347912"/>
                <a:gd name="connsiteY10" fmla="*/ 565223 h 1339129"/>
                <a:gd name="connsiteX0" fmla="*/ 2361903 w 2361903"/>
                <a:gd name="connsiteY0" fmla="*/ 858116 h 1339129"/>
                <a:gd name="connsiteX1" fmla="*/ 1511797 w 2361903"/>
                <a:gd name="connsiteY1" fmla="*/ 174698 h 1339129"/>
                <a:gd name="connsiteX2" fmla="*/ 1418929 w 2361903"/>
                <a:gd name="connsiteY2" fmla="*/ 136597 h 1339129"/>
                <a:gd name="connsiteX3" fmla="*/ 666453 w 2361903"/>
                <a:gd name="connsiteY3" fmla="*/ 866 h 1339129"/>
                <a:gd name="connsiteX4" fmla="*/ 533103 w 2361903"/>
                <a:gd name="connsiteY4" fmla="*/ 58016 h 1339129"/>
                <a:gd name="connsiteX5" fmla="*/ 13991 w 2361903"/>
                <a:gd name="connsiteY5" fmla="*/ 862879 h 1339129"/>
                <a:gd name="connsiteX6" fmla="*/ 99716 w 2361903"/>
                <a:gd name="connsiteY6" fmla="*/ 1058141 h 1339129"/>
                <a:gd name="connsiteX7" fmla="*/ 1133178 w 2361903"/>
                <a:gd name="connsiteY7" fmla="*/ 1339129 h 1339129"/>
                <a:gd name="connsiteX8" fmla="*/ 1299866 w 2361903"/>
                <a:gd name="connsiteY8" fmla="*/ 1305791 h 1339129"/>
                <a:gd name="connsiteX9" fmla="*/ 1878510 w 2361903"/>
                <a:gd name="connsiteY9" fmla="*/ 574748 h 1339129"/>
                <a:gd name="connsiteX10" fmla="*/ 1997573 w 2361903"/>
                <a:gd name="connsiteY10" fmla="*/ 565223 h 1339129"/>
                <a:gd name="connsiteX0" fmla="*/ 2366012 w 2366012"/>
                <a:gd name="connsiteY0" fmla="*/ 858116 h 1339129"/>
                <a:gd name="connsiteX1" fmla="*/ 1515906 w 2366012"/>
                <a:gd name="connsiteY1" fmla="*/ 174698 h 1339129"/>
                <a:gd name="connsiteX2" fmla="*/ 1423038 w 2366012"/>
                <a:gd name="connsiteY2" fmla="*/ 136597 h 1339129"/>
                <a:gd name="connsiteX3" fmla="*/ 670562 w 2366012"/>
                <a:gd name="connsiteY3" fmla="*/ 866 h 1339129"/>
                <a:gd name="connsiteX4" fmla="*/ 537212 w 2366012"/>
                <a:gd name="connsiteY4" fmla="*/ 58016 h 1339129"/>
                <a:gd name="connsiteX5" fmla="*/ 18100 w 2366012"/>
                <a:gd name="connsiteY5" fmla="*/ 862879 h 1339129"/>
                <a:gd name="connsiteX6" fmla="*/ 103825 w 2366012"/>
                <a:gd name="connsiteY6" fmla="*/ 1058141 h 1339129"/>
                <a:gd name="connsiteX7" fmla="*/ 1137287 w 2366012"/>
                <a:gd name="connsiteY7" fmla="*/ 1339129 h 1339129"/>
                <a:gd name="connsiteX8" fmla="*/ 1303975 w 2366012"/>
                <a:gd name="connsiteY8" fmla="*/ 1305791 h 1339129"/>
                <a:gd name="connsiteX9" fmla="*/ 1882619 w 2366012"/>
                <a:gd name="connsiteY9" fmla="*/ 574748 h 1339129"/>
                <a:gd name="connsiteX10" fmla="*/ 2001682 w 2366012"/>
                <a:gd name="connsiteY10" fmla="*/ 565223 h 1339129"/>
                <a:gd name="connsiteX0" fmla="*/ 2366012 w 2366012"/>
                <a:gd name="connsiteY0" fmla="*/ 858116 h 1346178"/>
                <a:gd name="connsiteX1" fmla="*/ 1515906 w 2366012"/>
                <a:gd name="connsiteY1" fmla="*/ 174698 h 1346178"/>
                <a:gd name="connsiteX2" fmla="*/ 1423038 w 2366012"/>
                <a:gd name="connsiteY2" fmla="*/ 136597 h 1346178"/>
                <a:gd name="connsiteX3" fmla="*/ 670562 w 2366012"/>
                <a:gd name="connsiteY3" fmla="*/ 866 h 1346178"/>
                <a:gd name="connsiteX4" fmla="*/ 537212 w 2366012"/>
                <a:gd name="connsiteY4" fmla="*/ 58016 h 1346178"/>
                <a:gd name="connsiteX5" fmla="*/ 18100 w 2366012"/>
                <a:gd name="connsiteY5" fmla="*/ 862879 h 1346178"/>
                <a:gd name="connsiteX6" fmla="*/ 103825 w 2366012"/>
                <a:gd name="connsiteY6" fmla="*/ 1058141 h 1346178"/>
                <a:gd name="connsiteX7" fmla="*/ 1137287 w 2366012"/>
                <a:gd name="connsiteY7" fmla="*/ 1339129 h 1346178"/>
                <a:gd name="connsiteX8" fmla="*/ 1303975 w 2366012"/>
                <a:gd name="connsiteY8" fmla="*/ 1305791 h 1346178"/>
                <a:gd name="connsiteX9" fmla="*/ 1882619 w 2366012"/>
                <a:gd name="connsiteY9" fmla="*/ 574748 h 1346178"/>
                <a:gd name="connsiteX10" fmla="*/ 2001682 w 2366012"/>
                <a:gd name="connsiteY10" fmla="*/ 565223 h 1346178"/>
                <a:gd name="connsiteX0" fmla="*/ 2366012 w 2366012"/>
                <a:gd name="connsiteY0" fmla="*/ 858116 h 1353005"/>
                <a:gd name="connsiteX1" fmla="*/ 1515906 w 2366012"/>
                <a:gd name="connsiteY1" fmla="*/ 174698 h 1353005"/>
                <a:gd name="connsiteX2" fmla="*/ 1423038 w 2366012"/>
                <a:gd name="connsiteY2" fmla="*/ 136597 h 1353005"/>
                <a:gd name="connsiteX3" fmla="*/ 670562 w 2366012"/>
                <a:gd name="connsiteY3" fmla="*/ 866 h 1353005"/>
                <a:gd name="connsiteX4" fmla="*/ 537212 w 2366012"/>
                <a:gd name="connsiteY4" fmla="*/ 58016 h 1353005"/>
                <a:gd name="connsiteX5" fmla="*/ 18100 w 2366012"/>
                <a:gd name="connsiteY5" fmla="*/ 862879 h 1353005"/>
                <a:gd name="connsiteX6" fmla="*/ 103825 w 2366012"/>
                <a:gd name="connsiteY6" fmla="*/ 1058141 h 1353005"/>
                <a:gd name="connsiteX7" fmla="*/ 1137287 w 2366012"/>
                <a:gd name="connsiteY7" fmla="*/ 1339129 h 1353005"/>
                <a:gd name="connsiteX8" fmla="*/ 1303975 w 2366012"/>
                <a:gd name="connsiteY8" fmla="*/ 1305791 h 1353005"/>
                <a:gd name="connsiteX9" fmla="*/ 1882619 w 2366012"/>
                <a:gd name="connsiteY9" fmla="*/ 574748 h 1353005"/>
                <a:gd name="connsiteX10" fmla="*/ 2001682 w 2366012"/>
                <a:gd name="connsiteY10" fmla="*/ 565223 h 1353005"/>
                <a:gd name="connsiteX0" fmla="*/ 2366012 w 2366012"/>
                <a:gd name="connsiteY0" fmla="*/ 858116 h 1351653"/>
                <a:gd name="connsiteX1" fmla="*/ 1515906 w 2366012"/>
                <a:gd name="connsiteY1" fmla="*/ 174698 h 1351653"/>
                <a:gd name="connsiteX2" fmla="*/ 1423038 w 2366012"/>
                <a:gd name="connsiteY2" fmla="*/ 136597 h 1351653"/>
                <a:gd name="connsiteX3" fmla="*/ 670562 w 2366012"/>
                <a:gd name="connsiteY3" fmla="*/ 866 h 1351653"/>
                <a:gd name="connsiteX4" fmla="*/ 537212 w 2366012"/>
                <a:gd name="connsiteY4" fmla="*/ 58016 h 1351653"/>
                <a:gd name="connsiteX5" fmla="*/ 18100 w 2366012"/>
                <a:gd name="connsiteY5" fmla="*/ 862879 h 1351653"/>
                <a:gd name="connsiteX6" fmla="*/ 103825 w 2366012"/>
                <a:gd name="connsiteY6" fmla="*/ 1058141 h 1351653"/>
                <a:gd name="connsiteX7" fmla="*/ 1137287 w 2366012"/>
                <a:gd name="connsiteY7" fmla="*/ 1339129 h 1351653"/>
                <a:gd name="connsiteX8" fmla="*/ 1303975 w 2366012"/>
                <a:gd name="connsiteY8" fmla="*/ 1301029 h 1351653"/>
                <a:gd name="connsiteX9" fmla="*/ 1882619 w 2366012"/>
                <a:gd name="connsiteY9" fmla="*/ 574748 h 1351653"/>
                <a:gd name="connsiteX10" fmla="*/ 2001682 w 2366012"/>
                <a:gd name="connsiteY10" fmla="*/ 565223 h 1351653"/>
                <a:gd name="connsiteX0" fmla="*/ 2332674 w 2332674"/>
                <a:gd name="connsiteY0" fmla="*/ 858116 h 1351653"/>
                <a:gd name="connsiteX1" fmla="*/ 1515906 w 2332674"/>
                <a:gd name="connsiteY1" fmla="*/ 174698 h 1351653"/>
                <a:gd name="connsiteX2" fmla="*/ 1423038 w 2332674"/>
                <a:gd name="connsiteY2" fmla="*/ 136597 h 1351653"/>
                <a:gd name="connsiteX3" fmla="*/ 670562 w 2332674"/>
                <a:gd name="connsiteY3" fmla="*/ 866 h 1351653"/>
                <a:gd name="connsiteX4" fmla="*/ 537212 w 2332674"/>
                <a:gd name="connsiteY4" fmla="*/ 58016 h 1351653"/>
                <a:gd name="connsiteX5" fmla="*/ 18100 w 2332674"/>
                <a:gd name="connsiteY5" fmla="*/ 862879 h 1351653"/>
                <a:gd name="connsiteX6" fmla="*/ 103825 w 2332674"/>
                <a:gd name="connsiteY6" fmla="*/ 1058141 h 1351653"/>
                <a:gd name="connsiteX7" fmla="*/ 1137287 w 2332674"/>
                <a:gd name="connsiteY7" fmla="*/ 1339129 h 1351653"/>
                <a:gd name="connsiteX8" fmla="*/ 1303975 w 2332674"/>
                <a:gd name="connsiteY8" fmla="*/ 1301029 h 1351653"/>
                <a:gd name="connsiteX9" fmla="*/ 1882619 w 2332674"/>
                <a:gd name="connsiteY9" fmla="*/ 574748 h 1351653"/>
                <a:gd name="connsiteX10" fmla="*/ 2001682 w 2332674"/>
                <a:gd name="connsiteY10" fmla="*/ 565223 h 1351653"/>
                <a:gd name="connsiteX0" fmla="*/ 2332674 w 2332674"/>
                <a:gd name="connsiteY0" fmla="*/ 858116 h 1351653"/>
                <a:gd name="connsiteX1" fmla="*/ 1515906 w 2332674"/>
                <a:gd name="connsiteY1" fmla="*/ 174698 h 1351653"/>
                <a:gd name="connsiteX2" fmla="*/ 1423038 w 2332674"/>
                <a:gd name="connsiteY2" fmla="*/ 136597 h 1351653"/>
                <a:gd name="connsiteX3" fmla="*/ 670562 w 2332674"/>
                <a:gd name="connsiteY3" fmla="*/ 866 h 1351653"/>
                <a:gd name="connsiteX4" fmla="*/ 537212 w 2332674"/>
                <a:gd name="connsiteY4" fmla="*/ 58016 h 1351653"/>
                <a:gd name="connsiteX5" fmla="*/ 18100 w 2332674"/>
                <a:gd name="connsiteY5" fmla="*/ 862879 h 1351653"/>
                <a:gd name="connsiteX6" fmla="*/ 103825 w 2332674"/>
                <a:gd name="connsiteY6" fmla="*/ 1058141 h 1351653"/>
                <a:gd name="connsiteX7" fmla="*/ 1137287 w 2332674"/>
                <a:gd name="connsiteY7" fmla="*/ 1339129 h 1351653"/>
                <a:gd name="connsiteX8" fmla="*/ 1303975 w 2332674"/>
                <a:gd name="connsiteY8" fmla="*/ 1301029 h 1351653"/>
                <a:gd name="connsiteX9" fmla="*/ 1882619 w 2332674"/>
                <a:gd name="connsiteY9" fmla="*/ 574748 h 1351653"/>
                <a:gd name="connsiteX10" fmla="*/ 1992157 w 2332674"/>
                <a:gd name="connsiteY10" fmla="*/ 577129 h 1351653"/>
                <a:gd name="connsiteX0" fmla="*/ 2332674 w 2332674"/>
                <a:gd name="connsiteY0" fmla="*/ 858116 h 1351653"/>
                <a:gd name="connsiteX1" fmla="*/ 1515906 w 2332674"/>
                <a:gd name="connsiteY1" fmla="*/ 174698 h 1351653"/>
                <a:gd name="connsiteX2" fmla="*/ 1423038 w 2332674"/>
                <a:gd name="connsiteY2" fmla="*/ 136597 h 1351653"/>
                <a:gd name="connsiteX3" fmla="*/ 670562 w 2332674"/>
                <a:gd name="connsiteY3" fmla="*/ 866 h 1351653"/>
                <a:gd name="connsiteX4" fmla="*/ 537212 w 2332674"/>
                <a:gd name="connsiteY4" fmla="*/ 58016 h 1351653"/>
                <a:gd name="connsiteX5" fmla="*/ 18100 w 2332674"/>
                <a:gd name="connsiteY5" fmla="*/ 862879 h 1351653"/>
                <a:gd name="connsiteX6" fmla="*/ 103825 w 2332674"/>
                <a:gd name="connsiteY6" fmla="*/ 1058141 h 1351653"/>
                <a:gd name="connsiteX7" fmla="*/ 1137287 w 2332674"/>
                <a:gd name="connsiteY7" fmla="*/ 1339129 h 1351653"/>
                <a:gd name="connsiteX8" fmla="*/ 1303975 w 2332674"/>
                <a:gd name="connsiteY8" fmla="*/ 1301029 h 1351653"/>
                <a:gd name="connsiteX9" fmla="*/ 1882619 w 2332674"/>
                <a:gd name="connsiteY9" fmla="*/ 574748 h 1351653"/>
                <a:gd name="connsiteX10" fmla="*/ 1992157 w 2332674"/>
                <a:gd name="connsiteY10" fmla="*/ 577129 h 1351653"/>
                <a:gd name="connsiteX0" fmla="*/ 2332674 w 2332674"/>
                <a:gd name="connsiteY0" fmla="*/ 858116 h 1351653"/>
                <a:gd name="connsiteX1" fmla="*/ 1515906 w 2332674"/>
                <a:gd name="connsiteY1" fmla="*/ 174698 h 1351653"/>
                <a:gd name="connsiteX2" fmla="*/ 1423038 w 2332674"/>
                <a:gd name="connsiteY2" fmla="*/ 136597 h 1351653"/>
                <a:gd name="connsiteX3" fmla="*/ 670562 w 2332674"/>
                <a:gd name="connsiteY3" fmla="*/ 866 h 1351653"/>
                <a:gd name="connsiteX4" fmla="*/ 537212 w 2332674"/>
                <a:gd name="connsiteY4" fmla="*/ 58016 h 1351653"/>
                <a:gd name="connsiteX5" fmla="*/ 18100 w 2332674"/>
                <a:gd name="connsiteY5" fmla="*/ 862879 h 1351653"/>
                <a:gd name="connsiteX6" fmla="*/ 103825 w 2332674"/>
                <a:gd name="connsiteY6" fmla="*/ 1058141 h 1351653"/>
                <a:gd name="connsiteX7" fmla="*/ 1137287 w 2332674"/>
                <a:gd name="connsiteY7" fmla="*/ 1339129 h 1351653"/>
                <a:gd name="connsiteX8" fmla="*/ 1303975 w 2332674"/>
                <a:gd name="connsiteY8" fmla="*/ 1301029 h 1351653"/>
                <a:gd name="connsiteX9" fmla="*/ 1882619 w 2332674"/>
                <a:gd name="connsiteY9" fmla="*/ 579510 h 1351653"/>
                <a:gd name="connsiteX10" fmla="*/ 1992157 w 2332674"/>
                <a:gd name="connsiteY10" fmla="*/ 577129 h 1351653"/>
                <a:gd name="connsiteX0" fmla="*/ 2332674 w 2332674"/>
                <a:gd name="connsiteY0" fmla="*/ 858116 h 1349960"/>
                <a:gd name="connsiteX1" fmla="*/ 1515906 w 2332674"/>
                <a:gd name="connsiteY1" fmla="*/ 174698 h 1349960"/>
                <a:gd name="connsiteX2" fmla="*/ 1423038 w 2332674"/>
                <a:gd name="connsiteY2" fmla="*/ 136597 h 1349960"/>
                <a:gd name="connsiteX3" fmla="*/ 670562 w 2332674"/>
                <a:gd name="connsiteY3" fmla="*/ 866 h 1349960"/>
                <a:gd name="connsiteX4" fmla="*/ 537212 w 2332674"/>
                <a:gd name="connsiteY4" fmla="*/ 58016 h 1349960"/>
                <a:gd name="connsiteX5" fmla="*/ 18100 w 2332674"/>
                <a:gd name="connsiteY5" fmla="*/ 862879 h 1349960"/>
                <a:gd name="connsiteX6" fmla="*/ 103825 w 2332674"/>
                <a:gd name="connsiteY6" fmla="*/ 1058141 h 1349960"/>
                <a:gd name="connsiteX7" fmla="*/ 1137287 w 2332674"/>
                <a:gd name="connsiteY7" fmla="*/ 1339129 h 1349960"/>
                <a:gd name="connsiteX8" fmla="*/ 1303975 w 2332674"/>
                <a:gd name="connsiteY8" fmla="*/ 1293885 h 1349960"/>
                <a:gd name="connsiteX9" fmla="*/ 1882619 w 2332674"/>
                <a:gd name="connsiteY9" fmla="*/ 579510 h 1349960"/>
                <a:gd name="connsiteX10" fmla="*/ 1992157 w 2332674"/>
                <a:gd name="connsiteY10" fmla="*/ 577129 h 134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2674" h="1349960">
                  <a:moveTo>
                    <a:pt x="2332674" y="858116"/>
                  </a:moveTo>
                  <a:lnTo>
                    <a:pt x="1515906" y="174698"/>
                  </a:lnTo>
                  <a:cubicBezTo>
                    <a:pt x="1496857" y="149298"/>
                    <a:pt x="1461139" y="140566"/>
                    <a:pt x="1423038" y="136597"/>
                  </a:cubicBezTo>
                  <a:cubicBezTo>
                    <a:pt x="1173800" y="96909"/>
                    <a:pt x="929325" y="50079"/>
                    <a:pt x="670562" y="866"/>
                  </a:cubicBezTo>
                  <a:cubicBezTo>
                    <a:pt x="616587" y="-3897"/>
                    <a:pt x="574518" y="10391"/>
                    <a:pt x="537212" y="58016"/>
                  </a:cubicBezTo>
                  <a:lnTo>
                    <a:pt x="18100" y="862879"/>
                  </a:lnTo>
                  <a:cubicBezTo>
                    <a:pt x="-34287" y="970828"/>
                    <a:pt x="37150" y="1021629"/>
                    <a:pt x="103825" y="1058141"/>
                  </a:cubicBezTo>
                  <a:lnTo>
                    <a:pt x="1137287" y="1339129"/>
                  </a:lnTo>
                  <a:cubicBezTo>
                    <a:pt x="1209519" y="1363735"/>
                    <a:pt x="1253175" y="1345479"/>
                    <a:pt x="1303975" y="1293885"/>
                  </a:cubicBezTo>
                  <a:lnTo>
                    <a:pt x="1882619" y="579510"/>
                  </a:lnTo>
                  <a:cubicBezTo>
                    <a:pt x="1921513" y="554111"/>
                    <a:pt x="1950882" y="550143"/>
                    <a:pt x="1992157" y="577129"/>
                  </a:cubicBezTo>
                </a:path>
              </a:pathLst>
            </a:custGeom>
            <a:noFill/>
            <a:ln w="34925" cmpd="dbl">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sp>
        <p:nvSpPr>
          <p:cNvPr id="9" name="正方形/長方形 8">
            <a:extLst>
              <a:ext uri="{FF2B5EF4-FFF2-40B4-BE49-F238E27FC236}">
                <a16:creationId xmlns:a16="http://schemas.microsoft.com/office/drawing/2014/main" id="{5F4E7A09-A686-A901-643F-BE9C94AD61E2}"/>
              </a:ext>
            </a:extLst>
          </p:cNvPr>
          <p:cNvSpPr/>
          <p:nvPr/>
        </p:nvSpPr>
        <p:spPr bwMode="white">
          <a:xfrm>
            <a:off x="-4916726" y="3486252"/>
            <a:ext cx="29913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0" name="フリーフォーム: 図形 9">
            <a:extLst>
              <a:ext uri="{FF2B5EF4-FFF2-40B4-BE49-F238E27FC236}">
                <a16:creationId xmlns:a16="http://schemas.microsoft.com/office/drawing/2014/main" id="{43D67C7A-0B68-51FC-84D1-78B49E58C4A2}"/>
              </a:ext>
            </a:extLst>
          </p:cNvPr>
          <p:cNvSpPr/>
          <p:nvPr/>
        </p:nvSpPr>
        <p:spPr>
          <a:xfrm>
            <a:off x="-5767147" y="975847"/>
            <a:ext cx="2362200" cy="1113692"/>
          </a:xfrm>
          <a:custGeom>
            <a:avLst/>
            <a:gdLst>
              <a:gd name="connsiteX0" fmla="*/ 1984375 w 2559050"/>
              <a:gd name="connsiteY0" fmla="*/ 0 h 1206500"/>
              <a:gd name="connsiteX1" fmla="*/ 2136775 w 2559050"/>
              <a:gd name="connsiteY1" fmla="*/ 346075 h 1206500"/>
              <a:gd name="connsiteX2" fmla="*/ 2301875 w 2559050"/>
              <a:gd name="connsiteY2" fmla="*/ 257175 h 1206500"/>
              <a:gd name="connsiteX3" fmla="*/ 2559050 w 2559050"/>
              <a:gd name="connsiteY3" fmla="*/ 428625 h 1206500"/>
              <a:gd name="connsiteX4" fmla="*/ 2447925 w 2559050"/>
              <a:gd name="connsiteY4" fmla="*/ 514350 h 1206500"/>
              <a:gd name="connsiteX5" fmla="*/ 2378075 w 2559050"/>
              <a:gd name="connsiteY5" fmla="*/ 584200 h 1206500"/>
              <a:gd name="connsiteX6" fmla="*/ 2330450 w 2559050"/>
              <a:gd name="connsiteY6" fmla="*/ 679450 h 1206500"/>
              <a:gd name="connsiteX7" fmla="*/ 1946275 w 2559050"/>
              <a:gd name="connsiteY7" fmla="*/ 514350 h 1206500"/>
              <a:gd name="connsiteX8" fmla="*/ 1743075 w 2559050"/>
              <a:gd name="connsiteY8" fmla="*/ 596900 h 1206500"/>
              <a:gd name="connsiteX9" fmla="*/ 1720850 w 2559050"/>
              <a:gd name="connsiteY9" fmla="*/ 717550 h 1206500"/>
              <a:gd name="connsiteX10" fmla="*/ 1647825 w 2559050"/>
              <a:gd name="connsiteY10" fmla="*/ 714375 h 1206500"/>
              <a:gd name="connsiteX11" fmla="*/ 1555750 w 2559050"/>
              <a:gd name="connsiteY11" fmla="*/ 638175 h 1206500"/>
              <a:gd name="connsiteX12" fmla="*/ 1393825 w 2559050"/>
              <a:gd name="connsiteY12" fmla="*/ 650875 h 1206500"/>
              <a:gd name="connsiteX13" fmla="*/ 1143000 w 2559050"/>
              <a:gd name="connsiteY13" fmla="*/ 739775 h 1206500"/>
              <a:gd name="connsiteX14" fmla="*/ 1063625 w 2559050"/>
              <a:gd name="connsiteY14" fmla="*/ 793750 h 1206500"/>
              <a:gd name="connsiteX15" fmla="*/ 977900 w 2559050"/>
              <a:gd name="connsiteY15" fmla="*/ 920750 h 1206500"/>
              <a:gd name="connsiteX16" fmla="*/ 987425 w 2559050"/>
              <a:gd name="connsiteY16" fmla="*/ 1123950 h 1206500"/>
              <a:gd name="connsiteX17" fmla="*/ 60325 w 2559050"/>
              <a:gd name="connsiteY17" fmla="*/ 1206500 h 1206500"/>
              <a:gd name="connsiteX18" fmla="*/ 0 w 2559050"/>
              <a:gd name="connsiteY18" fmla="*/ 1041400 h 1206500"/>
              <a:gd name="connsiteX19" fmla="*/ 1050925 w 2559050"/>
              <a:gd name="connsiteY19" fmla="*/ 590550 h 1206500"/>
              <a:gd name="connsiteX20" fmla="*/ 1069975 w 2559050"/>
              <a:gd name="connsiteY20" fmla="*/ 527050 h 1206500"/>
              <a:gd name="connsiteX21" fmla="*/ 1279525 w 2559050"/>
              <a:gd name="connsiteY21" fmla="*/ 454025 h 1206500"/>
              <a:gd name="connsiteX22" fmla="*/ 1317625 w 2559050"/>
              <a:gd name="connsiteY22" fmla="*/ 396875 h 1206500"/>
              <a:gd name="connsiteX23" fmla="*/ 1517650 w 2559050"/>
              <a:gd name="connsiteY23" fmla="*/ 323850 h 1206500"/>
              <a:gd name="connsiteX24" fmla="*/ 1647825 w 2559050"/>
              <a:gd name="connsiteY24" fmla="*/ 177800 h 1206500"/>
              <a:gd name="connsiteX25" fmla="*/ 1984375 w 2559050"/>
              <a:gd name="connsiteY25"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59050" h="1206500">
                <a:moveTo>
                  <a:pt x="1984375" y="0"/>
                </a:moveTo>
                <a:lnTo>
                  <a:pt x="2136775" y="346075"/>
                </a:lnTo>
                <a:lnTo>
                  <a:pt x="2301875" y="257175"/>
                </a:lnTo>
                <a:lnTo>
                  <a:pt x="2559050" y="428625"/>
                </a:lnTo>
                <a:lnTo>
                  <a:pt x="2447925" y="514350"/>
                </a:lnTo>
                <a:lnTo>
                  <a:pt x="2378075" y="584200"/>
                </a:lnTo>
                <a:lnTo>
                  <a:pt x="2330450" y="679450"/>
                </a:lnTo>
                <a:lnTo>
                  <a:pt x="1946275" y="514350"/>
                </a:lnTo>
                <a:lnTo>
                  <a:pt x="1743075" y="596900"/>
                </a:lnTo>
                <a:lnTo>
                  <a:pt x="1720850" y="717550"/>
                </a:lnTo>
                <a:lnTo>
                  <a:pt x="1647825" y="714375"/>
                </a:lnTo>
                <a:lnTo>
                  <a:pt x="1555750" y="638175"/>
                </a:lnTo>
                <a:lnTo>
                  <a:pt x="1393825" y="650875"/>
                </a:lnTo>
                <a:lnTo>
                  <a:pt x="1143000" y="739775"/>
                </a:lnTo>
                <a:lnTo>
                  <a:pt x="1063625" y="793750"/>
                </a:lnTo>
                <a:lnTo>
                  <a:pt x="977900" y="920750"/>
                </a:lnTo>
                <a:lnTo>
                  <a:pt x="987425" y="1123950"/>
                </a:lnTo>
                <a:lnTo>
                  <a:pt x="60325" y="1206500"/>
                </a:lnTo>
                <a:lnTo>
                  <a:pt x="0" y="1041400"/>
                </a:lnTo>
                <a:lnTo>
                  <a:pt x="1050925" y="590550"/>
                </a:lnTo>
                <a:lnTo>
                  <a:pt x="1069975" y="527050"/>
                </a:lnTo>
                <a:lnTo>
                  <a:pt x="1279525" y="454025"/>
                </a:lnTo>
                <a:lnTo>
                  <a:pt x="1317625" y="396875"/>
                </a:lnTo>
                <a:lnTo>
                  <a:pt x="1517650" y="323850"/>
                </a:lnTo>
                <a:lnTo>
                  <a:pt x="1647825" y="177800"/>
                </a:lnTo>
                <a:lnTo>
                  <a:pt x="1984375" y="0"/>
                </a:lnTo>
                <a:close/>
              </a:path>
            </a:pathLst>
          </a:cu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1" name="テキスト ボックス 10">
            <a:extLst>
              <a:ext uri="{FF2B5EF4-FFF2-40B4-BE49-F238E27FC236}">
                <a16:creationId xmlns:a16="http://schemas.microsoft.com/office/drawing/2014/main" id="{F8341D0C-DC83-DC5C-3244-1AA9D2B0AFA5}"/>
              </a:ext>
            </a:extLst>
          </p:cNvPr>
          <p:cNvSpPr txBox="1"/>
          <p:nvPr/>
        </p:nvSpPr>
        <p:spPr>
          <a:xfrm>
            <a:off x="-6965035" y="4253905"/>
            <a:ext cx="1394992" cy="319639"/>
          </a:xfrm>
          <a:prstGeom prst="rect">
            <a:avLst/>
          </a:prstGeom>
          <a:noFill/>
          <a:ln>
            <a:noFill/>
          </a:ln>
        </p:spPr>
        <p:txBody>
          <a:bodyPr wrap="square" rtlCol="0">
            <a:spAutoFit/>
          </a:bodyPr>
          <a:lstStyle/>
          <a:p>
            <a:pPr algn="ctr"/>
            <a:r>
              <a:rPr kumimoji="1" lang="ja-JP" altLang="en-US" sz="1477" b="1" dirty="0">
                <a:latin typeface="Meiryo UI" panose="020B0604030504040204" pitchFamily="50" charset="-128"/>
                <a:ea typeface="Meiryo UI" panose="020B0604030504040204" pitchFamily="50" charset="-128"/>
              </a:rPr>
              <a:t>観光外周道路</a:t>
            </a:r>
            <a:endParaRPr kumimoji="1" lang="en-US" altLang="ja-JP" sz="1477" b="1" dirty="0">
              <a:solidFill>
                <a:srgbClr val="00B050"/>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E13A6533-9E7C-298A-BFBF-CA19832A7095}"/>
              </a:ext>
            </a:extLst>
          </p:cNvPr>
          <p:cNvSpPr txBox="1"/>
          <p:nvPr/>
        </p:nvSpPr>
        <p:spPr>
          <a:xfrm>
            <a:off x="-5088068" y="4935003"/>
            <a:ext cx="2179853" cy="319639"/>
          </a:xfrm>
          <a:prstGeom prst="rect">
            <a:avLst/>
          </a:prstGeom>
          <a:noFill/>
          <a:ln>
            <a:noFill/>
          </a:ln>
        </p:spPr>
        <p:txBody>
          <a:bodyPr wrap="square" rtlCol="0">
            <a:spAutoFit/>
          </a:bodyPr>
          <a:lstStyle/>
          <a:p>
            <a:pPr algn="ctr"/>
            <a:r>
              <a:rPr kumimoji="1" lang="ja-JP" altLang="en-US" sz="1477" b="1" dirty="0">
                <a:latin typeface="Meiryo UI" panose="020B0604030504040204" pitchFamily="50" charset="-128"/>
                <a:ea typeface="Meiryo UI" panose="020B0604030504040204" pitchFamily="50" charset="-128"/>
              </a:rPr>
              <a:t>（仮称）夢洲北高架橋</a:t>
            </a:r>
            <a:endParaRPr kumimoji="1" lang="en-US" altLang="ja-JP" sz="1477" b="1" dirty="0">
              <a:solidFill>
                <a:srgbClr val="00B050"/>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0CC1E17A-B1CE-A3A6-9489-9B726FF20E2D}"/>
              </a:ext>
            </a:extLst>
          </p:cNvPr>
          <p:cNvSpPr txBox="1"/>
          <p:nvPr/>
        </p:nvSpPr>
        <p:spPr>
          <a:xfrm>
            <a:off x="-3900662" y="3682873"/>
            <a:ext cx="1165438" cy="319639"/>
          </a:xfrm>
          <a:prstGeom prst="rect">
            <a:avLst/>
          </a:prstGeom>
          <a:noFill/>
          <a:ln>
            <a:noFill/>
          </a:ln>
        </p:spPr>
        <p:txBody>
          <a:bodyPr wrap="square" rtlCol="0">
            <a:spAutoFit/>
          </a:bodyPr>
          <a:lstStyle/>
          <a:p>
            <a:pPr algn="ctr"/>
            <a:r>
              <a:rPr kumimoji="1" lang="ja-JP" altLang="en-US" sz="1477" b="1" dirty="0">
                <a:latin typeface="Meiryo UI" panose="020B0604030504040204" pitchFamily="50" charset="-128"/>
                <a:ea typeface="Meiryo UI" panose="020B0604030504040204" pitchFamily="50" charset="-128"/>
              </a:rPr>
              <a:t>夢舞大橋</a:t>
            </a:r>
            <a:endParaRPr kumimoji="1" lang="en-US" altLang="ja-JP" sz="1477" b="1" dirty="0">
              <a:solidFill>
                <a:srgbClr val="00B050"/>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ECD0BF4D-708F-8B19-B8DE-B89E9C8D1E8F}"/>
              </a:ext>
            </a:extLst>
          </p:cNvPr>
          <p:cNvSpPr txBox="1"/>
          <p:nvPr/>
        </p:nvSpPr>
        <p:spPr>
          <a:xfrm>
            <a:off x="-5381423" y="2135686"/>
            <a:ext cx="1469033" cy="319639"/>
          </a:xfrm>
          <a:prstGeom prst="rect">
            <a:avLst/>
          </a:prstGeom>
          <a:noFill/>
          <a:ln>
            <a:noFill/>
          </a:ln>
        </p:spPr>
        <p:txBody>
          <a:bodyPr wrap="square" rtlCol="0">
            <a:spAutoFit/>
          </a:bodyPr>
          <a:lstStyle/>
          <a:p>
            <a:pPr algn="ctr"/>
            <a:r>
              <a:rPr kumimoji="1" lang="ja-JP" altLang="en-US" sz="1477" b="1" dirty="0">
                <a:latin typeface="Meiryo UI" panose="020B0604030504040204" pitchFamily="50" charset="-128"/>
                <a:ea typeface="Meiryo UI" panose="020B0604030504040204" pitchFamily="50" charset="-128"/>
              </a:rPr>
              <a:t>舞洲東交差点</a:t>
            </a:r>
            <a:endParaRPr kumimoji="1" lang="en-US" altLang="ja-JP" sz="1477" b="1" dirty="0">
              <a:latin typeface="Meiryo UI" panose="020B0604030504040204" pitchFamily="50" charset="-128"/>
              <a:ea typeface="Meiryo UI" panose="020B0604030504040204" pitchFamily="50" charset="-128"/>
            </a:endParaRPr>
          </a:p>
        </p:txBody>
      </p:sp>
      <p:sp>
        <p:nvSpPr>
          <p:cNvPr id="16" name="フリーフォーム: 図形 15">
            <a:extLst>
              <a:ext uri="{FF2B5EF4-FFF2-40B4-BE49-F238E27FC236}">
                <a16:creationId xmlns:a16="http://schemas.microsoft.com/office/drawing/2014/main" id="{70F21DDA-4B36-C0A8-4DE9-42A5574A4A36}"/>
              </a:ext>
            </a:extLst>
          </p:cNvPr>
          <p:cNvSpPr/>
          <p:nvPr/>
        </p:nvSpPr>
        <p:spPr>
          <a:xfrm>
            <a:off x="-8486901" y="3481655"/>
            <a:ext cx="3121269" cy="3068515"/>
          </a:xfrm>
          <a:custGeom>
            <a:avLst/>
            <a:gdLst>
              <a:gd name="connsiteX0" fmla="*/ 2124075 w 3381375"/>
              <a:gd name="connsiteY0" fmla="*/ 190500 h 3371850"/>
              <a:gd name="connsiteX1" fmla="*/ 1400175 w 3381375"/>
              <a:gd name="connsiteY1" fmla="*/ 1285875 h 3371850"/>
              <a:gd name="connsiteX2" fmla="*/ 1514475 w 3381375"/>
              <a:gd name="connsiteY2" fmla="*/ 1533525 h 3371850"/>
              <a:gd name="connsiteX3" fmla="*/ 2800350 w 3381375"/>
              <a:gd name="connsiteY3" fmla="*/ 1847850 h 3371850"/>
              <a:gd name="connsiteX4" fmla="*/ 2981325 w 3381375"/>
              <a:gd name="connsiteY4" fmla="*/ 1600200 h 3371850"/>
              <a:gd name="connsiteX5" fmla="*/ 3324225 w 3381375"/>
              <a:gd name="connsiteY5" fmla="*/ 1905000 h 3371850"/>
              <a:gd name="connsiteX6" fmla="*/ 2695575 w 3381375"/>
              <a:gd name="connsiteY6" fmla="*/ 2514600 h 3371850"/>
              <a:gd name="connsiteX7" fmla="*/ 2714625 w 3381375"/>
              <a:gd name="connsiteY7" fmla="*/ 2838450 h 3371850"/>
              <a:gd name="connsiteX8" fmla="*/ 3381375 w 3381375"/>
              <a:gd name="connsiteY8" fmla="*/ 3343275 h 3371850"/>
              <a:gd name="connsiteX9" fmla="*/ 3381375 w 3381375"/>
              <a:gd name="connsiteY9" fmla="*/ 3343275 h 3371850"/>
              <a:gd name="connsiteX10" fmla="*/ 1000125 w 3381375"/>
              <a:gd name="connsiteY10" fmla="*/ 3371850 h 3371850"/>
              <a:gd name="connsiteX11" fmla="*/ 0 w 3381375"/>
              <a:gd name="connsiteY11" fmla="*/ 1581150 h 3371850"/>
              <a:gd name="connsiteX12" fmla="*/ 1123950 w 3381375"/>
              <a:gd name="connsiteY12" fmla="*/ 0 h 3371850"/>
              <a:gd name="connsiteX13" fmla="*/ 2124075 w 3381375"/>
              <a:gd name="connsiteY13" fmla="*/ 190500 h 3371850"/>
              <a:gd name="connsiteX0" fmla="*/ 2124075 w 3381375"/>
              <a:gd name="connsiteY0" fmla="*/ 142875 h 3324225"/>
              <a:gd name="connsiteX1" fmla="*/ 1400175 w 3381375"/>
              <a:gd name="connsiteY1" fmla="*/ 1238250 h 3324225"/>
              <a:gd name="connsiteX2" fmla="*/ 1514475 w 3381375"/>
              <a:gd name="connsiteY2" fmla="*/ 1485900 h 3324225"/>
              <a:gd name="connsiteX3" fmla="*/ 2800350 w 3381375"/>
              <a:gd name="connsiteY3" fmla="*/ 1800225 h 3324225"/>
              <a:gd name="connsiteX4" fmla="*/ 2981325 w 3381375"/>
              <a:gd name="connsiteY4" fmla="*/ 1552575 h 3324225"/>
              <a:gd name="connsiteX5" fmla="*/ 3324225 w 3381375"/>
              <a:gd name="connsiteY5" fmla="*/ 1857375 h 3324225"/>
              <a:gd name="connsiteX6" fmla="*/ 2695575 w 3381375"/>
              <a:gd name="connsiteY6" fmla="*/ 2466975 h 3324225"/>
              <a:gd name="connsiteX7" fmla="*/ 2714625 w 3381375"/>
              <a:gd name="connsiteY7" fmla="*/ 2790825 h 3324225"/>
              <a:gd name="connsiteX8" fmla="*/ 3381375 w 3381375"/>
              <a:gd name="connsiteY8" fmla="*/ 3295650 h 3324225"/>
              <a:gd name="connsiteX9" fmla="*/ 3381375 w 3381375"/>
              <a:gd name="connsiteY9" fmla="*/ 3295650 h 3324225"/>
              <a:gd name="connsiteX10" fmla="*/ 1000125 w 3381375"/>
              <a:gd name="connsiteY10" fmla="*/ 3324225 h 3324225"/>
              <a:gd name="connsiteX11" fmla="*/ 0 w 3381375"/>
              <a:gd name="connsiteY11" fmla="*/ 1533525 h 3324225"/>
              <a:gd name="connsiteX12" fmla="*/ 1352550 w 3381375"/>
              <a:gd name="connsiteY12" fmla="*/ 0 h 3324225"/>
              <a:gd name="connsiteX13" fmla="*/ 2124075 w 3381375"/>
              <a:gd name="connsiteY13" fmla="*/ 142875 h 3324225"/>
              <a:gd name="connsiteX0" fmla="*/ 2124075 w 3381375"/>
              <a:gd name="connsiteY0" fmla="*/ 142875 h 3324225"/>
              <a:gd name="connsiteX1" fmla="*/ 1400175 w 3381375"/>
              <a:gd name="connsiteY1" fmla="*/ 1238250 h 3324225"/>
              <a:gd name="connsiteX2" fmla="*/ 1514475 w 3381375"/>
              <a:gd name="connsiteY2" fmla="*/ 1485900 h 3324225"/>
              <a:gd name="connsiteX3" fmla="*/ 2800350 w 3381375"/>
              <a:gd name="connsiteY3" fmla="*/ 1800225 h 3324225"/>
              <a:gd name="connsiteX4" fmla="*/ 2981325 w 3381375"/>
              <a:gd name="connsiteY4" fmla="*/ 1552575 h 3324225"/>
              <a:gd name="connsiteX5" fmla="*/ 3324225 w 3381375"/>
              <a:gd name="connsiteY5" fmla="*/ 1857375 h 3324225"/>
              <a:gd name="connsiteX6" fmla="*/ 2695575 w 3381375"/>
              <a:gd name="connsiteY6" fmla="*/ 2466975 h 3324225"/>
              <a:gd name="connsiteX7" fmla="*/ 2714625 w 3381375"/>
              <a:gd name="connsiteY7" fmla="*/ 2790825 h 3324225"/>
              <a:gd name="connsiteX8" fmla="*/ 3381375 w 3381375"/>
              <a:gd name="connsiteY8" fmla="*/ 3295650 h 3324225"/>
              <a:gd name="connsiteX9" fmla="*/ 3381375 w 3381375"/>
              <a:gd name="connsiteY9" fmla="*/ 3295650 h 3324225"/>
              <a:gd name="connsiteX10" fmla="*/ 1000125 w 3381375"/>
              <a:gd name="connsiteY10" fmla="*/ 3324225 h 3324225"/>
              <a:gd name="connsiteX11" fmla="*/ 0 w 3381375"/>
              <a:gd name="connsiteY11" fmla="*/ 1533525 h 3324225"/>
              <a:gd name="connsiteX12" fmla="*/ 381000 w 3381375"/>
              <a:gd name="connsiteY12" fmla="*/ 1095375 h 3324225"/>
              <a:gd name="connsiteX13" fmla="*/ 1352550 w 3381375"/>
              <a:gd name="connsiteY13" fmla="*/ 0 h 3324225"/>
              <a:gd name="connsiteX14" fmla="*/ 2124075 w 3381375"/>
              <a:gd name="connsiteY14" fmla="*/ 142875 h 3324225"/>
              <a:gd name="connsiteX0" fmla="*/ 2124075 w 3381375"/>
              <a:gd name="connsiteY0" fmla="*/ 142875 h 3324225"/>
              <a:gd name="connsiteX1" fmla="*/ 1400175 w 3381375"/>
              <a:gd name="connsiteY1" fmla="*/ 1238250 h 3324225"/>
              <a:gd name="connsiteX2" fmla="*/ 1514475 w 3381375"/>
              <a:gd name="connsiteY2" fmla="*/ 1485900 h 3324225"/>
              <a:gd name="connsiteX3" fmla="*/ 2800350 w 3381375"/>
              <a:gd name="connsiteY3" fmla="*/ 1800225 h 3324225"/>
              <a:gd name="connsiteX4" fmla="*/ 2981325 w 3381375"/>
              <a:gd name="connsiteY4" fmla="*/ 1552575 h 3324225"/>
              <a:gd name="connsiteX5" fmla="*/ 3324225 w 3381375"/>
              <a:gd name="connsiteY5" fmla="*/ 1857375 h 3324225"/>
              <a:gd name="connsiteX6" fmla="*/ 2695575 w 3381375"/>
              <a:gd name="connsiteY6" fmla="*/ 2466975 h 3324225"/>
              <a:gd name="connsiteX7" fmla="*/ 2714625 w 3381375"/>
              <a:gd name="connsiteY7" fmla="*/ 2790825 h 3324225"/>
              <a:gd name="connsiteX8" fmla="*/ 3381375 w 3381375"/>
              <a:gd name="connsiteY8" fmla="*/ 3295650 h 3324225"/>
              <a:gd name="connsiteX9" fmla="*/ 3381375 w 3381375"/>
              <a:gd name="connsiteY9" fmla="*/ 3295650 h 3324225"/>
              <a:gd name="connsiteX10" fmla="*/ 1000125 w 3381375"/>
              <a:gd name="connsiteY10" fmla="*/ 3324225 h 3324225"/>
              <a:gd name="connsiteX11" fmla="*/ 0 w 3381375"/>
              <a:gd name="connsiteY11" fmla="*/ 1533525 h 3324225"/>
              <a:gd name="connsiteX12" fmla="*/ 476250 w 3381375"/>
              <a:gd name="connsiteY12" fmla="*/ 876300 h 3324225"/>
              <a:gd name="connsiteX13" fmla="*/ 1352550 w 3381375"/>
              <a:gd name="connsiteY13" fmla="*/ 0 h 3324225"/>
              <a:gd name="connsiteX14" fmla="*/ 2124075 w 3381375"/>
              <a:gd name="connsiteY14" fmla="*/ 142875 h 3324225"/>
              <a:gd name="connsiteX0" fmla="*/ 2124075 w 3381375"/>
              <a:gd name="connsiteY0" fmla="*/ 142875 h 3324225"/>
              <a:gd name="connsiteX1" fmla="*/ 1400175 w 3381375"/>
              <a:gd name="connsiteY1" fmla="*/ 1238250 h 3324225"/>
              <a:gd name="connsiteX2" fmla="*/ 1514475 w 3381375"/>
              <a:gd name="connsiteY2" fmla="*/ 1485900 h 3324225"/>
              <a:gd name="connsiteX3" fmla="*/ 2800350 w 3381375"/>
              <a:gd name="connsiteY3" fmla="*/ 1800225 h 3324225"/>
              <a:gd name="connsiteX4" fmla="*/ 2981325 w 3381375"/>
              <a:gd name="connsiteY4" fmla="*/ 1552575 h 3324225"/>
              <a:gd name="connsiteX5" fmla="*/ 3324225 w 3381375"/>
              <a:gd name="connsiteY5" fmla="*/ 1857375 h 3324225"/>
              <a:gd name="connsiteX6" fmla="*/ 2695575 w 3381375"/>
              <a:gd name="connsiteY6" fmla="*/ 2466975 h 3324225"/>
              <a:gd name="connsiteX7" fmla="*/ 2714625 w 3381375"/>
              <a:gd name="connsiteY7" fmla="*/ 2790825 h 3324225"/>
              <a:gd name="connsiteX8" fmla="*/ 3381375 w 3381375"/>
              <a:gd name="connsiteY8" fmla="*/ 3295650 h 3324225"/>
              <a:gd name="connsiteX9" fmla="*/ 3381375 w 3381375"/>
              <a:gd name="connsiteY9" fmla="*/ 3295650 h 3324225"/>
              <a:gd name="connsiteX10" fmla="*/ 1000125 w 3381375"/>
              <a:gd name="connsiteY10" fmla="*/ 3324225 h 3324225"/>
              <a:gd name="connsiteX11" fmla="*/ 0 w 3381375"/>
              <a:gd name="connsiteY11" fmla="*/ 1533525 h 3324225"/>
              <a:gd name="connsiteX12" fmla="*/ 476250 w 3381375"/>
              <a:gd name="connsiteY12" fmla="*/ 876300 h 3324225"/>
              <a:gd name="connsiteX13" fmla="*/ 857250 w 3381375"/>
              <a:gd name="connsiteY13" fmla="*/ 476250 h 3324225"/>
              <a:gd name="connsiteX14" fmla="*/ 1352550 w 3381375"/>
              <a:gd name="connsiteY14" fmla="*/ 0 h 3324225"/>
              <a:gd name="connsiteX15" fmla="*/ 2124075 w 3381375"/>
              <a:gd name="connsiteY15" fmla="*/ 142875 h 3324225"/>
              <a:gd name="connsiteX0" fmla="*/ 2124075 w 3381375"/>
              <a:gd name="connsiteY0" fmla="*/ 142875 h 3324225"/>
              <a:gd name="connsiteX1" fmla="*/ 1400175 w 3381375"/>
              <a:gd name="connsiteY1" fmla="*/ 1238250 h 3324225"/>
              <a:gd name="connsiteX2" fmla="*/ 1514475 w 3381375"/>
              <a:gd name="connsiteY2" fmla="*/ 1485900 h 3324225"/>
              <a:gd name="connsiteX3" fmla="*/ 2800350 w 3381375"/>
              <a:gd name="connsiteY3" fmla="*/ 1800225 h 3324225"/>
              <a:gd name="connsiteX4" fmla="*/ 2981325 w 3381375"/>
              <a:gd name="connsiteY4" fmla="*/ 1552575 h 3324225"/>
              <a:gd name="connsiteX5" fmla="*/ 3324225 w 3381375"/>
              <a:gd name="connsiteY5" fmla="*/ 1857375 h 3324225"/>
              <a:gd name="connsiteX6" fmla="*/ 2695575 w 3381375"/>
              <a:gd name="connsiteY6" fmla="*/ 2466975 h 3324225"/>
              <a:gd name="connsiteX7" fmla="*/ 2714625 w 3381375"/>
              <a:gd name="connsiteY7" fmla="*/ 2790825 h 3324225"/>
              <a:gd name="connsiteX8" fmla="*/ 3381375 w 3381375"/>
              <a:gd name="connsiteY8" fmla="*/ 3295650 h 3324225"/>
              <a:gd name="connsiteX9" fmla="*/ 3381375 w 3381375"/>
              <a:gd name="connsiteY9" fmla="*/ 3295650 h 3324225"/>
              <a:gd name="connsiteX10" fmla="*/ 1000125 w 3381375"/>
              <a:gd name="connsiteY10" fmla="*/ 3324225 h 3324225"/>
              <a:gd name="connsiteX11" fmla="*/ 0 w 3381375"/>
              <a:gd name="connsiteY11" fmla="*/ 1533525 h 3324225"/>
              <a:gd name="connsiteX12" fmla="*/ 476250 w 3381375"/>
              <a:gd name="connsiteY12" fmla="*/ 876300 h 3324225"/>
              <a:gd name="connsiteX13" fmla="*/ 809625 w 3381375"/>
              <a:gd name="connsiteY13" fmla="*/ 885825 h 3324225"/>
              <a:gd name="connsiteX14" fmla="*/ 1352550 w 3381375"/>
              <a:gd name="connsiteY14" fmla="*/ 0 h 3324225"/>
              <a:gd name="connsiteX15" fmla="*/ 2124075 w 3381375"/>
              <a:gd name="connsiteY15" fmla="*/ 142875 h 3324225"/>
              <a:gd name="connsiteX0" fmla="*/ 2124075 w 3381375"/>
              <a:gd name="connsiteY0" fmla="*/ 142875 h 3324225"/>
              <a:gd name="connsiteX1" fmla="*/ 1400175 w 3381375"/>
              <a:gd name="connsiteY1" fmla="*/ 1238250 h 3324225"/>
              <a:gd name="connsiteX2" fmla="*/ 1514475 w 3381375"/>
              <a:gd name="connsiteY2" fmla="*/ 1485900 h 3324225"/>
              <a:gd name="connsiteX3" fmla="*/ 2800350 w 3381375"/>
              <a:gd name="connsiteY3" fmla="*/ 1800225 h 3324225"/>
              <a:gd name="connsiteX4" fmla="*/ 2981325 w 3381375"/>
              <a:gd name="connsiteY4" fmla="*/ 1552575 h 3324225"/>
              <a:gd name="connsiteX5" fmla="*/ 3324225 w 3381375"/>
              <a:gd name="connsiteY5" fmla="*/ 1857375 h 3324225"/>
              <a:gd name="connsiteX6" fmla="*/ 2695575 w 3381375"/>
              <a:gd name="connsiteY6" fmla="*/ 2466975 h 3324225"/>
              <a:gd name="connsiteX7" fmla="*/ 2714625 w 3381375"/>
              <a:gd name="connsiteY7" fmla="*/ 2790825 h 3324225"/>
              <a:gd name="connsiteX8" fmla="*/ 3381375 w 3381375"/>
              <a:gd name="connsiteY8" fmla="*/ 3295650 h 3324225"/>
              <a:gd name="connsiteX9" fmla="*/ 3381375 w 3381375"/>
              <a:gd name="connsiteY9" fmla="*/ 3295650 h 3324225"/>
              <a:gd name="connsiteX10" fmla="*/ 1000125 w 3381375"/>
              <a:gd name="connsiteY10" fmla="*/ 3324225 h 3324225"/>
              <a:gd name="connsiteX11" fmla="*/ 0 w 3381375"/>
              <a:gd name="connsiteY11" fmla="*/ 1533525 h 3324225"/>
              <a:gd name="connsiteX12" fmla="*/ 581025 w 3381375"/>
              <a:gd name="connsiteY12" fmla="*/ 771525 h 3324225"/>
              <a:gd name="connsiteX13" fmla="*/ 809625 w 3381375"/>
              <a:gd name="connsiteY13" fmla="*/ 885825 h 3324225"/>
              <a:gd name="connsiteX14" fmla="*/ 1352550 w 3381375"/>
              <a:gd name="connsiteY14" fmla="*/ 0 h 3324225"/>
              <a:gd name="connsiteX15" fmla="*/ 2124075 w 3381375"/>
              <a:gd name="connsiteY15" fmla="*/ 142875 h 332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81375" h="3324225">
                <a:moveTo>
                  <a:pt x="2124075" y="142875"/>
                </a:moveTo>
                <a:lnTo>
                  <a:pt x="1400175" y="1238250"/>
                </a:lnTo>
                <a:lnTo>
                  <a:pt x="1514475" y="1485900"/>
                </a:lnTo>
                <a:lnTo>
                  <a:pt x="2800350" y="1800225"/>
                </a:lnTo>
                <a:lnTo>
                  <a:pt x="2981325" y="1552575"/>
                </a:lnTo>
                <a:lnTo>
                  <a:pt x="3324225" y="1857375"/>
                </a:lnTo>
                <a:lnTo>
                  <a:pt x="2695575" y="2466975"/>
                </a:lnTo>
                <a:lnTo>
                  <a:pt x="2714625" y="2790825"/>
                </a:lnTo>
                <a:lnTo>
                  <a:pt x="3381375" y="3295650"/>
                </a:lnTo>
                <a:lnTo>
                  <a:pt x="3381375" y="3295650"/>
                </a:lnTo>
                <a:lnTo>
                  <a:pt x="1000125" y="3324225"/>
                </a:lnTo>
                <a:lnTo>
                  <a:pt x="0" y="1533525"/>
                </a:lnTo>
                <a:lnTo>
                  <a:pt x="581025" y="771525"/>
                </a:lnTo>
                <a:lnTo>
                  <a:pt x="809625" y="885825"/>
                </a:lnTo>
                <a:lnTo>
                  <a:pt x="1352550" y="0"/>
                </a:lnTo>
                <a:lnTo>
                  <a:pt x="2124075" y="142875"/>
                </a:lnTo>
                <a:close/>
              </a:path>
            </a:pathLst>
          </a:custGeom>
          <a:solidFill>
            <a:srgbClr val="00B0F0">
              <a:alpha val="50000"/>
            </a:srgbClr>
          </a:solidFill>
          <a:ln w="38100">
            <a:no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7" name="正方形/長方形 16">
            <a:extLst>
              <a:ext uri="{FF2B5EF4-FFF2-40B4-BE49-F238E27FC236}">
                <a16:creationId xmlns:a16="http://schemas.microsoft.com/office/drawing/2014/main" id="{E573C8C0-7B50-24C6-DDC1-6CA72A093409}"/>
              </a:ext>
            </a:extLst>
          </p:cNvPr>
          <p:cNvSpPr/>
          <p:nvPr/>
        </p:nvSpPr>
        <p:spPr>
          <a:xfrm rot="2022842">
            <a:off x="-7751652" y="4540607"/>
            <a:ext cx="496279" cy="356987"/>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8" name="フリーフォーム: 図形 17">
            <a:extLst>
              <a:ext uri="{FF2B5EF4-FFF2-40B4-BE49-F238E27FC236}">
                <a16:creationId xmlns:a16="http://schemas.microsoft.com/office/drawing/2014/main" id="{EB3FF06D-418D-FC67-FFA9-368D46EBA626}"/>
              </a:ext>
            </a:extLst>
          </p:cNvPr>
          <p:cNvSpPr/>
          <p:nvPr/>
        </p:nvSpPr>
        <p:spPr>
          <a:xfrm>
            <a:off x="-7308734" y="1953260"/>
            <a:ext cx="3710354" cy="3093427"/>
          </a:xfrm>
          <a:custGeom>
            <a:avLst/>
            <a:gdLst>
              <a:gd name="connsiteX0" fmla="*/ 4076700 w 4629150"/>
              <a:gd name="connsiteY0" fmla="*/ 66675 h 4067175"/>
              <a:gd name="connsiteX1" fmla="*/ 4191000 w 4629150"/>
              <a:gd name="connsiteY1" fmla="*/ 142875 h 4067175"/>
              <a:gd name="connsiteX2" fmla="*/ 4572000 w 4629150"/>
              <a:gd name="connsiteY2" fmla="*/ 0 h 4067175"/>
              <a:gd name="connsiteX3" fmla="*/ 4629150 w 4629150"/>
              <a:gd name="connsiteY3" fmla="*/ 95250 h 4067175"/>
              <a:gd name="connsiteX4" fmla="*/ 4248150 w 4629150"/>
              <a:gd name="connsiteY4" fmla="*/ 200025 h 4067175"/>
              <a:gd name="connsiteX5" fmla="*/ 4124325 w 4629150"/>
              <a:gd name="connsiteY5" fmla="*/ 342900 h 4067175"/>
              <a:gd name="connsiteX6" fmla="*/ 4086225 w 4629150"/>
              <a:gd name="connsiteY6" fmla="*/ 419100 h 4067175"/>
              <a:gd name="connsiteX7" fmla="*/ 3810000 w 4629150"/>
              <a:gd name="connsiteY7" fmla="*/ 1819275 h 4067175"/>
              <a:gd name="connsiteX8" fmla="*/ 3067050 w 4629150"/>
              <a:gd name="connsiteY8" fmla="*/ 3162300 h 4067175"/>
              <a:gd name="connsiteX9" fmla="*/ 2686050 w 4629150"/>
              <a:gd name="connsiteY9" fmla="*/ 3619500 h 4067175"/>
              <a:gd name="connsiteX10" fmla="*/ 2562225 w 4629150"/>
              <a:gd name="connsiteY10" fmla="*/ 3657600 h 4067175"/>
              <a:gd name="connsiteX11" fmla="*/ 2228850 w 4629150"/>
              <a:gd name="connsiteY11" fmla="*/ 3390900 h 4067175"/>
              <a:gd name="connsiteX12" fmla="*/ 2152650 w 4629150"/>
              <a:gd name="connsiteY12" fmla="*/ 3314700 h 4067175"/>
              <a:gd name="connsiteX13" fmla="*/ 2057400 w 4629150"/>
              <a:gd name="connsiteY13" fmla="*/ 3314700 h 4067175"/>
              <a:gd name="connsiteX14" fmla="*/ 1419225 w 4629150"/>
              <a:gd name="connsiteY14" fmla="*/ 4067175 h 4067175"/>
              <a:gd name="connsiteX15" fmla="*/ 219075 w 4629150"/>
              <a:gd name="connsiteY15" fmla="*/ 3733800 h 4067175"/>
              <a:gd name="connsiteX16" fmla="*/ 0 w 4629150"/>
              <a:gd name="connsiteY16" fmla="*/ 3762375 h 4067175"/>
              <a:gd name="connsiteX0" fmla="*/ 3981450 w 4629150"/>
              <a:gd name="connsiteY0" fmla="*/ 22225 h 4067175"/>
              <a:gd name="connsiteX1" fmla="*/ 4191000 w 4629150"/>
              <a:gd name="connsiteY1" fmla="*/ 142875 h 4067175"/>
              <a:gd name="connsiteX2" fmla="*/ 4572000 w 4629150"/>
              <a:gd name="connsiteY2" fmla="*/ 0 h 4067175"/>
              <a:gd name="connsiteX3" fmla="*/ 4629150 w 4629150"/>
              <a:gd name="connsiteY3" fmla="*/ 95250 h 4067175"/>
              <a:gd name="connsiteX4" fmla="*/ 4248150 w 4629150"/>
              <a:gd name="connsiteY4" fmla="*/ 200025 h 4067175"/>
              <a:gd name="connsiteX5" fmla="*/ 4124325 w 4629150"/>
              <a:gd name="connsiteY5" fmla="*/ 342900 h 4067175"/>
              <a:gd name="connsiteX6" fmla="*/ 4086225 w 4629150"/>
              <a:gd name="connsiteY6" fmla="*/ 419100 h 4067175"/>
              <a:gd name="connsiteX7" fmla="*/ 3810000 w 4629150"/>
              <a:gd name="connsiteY7" fmla="*/ 1819275 h 4067175"/>
              <a:gd name="connsiteX8" fmla="*/ 3067050 w 4629150"/>
              <a:gd name="connsiteY8" fmla="*/ 3162300 h 4067175"/>
              <a:gd name="connsiteX9" fmla="*/ 2686050 w 4629150"/>
              <a:gd name="connsiteY9" fmla="*/ 3619500 h 4067175"/>
              <a:gd name="connsiteX10" fmla="*/ 2562225 w 4629150"/>
              <a:gd name="connsiteY10" fmla="*/ 3657600 h 4067175"/>
              <a:gd name="connsiteX11" fmla="*/ 2228850 w 4629150"/>
              <a:gd name="connsiteY11" fmla="*/ 3390900 h 4067175"/>
              <a:gd name="connsiteX12" fmla="*/ 2152650 w 4629150"/>
              <a:gd name="connsiteY12" fmla="*/ 3314700 h 4067175"/>
              <a:gd name="connsiteX13" fmla="*/ 2057400 w 4629150"/>
              <a:gd name="connsiteY13" fmla="*/ 3314700 h 4067175"/>
              <a:gd name="connsiteX14" fmla="*/ 1419225 w 4629150"/>
              <a:gd name="connsiteY14" fmla="*/ 4067175 h 4067175"/>
              <a:gd name="connsiteX15" fmla="*/ 219075 w 4629150"/>
              <a:gd name="connsiteY15" fmla="*/ 3733800 h 4067175"/>
              <a:gd name="connsiteX16" fmla="*/ 0 w 4629150"/>
              <a:gd name="connsiteY16" fmla="*/ 3762375 h 4067175"/>
              <a:gd name="connsiteX0" fmla="*/ 3981450 w 4629150"/>
              <a:gd name="connsiteY0" fmla="*/ 22225 h 4067175"/>
              <a:gd name="connsiteX1" fmla="*/ 4191000 w 4629150"/>
              <a:gd name="connsiteY1" fmla="*/ 142875 h 4067175"/>
              <a:gd name="connsiteX2" fmla="*/ 4572000 w 4629150"/>
              <a:gd name="connsiteY2" fmla="*/ 0 h 4067175"/>
              <a:gd name="connsiteX3" fmla="*/ 4600575 w 4629150"/>
              <a:gd name="connsiteY3" fmla="*/ 44450 h 4067175"/>
              <a:gd name="connsiteX4" fmla="*/ 4629150 w 4629150"/>
              <a:gd name="connsiteY4" fmla="*/ 95250 h 4067175"/>
              <a:gd name="connsiteX5" fmla="*/ 4248150 w 4629150"/>
              <a:gd name="connsiteY5" fmla="*/ 200025 h 4067175"/>
              <a:gd name="connsiteX6" fmla="*/ 4124325 w 4629150"/>
              <a:gd name="connsiteY6" fmla="*/ 342900 h 4067175"/>
              <a:gd name="connsiteX7" fmla="*/ 4086225 w 4629150"/>
              <a:gd name="connsiteY7" fmla="*/ 419100 h 4067175"/>
              <a:gd name="connsiteX8" fmla="*/ 3810000 w 4629150"/>
              <a:gd name="connsiteY8" fmla="*/ 1819275 h 4067175"/>
              <a:gd name="connsiteX9" fmla="*/ 3067050 w 4629150"/>
              <a:gd name="connsiteY9" fmla="*/ 3162300 h 4067175"/>
              <a:gd name="connsiteX10" fmla="*/ 2686050 w 4629150"/>
              <a:gd name="connsiteY10" fmla="*/ 3619500 h 4067175"/>
              <a:gd name="connsiteX11" fmla="*/ 2562225 w 4629150"/>
              <a:gd name="connsiteY11" fmla="*/ 3657600 h 4067175"/>
              <a:gd name="connsiteX12" fmla="*/ 2228850 w 4629150"/>
              <a:gd name="connsiteY12" fmla="*/ 3390900 h 4067175"/>
              <a:gd name="connsiteX13" fmla="*/ 2152650 w 4629150"/>
              <a:gd name="connsiteY13" fmla="*/ 3314700 h 4067175"/>
              <a:gd name="connsiteX14" fmla="*/ 2057400 w 4629150"/>
              <a:gd name="connsiteY14" fmla="*/ 3314700 h 4067175"/>
              <a:gd name="connsiteX15" fmla="*/ 1419225 w 4629150"/>
              <a:gd name="connsiteY15" fmla="*/ 4067175 h 4067175"/>
              <a:gd name="connsiteX16" fmla="*/ 219075 w 4629150"/>
              <a:gd name="connsiteY16" fmla="*/ 3733800 h 4067175"/>
              <a:gd name="connsiteX17" fmla="*/ 0 w 4629150"/>
              <a:gd name="connsiteY17" fmla="*/ 3762375 h 4067175"/>
              <a:gd name="connsiteX0" fmla="*/ 3981450 w 4629150"/>
              <a:gd name="connsiteY0" fmla="*/ 22225 h 4067175"/>
              <a:gd name="connsiteX1" fmla="*/ 4191000 w 4629150"/>
              <a:gd name="connsiteY1" fmla="*/ 142875 h 4067175"/>
              <a:gd name="connsiteX2" fmla="*/ 4572000 w 4629150"/>
              <a:gd name="connsiteY2" fmla="*/ 0 h 4067175"/>
              <a:gd name="connsiteX3" fmla="*/ 4629150 w 4629150"/>
              <a:gd name="connsiteY3" fmla="*/ 31750 h 4067175"/>
              <a:gd name="connsiteX4" fmla="*/ 4629150 w 4629150"/>
              <a:gd name="connsiteY4" fmla="*/ 95250 h 4067175"/>
              <a:gd name="connsiteX5" fmla="*/ 4248150 w 4629150"/>
              <a:gd name="connsiteY5" fmla="*/ 200025 h 4067175"/>
              <a:gd name="connsiteX6" fmla="*/ 4124325 w 4629150"/>
              <a:gd name="connsiteY6" fmla="*/ 342900 h 4067175"/>
              <a:gd name="connsiteX7" fmla="*/ 4086225 w 4629150"/>
              <a:gd name="connsiteY7" fmla="*/ 419100 h 4067175"/>
              <a:gd name="connsiteX8" fmla="*/ 3810000 w 4629150"/>
              <a:gd name="connsiteY8" fmla="*/ 1819275 h 4067175"/>
              <a:gd name="connsiteX9" fmla="*/ 3067050 w 4629150"/>
              <a:gd name="connsiteY9" fmla="*/ 3162300 h 4067175"/>
              <a:gd name="connsiteX10" fmla="*/ 2686050 w 4629150"/>
              <a:gd name="connsiteY10" fmla="*/ 3619500 h 4067175"/>
              <a:gd name="connsiteX11" fmla="*/ 2562225 w 4629150"/>
              <a:gd name="connsiteY11" fmla="*/ 3657600 h 4067175"/>
              <a:gd name="connsiteX12" fmla="*/ 2228850 w 4629150"/>
              <a:gd name="connsiteY12" fmla="*/ 3390900 h 4067175"/>
              <a:gd name="connsiteX13" fmla="*/ 2152650 w 4629150"/>
              <a:gd name="connsiteY13" fmla="*/ 3314700 h 4067175"/>
              <a:gd name="connsiteX14" fmla="*/ 2057400 w 4629150"/>
              <a:gd name="connsiteY14" fmla="*/ 3314700 h 4067175"/>
              <a:gd name="connsiteX15" fmla="*/ 1419225 w 4629150"/>
              <a:gd name="connsiteY15" fmla="*/ 4067175 h 4067175"/>
              <a:gd name="connsiteX16" fmla="*/ 219075 w 4629150"/>
              <a:gd name="connsiteY16" fmla="*/ 3733800 h 4067175"/>
              <a:gd name="connsiteX17" fmla="*/ 0 w 4629150"/>
              <a:gd name="connsiteY17" fmla="*/ 3762375 h 4067175"/>
              <a:gd name="connsiteX0" fmla="*/ 3981450 w 4629150"/>
              <a:gd name="connsiteY0" fmla="*/ 22225 h 4067175"/>
              <a:gd name="connsiteX1" fmla="*/ 4191000 w 4629150"/>
              <a:gd name="connsiteY1" fmla="*/ 142875 h 4067175"/>
              <a:gd name="connsiteX2" fmla="*/ 4572000 w 4629150"/>
              <a:gd name="connsiteY2" fmla="*/ 0 h 4067175"/>
              <a:gd name="connsiteX3" fmla="*/ 4629150 w 4629150"/>
              <a:gd name="connsiteY3" fmla="*/ 31750 h 4067175"/>
              <a:gd name="connsiteX4" fmla="*/ 4629150 w 4629150"/>
              <a:gd name="connsiteY4" fmla="*/ 95250 h 4067175"/>
              <a:gd name="connsiteX5" fmla="*/ 4248150 w 4629150"/>
              <a:gd name="connsiteY5" fmla="*/ 200025 h 4067175"/>
              <a:gd name="connsiteX6" fmla="*/ 4124325 w 4629150"/>
              <a:gd name="connsiteY6" fmla="*/ 342900 h 4067175"/>
              <a:gd name="connsiteX7" fmla="*/ 4086225 w 4629150"/>
              <a:gd name="connsiteY7" fmla="*/ 419100 h 4067175"/>
              <a:gd name="connsiteX8" fmla="*/ 3810000 w 4629150"/>
              <a:gd name="connsiteY8" fmla="*/ 1819275 h 4067175"/>
              <a:gd name="connsiteX9" fmla="*/ 3067050 w 4629150"/>
              <a:gd name="connsiteY9" fmla="*/ 3162300 h 4067175"/>
              <a:gd name="connsiteX10" fmla="*/ 2657475 w 4629150"/>
              <a:gd name="connsiteY10" fmla="*/ 3587750 h 4067175"/>
              <a:gd name="connsiteX11" fmla="*/ 2562225 w 4629150"/>
              <a:gd name="connsiteY11" fmla="*/ 3657600 h 4067175"/>
              <a:gd name="connsiteX12" fmla="*/ 2228850 w 4629150"/>
              <a:gd name="connsiteY12" fmla="*/ 3390900 h 4067175"/>
              <a:gd name="connsiteX13" fmla="*/ 2152650 w 4629150"/>
              <a:gd name="connsiteY13" fmla="*/ 3314700 h 4067175"/>
              <a:gd name="connsiteX14" fmla="*/ 2057400 w 4629150"/>
              <a:gd name="connsiteY14" fmla="*/ 3314700 h 4067175"/>
              <a:gd name="connsiteX15" fmla="*/ 1419225 w 4629150"/>
              <a:gd name="connsiteY15" fmla="*/ 4067175 h 4067175"/>
              <a:gd name="connsiteX16" fmla="*/ 219075 w 4629150"/>
              <a:gd name="connsiteY16" fmla="*/ 3733800 h 4067175"/>
              <a:gd name="connsiteX17" fmla="*/ 0 w 4629150"/>
              <a:gd name="connsiteY17" fmla="*/ 3762375 h 4067175"/>
              <a:gd name="connsiteX0" fmla="*/ 3981450 w 4629150"/>
              <a:gd name="connsiteY0" fmla="*/ 22225 h 4067175"/>
              <a:gd name="connsiteX1" fmla="*/ 4191000 w 4629150"/>
              <a:gd name="connsiteY1" fmla="*/ 142875 h 4067175"/>
              <a:gd name="connsiteX2" fmla="*/ 4572000 w 4629150"/>
              <a:gd name="connsiteY2" fmla="*/ 0 h 4067175"/>
              <a:gd name="connsiteX3" fmla="*/ 4629150 w 4629150"/>
              <a:gd name="connsiteY3" fmla="*/ 31750 h 4067175"/>
              <a:gd name="connsiteX4" fmla="*/ 4629150 w 4629150"/>
              <a:gd name="connsiteY4" fmla="*/ 95250 h 4067175"/>
              <a:gd name="connsiteX5" fmla="*/ 4248150 w 4629150"/>
              <a:gd name="connsiteY5" fmla="*/ 200025 h 4067175"/>
              <a:gd name="connsiteX6" fmla="*/ 4124325 w 4629150"/>
              <a:gd name="connsiteY6" fmla="*/ 342900 h 4067175"/>
              <a:gd name="connsiteX7" fmla="*/ 4086225 w 4629150"/>
              <a:gd name="connsiteY7" fmla="*/ 419100 h 4067175"/>
              <a:gd name="connsiteX8" fmla="*/ 3810000 w 4629150"/>
              <a:gd name="connsiteY8" fmla="*/ 1819275 h 4067175"/>
              <a:gd name="connsiteX9" fmla="*/ 3067050 w 4629150"/>
              <a:gd name="connsiteY9" fmla="*/ 3162300 h 4067175"/>
              <a:gd name="connsiteX10" fmla="*/ 2663825 w 4629150"/>
              <a:gd name="connsiteY10" fmla="*/ 3568700 h 4067175"/>
              <a:gd name="connsiteX11" fmla="*/ 2562225 w 4629150"/>
              <a:gd name="connsiteY11" fmla="*/ 3657600 h 4067175"/>
              <a:gd name="connsiteX12" fmla="*/ 2228850 w 4629150"/>
              <a:gd name="connsiteY12" fmla="*/ 3390900 h 4067175"/>
              <a:gd name="connsiteX13" fmla="*/ 2152650 w 4629150"/>
              <a:gd name="connsiteY13" fmla="*/ 3314700 h 4067175"/>
              <a:gd name="connsiteX14" fmla="*/ 2057400 w 4629150"/>
              <a:gd name="connsiteY14" fmla="*/ 3314700 h 4067175"/>
              <a:gd name="connsiteX15" fmla="*/ 1419225 w 4629150"/>
              <a:gd name="connsiteY15" fmla="*/ 4067175 h 4067175"/>
              <a:gd name="connsiteX16" fmla="*/ 219075 w 4629150"/>
              <a:gd name="connsiteY16" fmla="*/ 3733800 h 4067175"/>
              <a:gd name="connsiteX17" fmla="*/ 0 w 4629150"/>
              <a:gd name="connsiteY17" fmla="*/ 3762375 h 4067175"/>
              <a:gd name="connsiteX0" fmla="*/ 3981450 w 4629150"/>
              <a:gd name="connsiteY0" fmla="*/ 22225 h 4067175"/>
              <a:gd name="connsiteX1" fmla="*/ 4191000 w 4629150"/>
              <a:gd name="connsiteY1" fmla="*/ 142875 h 4067175"/>
              <a:gd name="connsiteX2" fmla="*/ 4572000 w 4629150"/>
              <a:gd name="connsiteY2" fmla="*/ 0 h 4067175"/>
              <a:gd name="connsiteX3" fmla="*/ 4629150 w 4629150"/>
              <a:gd name="connsiteY3" fmla="*/ 31750 h 4067175"/>
              <a:gd name="connsiteX4" fmla="*/ 4629150 w 4629150"/>
              <a:gd name="connsiteY4" fmla="*/ 95250 h 4067175"/>
              <a:gd name="connsiteX5" fmla="*/ 4248150 w 4629150"/>
              <a:gd name="connsiteY5" fmla="*/ 200025 h 4067175"/>
              <a:gd name="connsiteX6" fmla="*/ 4124325 w 4629150"/>
              <a:gd name="connsiteY6" fmla="*/ 342900 h 4067175"/>
              <a:gd name="connsiteX7" fmla="*/ 4086225 w 4629150"/>
              <a:gd name="connsiteY7" fmla="*/ 419100 h 4067175"/>
              <a:gd name="connsiteX8" fmla="*/ 3810000 w 4629150"/>
              <a:gd name="connsiteY8" fmla="*/ 1819275 h 4067175"/>
              <a:gd name="connsiteX9" fmla="*/ 3067050 w 4629150"/>
              <a:gd name="connsiteY9" fmla="*/ 3162300 h 4067175"/>
              <a:gd name="connsiteX10" fmla="*/ 2663825 w 4629150"/>
              <a:gd name="connsiteY10" fmla="*/ 3568700 h 4067175"/>
              <a:gd name="connsiteX11" fmla="*/ 2565400 w 4629150"/>
              <a:gd name="connsiteY11" fmla="*/ 3648075 h 4067175"/>
              <a:gd name="connsiteX12" fmla="*/ 2228850 w 4629150"/>
              <a:gd name="connsiteY12" fmla="*/ 3390900 h 4067175"/>
              <a:gd name="connsiteX13" fmla="*/ 2152650 w 4629150"/>
              <a:gd name="connsiteY13" fmla="*/ 3314700 h 4067175"/>
              <a:gd name="connsiteX14" fmla="*/ 2057400 w 4629150"/>
              <a:gd name="connsiteY14" fmla="*/ 3314700 h 4067175"/>
              <a:gd name="connsiteX15" fmla="*/ 1419225 w 4629150"/>
              <a:gd name="connsiteY15" fmla="*/ 4067175 h 4067175"/>
              <a:gd name="connsiteX16" fmla="*/ 219075 w 4629150"/>
              <a:gd name="connsiteY16" fmla="*/ 3733800 h 4067175"/>
              <a:gd name="connsiteX17" fmla="*/ 0 w 4629150"/>
              <a:gd name="connsiteY17" fmla="*/ 3762375 h 4067175"/>
              <a:gd name="connsiteX0" fmla="*/ 3981450 w 4629150"/>
              <a:gd name="connsiteY0" fmla="*/ 22225 h 4067175"/>
              <a:gd name="connsiteX1" fmla="*/ 4191000 w 4629150"/>
              <a:gd name="connsiteY1" fmla="*/ 142875 h 4067175"/>
              <a:gd name="connsiteX2" fmla="*/ 4572000 w 4629150"/>
              <a:gd name="connsiteY2" fmla="*/ 0 h 4067175"/>
              <a:gd name="connsiteX3" fmla="*/ 4629150 w 4629150"/>
              <a:gd name="connsiteY3" fmla="*/ 31750 h 4067175"/>
              <a:gd name="connsiteX4" fmla="*/ 4629150 w 4629150"/>
              <a:gd name="connsiteY4" fmla="*/ 95250 h 4067175"/>
              <a:gd name="connsiteX5" fmla="*/ 4248150 w 4629150"/>
              <a:gd name="connsiteY5" fmla="*/ 200025 h 4067175"/>
              <a:gd name="connsiteX6" fmla="*/ 4124325 w 4629150"/>
              <a:gd name="connsiteY6" fmla="*/ 342900 h 4067175"/>
              <a:gd name="connsiteX7" fmla="*/ 4086225 w 4629150"/>
              <a:gd name="connsiteY7" fmla="*/ 419100 h 4067175"/>
              <a:gd name="connsiteX8" fmla="*/ 3797300 w 4629150"/>
              <a:gd name="connsiteY8" fmla="*/ 1800225 h 4067175"/>
              <a:gd name="connsiteX9" fmla="*/ 3067050 w 4629150"/>
              <a:gd name="connsiteY9" fmla="*/ 3162300 h 4067175"/>
              <a:gd name="connsiteX10" fmla="*/ 2663825 w 4629150"/>
              <a:gd name="connsiteY10" fmla="*/ 3568700 h 4067175"/>
              <a:gd name="connsiteX11" fmla="*/ 2565400 w 4629150"/>
              <a:gd name="connsiteY11" fmla="*/ 3648075 h 4067175"/>
              <a:gd name="connsiteX12" fmla="*/ 2228850 w 4629150"/>
              <a:gd name="connsiteY12" fmla="*/ 3390900 h 4067175"/>
              <a:gd name="connsiteX13" fmla="*/ 2152650 w 4629150"/>
              <a:gd name="connsiteY13" fmla="*/ 3314700 h 4067175"/>
              <a:gd name="connsiteX14" fmla="*/ 2057400 w 4629150"/>
              <a:gd name="connsiteY14" fmla="*/ 3314700 h 4067175"/>
              <a:gd name="connsiteX15" fmla="*/ 1419225 w 4629150"/>
              <a:gd name="connsiteY15" fmla="*/ 4067175 h 4067175"/>
              <a:gd name="connsiteX16" fmla="*/ 219075 w 4629150"/>
              <a:gd name="connsiteY16" fmla="*/ 3733800 h 4067175"/>
              <a:gd name="connsiteX17" fmla="*/ 0 w 4629150"/>
              <a:gd name="connsiteY17" fmla="*/ 3762375 h 4067175"/>
              <a:gd name="connsiteX0" fmla="*/ 3981450 w 4629150"/>
              <a:gd name="connsiteY0" fmla="*/ 22225 h 4067175"/>
              <a:gd name="connsiteX1" fmla="*/ 4191000 w 4629150"/>
              <a:gd name="connsiteY1" fmla="*/ 142875 h 4067175"/>
              <a:gd name="connsiteX2" fmla="*/ 4572000 w 4629150"/>
              <a:gd name="connsiteY2" fmla="*/ 0 h 4067175"/>
              <a:gd name="connsiteX3" fmla="*/ 4629150 w 4629150"/>
              <a:gd name="connsiteY3" fmla="*/ 31750 h 4067175"/>
              <a:gd name="connsiteX4" fmla="*/ 4629150 w 4629150"/>
              <a:gd name="connsiteY4" fmla="*/ 95250 h 4067175"/>
              <a:gd name="connsiteX5" fmla="*/ 4248150 w 4629150"/>
              <a:gd name="connsiteY5" fmla="*/ 200025 h 4067175"/>
              <a:gd name="connsiteX6" fmla="*/ 4124325 w 4629150"/>
              <a:gd name="connsiteY6" fmla="*/ 342900 h 4067175"/>
              <a:gd name="connsiteX7" fmla="*/ 4076700 w 4629150"/>
              <a:gd name="connsiteY7" fmla="*/ 406400 h 4067175"/>
              <a:gd name="connsiteX8" fmla="*/ 3797300 w 4629150"/>
              <a:gd name="connsiteY8" fmla="*/ 1800225 h 4067175"/>
              <a:gd name="connsiteX9" fmla="*/ 3067050 w 4629150"/>
              <a:gd name="connsiteY9" fmla="*/ 3162300 h 4067175"/>
              <a:gd name="connsiteX10" fmla="*/ 2663825 w 4629150"/>
              <a:gd name="connsiteY10" fmla="*/ 3568700 h 4067175"/>
              <a:gd name="connsiteX11" fmla="*/ 2565400 w 4629150"/>
              <a:gd name="connsiteY11" fmla="*/ 3648075 h 4067175"/>
              <a:gd name="connsiteX12" fmla="*/ 2228850 w 4629150"/>
              <a:gd name="connsiteY12" fmla="*/ 3390900 h 4067175"/>
              <a:gd name="connsiteX13" fmla="*/ 2152650 w 4629150"/>
              <a:gd name="connsiteY13" fmla="*/ 3314700 h 4067175"/>
              <a:gd name="connsiteX14" fmla="*/ 2057400 w 4629150"/>
              <a:gd name="connsiteY14" fmla="*/ 3314700 h 4067175"/>
              <a:gd name="connsiteX15" fmla="*/ 1419225 w 4629150"/>
              <a:gd name="connsiteY15" fmla="*/ 4067175 h 4067175"/>
              <a:gd name="connsiteX16" fmla="*/ 219075 w 4629150"/>
              <a:gd name="connsiteY16" fmla="*/ 3733800 h 4067175"/>
              <a:gd name="connsiteX17" fmla="*/ 0 w 4629150"/>
              <a:gd name="connsiteY17" fmla="*/ 3762375 h 4067175"/>
              <a:gd name="connsiteX0" fmla="*/ 3981450 w 4629150"/>
              <a:gd name="connsiteY0" fmla="*/ 22225 h 4067175"/>
              <a:gd name="connsiteX1" fmla="*/ 4191000 w 4629150"/>
              <a:gd name="connsiteY1" fmla="*/ 142875 h 4067175"/>
              <a:gd name="connsiteX2" fmla="*/ 4572000 w 4629150"/>
              <a:gd name="connsiteY2" fmla="*/ 0 h 4067175"/>
              <a:gd name="connsiteX3" fmla="*/ 4629150 w 4629150"/>
              <a:gd name="connsiteY3" fmla="*/ 31750 h 4067175"/>
              <a:gd name="connsiteX4" fmla="*/ 4629150 w 4629150"/>
              <a:gd name="connsiteY4" fmla="*/ 95250 h 4067175"/>
              <a:gd name="connsiteX5" fmla="*/ 4248150 w 4629150"/>
              <a:gd name="connsiteY5" fmla="*/ 200025 h 4067175"/>
              <a:gd name="connsiteX6" fmla="*/ 4124325 w 4629150"/>
              <a:gd name="connsiteY6" fmla="*/ 307975 h 4067175"/>
              <a:gd name="connsiteX7" fmla="*/ 4076700 w 4629150"/>
              <a:gd name="connsiteY7" fmla="*/ 406400 h 4067175"/>
              <a:gd name="connsiteX8" fmla="*/ 3797300 w 4629150"/>
              <a:gd name="connsiteY8" fmla="*/ 1800225 h 4067175"/>
              <a:gd name="connsiteX9" fmla="*/ 3067050 w 4629150"/>
              <a:gd name="connsiteY9" fmla="*/ 3162300 h 4067175"/>
              <a:gd name="connsiteX10" fmla="*/ 2663825 w 4629150"/>
              <a:gd name="connsiteY10" fmla="*/ 3568700 h 4067175"/>
              <a:gd name="connsiteX11" fmla="*/ 2565400 w 4629150"/>
              <a:gd name="connsiteY11" fmla="*/ 3648075 h 4067175"/>
              <a:gd name="connsiteX12" fmla="*/ 2228850 w 4629150"/>
              <a:gd name="connsiteY12" fmla="*/ 3390900 h 4067175"/>
              <a:gd name="connsiteX13" fmla="*/ 2152650 w 4629150"/>
              <a:gd name="connsiteY13" fmla="*/ 3314700 h 4067175"/>
              <a:gd name="connsiteX14" fmla="*/ 2057400 w 4629150"/>
              <a:gd name="connsiteY14" fmla="*/ 3314700 h 4067175"/>
              <a:gd name="connsiteX15" fmla="*/ 1419225 w 4629150"/>
              <a:gd name="connsiteY15" fmla="*/ 4067175 h 4067175"/>
              <a:gd name="connsiteX16" fmla="*/ 219075 w 4629150"/>
              <a:gd name="connsiteY16" fmla="*/ 3733800 h 4067175"/>
              <a:gd name="connsiteX17" fmla="*/ 0 w 4629150"/>
              <a:gd name="connsiteY17" fmla="*/ 3762375 h 4067175"/>
              <a:gd name="connsiteX0" fmla="*/ 3981450 w 4629150"/>
              <a:gd name="connsiteY0" fmla="*/ 22225 h 4067175"/>
              <a:gd name="connsiteX1" fmla="*/ 4191000 w 4629150"/>
              <a:gd name="connsiteY1" fmla="*/ 142875 h 4067175"/>
              <a:gd name="connsiteX2" fmla="*/ 4572000 w 4629150"/>
              <a:gd name="connsiteY2" fmla="*/ 0 h 4067175"/>
              <a:gd name="connsiteX3" fmla="*/ 4629150 w 4629150"/>
              <a:gd name="connsiteY3" fmla="*/ 31750 h 4067175"/>
              <a:gd name="connsiteX4" fmla="*/ 4594225 w 4629150"/>
              <a:gd name="connsiteY4" fmla="*/ 88900 h 4067175"/>
              <a:gd name="connsiteX5" fmla="*/ 4248150 w 4629150"/>
              <a:gd name="connsiteY5" fmla="*/ 200025 h 4067175"/>
              <a:gd name="connsiteX6" fmla="*/ 4124325 w 4629150"/>
              <a:gd name="connsiteY6" fmla="*/ 307975 h 4067175"/>
              <a:gd name="connsiteX7" fmla="*/ 4076700 w 4629150"/>
              <a:gd name="connsiteY7" fmla="*/ 406400 h 4067175"/>
              <a:gd name="connsiteX8" fmla="*/ 3797300 w 4629150"/>
              <a:gd name="connsiteY8" fmla="*/ 1800225 h 4067175"/>
              <a:gd name="connsiteX9" fmla="*/ 3067050 w 4629150"/>
              <a:gd name="connsiteY9" fmla="*/ 3162300 h 4067175"/>
              <a:gd name="connsiteX10" fmla="*/ 2663825 w 4629150"/>
              <a:gd name="connsiteY10" fmla="*/ 3568700 h 4067175"/>
              <a:gd name="connsiteX11" fmla="*/ 2565400 w 4629150"/>
              <a:gd name="connsiteY11" fmla="*/ 3648075 h 4067175"/>
              <a:gd name="connsiteX12" fmla="*/ 2228850 w 4629150"/>
              <a:gd name="connsiteY12" fmla="*/ 3390900 h 4067175"/>
              <a:gd name="connsiteX13" fmla="*/ 2152650 w 4629150"/>
              <a:gd name="connsiteY13" fmla="*/ 3314700 h 4067175"/>
              <a:gd name="connsiteX14" fmla="*/ 2057400 w 4629150"/>
              <a:gd name="connsiteY14" fmla="*/ 3314700 h 4067175"/>
              <a:gd name="connsiteX15" fmla="*/ 1419225 w 4629150"/>
              <a:gd name="connsiteY15" fmla="*/ 4067175 h 4067175"/>
              <a:gd name="connsiteX16" fmla="*/ 219075 w 4629150"/>
              <a:gd name="connsiteY16" fmla="*/ 3733800 h 4067175"/>
              <a:gd name="connsiteX17" fmla="*/ 0 w 4629150"/>
              <a:gd name="connsiteY17" fmla="*/ 3762375 h 4067175"/>
              <a:gd name="connsiteX0" fmla="*/ 3981450 w 4606925"/>
              <a:gd name="connsiteY0" fmla="*/ 22225 h 4067175"/>
              <a:gd name="connsiteX1" fmla="*/ 4191000 w 4606925"/>
              <a:gd name="connsiteY1" fmla="*/ 142875 h 4067175"/>
              <a:gd name="connsiteX2" fmla="*/ 4572000 w 4606925"/>
              <a:gd name="connsiteY2" fmla="*/ 0 h 4067175"/>
              <a:gd name="connsiteX3" fmla="*/ 4606925 w 4606925"/>
              <a:gd name="connsiteY3" fmla="*/ 22225 h 4067175"/>
              <a:gd name="connsiteX4" fmla="*/ 4594225 w 4606925"/>
              <a:gd name="connsiteY4" fmla="*/ 88900 h 4067175"/>
              <a:gd name="connsiteX5" fmla="*/ 4248150 w 4606925"/>
              <a:gd name="connsiteY5" fmla="*/ 200025 h 4067175"/>
              <a:gd name="connsiteX6" fmla="*/ 4124325 w 4606925"/>
              <a:gd name="connsiteY6" fmla="*/ 307975 h 4067175"/>
              <a:gd name="connsiteX7" fmla="*/ 4076700 w 4606925"/>
              <a:gd name="connsiteY7" fmla="*/ 406400 h 4067175"/>
              <a:gd name="connsiteX8" fmla="*/ 3797300 w 4606925"/>
              <a:gd name="connsiteY8" fmla="*/ 1800225 h 4067175"/>
              <a:gd name="connsiteX9" fmla="*/ 3067050 w 4606925"/>
              <a:gd name="connsiteY9" fmla="*/ 3162300 h 4067175"/>
              <a:gd name="connsiteX10" fmla="*/ 2663825 w 4606925"/>
              <a:gd name="connsiteY10" fmla="*/ 3568700 h 4067175"/>
              <a:gd name="connsiteX11" fmla="*/ 2565400 w 4606925"/>
              <a:gd name="connsiteY11" fmla="*/ 3648075 h 4067175"/>
              <a:gd name="connsiteX12" fmla="*/ 2228850 w 4606925"/>
              <a:gd name="connsiteY12" fmla="*/ 3390900 h 4067175"/>
              <a:gd name="connsiteX13" fmla="*/ 2152650 w 4606925"/>
              <a:gd name="connsiteY13" fmla="*/ 3314700 h 4067175"/>
              <a:gd name="connsiteX14" fmla="*/ 2057400 w 4606925"/>
              <a:gd name="connsiteY14" fmla="*/ 3314700 h 4067175"/>
              <a:gd name="connsiteX15" fmla="*/ 1419225 w 4606925"/>
              <a:gd name="connsiteY15" fmla="*/ 4067175 h 4067175"/>
              <a:gd name="connsiteX16" fmla="*/ 219075 w 4606925"/>
              <a:gd name="connsiteY16" fmla="*/ 3733800 h 4067175"/>
              <a:gd name="connsiteX17" fmla="*/ 0 w 4606925"/>
              <a:gd name="connsiteY17" fmla="*/ 3762375 h 4067175"/>
              <a:gd name="connsiteX0" fmla="*/ 4191000 w 4606925"/>
              <a:gd name="connsiteY0" fmla="*/ 142875 h 4067175"/>
              <a:gd name="connsiteX1" fmla="*/ 4572000 w 4606925"/>
              <a:gd name="connsiteY1" fmla="*/ 0 h 4067175"/>
              <a:gd name="connsiteX2" fmla="*/ 4606925 w 4606925"/>
              <a:gd name="connsiteY2" fmla="*/ 22225 h 4067175"/>
              <a:gd name="connsiteX3" fmla="*/ 4594225 w 4606925"/>
              <a:gd name="connsiteY3" fmla="*/ 88900 h 4067175"/>
              <a:gd name="connsiteX4" fmla="*/ 4248150 w 4606925"/>
              <a:gd name="connsiteY4" fmla="*/ 200025 h 4067175"/>
              <a:gd name="connsiteX5" fmla="*/ 4124325 w 4606925"/>
              <a:gd name="connsiteY5" fmla="*/ 307975 h 4067175"/>
              <a:gd name="connsiteX6" fmla="*/ 4076700 w 4606925"/>
              <a:gd name="connsiteY6" fmla="*/ 406400 h 4067175"/>
              <a:gd name="connsiteX7" fmla="*/ 3797300 w 4606925"/>
              <a:gd name="connsiteY7" fmla="*/ 1800225 h 4067175"/>
              <a:gd name="connsiteX8" fmla="*/ 3067050 w 4606925"/>
              <a:gd name="connsiteY8" fmla="*/ 3162300 h 4067175"/>
              <a:gd name="connsiteX9" fmla="*/ 2663825 w 4606925"/>
              <a:gd name="connsiteY9" fmla="*/ 3568700 h 4067175"/>
              <a:gd name="connsiteX10" fmla="*/ 2565400 w 4606925"/>
              <a:gd name="connsiteY10" fmla="*/ 3648075 h 4067175"/>
              <a:gd name="connsiteX11" fmla="*/ 2228850 w 4606925"/>
              <a:gd name="connsiteY11" fmla="*/ 3390900 h 4067175"/>
              <a:gd name="connsiteX12" fmla="*/ 2152650 w 4606925"/>
              <a:gd name="connsiteY12" fmla="*/ 3314700 h 4067175"/>
              <a:gd name="connsiteX13" fmla="*/ 2057400 w 4606925"/>
              <a:gd name="connsiteY13" fmla="*/ 3314700 h 4067175"/>
              <a:gd name="connsiteX14" fmla="*/ 1419225 w 4606925"/>
              <a:gd name="connsiteY14" fmla="*/ 4067175 h 4067175"/>
              <a:gd name="connsiteX15" fmla="*/ 219075 w 4606925"/>
              <a:gd name="connsiteY15" fmla="*/ 3733800 h 4067175"/>
              <a:gd name="connsiteX16" fmla="*/ 0 w 4606925"/>
              <a:gd name="connsiteY16" fmla="*/ 3762375 h 4067175"/>
              <a:gd name="connsiteX0" fmla="*/ 4572000 w 4606925"/>
              <a:gd name="connsiteY0" fmla="*/ 0 h 4067175"/>
              <a:gd name="connsiteX1" fmla="*/ 4606925 w 4606925"/>
              <a:gd name="connsiteY1" fmla="*/ 22225 h 4067175"/>
              <a:gd name="connsiteX2" fmla="*/ 4594225 w 4606925"/>
              <a:gd name="connsiteY2" fmla="*/ 88900 h 4067175"/>
              <a:gd name="connsiteX3" fmla="*/ 4248150 w 4606925"/>
              <a:gd name="connsiteY3" fmla="*/ 200025 h 4067175"/>
              <a:gd name="connsiteX4" fmla="*/ 4124325 w 4606925"/>
              <a:gd name="connsiteY4" fmla="*/ 307975 h 4067175"/>
              <a:gd name="connsiteX5" fmla="*/ 4076700 w 4606925"/>
              <a:gd name="connsiteY5" fmla="*/ 406400 h 4067175"/>
              <a:gd name="connsiteX6" fmla="*/ 3797300 w 4606925"/>
              <a:gd name="connsiteY6" fmla="*/ 1800225 h 4067175"/>
              <a:gd name="connsiteX7" fmla="*/ 3067050 w 4606925"/>
              <a:gd name="connsiteY7" fmla="*/ 3162300 h 4067175"/>
              <a:gd name="connsiteX8" fmla="*/ 2663825 w 4606925"/>
              <a:gd name="connsiteY8" fmla="*/ 3568700 h 4067175"/>
              <a:gd name="connsiteX9" fmla="*/ 2565400 w 4606925"/>
              <a:gd name="connsiteY9" fmla="*/ 3648075 h 4067175"/>
              <a:gd name="connsiteX10" fmla="*/ 2228850 w 4606925"/>
              <a:gd name="connsiteY10" fmla="*/ 3390900 h 4067175"/>
              <a:gd name="connsiteX11" fmla="*/ 2152650 w 4606925"/>
              <a:gd name="connsiteY11" fmla="*/ 3314700 h 4067175"/>
              <a:gd name="connsiteX12" fmla="*/ 2057400 w 4606925"/>
              <a:gd name="connsiteY12" fmla="*/ 3314700 h 4067175"/>
              <a:gd name="connsiteX13" fmla="*/ 1419225 w 4606925"/>
              <a:gd name="connsiteY13" fmla="*/ 4067175 h 4067175"/>
              <a:gd name="connsiteX14" fmla="*/ 219075 w 4606925"/>
              <a:gd name="connsiteY14" fmla="*/ 3733800 h 4067175"/>
              <a:gd name="connsiteX15" fmla="*/ 0 w 4606925"/>
              <a:gd name="connsiteY15" fmla="*/ 3762375 h 4067175"/>
              <a:gd name="connsiteX0" fmla="*/ 4606925 w 4606925"/>
              <a:gd name="connsiteY0" fmla="*/ 0 h 4044950"/>
              <a:gd name="connsiteX1" fmla="*/ 4594225 w 4606925"/>
              <a:gd name="connsiteY1" fmla="*/ 66675 h 4044950"/>
              <a:gd name="connsiteX2" fmla="*/ 4248150 w 4606925"/>
              <a:gd name="connsiteY2" fmla="*/ 177800 h 4044950"/>
              <a:gd name="connsiteX3" fmla="*/ 4124325 w 4606925"/>
              <a:gd name="connsiteY3" fmla="*/ 285750 h 4044950"/>
              <a:gd name="connsiteX4" fmla="*/ 4076700 w 4606925"/>
              <a:gd name="connsiteY4" fmla="*/ 384175 h 4044950"/>
              <a:gd name="connsiteX5" fmla="*/ 3797300 w 4606925"/>
              <a:gd name="connsiteY5" fmla="*/ 1778000 h 4044950"/>
              <a:gd name="connsiteX6" fmla="*/ 3067050 w 4606925"/>
              <a:gd name="connsiteY6" fmla="*/ 3140075 h 4044950"/>
              <a:gd name="connsiteX7" fmla="*/ 2663825 w 4606925"/>
              <a:gd name="connsiteY7" fmla="*/ 3546475 h 4044950"/>
              <a:gd name="connsiteX8" fmla="*/ 2565400 w 4606925"/>
              <a:gd name="connsiteY8" fmla="*/ 3625850 h 4044950"/>
              <a:gd name="connsiteX9" fmla="*/ 2228850 w 4606925"/>
              <a:gd name="connsiteY9" fmla="*/ 3368675 h 4044950"/>
              <a:gd name="connsiteX10" fmla="*/ 2152650 w 4606925"/>
              <a:gd name="connsiteY10" fmla="*/ 3292475 h 4044950"/>
              <a:gd name="connsiteX11" fmla="*/ 2057400 w 4606925"/>
              <a:gd name="connsiteY11" fmla="*/ 3292475 h 4044950"/>
              <a:gd name="connsiteX12" fmla="*/ 1419225 w 4606925"/>
              <a:gd name="connsiteY12" fmla="*/ 4044950 h 4044950"/>
              <a:gd name="connsiteX13" fmla="*/ 219075 w 4606925"/>
              <a:gd name="connsiteY13" fmla="*/ 3711575 h 4044950"/>
              <a:gd name="connsiteX14" fmla="*/ 0 w 4606925"/>
              <a:gd name="connsiteY14" fmla="*/ 3740150 h 4044950"/>
              <a:gd name="connsiteX0" fmla="*/ 4594225 w 4594225"/>
              <a:gd name="connsiteY0" fmla="*/ 0 h 3978275"/>
              <a:gd name="connsiteX1" fmla="*/ 4248150 w 4594225"/>
              <a:gd name="connsiteY1" fmla="*/ 111125 h 3978275"/>
              <a:gd name="connsiteX2" fmla="*/ 4124325 w 4594225"/>
              <a:gd name="connsiteY2" fmla="*/ 219075 h 3978275"/>
              <a:gd name="connsiteX3" fmla="*/ 4076700 w 4594225"/>
              <a:gd name="connsiteY3" fmla="*/ 317500 h 3978275"/>
              <a:gd name="connsiteX4" fmla="*/ 3797300 w 4594225"/>
              <a:gd name="connsiteY4" fmla="*/ 1711325 h 3978275"/>
              <a:gd name="connsiteX5" fmla="*/ 3067050 w 4594225"/>
              <a:gd name="connsiteY5" fmla="*/ 3073400 h 3978275"/>
              <a:gd name="connsiteX6" fmla="*/ 2663825 w 4594225"/>
              <a:gd name="connsiteY6" fmla="*/ 3479800 h 3978275"/>
              <a:gd name="connsiteX7" fmla="*/ 2565400 w 4594225"/>
              <a:gd name="connsiteY7" fmla="*/ 3559175 h 3978275"/>
              <a:gd name="connsiteX8" fmla="*/ 2228850 w 4594225"/>
              <a:gd name="connsiteY8" fmla="*/ 3302000 h 3978275"/>
              <a:gd name="connsiteX9" fmla="*/ 2152650 w 4594225"/>
              <a:gd name="connsiteY9" fmla="*/ 3225800 h 3978275"/>
              <a:gd name="connsiteX10" fmla="*/ 2057400 w 4594225"/>
              <a:gd name="connsiteY10" fmla="*/ 3225800 h 3978275"/>
              <a:gd name="connsiteX11" fmla="*/ 1419225 w 4594225"/>
              <a:gd name="connsiteY11" fmla="*/ 3978275 h 3978275"/>
              <a:gd name="connsiteX12" fmla="*/ 219075 w 4594225"/>
              <a:gd name="connsiteY12" fmla="*/ 3644900 h 3978275"/>
              <a:gd name="connsiteX13" fmla="*/ 0 w 4594225"/>
              <a:gd name="connsiteY13" fmla="*/ 3673475 h 3978275"/>
              <a:gd name="connsiteX0" fmla="*/ 4248150 w 4248150"/>
              <a:gd name="connsiteY0" fmla="*/ 0 h 3867150"/>
              <a:gd name="connsiteX1" fmla="*/ 4124325 w 4248150"/>
              <a:gd name="connsiteY1" fmla="*/ 107950 h 3867150"/>
              <a:gd name="connsiteX2" fmla="*/ 4076700 w 4248150"/>
              <a:gd name="connsiteY2" fmla="*/ 206375 h 3867150"/>
              <a:gd name="connsiteX3" fmla="*/ 3797300 w 4248150"/>
              <a:gd name="connsiteY3" fmla="*/ 1600200 h 3867150"/>
              <a:gd name="connsiteX4" fmla="*/ 3067050 w 4248150"/>
              <a:gd name="connsiteY4" fmla="*/ 2962275 h 3867150"/>
              <a:gd name="connsiteX5" fmla="*/ 2663825 w 4248150"/>
              <a:gd name="connsiteY5" fmla="*/ 3368675 h 3867150"/>
              <a:gd name="connsiteX6" fmla="*/ 2565400 w 4248150"/>
              <a:gd name="connsiteY6" fmla="*/ 3448050 h 3867150"/>
              <a:gd name="connsiteX7" fmla="*/ 2228850 w 4248150"/>
              <a:gd name="connsiteY7" fmla="*/ 3190875 h 3867150"/>
              <a:gd name="connsiteX8" fmla="*/ 2152650 w 4248150"/>
              <a:gd name="connsiteY8" fmla="*/ 3114675 h 3867150"/>
              <a:gd name="connsiteX9" fmla="*/ 2057400 w 4248150"/>
              <a:gd name="connsiteY9" fmla="*/ 3114675 h 3867150"/>
              <a:gd name="connsiteX10" fmla="*/ 1419225 w 4248150"/>
              <a:gd name="connsiteY10" fmla="*/ 3867150 h 3867150"/>
              <a:gd name="connsiteX11" fmla="*/ 219075 w 4248150"/>
              <a:gd name="connsiteY11" fmla="*/ 3533775 h 3867150"/>
              <a:gd name="connsiteX12" fmla="*/ 0 w 4248150"/>
              <a:gd name="connsiteY12" fmla="*/ 3562350 h 3867150"/>
              <a:gd name="connsiteX0" fmla="*/ 4124325 w 4124325"/>
              <a:gd name="connsiteY0" fmla="*/ 0 h 3759200"/>
              <a:gd name="connsiteX1" fmla="*/ 4076700 w 4124325"/>
              <a:gd name="connsiteY1" fmla="*/ 98425 h 3759200"/>
              <a:gd name="connsiteX2" fmla="*/ 3797300 w 4124325"/>
              <a:gd name="connsiteY2" fmla="*/ 1492250 h 3759200"/>
              <a:gd name="connsiteX3" fmla="*/ 3067050 w 4124325"/>
              <a:gd name="connsiteY3" fmla="*/ 2854325 h 3759200"/>
              <a:gd name="connsiteX4" fmla="*/ 2663825 w 4124325"/>
              <a:gd name="connsiteY4" fmla="*/ 3260725 h 3759200"/>
              <a:gd name="connsiteX5" fmla="*/ 2565400 w 4124325"/>
              <a:gd name="connsiteY5" fmla="*/ 3340100 h 3759200"/>
              <a:gd name="connsiteX6" fmla="*/ 2228850 w 4124325"/>
              <a:gd name="connsiteY6" fmla="*/ 3082925 h 3759200"/>
              <a:gd name="connsiteX7" fmla="*/ 2152650 w 4124325"/>
              <a:gd name="connsiteY7" fmla="*/ 3006725 h 3759200"/>
              <a:gd name="connsiteX8" fmla="*/ 2057400 w 4124325"/>
              <a:gd name="connsiteY8" fmla="*/ 3006725 h 3759200"/>
              <a:gd name="connsiteX9" fmla="*/ 1419225 w 4124325"/>
              <a:gd name="connsiteY9" fmla="*/ 3759200 h 3759200"/>
              <a:gd name="connsiteX10" fmla="*/ 219075 w 4124325"/>
              <a:gd name="connsiteY10" fmla="*/ 3425825 h 3759200"/>
              <a:gd name="connsiteX11" fmla="*/ 0 w 4124325"/>
              <a:gd name="connsiteY11" fmla="*/ 3454400 h 3759200"/>
              <a:gd name="connsiteX0" fmla="*/ 4076700 w 4076700"/>
              <a:gd name="connsiteY0" fmla="*/ 0 h 3660775"/>
              <a:gd name="connsiteX1" fmla="*/ 3797300 w 4076700"/>
              <a:gd name="connsiteY1" fmla="*/ 1393825 h 3660775"/>
              <a:gd name="connsiteX2" fmla="*/ 3067050 w 4076700"/>
              <a:gd name="connsiteY2" fmla="*/ 2755900 h 3660775"/>
              <a:gd name="connsiteX3" fmla="*/ 2663825 w 4076700"/>
              <a:gd name="connsiteY3" fmla="*/ 3162300 h 3660775"/>
              <a:gd name="connsiteX4" fmla="*/ 2565400 w 4076700"/>
              <a:gd name="connsiteY4" fmla="*/ 3241675 h 3660775"/>
              <a:gd name="connsiteX5" fmla="*/ 2228850 w 4076700"/>
              <a:gd name="connsiteY5" fmla="*/ 2984500 h 3660775"/>
              <a:gd name="connsiteX6" fmla="*/ 2152650 w 4076700"/>
              <a:gd name="connsiteY6" fmla="*/ 2908300 h 3660775"/>
              <a:gd name="connsiteX7" fmla="*/ 2057400 w 4076700"/>
              <a:gd name="connsiteY7" fmla="*/ 2908300 h 3660775"/>
              <a:gd name="connsiteX8" fmla="*/ 1419225 w 4076700"/>
              <a:gd name="connsiteY8" fmla="*/ 3660775 h 3660775"/>
              <a:gd name="connsiteX9" fmla="*/ 219075 w 4076700"/>
              <a:gd name="connsiteY9" fmla="*/ 3327400 h 3660775"/>
              <a:gd name="connsiteX10" fmla="*/ 0 w 4076700"/>
              <a:gd name="connsiteY10" fmla="*/ 3355975 h 3660775"/>
              <a:gd name="connsiteX0" fmla="*/ 4019550 w 4019550"/>
              <a:gd name="connsiteY0" fmla="*/ 0 h 3351213"/>
              <a:gd name="connsiteX1" fmla="*/ 3797300 w 4019550"/>
              <a:gd name="connsiteY1" fmla="*/ 1084263 h 3351213"/>
              <a:gd name="connsiteX2" fmla="*/ 3067050 w 4019550"/>
              <a:gd name="connsiteY2" fmla="*/ 2446338 h 3351213"/>
              <a:gd name="connsiteX3" fmla="*/ 2663825 w 4019550"/>
              <a:gd name="connsiteY3" fmla="*/ 2852738 h 3351213"/>
              <a:gd name="connsiteX4" fmla="*/ 2565400 w 4019550"/>
              <a:gd name="connsiteY4" fmla="*/ 2932113 h 3351213"/>
              <a:gd name="connsiteX5" fmla="*/ 2228850 w 4019550"/>
              <a:gd name="connsiteY5" fmla="*/ 2674938 h 3351213"/>
              <a:gd name="connsiteX6" fmla="*/ 2152650 w 4019550"/>
              <a:gd name="connsiteY6" fmla="*/ 2598738 h 3351213"/>
              <a:gd name="connsiteX7" fmla="*/ 2057400 w 4019550"/>
              <a:gd name="connsiteY7" fmla="*/ 2598738 h 3351213"/>
              <a:gd name="connsiteX8" fmla="*/ 1419225 w 4019550"/>
              <a:gd name="connsiteY8" fmla="*/ 3351213 h 3351213"/>
              <a:gd name="connsiteX9" fmla="*/ 219075 w 4019550"/>
              <a:gd name="connsiteY9" fmla="*/ 3017838 h 3351213"/>
              <a:gd name="connsiteX10" fmla="*/ 0 w 4019550"/>
              <a:gd name="connsiteY10" fmla="*/ 30464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9550" h="3351213">
                <a:moveTo>
                  <a:pt x="4019550" y="0"/>
                </a:moveTo>
                <a:lnTo>
                  <a:pt x="3797300" y="1084263"/>
                </a:lnTo>
                <a:lnTo>
                  <a:pt x="3067050" y="2446338"/>
                </a:lnTo>
                <a:lnTo>
                  <a:pt x="2663825" y="2852738"/>
                </a:lnTo>
                <a:lnTo>
                  <a:pt x="2565400" y="2932113"/>
                </a:lnTo>
                <a:lnTo>
                  <a:pt x="2228850" y="2674938"/>
                </a:lnTo>
                <a:lnTo>
                  <a:pt x="2152650" y="2598738"/>
                </a:lnTo>
                <a:lnTo>
                  <a:pt x="2057400" y="2598738"/>
                </a:lnTo>
                <a:lnTo>
                  <a:pt x="1419225" y="3351213"/>
                </a:lnTo>
                <a:lnTo>
                  <a:pt x="219075" y="3017838"/>
                </a:lnTo>
                <a:lnTo>
                  <a:pt x="0" y="3046413"/>
                </a:lnTo>
              </a:path>
            </a:pathLst>
          </a:custGeom>
          <a:noFill/>
          <a:ln w="3810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9" name="フリーフォーム: 図形 18">
            <a:extLst>
              <a:ext uri="{FF2B5EF4-FFF2-40B4-BE49-F238E27FC236}">
                <a16:creationId xmlns:a16="http://schemas.microsoft.com/office/drawing/2014/main" id="{4CCAFD2B-98B2-82E6-A610-AD3C9A2419B2}"/>
              </a:ext>
            </a:extLst>
          </p:cNvPr>
          <p:cNvSpPr/>
          <p:nvPr/>
        </p:nvSpPr>
        <p:spPr>
          <a:xfrm>
            <a:off x="-7319283" y="2109177"/>
            <a:ext cx="3615397" cy="2559440"/>
          </a:xfrm>
          <a:custGeom>
            <a:avLst/>
            <a:gdLst>
              <a:gd name="connsiteX0" fmla="*/ 0 w 4137660"/>
              <a:gd name="connsiteY0" fmla="*/ 3566160 h 3566160"/>
              <a:gd name="connsiteX1" fmla="*/ 220980 w 4137660"/>
              <a:gd name="connsiteY1" fmla="*/ 3535680 h 3566160"/>
              <a:gd name="connsiteX2" fmla="*/ 746760 w 4137660"/>
              <a:gd name="connsiteY2" fmla="*/ 2682240 h 3566160"/>
              <a:gd name="connsiteX3" fmla="*/ 838200 w 4137660"/>
              <a:gd name="connsiteY3" fmla="*/ 2636520 h 3566160"/>
              <a:gd name="connsiteX4" fmla="*/ 1714500 w 4137660"/>
              <a:gd name="connsiteY4" fmla="*/ 2766060 h 3566160"/>
              <a:gd name="connsiteX5" fmla="*/ 2202180 w 4137660"/>
              <a:gd name="connsiteY5" fmla="*/ 3154680 h 3566160"/>
              <a:gd name="connsiteX6" fmla="*/ 2575560 w 4137660"/>
              <a:gd name="connsiteY6" fmla="*/ 3482340 h 3566160"/>
              <a:gd name="connsiteX7" fmla="*/ 2575560 w 4137660"/>
              <a:gd name="connsiteY7" fmla="*/ 3482340 h 3566160"/>
              <a:gd name="connsiteX8" fmla="*/ 3032760 w 4137660"/>
              <a:gd name="connsiteY8" fmla="*/ 3025140 h 3566160"/>
              <a:gd name="connsiteX9" fmla="*/ 3749040 w 4137660"/>
              <a:gd name="connsiteY9" fmla="*/ 1661160 h 3566160"/>
              <a:gd name="connsiteX10" fmla="*/ 4030980 w 4137660"/>
              <a:gd name="connsiteY10" fmla="*/ 274320 h 3566160"/>
              <a:gd name="connsiteX11" fmla="*/ 4137660 w 4137660"/>
              <a:gd name="connsiteY11" fmla="*/ 114300 h 3566160"/>
              <a:gd name="connsiteX12" fmla="*/ 3939540 w 4137660"/>
              <a:gd name="connsiteY12" fmla="*/ 0 h 3566160"/>
              <a:gd name="connsiteX0" fmla="*/ 0 w 4137660"/>
              <a:gd name="connsiteY0" fmla="*/ 3537585 h 3537585"/>
              <a:gd name="connsiteX1" fmla="*/ 220980 w 4137660"/>
              <a:gd name="connsiteY1" fmla="*/ 3507105 h 3537585"/>
              <a:gd name="connsiteX2" fmla="*/ 746760 w 4137660"/>
              <a:gd name="connsiteY2" fmla="*/ 2653665 h 3537585"/>
              <a:gd name="connsiteX3" fmla="*/ 838200 w 4137660"/>
              <a:gd name="connsiteY3" fmla="*/ 2607945 h 3537585"/>
              <a:gd name="connsiteX4" fmla="*/ 1714500 w 4137660"/>
              <a:gd name="connsiteY4" fmla="*/ 2737485 h 3537585"/>
              <a:gd name="connsiteX5" fmla="*/ 2202180 w 4137660"/>
              <a:gd name="connsiteY5" fmla="*/ 3126105 h 3537585"/>
              <a:gd name="connsiteX6" fmla="*/ 2575560 w 4137660"/>
              <a:gd name="connsiteY6" fmla="*/ 3453765 h 3537585"/>
              <a:gd name="connsiteX7" fmla="*/ 2575560 w 4137660"/>
              <a:gd name="connsiteY7" fmla="*/ 3453765 h 3537585"/>
              <a:gd name="connsiteX8" fmla="*/ 3032760 w 4137660"/>
              <a:gd name="connsiteY8" fmla="*/ 2996565 h 3537585"/>
              <a:gd name="connsiteX9" fmla="*/ 3749040 w 4137660"/>
              <a:gd name="connsiteY9" fmla="*/ 1632585 h 3537585"/>
              <a:gd name="connsiteX10" fmla="*/ 4030980 w 4137660"/>
              <a:gd name="connsiteY10" fmla="*/ 245745 h 3537585"/>
              <a:gd name="connsiteX11" fmla="*/ 4137660 w 4137660"/>
              <a:gd name="connsiteY11" fmla="*/ 85725 h 3537585"/>
              <a:gd name="connsiteX12" fmla="*/ 3926840 w 4137660"/>
              <a:gd name="connsiteY12" fmla="*/ 0 h 3537585"/>
              <a:gd name="connsiteX0" fmla="*/ 0 w 4118610"/>
              <a:gd name="connsiteY0" fmla="*/ 3537585 h 3537585"/>
              <a:gd name="connsiteX1" fmla="*/ 220980 w 4118610"/>
              <a:gd name="connsiteY1" fmla="*/ 3507105 h 3537585"/>
              <a:gd name="connsiteX2" fmla="*/ 746760 w 4118610"/>
              <a:gd name="connsiteY2" fmla="*/ 2653665 h 3537585"/>
              <a:gd name="connsiteX3" fmla="*/ 838200 w 4118610"/>
              <a:gd name="connsiteY3" fmla="*/ 2607945 h 3537585"/>
              <a:gd name="connsiteX4" fmla="*/ 1714500 w 4118610"/>
              <a:gd name="connsiteY4" fmla="*/ 2737485 h 3537585"/>
              <a:gd name="connsiteX5" fmla="*/ 2202180 w 4118610"/>
              <a:gd name="connsiteY5" fmla="*/ 3126105 h 3537585"/>
              <a:gd name="connsiteX6" fmla="*/ 2575560 w 4118610"/>
              <a:gd name="connsiteY6" fmla="*/ 3453765 h 3537585"/>
              <a:gd name="connsiteX7" fmla="*/ 2575560 w 4118610"/>
              <a:gd name="connsiteY7" fmla="*/ 3453765 h 3537585"/>
              <a:gd name="connsiteX8" fmla="*/ 3032760 w 4118610"/>
              <a:gd name="connsiteY8" fmla="*/ 2996565 h 3537585"/>
              <a:gd name="connsiteX9" fmla="*/ 3749040 w 4118610"/>
              <a:gd name="connsiteY9" fmla="*/ 1632585 h 3537585"/>
              <a:gd name="connsiteX10" fmla="*/ 4030980 w 4118610"/>
              <a:gd name="connsiteY10" fmla="*/ 245745 h 3537585"/>
              <a:gd name="connsiteX11" fmla="*/ 4118610 w 4118610"/>
              <a:gd name="connsiteY11" fmla="*/ 98425 h 3537585"/>
              <a:gd name="connsiteX12" fmla="*/ 3926840 w 4118610"/>
              <a:gd name="connsiteY12" fmla="*/ 0 h 3537585"/>
              <a:gd name="connsiteX0" fmla="*/ 0 w 4118610"/>
              <a:gd name="connsiteY0" fmla="*/ 3439160 h 3439160"/>
              <a:gd name="connsiteX1" fmla="*/ 220980 w 4118610"/>
              <a:gd name="connsiteY1" fmla="*/ 3408680 h 3439160"/>
              <a:gd name="connsiteX2" fmla="*/ 746760 w 4118610"/>
              <a:gd name="connsiteY2" fmla="*/ 2555240 h 3439160"/>
              <a:gd name="connsiteX3" fmla="*/ 838200 w 4118610"/>
              <a:gd name="connsiteY3" fmla="*/ 2509520 h 3439160"/>
              <a:gd name="connsiteX4" fmla="*/ 1714500 w 4118610"/>
              <a:gd name="connsiteY4" fmla="*/ 2639060 h 3439160"/>
              <a:gd name="connsiteX5" fmla="*/ 2202180 w 4118610"/>
              <a:gd name="connsiteY5" fmla="*/ 3027680 h 3439160"/>
              <a:gd name="connsiteX6" fmla="*/ 2575560 w 4118610"/>
              <a:gd name="connsiteY6" fmla="*/ 3355340 h 3439160"/>
              <a:gd name="connsiteX7" fmla="*/ 2575560 w 4118610"/>
              <a:gd name="connsiteY7" fmla="*/ 3355340 h 3439160"/>
              <a:gd name="connsiteX8" fmla="*/ 3032760 w 4118610"/>
              <a:gd name="connsiteY8" fmla="*/ 2898140 h 3439160"/>
              <a:gd name="connsiteX9" fmla="*/ 3749040 w 4118610"/>
              <a:gd name="connsiteY9" fmla="*/ 1534160 h 3439160"/>
              <a:gd name="connsiteX10" fmla="*/ 4030980 w 4118610"/>
              <a:gd name="connsiteY10" fmla="*/ 147320 h 3439160"/>
              <a:gd name="connsiteX11" fmla="*/ 4118610 w 4118610"/>
              <a:gd name="connsiteY11" fmla="*/ 0 h 3439160"/>
              <a:gd name="connsiteX0" fmla="*/ 0 w 4030980"/>
              <a:gd name="connsiteY0" fmla="*/ 3291840 h 3291840"/>
              <a:gd name="connsiteX1" fmla="*/ 220980 w 4030980"/>
              <a:gd name="connsiteY1" fmla="*/ 3261360 h 3291840"/>
              <a:gd name="connsiteX2" fmla="*/ 746760 w 4030980"/>
              <a:gd name="connsiteY2" fmla="*/ 2407920 h 3291840"/>
              <a:gd name="connsiteX3" fmla="*/ 838200 w 4030980"/>
              <a:gd name="connsiteY3" fmla="*/ 2362200 h 3291840"/>
              <a:gd name="connsiteX4" fmla="*/ 1714500 w 4030980"/>
              <a:gd name="connsiteY4" fmla="*/ 2491740 h 3291840"/>
              <a:gd name="connsiteX5" fmla="*/ 2202180 w 4030980"/>
              <a:gd name="connsiteY5" fmla="*/ 2880360 h 3291840"/>
              <a:gd name="connsiteX6" fmla="*/ 2575560 w 4030980"/>
              <a:gd name="connsiteY6" fmla="*/ 3208020 h 3291840"/>
              <a:gd name="connsiteX7" fmla="*/ 2575560 w 4030980"/>
              <a:gd name="connsiteY7" fmla="*/ 3208020 h 3291840"/>
              <a:gd name="connsiteX8" fmla="*/ 3032760 w 4030980"/>
              <a:gd name="connsiteY8" fmla="*/ 2750820 h 3291840"/>
              <a:gd name="connsiteX9" fmla="*/ 3749040 w 4030980"/>
              <a:gd name="connsiteY9" fmla="*/ 1386840 h 3291840"/>
              <a:gd name="connsiteX10" fmla="*/ 4030980 w 4030980"/>
              <a:gd name="connsiteY10" fmla="*/ 0 h 3291840"/>
              <a:gd name="connsiteX0" fmla="*/ 0 w 3916680"/>
              <a:gd name="connsiteY0" fmla="*/ 2772727 h 2772727"/>
              <a:gd name="connsiteX1" fmla="*/ 220980 w 3916680"/>
              <a:gd name="connsiteY1" fmla="*/ 2742247 h 2772727"/>
              <a:gd name="connsiteX2" fmla="*/ 746760 w 3916680"/>
              <a:gd name="connsiteY2" fmla="*/ 1888807 h 2772727"/>
              <a:gd name="connsiteX3" fmla="*/ 838200 w 3916680"/>
              <a:gd name="connsiteY3" fmla="*/ 1843087 h 2772727"/>
              <a:gd name="connsiteX4" fmla="*/ 1714500 w 3916680"/>
              <a:gd name="connsiteY4" fmla="*/ 1972627 h 2772727"/>
              <a:gd name="connsiteX5" fmla="*/ 2202180 w 3916680"/>
              <a:gd name="connsiteY5" fmla="*/ 2361247 h 2772727"/>
              <a:gd name="connsiteX6" fmla="*/ 2575560 w 3916680"/>
              <a:gd name="connsiteY6" fmla="*/ 2688907 h 2772727"/>
              <a:gd name="connsiteX7" fmla="*/ 2575560 w 3916680"/>
              <a:gd name="connsiteY7" fmla="*/ 2688907 h 2772727"/>
              <a:gd name="connsiteX8" fmla="*/ 3032760 w 3916680"/>
              <a:gd name="connsiteY8" fmla="*/ 2231707 h 2772727"/>
              <a:gd name="connsiteX9" fmla="*/ 3749040 w 3916680"/>
              <a:gd name="connsiteY9" fmla="*/ 867727 h 2772727"/>
              <a:gd name="connsiteX10" fmla="*/ 3916680 w 3916680"/>
              <a:gd name="connsiteY10" fmla="*/ 0 h 277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16680" h="2772727">
                <a:moveTo>
                  <a:pt x="0" y="2772727"/>
                </a:moveTo>
                <a:lnTo>
                  <a:pt x="220980" y="2742247"/>
                </a:lnTo>
                <a:lnTo>
                  <a:pt x="746760" y="1888807"/>
                </a:lnTo>
                <a:lnTo>
                  <a:pt x="838200" y="1843087"/>
                </a:lnTo>
                <a:lnTo>
                  <a:pt x="1714500" y="1972627"/>
                </a:lnTo>
                <a:lnTo>
                  <a:pt x="2202180" y="2361247"/>
                </a:lnTo>
                <a:lnTo>
                  <a:pt x="2575560" y="2688907"/>
                </a:lnTo>
                <a:lnTo>
                  <a:pt x="2575560" y="2688907"/>
                </a:lnTo>
                <a:lnTo>
                  <a:pt x="3032760" y="2231707"/>
                </a:lnTo>
                <a:lnTo>
                  <a:pt x="3749040" y="867727"/>
                </a:lnTo>
                <a:lnTo>
                  <a:pt x="3916680" y="0"/>
                </a:lnTo>
              </a:path>
            </a:pathLst>
          </a:custGeom>
          <a:noFill/>
          <a:ln w="3810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0" name="二等辺三角形 19">
            <a:extLst>
              <a:ext uri="{FF2B5EF4-FFF2-40B4-BE49-F238E27FC236}">
                <a16:creationId xmlns:a16="http://schemas.microsoft.com/office/drawing/2014/main" id="{B1D5C225-54CD-EE4D-14C5-95133D45CF01}"/>
              </a:ext>
            </a:extLst>
          </p:cNvPr>
          <p:cNvSpPr/>
          <p:nvPr/>
        </p:nvSpPr>
        <p:spPr>
          <a:xfrm>
            <a:off x="-3765576" y="1913386"/>
            <a:ext cx="218543" cy="188399"/>
          </a:xfrm>
          <a:prstGeom prst="triangle">
            <a:avLst/>
          </a:prstGeom>
          <a:solidFill>
            <a:srgbClr val="00B050"/>
          </a:solidFill>
          <a:ln w="127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1" name="二等辺三角形 20">
            <a:extLst>
              <a:ext uri="{FF2B5EF4-FFF2-40B4-BE49-F238E27FC236}">
                <a16:creationId xmlns:a16="http://schemas.microsoft.com/office/drawing/2014/main" id="{B9C1841D-99BA-969C-C47B-03A999DBC9B7}"/>
              </a:ext>
            </a:extLst>
          </p:cNvPr>
          <p:cNvSpPr/>
          <p:nvPr/>
        </p:nvSpPr>
        <p:spPr>
          <a:xfrm>
            <a:off x="-3840142" y="2262885"/>
            <a:ext cx="218543" cy="188399"/>
          </a:xfrm>
          <a:prstGeom prst="triangle">
            <a:avLst/>
          </a:prstGeom>
          <a:solidFill>
            <a:srgbClr val="00B050"/>
          </a:solidFill>
          <a:ln w="127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2" name="楕円 21">
            <a:extLst>
              <a:ext uri="{FF2B5EF4-FFF2-40B4-BE49-F238E27FC236}">
                <a16:creationId xmlns:a16="http://schemas.microsoft.com/office/drawing/2014/main" id="{687E0937-4CBA-8A7C-27F2-784AF4E044DC}"/>
              </a:ext>
            </a:extLst>
          </p:cNvPr>
          <p:cNvSpPr/>
          <p:nvPr/>
        </p:nvSpPr>
        <p:spPr>
          <a:xfrm>
            <a:off x="-3719411" y="2568226"/>
            <a:ext cx="126210" cy="12621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3" name="四角形: 角を丸くする 22">
            <a:extLst>
              <a:ext uri="{FF2B5EF4-FFF2-40B4-BE49-F238E27FC236}">
                <a16:creationId xmlns:a16="http://schemas.microsoft.com/office/drawing/2014/main" id="{E9A12E41-866C-E117-9EF0-AC3F3C8A8F71}"/>
              </a:ext>
            </a:extLst>
          </p:cNvPr>
          <p:cNvSpPr/>
          <p:nvPr/>
        </p:nvSpPr>
        <p:spPr>
          <a:xfrm rot="1721880">
            <a:off x="-4326013" y="3082392"/>
            <a:ext cx="284347" cy="1032420"/>
          </a:xfrm>
          <a:prstGeom prst="roundRect">
            <a:avLst/>
          </a:prstGeom>
          <a:noFill/>
          <a:ln w="38100">
            <a:solidFill>
              <a:srgbClr val="0070C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cxnSp>
        <p:nvCxnSpPr>
          <p:cNvPr id="24" name="直線矢印コネクタ 23">
            <a:extLst>
              <a:ext uri="{FF2B5EF4-FFF2-40B4-BE49-F238E27FC236}">
                <a16:creationId xmlns:a16="http://schemas.microsoft.com/office/drawing/2014/main" id="{886627C2-851E-8CAE-63EC-AB74AE2B2EBF}"/>
              </a:ext>
            </a:extLst>
          </p:cNvPr>
          <p:cNvCxnSpPr>
            <a:cxnSpLocks/>
            <a:stCxn id="25" idx="3"/>
          </p:cNvCxnSpPr>
          <p:nvPr/>
        </p:nvCxnSpPr>
        <p:spPr>
          <a:xfrm>
            <a:off x="-7631073" y="3965751"/>
            <a:ext cx="96663" cy="72250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8D199412-2A8C-35B8-5F95-8132CF41B2B2}"/>
              </a:ext>
            </a:extLst>
          </p:cNvPr>
          <p:cNvSpPr txBox="1"/>
          <p:nvPr/>
        </p:nvSpPr>
        <p:spPr>
          <a:xfrm>
            <a:off x="-9115757" y="3692278"/>
            <a:ext cx="1484684" cy="546945"/>
          </a:xfrm>
          <a:prstGeom prst="rect">
            <a:avLst/>
          </a:prstGeom>
          <a:solidFill>
            <a:srgbClr val="FFFF00"/>
          </a:solidFill>
          <a:ln>
            <a:solidFill>
              <a:schemeClr val="tx1"/>
            </a:solidFill>
          </a:ln>
        </p:spPr>
        <p:txBody>
          <a:bodyPr wrap="square" rtlCol="0">
            <a:spAutoFit/>
          </a:bodyPr>
          <a:lstStyle/>
          <a:p>
            <a:pPr algn="ctr"/>
            <a:r>
              <a:rPr kumimoji="1" lang="ja-JP" altLang="en-US" sz="1477" b="1" dirty="0">
                <a:latin typeface="Meiryo UI" panose="020B0604030504040204" pitchFamily="50" charset="-128"/>
                <a:ea typeface="Meiryo UI" panose="020B0604030504040204" pitchFamily="50" charset="-128"/>
              </a:rPr>
              <a:t>万博会場</a:t>
            </a:r>
            <a:endParaRPr kumimoji="1" lang="en-US" altLang="ja-JP" sz="1477" b="1" dirty="0">
              <a:latin typeface="Meiryo UI" panose="020B0604030504040204" pitchFamily="50" charset="-128"/>
              <a:ea typeface="Meiryo UI" panose="020B0604030504040204" pitchFamily="50" charset="-128"/>
            </a:endParaRPr>
          </a:p>
          <a:p>
            <a:pPr algn="ctr"/>
            <a:r>
              <a:rPr kumimoji="1" lang="ja-JP" altLang="en-US" sz="1477" b="1" dirty="0">
                <a:latin typeface="Meiryo UI" panose="020B0604030504040204" pitchFamily="50" charset="-128"/>
                <a:ea typeface="Meiryo UI" panose="020B0604030504040204" pitchFamily="50" charset="-128"/>
              </a:rPr>
              <a:t>交通ターミナル</a:t>
            </a:r>
            <a:endParaRPr kumimoji="1" lang="en-US" altLang="ja-JP" sz="1477" b="1" dirty="0">
              <a:solidFill>
                <a:srgbClr val="00B050"/>
              </a:solidFill>
              <a:latin typeface="Meiryo UI" panose="020B0604030504040204" pitchFamily="50" charset="-128"/>
              <a:ea typeface="Meiryo UI" panose="020B0604030504040204" pitchFamily="50" charset="-128"/>
            </a:endParaRPr>
          </a:p>
        </p:txBody>
      </p:sp>
      <p:cxnSp>
        <p:nvCxnSpPr>
          <p:cNvPr id="38" name="直線矢印コネクタ 37">
            <a:extLst>
              <a:ext uri="{FF2B5EF4-FFF2-40B4-BE49-F238E27FC236}">
                <a16:creationId xmlns:a16="http://schemas.microsoft.com/office/drawing/2014/main" id="{5CE04359-2863-6313-7FF4-EB43EB6A6594}"/>
              </a:ext>
            </a:extLst>
          </p:cNvPr>
          <p:cNvCxnSpPr>
            <a:cxnSpLocks/>
          </p:cNvCxnSpPr>
          <p:nvPr/>
        </p:nvCxnSpPr>
        <p:spPr>
          <a:xfrm flipV="1">
            <a:off x="-4037047" y="2126501"/>
            <a:ext cx="238469" cy="13779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3654D1A7-36B0-9614-9797-70342407F608}"/>
              </a:ext>
            </a:extLst>
          </p:cNvPr>
          <p:cNvCxnSpPr>
            <a:cxnSpLocks/>
          </p:cNvCxnSpPr>
          <p:nvPr/>
        </p:nvCxnSpPr>
        <p:spPr>
          <a:xfrm flipH="1" flipV="1">
            <a:off x="-4134709" y="3587162"/>
            <a:ext cx="403838" cy="25196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8FD5373E-A5D8-AB19-C991-99E33068DD8A}"/>
              </a:ext>
            </a:extLst>
          </p:cNvPr>
          <p:cNvCxnSpPr>
            <a:cxnSpLocks/>
          </p:cNvCxnSpPr>
          <p:nvPr/>
        </p:nvCxnSpPr>
        <p:spPr>
          <a:xfrm flipH="1" flipV="1">
            <a:off x="-4826571" y="4617741"/>
            <a:ext cx="193137" cy="33889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フリーフォーム: 図形 45">
            <a:extLst>
              <a:ext uri="{FF2B5EF4-FFF2-40B4-BE49-F238E27FC236}">
                <a16:creationId xmlns:a16="http://schemas.microsoft.com/office/drawing/2014/main" id="{0C5C7067-3A53-69BB-9BD7-3241B2FBA4CF}"/>
              </a:ext>
            </a:extLst>
          </p:cNvPr>
          <p:cNvSpPr/>
          <p:nvPr/>
        </p:nvSpPr>
        <p:spPr>
          <a:xfrm>
            <a:off x="-3631872" y="1292369"/>
            <a:ext cx="577362" cy="672611"/>
          </a:xfrm>
          <a:custGeom>
            <a:avLst/>
            <a:gdLst>
              <a:gd name="connsiteX0" fmla="*/ 4076700 w 4629150"/>
              <a:gd name="connsiteY0" fmla="*/ 66675 h 4067175"/>
              <a:gd name="connsiteX1" fmla="*/ 4191000 w 4629150"/>
              <a:gd name="connsiteY1" fmla="*/ 142875 h 4067175"/>
              <a:gd name="connsiteX2" fmla="*/ 4572000 w 4629150"/>
              <a:gd name="connsiteY2" fmla="*/ 0 h 4067175"/>
              <a:gd name="connsiteX3" fmla="*/ 4629150 w 4629150"/>
              <a:gd name="connsiteY3" fmla="*/ 95250 h 4067175"/>
              <a:gd name="connsiteX4" fmla="*/ 4248150 w 4629150"/>
              <a:gd name="connsiteY4" fmla="*/ 200025 h 4067175"/>
              <a:gd name="connsiteX5" fmla="*/ 4124325 w 4629150"/>
              <a:gd name="connsiteY5" fmla="*/ 342900 h 4067175"/>
              <a:gd name="connsiteX6" fmla="*/ 4086225 w 4629150"/>
              <a:gd name="connsiteY6" fmla="*/ 419100 h 4067175"/>
              <a:gd name="connsiteX7" fmla="*/ 3810000 w 4629150"/>
              <a:gd name="connsiteY7" fmla="*/ 1819275 h 4067175"/>
              <a:gd name="connsiteX8" fmla="*/ 3067050 w 4629150"/>
              <a:gd name="connsiteY8" fmla="*/ 3162300 h 4067175"/>
              <a:gd name="connsiteX9" fmla="*/ 2686050 w 4629150"/>
              <a:gd name="connsiteY9" fmla="*/ 3619500 h 4067175"/>
              <a:gd name="connsiteX10" fmla="*/ 2562225 w 4629150"/>
              <a:gd name="connsiteY10" fmla="*/ 3657600 h 4067175"/>
              <a:gd name="connsiteX11" fmla="*/ 2228850 w 4629150"/>
              <a:gd name="connsiteY11" fmla="*/ 3390900 h 4067175"/>
              <a:gd name="connsiteX12" fmla="*/ 2152650 w 4629150"/>
              <a:gd name="connsiteY12" fmla="*/ 3314700 h 4067175"/>
              <a:gd name="connsiteX13" fmla="*/ 2057400 w 4629150"/>
              <a:gd name="connsiteY13" fmla="*/ 3314700 h 4067175"/>
              <a:gd name="connsiteX14" fmla="*/ 1419225 w 4629150"/>
              <a:gd name="connsiteY14" fmla="*/ 4067175 h 4067175"/>
              <a:gd name="connsiteX15" fmla="*/ 219075 w 4629150"/>
              <a:gd name="connsiteY15" fmla="*/ 3733800 h 4067175"/>
              <a:gd name="connsiteX16" fmla="*/ 0 w 4629150"/>
              <a:gd name="connsiteY16" fmla="*/ 3762375 h 4067175"/>
              <a:gd name="connsiteX0" fmla="*/ 3981450 w 4629150"/>
              <a:gd name="connsiteY0" fmla="*/ 22225 h 4067175"/>
              <a:gd name="connsiteX1" fmla="*/ 4191000 w 4629150"/>
              <a:gd name="connsiteY1" fmla="*/ 142875 h 4067175"/>
              <a:gd name="connsiteX2" fmla="*/ 4572000 w 4629150"/>
              <a:gd name="connsiteY2" fmla="*/ 0 h 4067175"/>
              <a:gd name="connsiteX3" fmla="*/ 4629150 w 4629150"/>
              <a:gd name="connsiteY3" fmla="*/ 95250 h 4067175"/>
              <a:gd name="connsiteX4" fmla="*/ 4248150 w 4629150"/>
              <a:gd name="connsiteY4" fmla="*/ 200025 h 4067175"/>
              <a:gd name="connsiteX5" fmla="*/ 4124325 w 4629150"/>
              <a:gd name="connsiteY5" fmla="*/ 342900 h 4067175"/>
              <a:gd name="connsiteX6" fmla="*/ 4086225 w 4629150"/>
              <a:gd name="connsiteY6" fmla="*/ 419100 h 4067175"/>
              <a:gd name="connsiteX7" fmla="*/ 3810000 w 4629150"/>
              <a:gd name="connsiteY7" fmla="*/ 1819275 h 4067175"/>
              <a:gd name="connsiteX8" fmla="*/ 3067050 w 4629150"/>
              <a:gd name="connsiteY8" fmla="*/ 3162300 h 4067175"/>
              <a:gd name="connsiteX9" fmla="*/ 2686050 w 4629150"/>
              <a:gd name="connsiteY9" fmla="*/ 3619500 h 4067175"/>
              <a:gd name="connsiteX10" fmla="*/ 2562225 w 4629150"/>
              <a:gd name="connsiteY10" fmla="*/ 3657600 h 4067175"/>
              <a:gd name="connsiteX11" fmla="*/ 2228850 w 4629150"/>
              <a:gd name="connsiteY11" fmla="*/ 3390900 h 4067175"/>
              <a:gd name="connsiteX12" fmla="*/ 2152650 w 4629150"/>
              <a:gd name="connsiteY12" fmla="*/ 3314700 h 4067175"/>
              <a:gd name="connsiteX13" fmla="*/ 2057400 w 4629150"/>
              <a:gd name="connsiteY13" fmla="*/ 3314700 h 4067175"/>
              <a:gd name="connsiteX14" fmla="*/ 1419225 w 4629150"/>
              <a:gd name="connsiteY14" fmla="*/ 4067175 h 4067175"/>
              <a:gd name="connsiteX15" fmla="*/ 219075 w 4629150"/>
              <a:gd name="connsiteY15" fmla="*/ 3733800 h 4067175"/>
              <a:gd name="connsiteX16" fmla="*/ 0 w 4629150"/>
              <a:gd name="connsiteY16" fmla="*/ 3762375 h 4067175"/>
              <a:gd name="connsiteX0" fmla="*/ 3981450 w 4629150"/>
              <a:gd name="connsiteY0" fmla="*/ 22225 h 4067175"/>
              <a:gd name="connsiteX1" fmla="*/ 4191000 w 4629150"/>
              <a:gd name="connsiteY1" fmla="*/ 142875 h 4067175"/>
              <a:gd name="connsiteX2" fmla="*/ 4572000 w 4629150"/>
              <a:gd name="connsiteY2" fmla="*/ 0 h 4067175"/>
              <a:gd name="connsiteX3" fmla="*/ 4600575 w 4629150"/>
              <a:gd name="connsiteY3" fmla="*/ 44450 h 4067175"/>
              <a:gd name="connsiteX4" fmla="*/ 4629150 w 4629150"/>
              <a:gd name="connsiteY4" fmla="*/ 95250 h 4067175"/>
              <a:gd name="connsiteX5" fmla="*/ 4248150 w 4629150"/>
              <a:gd name="connsiteY5" fmla="*/ 200025 h 4067175"/>
              <a:gd name="connsiteX6" fmla="*/ 4124325 w 4629150"/>
              <a:gd name="connsiteY6" fmla="*/ 342900 h 4067175"/>
              <a:gd name="connsiteX7" fmla="*/ 4086225 w 4629150"/>
              <a:gd name="connsiteY7" fmla="*/ 419100 h 4067175"/>
              <a:gd name="connsiteX8" fmla="*/ 3810000 w 4629150"/>
              <a:gd name="connsiteY8" fmla="*/ 1819275 h 4067175"/>
              <a:gd name="connsiteX9" fmla="*/ 3067050 w 4629150"/>
              <a:gd name="connsiteY9" fmla="*/ 3162300 h 4067175"/>
              <a:gd name="connsiteX10" fmla="*/ 2686050 w 4629150"/>
              <a:gd name="connsiteY10" fmla="*/ 3619500 h 4067175"/>
              <a:gd name="connsiteX11" fmla="*/ 2562225 w 4629150"/>
              <a:gd name="connsiteY11" fmla="*/ 3657600 h 4067175"/>
              <a:gd name="connsiteX12" fmla="*/ 2228850 w 4629150"/>
              <a:gd name="connsiteY12" fmla="*/ 3390900 h 4067175"/>
              <a:gd name="connsiteX13" fmla="*/ 2152650 w 4629150"/>
              <a:gd name="connsiteY13" fmla="*/ 3314700 h 4067175"/>
              <a:gd name="connsiteX14" fmla="*/ 2057400 w 4629150"/>
              <a:gd name="connsiteY14" fmla="*/ 3314700 h 4067175"/>
              <a:gd name="connsiteX15" fmla="*/ 1419225 w 4629150"/>
              <a:gd name="connsiteY15" fmla="*/ 4067175 h 4067175"/>
              <a:gd name="connsiteX16" fmla="*/ 219075 w 4629150"/>
              <a:gd name="connsiteY16" fmla="*/ 3733800 h 4067175"/>
              <a:gd name="connsiteX17" fmla="*/ 0 w 4629150"/>
              <a:gd name="connsiteY17" fmla="*/ 3762375 h 4067175"/>
              <a:gd name="connsiteX0" fmla="*/ 3981450 w 4629150"/>
              <a:gd name="connsiteY0" fmla="*/ 22225 h 4067175"/>
              <a:gd name="connsiteX1" fmla="*/ 4191000 w 4629150"/>
              <a:gd name="connsiteY1" fmla="*/ 142875 h 4067175"/>
              <a:gd name="connsiteX2" fmla="*/ 4572000 w 4629150"/>
              <a:gd name="connsiteY2" fmla="*/ 0 h 4067175"/>
              <a:gd name="connsiteX3" fmla="*/ 4629150 w 4629150"/>
              <a:gd name="connsiteY3" fmla="*/ 31750 h 4067175"/>
              <a:gd name="connsiteX4" fmla="*/ 4629150 w 4629150"/>
              <a:gd name="connsiteY4" fmla="*/ 95250 h 4067175"/>
              <a:gd name="connsiteX5" fmla="*/ 4248150 w 4629150"/>
              <a:gd name="connsiteY5" fmla="*/ 200025 h 4067175"/>
              <a:gd name="connsiteX6" fmla="*/ 4124325 w 4629150"/>
              <a:gd name="connsiteY6" fmla="*/ 342900 h 4067175"/>
              <a:gd name="connsiteX7" fmla="*/ 4086225 w 4629150"/>
              <a:gd name="connsiteY7" fmla="*/ 419100 h 4067175"/>
              <a:gd name="connsiteX8" fmla="*/ 3810000 w 4629150"/>
              <a:gd name="connsiteY8" fmla="*/ 1819275 h 4067175"/>
              <a:gd name="connsiteX9" fmla="*/ 3067050 w 4629150"/>
              <a:gd name="connsiteY9" fmla="*/ 3162300 h 4067175"/>
              <a:gd name="connsiteX10" fmla="*/ 2686050 w 4629150"/>
              <a:gd name="connsiteY10" fmla="*/ 3619500 h 4067175"/>
              <a:gd name="connsiteX11" fmla="*/ 2562225 w 4629150"/>
              <a:gd name="connsiteY11" fmla="*/ 3657600 h 4067175"/>
              <a:gd name="connsiteX12" fmla="*/ 2228850 w 4629150"/>
              <a:gd name="connsiteY12" fmla="*/ 3390900 h 4067175"/>
              <a:gd name="connsiteX13" fmla="*/ 2152650 w 4629150"/>
              <a:gd name="connsiteY13" fmla="*/ 3314700 h 4067175"/>
              <a:gd name="connsiteX14" fmla="*/ 2057400 w 4629150"/>
              <a:gd name="connsiteY14" fmla="*/ 3314700 h 4067175"/>
              <a:gd name="connsiteX15" fmla="*/ 1419225 w 4629150"/>
              <a:gd name="connsiteY15" fmla="*/ 4067175 h 4067175"/>
              <a:gd name="connsiteX16" fmla="*/ 219075 w 4629150"/>
              <a:gd name="connsiteY16" fmla="*/ 3733800 h 4067175"/>
              <a:gd name="connsiteX17" fmla="*/ 0 w 4629150"/>
              <a:gd name="connsiteY17" fmla="*/ 3762375 h 4067175"/>
              <a:gd name="connsiteX0" fmla="*/ 3981450 w 4629150"/>
              <a:gd name="connsiteY0" fmla="*/ 22225 h 4067175"/>
              <a:gd name="connsiteX1" fmla="*/ 4191000 w 4629150"/>
              <a:gd name="connsiteY1" fmla="*/ 142875 h 4067175"/>
              <a:gd name="connsiteX2" fmla="*/ 4572000 w 4629150"/>
              <a:gd name="connsiteY2" fmla="*/ 0 h 4067175"/>
              <a:gd name="connsiteX3" fmla="*/ 4629150 w 4629150"/>
              <a:gd name="connsiteY3" fmla="*/ 31750 h 4067175"/>
              <a:gd name="connsiteX4" fmla="*/ 4629150 w 4629150"/>
              <a:gd name="connsiteY4" fmla="*/ 95250 h 4067175"/>
              <a:gd name="connsiteX5" fmla="*/ 4248150 w 4629150"/>
              <a:gd name="connsiteY5" fmla="*/ 200025 h 4067175"/>
              <a:gd name="connsiteX6" fmla="*/ 4124325 w 4629150"/>
              <a:gd name="connsiteY6" fmla="*/ 342900 h 4067175"/>
              <a:gd name="connsiteX7" fmla="*/ 4086225 w 4629150"/>
              <a:gd name="connsiteY7" fmla="*/ 419100 h 4067175"/>
              <a:gd name="connsiteX8" fmla="*/ 3810000 w 4629150"/>
              <a:gd name="connsiteY8" fmla="*/ 1819275 h 4067175"/>
              <a:gd name="connsiteX9" fmla="*/ 3067050 w 4629150"/>
              <a:gd name="connsiteY9" fmla="*/ 3162300 h 4067175"/>
              <a:gd name="connsiteX10" fmla="*/ 2657475 w 4629150"/>
              <a:gd name="connsiteY10" fmla="*/ 3587750 h 4067175"/>
              <a:gd name="connsiteX11" fmla="*/ 2562225 w 4629150"/>
              <a:gd name="connsiteY11" fmla="*/ 3657600 h 4067175"/>
              <a:gd name="connsiteX12" fmla="*/ 2228850 w 4629150"/>
              <a:gd name="connsiteY12" fmla="*/ 3390900 h 4067175"/>
              <a:gd name="connsiteX13" fmla="*/ 2152650 w 4629150"/>
              <a:gd name="connsiteY13" fmla="*/ 3314700 h 4067175"/>
              <a:gd name="connsiteX14" fmla="*/ 2057400 w 4629150"/>
              <a:gd name="connsiteY14" fmla="*/ 3314700 h 4067175"/>
              <a:gd name="connsiteX15" fmla="*/ 1419225 w 4629150"/>
              <a:gd name="connsiteY15" fmla="*/ 4067175 h 4067175"/>
              <a:gd name="connsiteX16" fmla="*/ 219075 w 4629150"/>
              <a:gd name="connsiteY16" fmla="*/ 3733800 h 4067175"/>
              <a:gd name="connsiteX17" fmla="*/ 0 w 4629150"/>
              <a:gd name="connsiteY17" fmla="*/ 3762375 h 4067175"/>
              <a:gd name="connsiteX0" fmla="*/ 3981450 w 4629150"/>
              <a:gd name="connsiteY0" fmla="*/ 22225 h 4067175"/>
              <a:gd name="connsiteX1" fmla="*/ 4191000 w 4629150"/>
              <a:gd name="connsiteY1" fmla="*/ 142875 h 4067175"/>
              <a:gd name="connsiteX2" fmla="*/ 4572000 w 4629150"/>
              <a:gd name="connsiteY2" fmla="*/ 0 h 4067175"/>
              <a:gd name="connsiteX3" fmla="*/ 4629150 w 4629150"/>
              <a:gd name="connsiteY3" fmla="*/ 31750 h 4067175"/>
              <a:gd name="connsiteX4" fmla="*/ 4629150 w 4629150"/>
              <a:gd name="connsiteY4" fmla="*/ 95250 h 4067175"/>
              <a:gd name="connsiteX5" fmla="*/ 4248150 w 4629150"/>
              <a:gd name="connsiteY5" fmla="*/ 200025 h 4067175"/>
              <a:gd name="connsiteX6" fmla="*/ 4124325 w 4629150"/>
              <a:gd name="connsiteY6" fmla="*/ 342900 h 4067175"/>
              <a:gd name="connsiteX7" fmla="*/ 4086225 w 4629150"/>
              <a:gd name="connsiteY7" fmla="*/ 419100 h 4067175"/>
              <a:gd name="connsiteX8" fmla="*/ 3810000 w 4629150"/>
              <a:gd name="connsiteY8" fmla="*/ 1819275 h 4067175"/>
              <a:gd name="connsiteX9" fmla="*/ 3067050 w 4629150"/>
              <a:gd name="connsiteY9" fmla="*/ 3162300 h 4067175"/>
              <a:gd name="connsiteX10" fmla="*/ 2663825 w 4629150"/>
              <a:gd name="connsiteY10" fmla="*/ 3568700 h 4067175"/>
              <a:gd name="connsiteX11" fmla="*/ 2562225 w 4629150"/>
              <a:gd name="connsiteY11" fmla="*/ 3657600 h 4067175"/>
              <a:gd name="connsiteX12" fmla="*/ 2228850 w 4629150"/>
              <a:gd name="connsiteY12" fmla="*/ 3390900 h 4067175"/>
              <a:gd name="connsiteX13" fmla="*/ 2152650 w 4629150"/>
              <a:gd name="connsiteY13" fmla="*/ 3314700 h 4067175"/>
              <a:gd name="connsiteX14" fmla="*/ 2057400 w 4629150"/>
              <a:gd name="connsiteY14" fmla="*/ 3314700 h 4067175"/>
              <a:gd name="connsiteX15" fmla="*/ 1419225 w 4629150"/>
              <a:gd name="connsiteY15" fmla="*/ 4067175 h 4067175"/>
              <a:gd name="connsiteX16" fmla="*/ 219075 w 4629150"/>
              <a:gd name="connsiteY16" fmla="*/ 3733800 h 4067175"/>
              <a:gd name="connsiteX17" fmla="*/ 0 w 4629150"/>
              <a:gd name="connsiteY17" fmla="*/ 3762375 h 4067175"/>
              <a:gd name="connsiteX0" fmla="*/ 3981450 w 4629150"/>
              <a:gd name="connsiteY0" fmla="*/ 22225 h 4067175"/>
              <a:gd name="connsiteX1" fmla="*/ 4191000 w 4629150"/>
              <a:gd name="connsiteY1" fmla="*/ 142875 h 4067175"/>
              <a:gd name="connsiteX2" fmla="*/ 4572000 w 4629150"/>
              <a:gd name="connsiteY2" fmla="*/ 0 h 4067175"/>
              <a:gd name="connsiteX3" fmla="*/ 4629150 w 4629150"/>
              <a:gd name="connsiteY3" fmla="*/ 31750 h 4067175"/>
              <a:gd name="connsiteX4" fmla="*/ 4629150 w 4629150"/>
              <a:gd name="connsiteY4" fmla="*/ 95250 h 4067175"/>
              <a:gd name="connsiteX5" fmla="*/ 4248150 w 4629150"/>
              <a:gd name="connsiteY5" fmla="*/ 200025 h 4067175"/>
              <a:gd name="connsiteX6" fmla="*/ 4124325 w 4629150"/>
              <a:gd name="connsiteY6" fmla="*/ 342900 h 4067175"/>
              <a:gd name="connsiteX7" fmla="*/ 4086225 w 4629150"/>
              <a:gd name="connsiteY7" fmla="*/ 419100 h 4067175"/>
              <a:gd name="connsiteX8" fmla="*/ 3810000 w 4629150"/>
              <a:gd name="connsiteY8" fmla="*/ 1819275 h 4067175"/>
              <a:gd name="connsiteX9" fmla="*/ 3067050 w 4629150"/>
              <a:gd name="connsiteY9" fmla="*/ 3162300 h 4067175"/>
              <a:gd name="connsiteX10" fmla="*/ 2663825 w 4629150"/>
              <a:gd name="connsiteY10" fmla="*/ 3568700 h 4067175"/>
              <a:gd name="connsiteX11" fmla="*/ 2565400 w 4629150"/>
              <a:gd name="connsiteY11" fmla="*/ 3648075 h 4067175"/>
              <a:gd name="connsiteX12" fmla="*/ 2228850 w 4629150"/>
              <a:gd name="connsiteY12" fmla="*/ 3390900 h 4067175"/>
              <a:gd name="connsiteX13" fmla="*/ 2152650 w 4629150"/>
              <a:gd name="connsiteY13" fmla="*/ 3314700 h 4067175"/>
              <a:gd name="connsiteX14" fmla="*/ 2057400 w 4629150"/>
              <a:gd name="connsiteY14" fmla="*/ 3314700 h 4067175"/>
              <a:gd name="connsiteX15" fmla="*/ 1419225 w 4629150"/>
              <a:gd name="connsiteY15" fmla="*/ 4067175 h 4067175"/>
              <a:gd name="connsiteX16" fmla="*/ 219075 w 4629150"/>
              <a:gd name="connsiteY16" fmla="*/ 3733800 h 4067175"/>
              <a:gd name="connsiteX17" fmla="*/ 0 w 4629150"/>
              <a:gd name="connsiteY17" fmla="*/ 3762375 h 4067175"/>
              <a:gd name="connsiteX0" fmla="*/ 3981450 w 4629150"/>
              <a:gd name="connsiteY0" fmla="*/ 22225 h 4067175"/>
              <a:gd name="connsiteX1" fmla="*/ 4191000 w 4629150"/>
              <a:gd name="connsiteY1" fmla="*/ 142875 h 4067175"/>
              <a:gd name="connsiteX2" fmla="*/ 4572000 w 4629150"/>
              <a:gd name="connsiteY2" fmla="*/ 0 h 4067175"/>
              <a:gd name="connsiteX3" fmla="*/ 4629150 w 4629150"/>
              <a:gd name="connsiteY3" fmla="*/ 31750 h 4067175"/>
              <a:gd name="connsiteX4" fmla="*/ 4629150 w 4629150"/>
              <a:gd name="connsiteY4" fmla="*/ 95250 h 4067175"/>
              <a:gd name="connsiteX5" fmla="*/ 4248150 w 4629150"/>
              <a:gd name="connsiteY5" fmla="*/ 200025 h 4067175"/>
              <a:gd name="connsiteX6" fmla="*/ 4124325 w 4629150"/>
              <a:gd name="connsiteY6" fmla="*/ 342900 h 4067175"/>
              <a:gd name="connsiteX7" fmla="*/ 4086225 w 4629150"/>
              <a:gd name="connsiteY7" fmla="*/ 419100 h 4067175"/>
              <a:gd name="connsiteX8" fmla="*/ 3797300 w 4629150"/>
              <a:gd name="connsiteY8" fmla="*/ 1800225 h 4067175"/>
              <a:gd name="connsiteX9" fmla="*/ 3067050 w 4629150"/>
              <a:gd name="connsiteY9" fmla="*/ 3162300 h 4067175"/>
              <a:gd name="connsiteX10" fmla="*/ 2663825 w 4629150"/>
              <a:gd name="connsiteY10" fmla="*/ 3568700 h 4067175"/>
              <a:gd name="connsiteX11" fmla="*/ 2565400 w 4629150"/>
              <a:gd name="connsiteY11" fmla="*/ 3648075 h 4067175"/>
              <a:gd name="connsiteX12" fmla="*/ 2228850 w 4629150"/>
              <a:gd name="connsiteY12" fmla="*/ 3390900 h 4067175"/>
              <a:gd name="connsiteX13" fmla="*/ 2152650 w 4629150"/>
              <a:gd name="connsiteY13" fmla="*/ 3314700 h 4067175"/>
              <a:gd name="connsiteX14" fmla="*/ 2057400 w 4629150"/>
              <a:gd name="connsiteY14" fmla="*/ 3314700 h 4067175"/>
              <a:gd name="connsiteX15" fmla="*/ 1419225 w 4629150"/>
              <a:gd name="connsiteY15" fmla="*/ 4067175 h 4067175"/>
              <a:gd name="connsiteX16" fmla="*/ 219075 w 4629150"/>
              <a:gd name="connsiteY16" fmla="*/ 3733800 h 4067175"/>
              <a:gd name="connsiteX17" fmla="*/ 0 w 4629150"/>
              <a:gd name="connsiteY17" fmla="*/ 3762375 h 4067175"/>
              <a:gd name="connsiteX0" fmla="*/ 3981450 w 4629150"/>
              <a:gd name="connsiteY0" fmla="*/ 22225 h 4067175"/>
              <a:gd name="connsiteX1" fmla="*/ 4191000 w 4629150"/>
              <a:gd name="connsiteY1" fmla="*/ 142875 h 4067175"/>
              <a:gd name="connsiteX2" fmla="*/ 4572000 w 4629150"/>
              <a:gd name="connsiteY2" fmla="*/ 0 h 4067175"/>
              <a:gd name="connsiteX3" fmla="*/ 4629150 w 4629150"/>
              <a:gd name="connsiteY3" fmla="*/ 31750 h 4067175"/>
              <a:gd name="connsiteX4" fmla="*/ 4629150 w 4629150"/>
              <a:gd name="connsiteY4" fmla="*/ 95250 h 4067175"/>
              <a:gd name="connsiteX5" fmla="*/ 4248150 w 4629150"/>
              <a:gd name="connsiteY5" fmla="*/ 200025 h 4067175"/>
              <a:gd name="connsiteX6" fmla="*/ 4124325 w 4629150"/>
              <a:gd name="connsiteY6" fmla="*/ 342900 h 4067175"/>
              <a:gd name="connsiteX7" fmla="*/ 4076700 w 4629150"/>
              <a:gd name="connsiteY7" fmla="*/ 406400 h 4067175"/>
              <a:gd name="connsiteX8" fmla="*/ 3797300 w 4629150"/>
              <a:gd name="connsiteY8" fmla="*/ 1800225 h 4067175"/>
              <a:gd name="connsiteX9" fmla="*/ 3067050 w 4629150"/>
              <a:gd name="connsiteY9" fmla="*/ 3162300 h 4067175"/>
              <a:gd name="connsiteX10" fmla="*/ 2663825 w 4629150"/>
              <a:gd name="connsiteY10" fmla="*/ 3568700 h 4067175"/>
              <a:gd name="connsiteX11" fmla="*/ 2565400 w 4629150"/>
              <a:gd name="connsiteY11" fmla="*/ 3648075 h 4067175"/>
              <a:gd name="connsiteX12" fmla="*/ 2228850 w 4629150"/>
              <a:gd name="connsiteY12" fmla="*/ 3390900 h 4067175"/>
              <a:gd name="connsiteX13" fmla="*/ 2152650 w 4629150"/>
              <a:gd name="connsiteY13" fmla="*/ 3314700 h 4067175"/>
              <a:gd name="connsiteX14" fmla="*/ 2057400 w 4629150"/>
              <a:gd name="connsiteY14" fmla="*/ 3314700 h 4067175"/>
              <a:gd name="connsiteX15" fmla="*/ 1419225 w 4629150"/>
              <a:gd name="connsiteY15" fmla="*/ 4067175 h 4067175"/>
              <a:gd name="connsiteX16" fmla="*/ 219075 w 4629150"/>
              <a:gd name="connsiteY16" fmla="*/ 3733800 h 4067175"/>
              <a:gd name="connsiteX17" fmla="*/ 0 w 4629150"/>
              <a:gd name="connsiteY17" fmla="*/ 3762375 h 4067175"/>
              <a:gd name="connsiteX0" fmla="*/ 3981450 w 4629150"/>
              <a:gd name="connsiteY0" fmla="*/ 22225 h 4067175"/>
              <a:gd name="connsiteX1" fmla="*/ 4191000 w 4629150"/>
              <a:gd name="connsiteY1" fmla="*/ 142875 h 4067175"/>
              <a:gd name="connsiteX2" fmla="*/ 4572000 w 4629150"/>
              <a:gd name="connsiteY2" fmla="*/ 0 h 4067175"/>
              <a:gd name="connsiteX3" fmla="*/ 4629150 w 4629150"/>
              <a:gd name="connsiteY3" fmla="*/ 31750 h 4067175"/>
              <a:gd name="connsiteX4" fmla="*/ 4629150 w 4629150"/>
              <a:gd name="connsiteY4" fmla="*/ 95250 h 4067175"/>
              <a:gd name="connsiteX5" fmla="*/ 4248150 w 4629150"/>
              <a:gd name="connsiteY5" fmla="*/ 200025 h 4067175"/>
              <a:gd name="connsiteX6" fmla="*/ 4124325 w 4629150"/>
              <a:gd name="connsiteY6" fmla="*/ 307975 h 4067175"/>
              <a:gd name="connsiteX7" fmla="*/ 4076700 w 4629150"/>
              <a:gd name="connsiteY7" fmla="*/ 406400 h 4067175"/>
              <a:gd name="connsiteX8" fmla="*/ 3797300 w 4629150"/>
              <a:gd name="connsiteY8" fmla="*/ 1800225 h 4067175"/>
              <a:gd name="connsiteX9" fmla="*/ 3067050 w 4629150"/>
              <a:gd name="connsiteY9" fmla="*/ 3162300 h 4067175"/>
              <a:gd name="connsiteX10" fmla="*/ 2663825 w 4629150"/>
              <a:gd name="connsiteY10" fmla="*/ 3568700 h 4067175"/>
              <a:gd name="connsiteX11" fmla="*/ 2565400 w 4629150"/>
              <a:gd name="connsiteY11" fmla="*/ 3648075 h 4067175"/>
              <a:gd name="connsiteX12" fmla="*/ 2228850 w 4629150"/>
              <a:gd name="connsiteY12" fmla="*/ 3390900 h 4067175"/>
              <a:gd name="connsiteX13" fmla="*/ 2152650 w 4629150"/>
              <a:gd name="connsiteY13" fmla="*/ 3314700 h 4067175"/>
              <a:gd name="connsiteX14" fmla="*/ 2057400 w 4629150"/>
              <a:gd name="connsiteY14" fmla="*/ 3314700 h 4067175"/>
              <a:gd name="connsiteX15" fmla="*/ 1419225 w 4629150"/>
              <a:gd name="connsiteY15" fmla="*/ 4067175 h 4067175"/>
              <a:gd name="connsiteX16" fmla="*/ 219075 w 4629150"/>
              <a:gd name="connsiteY16" fmla="*/ 3733800 h 4067175"/>
              <a:gd name="connsiteX17" fmla="*/ 0 w 4629150"/>
              <a:gd name="connsiteY17" fmla="*/ 3762375 h 4067175"/>
              <a:gd name="connsiteX0" fmla="*/ 3981450 w 4629150"/>
              <a:gd name="connsiteY0" fmla="*/ 22225 h 4067175"/>
              <a:gd name="connsiteX1" fmla="*/ 4191000 w 4629150"/>
              <a:gd name="connsiteY1" fmla="*/ 142875 h 4067175"/>
              <a:gd name="connsiteX2" fmla="*/ 4572000 w 4629150"/>
              <a:gd name="connsiteY2" fmla="*/ 0 h 4067175"/>
              <a:gd name="connsiteX3" fmla="*/ 4629150 w 4629150"/>
              <a:gd name="connsiteY3" fmla="*/ 31750 h 4067175"/>
              <a:gd name="connsiteX4" fmla="*/ 4594225 w 4629150"/>
              <a:gd name="connsiteY4" fmla="*/ 88900 h 4067175"/>
              <a:gd name="connsiteX5" fmla="*/ 4248150 w 4629150"/>
              <a:gd name="connsiteY5" fmla="*/ 200025 h 4067175"/>
              <a:gd name="connsiteX6" fmla="*/ 4124325 w 4629150"/>
              <a:gd name="connsiteY6" fmla="*/ 307975 h 4067175"/>
              <a:gd name="connsiteX7" fmla="*/ 4076700 w 4629150"/>
              <a:gd name="connsiteY7" fmla="*/ 406400 h 4067175"/>
              <a:gd name="connsiteX8" fmla="*/ 3797300 w 4629150"/>
              <a:gd name="connsiteY8" fmla="*/ 1800225 h 4067175"/>
              <a:gd name="connsiteX9" fmla="*/ 3067050 w 4629150"/>
              <a:gd name="connsiteY9" fmla="*/ 3162300 h 4067175"/>
              <a:gd name="connsiteX10" fmla="*/ 2663825 w 4629150"/>
              <a:gd name="connsiteY10" fmla="*/ 3568700 h 4067175"/>
              <a:gd name="connsiteX11" fmla="*/ 2565400 w 4629150"/>
              <a:gd name="connsiteY11" fmla="*/ 3648075 h 4067175"/>
              <a:gd name="connsiteX12" fmla="*/ 2228850 w 4629150"/>
              <a:gd name="connsiteY12" fmla="*/ 3390900 h 4067175"/>
              <a:gd name="connsiteX13" fmla="*/ 2152650 w 4629150"/>
              <a:gd name="connsiteY13" fmla="*/ 3314700 h 4067175"/>
              <a:gd name="connsiteX14" fmla="*/ 2057400 w 4629150"/>
              <a:gd name="connsiteY14" fmla="*/ 3314700 h 4067175"/>
              <a:gd name="connsiteX15" fmla="*/ 1419225 w 4629150"/>
              <a:gd name="connsiteY15" fmla="*/ 4067175 h 4067175"/>
              <a:gd name="connsiteX16" fmla="*/ 219075 w 4629150"/>
              <a:gd name="connsiteY16" fmla="*/ 3733800 h 4067175"/>
              <a:gd name="connsiteX17" fmla="*/ 0 w 4629150"/>
              <a:gd name="connsiteY17" fmla="*/ 3762375 h 4067175"/>
              <a:gd name="connsiteX0" fmla="*/ 3981450 w 4606925"/>
              <a:gd name="connsiteY0" fmla="*/ 22225 h 4067175"/>
              <a:gd name="connsiteX1" fmla="*/ 4191000 w 4606925"/>
              <a:gd name="connsiteY1" fmla="*/ 142875 h 4067175"/>
              <a:gd name="connsiteX2" fmla="*/ 4572000 w 4606925"/>
              <a:gd name="connsiteY2" fmla="*/ 0 h 4067175"/>
              <a:gd name="connsiteX3" fmla="*/ 4606925 w 4606925"/>
              <a:gd name="connsiteY3" fmla="*/ 22225 h 4067175"/>
              <a:gd name="connsiteX4" fmla="*/ 4594225 w 4606925"/>
              <a:gd name="connsiteY4" fmla="*/ 88900 h 4067175"/>
              <a:gd name="connsiteX5" fmla="*/ 4248150 w 4606925"/>
              <a:gd name="connsiteY5" fmla="*/ 200025 h 4067175"/>
              <a:gd name="connsiteX6" fmla="*/ 4124325 w 4606925"/>
              <a:gd name="connsiteY6" fmla="*/ 307975 h 4067175"/>
              <a:gd name="connsiteX7" fmla="*/ 4076700 w 4606925"/>
              <a:gd name="connsiteY7" fmla="*/ 406400 h 4067175"/>
              <a:gd name="connsiteX8" fmla="*/ 3797300 w 4606925"/>
              <a:gd name="connsiteY8" fmla="*/ 1800225 h 4067175"/>
              <a:gd name="connsiteX9" fmla="*/ 3067050 w 4606925"/>
              <a:gd name="connsiteY9" fmla="*/ 3162300 h 4067175"/>
              <a:gd name="connsiteX10" fmla="*/ 2663825 w 4606925"/>
              <a:gd name="connsiteY10" fmla="*/ 3568700 h 4067175"/>
              <a:gd name="connsiteX11" fmla="*/ 2565400 w 4606925"/>
              <a:gd name="connsiteY11" fmla="*/ 3648075 h 4067175"/>
              <a:gd name="connsiteX12" fmla="*/ 2228850 w 4606925"/>
              <a:gd name="connsiteY12" fmla="*/ 3390900 h 4067175"/>
              <a:gd name="connsiteX13" fmla="*/ 2152650 w 4606925"/>
              <a:gd name="connsiteY13" fmla="*/ 3314700 h 4067175"/>
              <a:gd name="connsiteX14" fmla="*/ 2057400 w 4606925"/>
              <a:gd name="connsiteY14" fmla="*/ 3314700 h 4067175"/>
              <a:gd name="connsiteX15" fmla="*/ 1419225 w 4606925"/>
              <a:gd name="connsiteY15" fmla="*/ 4067175 h 4067175"/>
              <a:gd name="connsiteX16" fmla="*/ 219075 w 4606925"/>
              <a:gd name="connsiteY16" fmla="*/ 3733800 h 4067175"/>
              <a:gd name="connsiteX17" fmla="*/ 0 w 4606925"/>
              <a:gd name="connsiteY17" fmla="*/ 3762375 h 4067175"/>
              <a:gd name="connsiteX0" fmla="*/ 3762375 w 4387850"/>
              <a:gd name="connsiteY0" fmla="*/ 22225 h 4067175"/>
              <a:gd name="connsiteX1" fmla="*/ 3971925 w 4387850"/>
              <a:gd name="connsiteY1" fmla="*/ 142875 h 4067175"/>
              <a:gd name="connsiteX2" fmla="*/ 4352925 w 4387850"/>
              <a:gd name="connsiteY2" fmla="*/ 0 h 4067175"/>
              <a:gd name="connsiteX3" fmla="*/ 4387850 w 4387850"/>
              <a:gd name="connsiteY3" fmla="*/ 22225 h 4067175"/>
              <a:gd name="connsiteX4" fmla="*/ 4375150 w 4387850"/>
              <a:gd name="connsiteY4" fmla="*/ 88900 h 4067175"/>
              <a:gd name="connsiteX5" fmla="*/ 4029075 w 4387850"/>
              <a:gd name="connsiteY5" fmla="*/ 200025 h 4067175"/>
              <a:gd name="connsiteX6" fmla="*/ 3905250 w 4387850"/>
              <a:gd name="connsiteY6" fmla="*/ 307975 h 4067175"/>
              <a:gd name="connsiteX7" fmla="*/ 3857625 w 4387850"/>
              <a:gd name="connsiteY7" fmla="*/ 406400 h 4067175"/>
              <a:gd name="connsiteX8" fmla="*/ 3578225 w 4387850"/>
              <a:gd name="connsiteY8" fmla="*/ 1800225 h 4067175"/>
              <a:gd name="connsiteX9" fmla="*/ 2847975 w 4387850"/>
              <a:gd name="connsiteY9" fmla="*/ 3162300 h 4067175"/>
              <a:gd name="connsiteX10" fmla="*/ 2444750 w 4387850"/>
              <a:gd name="connsiteY10" fmla="*/ 3568700 h 4067175"/>
              <a:gd name="connsiteX11" fmla="*/ 2346325 w 4387850"/>
              <a:gd name="connsiteY11" fmla="*/ 3648075 h 4067175"/>
              <a:gd name="connsiteX12" fmla="*/ 2009775 w 4387850"/>
              <a:gd name="connsiteY12" fmla="*/ 3390900 h 4067175"/>
              <a:gd name="connsiteX13" fmla="*/ 1933575 w 4387850"/>
              <a:gd name="connsiteY13" fmla="*/ 3314700 h 4067175"/>
              <a:gd name="connsiteX14" fmla="*/ 1838325 w 4387850"/>
              <a:gd name="connsiteY14" fmla="*/ 3314700 h 4067175"/>
              <a:gd name="connsiteX15" fmla="*/ 1200150 w 4387850"/>
              <a:gd name="connsiteY15" fmla="*/ 4067175 h 4067175"/>
              <a:gd name="connsiteX16" fmla="*/ 0 w 4387850"/>
              <a:gd name="connsiteY16" fmla="*/ 3733800 h 4067175"/>
              <a:gd name="connsiteX0" fmla="*/ 2562225 w 3187700"/>
              <a:gd name="connsiteY0" fmla="*/ 22225 h 4067175"/>
              <a:gd name="connsiteX1" fmla="*/ 2771775 w 3187700"/>
              <a:gd name="connsiteY1" fmla="*/ 142875 h 4067175"/>
              <a:gd name="connsiteX2" fmla="*/ 3152775 w 3187700"/>
              <a:gd name="connsiteY2" fmla="*/ 0 h 4067175"/>
              <a:gd name="connsiteX3" fmla="*/ 3187700 w 3187700"/>
              <a:gd name="connsiteY3" fmla="*/ 22225 h 4067175"/>
              <a:gd name="connsiteX4" fmla="*/ 3175000 w 3187700"/>
              <a:gd name="connsiteY4" fmla="*/ 88900 h 4067175"/>
              <a:gd name="connsiteX5" fmla="*/ 2828925 w 3187700"/>
              <a:gd name="connsiteY5" fmla="*/ 200025 h 4067175"/>
              <a:gd name="connsiteX6" fmla="*/ 2705100 w 3187700"/>
              <a:gd name="connsiteY6" fmla="*/ 307975 h 4067175"/>
              <a:gd name="connsiteX7" fmla="*/ 2657475 w 3187700"/>
              <a:gd name="connsiteY7" fmla="*/ 406400 h 4067175"/>
              <a:gd name="connsiteX8" fmla="*/ 2378075 w 3187700"/>
              <a:gd name="connsiteY8" fmla="*/ 1800225 h 4067175"/>
              <a:gd name="connsiteX9" fmla="*/ 1647825 w 3187700"/>
              <a:gd name="connsiteY9" fmla="*/ 3162300 h 4067175"/>
              <a:gd name="connsiteX10" fmla="*/ 1244600 w 3187700"/>
              <a:gd name="connsiteY10" fmla="*/ 3568700 h 4067175"/>
              <a:gd name="connsiteX11" fmla="*/ 1146175 w 3187700"/>
              <a:gd name="connsiteY11" fmla="*/ 3648075 h 4067175"/>
              <a:gd name="connsiteX12" fmla="*/ 809625 w 3187700"/>
              <a:gd name="connsiteY12" fmla="*/ 3390900 h 4067175"/>
              <a:gd name="connsiteX13" fmla="*/ 733425 w 3187700"/>
              <a:gd name="connsiteY13" fmla="*/ 3314700 h 4067175"/>
              <a:gd name="connsiteX14" fmla="*/ 638175 w 3187700"/>
              <a:gd name="connsiteY14" fmla="*/ 3314700 h 4067175"/>
              <a:gd name="connsiteX15" fmla="*/ 0 w 3187700"/>
              <a:gd name="connsiteY15" fmla="*/ 4067175 h 4067175"/>
              <a:gd name="connsiteX0" fmla="*/ 1924050 w 2549525"/>
              <a:gd name="connsiteY0" fmla="*/ 22225 h 3648075"/>
              <a:gd name="connsiteX1" fmla="*/ 2133600 w 2549525"/>
              <a:gd name="connsiteY1" fmla="*/ 142875 h 3648075"/>
              <a:gd name="connsiteX2" fmla="*/ 2514600 w 2549525"/>
              <a:gd name="connsiteY2" fmla="*/ 0 h 3648075"/>
              <a:gd name="connsiteX3" fmla="*/ 2549525 w 2549525"/>
              <a:gd name="connsiteY3" fmla="*/ 22225 h 3648075"/>
              <a:gd name="connsiteX4" fmla="*/ 2536825 w 2549525"/>
              <a:gd name="connsiteY4" fmla="*/ 88900 h 3648075"/>
              <a:gd name="connsiteX5" fmla="*/ 2190750 w 2549525"/>
              <a:gd name="connsiteY5" fmla="*/ 200025 h 3648075"/>
              <a:gd name="connsiteX6" fmla="*/ 2066925 w 2549525"/>
              <a:gd name="connsiteY6" fmla="*/ 307975 h 3648075"/>
              <a:gd name="connsiteX7" fmla="*/ 2019300 w 2549525"/>
              <a:gd name="connsiteY7" fmla="*/ 406400 h 3648075"/>
              <a:gd name="connsiteX8" fmla="*/ 1739900 w 2549525"/>
              <a:gd name="connsiteY8" fmla="*/ 1800225 h 3648075"/>
              <a:gd name="connsiteX9" fmla="*/ 1009650 w 2549525"/>
              <a:gd name="connsiteY9" fmla="*/ 3162300 h 3648075"/>
              <a:gd name="connsiteX10" fmla="*/ 606425 w 2549525"/>
              <a:gd name="connsiteY10" fmla="*/ 3568700 h 3648075"/>
              <a:gd name="connsiteX11" fmla="*/ 508000 w 2549525"/>
              <a:gd name="connsiteY11" fmla="*/ 3648075 h 3648075"/>
              <a:gd name="connsiteX12" fmla="*/ 171450 w 2549525"/>
              <a:gd name="connsiteY12" fmla="*/ 3390900 h 3648075"/>
              <a:gd name="connsiteX13" fmla="*/ 95250 w 2549525"/>
              <a:gd name="connsiteY13" fmla="*/ 3314700 h 3648075"/>
              <a:gd name="connsiteX14" fmla="*/ 0 w 2549525"/>
              <a:gd name="connsiteY14" fmla="*/ 3314700 h 3648075"/>
              <a:gd name="connsiteX0" fmla="*/ 1828800 w 2454275"/>
              <a:gd name="connsiteY0" fmla="*/ 22225 h 3648075"/>
              <a:gd name="connsiteX1" fmla="*/ 2038350 w 2454275"/>
              <a:gd name="connsiteY1" fmla="*/ 142875 h 3648075"/>
              <a:gd name="connsiteX2" fmla="*/ 2419350 w 2454275"/>
              <a:gd name="connsiteY2" fmla="*/ 0 h 3648075"/>
              <a:gd name="connsiteX3" fmla="*/ 2454275 w 2454275"/>
              <a:gd name="connsiteY3" fmla="*/ 22225 h 3648075"/>
              <a:gd name="connsiteX4" fmla="*/ 2441575 w 2454275"/>
              <a:gd name="connsiteY4" fmla="*/ 88900 h 3648075"/>
              <a:gd name="connsiteX5" fmla="*/ 2095500 w 2454275"/>
              <a:gd name="connsiteY5" fmla="*/ 200025 h 3648075"/>
              <a:gd name="connsiteX6" fmla="*/ 1971675 w 2454275"/>
              <a:gd name="connsiteY6" fmla="*/ 307975 h 3648075"/>
              <a:gd name="connsiteX7" fmla="*/ 1924050 w 2454275"/>
              <a:gd name="connsiteY7" fmla="*/ 406400 h 3648075"/>
              <a:gd name="connsiteX8" fmla="*/ 1644650 w 2454275"/>
              <a:gd name="connsiteY8" fmla="*/ 1800225 h 3648075"/>
              <a:gd name="connsiteX9" fmla="*/ 914400 w 2454275"/>
              <a:gd name="connsiteY9" fmla="*/ 3162300 h 3648075"/>
              <a:gd name="connsiteX10" fmla="*/ 511175 w 2454275"/>
              <a:gd name="connsiteY10" fmla="*/ 3568700 h 3648075"/>
              <a:gd name="connsiteX11" fmla="*/ 412750 w 2454275"/>
              <a:gd name="connsiteY11" fmla="*/ 3648075 h 3648075"/>
              <a:gd name="connsiteX12" fmla="*/ 76200 w 2454275"/>
              <a:gd name="connsiteY12" fmla="*/ 3390900 h 3648075"/>
              <a:gd name="connsiteX13" fmla="*/ 0 w 2454275"/>
              <a:gd name="connsiteY13" fmla="*/ 3314700 h 3648075"/>
              <a:gd name="connsiteX0" fmla="*/ 1752600 w 2378075"/>
              <a:gd name="connsiteY0" fmla="*/ 22225 h 3648075"/>
              <a:gd name="connsiteX1" fmla="*/ 1962150 w 2378075"/>
              <a:gd name="connsiteY1" fmla="*/ 142875 h 3648075"/>
              <a:gd name="connsiteX2" fmla="*/ 2343150 w 2378075"/>
              <a:gd name="connsiteY2" fmla="*/ 0 h 3648075"/>
              <a:gd name="connsiteX3" fmla="*/ 2378075 w 2378075"/>
              <a:gd name="connsiteY3" fmla="*/ 22225 h 3648075"/>
              <a:gd name="connsiteX4" fmla="*/ 2365375 w 2378075"/>
              <a:gd name="connsiteY4" fmla="*/ 88900 h 3648075"/>
              <a:gd name="connsiteX5" fmla="*/ 2019300 w 2378075"/>
              <a:gd name="connsiteY5" fmla="*/ 200025 h 3648075"/>
              <a:gd name="connsiteX6" fmla="*/ 1895475 w 2378075"/>
              <a:gd name="connsiteY6" fmla="*/ 307975 h 3648075"/>
              <a:gd name="connsiteX7" fmla="*/ 1847850 w 2378075"/>
              <a:gd name="connsiteY7" fmla="*/ 406400 h 3648075"/>
              <a:gd name="connsiteX8" fmla="*/ 1568450 w 2378075"/>
              <a:gd name="connsiteY8" fmla="*/ 1800225 h 3648075"/>
              <a:gd name="connsiteX9" fmla="*/ 838200 w 2378075"/>
              <a:gd name="connsiteY9" fmla="*/ 3162300 h 3648075"/>
              <a:gd name="connsiteX10" fmla="*/ 434975 w 2378075"/>
              <a:gd name="connsiteY10" fmla="*/ 3568700 h 3648075"/>
              <a:gd name="connsiteX11" fmla="*/ 336550 w 2378075"/>
              <a:gd name="connsiteY11" fmla="*/ 3648075 h 3648075"/>
              <a:gd name="connsiteX12" fmla="*/ 0 w 2378075"/>
              <a:gd name="connsiteY12" fmla="*/ 3390900 h 3648075"/>
              <a:gd name="connsiteX0" fmla="*/ 1416050 w 2041525"/>
              <a:gd name="connsiteY0" fmla="*/ 22225 h 3648075"/>
              <a:gd name="connsiteX1" fmla="*/ 1625600 w 2041525"/>
              <a:gd name="connsiteY1" fmla="*/ 142875 h 3648075"/>
              <a:gd name="connsiteX2" fmla="*/ 2006600 w 2041525"/>
              <a:gd name="connsiteY2" fmla="*/ 0 h 3648075"/>
              <a:gd name="connsiteX3" fmla="*/ 2041525 w 2041525"/>
              <a:gd name="connsiteY3" fmla="*/ 22225 h 3648075"/>
              <a:gd name="connsiteX4" fmla="*/ 2028825 w 2041525"/>
              <a:gd name="connsiteY4" fmla="*/ 88900 h 3648075"/>
              <a:gd name="connsiteX5" fmla="*/ 1682750 w 2041525"/>
              <a:gd name="connsiteY5" fmla="*/ 200025 h 3648075"/>
              <a:gd name="connsiteX6" fmla="*/ 1558925 w 2041525"/>
              <a:gd name="connsiteY6" fmla="*/ 307975 h 3648075"/>
              <a:gd name="connsiteX7" fmla="*/ 1511300 w 2041525"/>
              <a:gd name="connsiteY7" fmla="*/ 406400 h 3648075"/>
              <a:gd name="connsiteX8" fmla="*/ 1231900 w 2041525"/>
              <a:gd name="connsiteY8" fmla="*/ 1800225 h 3648075"/>
              <a:gd name="connsiteX9" fmla="*/ 501650 w 2041525"/>
              <a:gd name="connsiteY9" fmla="*/ 3162300 h 3648075"/>
              <a:gd name="connsiteX10" fmla="*/ 98425 w 2041525"/>
              <a:gd name="connsiteY10" fmla="*/ 3568700 h 3648075"/>
              <a:gd name="connsiteX11" fmla="*/ 0 w 2041525"/>
              <a:gd name="connsiteY11" fmla="*/ 3648075 h 3648075"/>
              <a:gd name="connsiteX0" fmla="*/ 1317625 w 1943100"/>
              <a:gd name="connsiteY0" fmla="*/ 22225 h 3568700"/>
              <a:gd name="connsiteX1" fmla="*/ 1527175 w 1943100"/>
              <a:gd name="connsiteY1" fmla="*/ 142875 h 3568700"/>
              <a:gd name="connsiteX2" fmla="*/ 1908175 w 1943100"/>
              <a:gd name="connsiteY2" fmla="*/ 0 h 3568700"/>
              <a:gd name="connsiteX3" fmla="*/ 1943100 w 1943100"/>
              <a:gd name="connsiteY3" fmla="*/ 22225 h 3568700"/>
              <a:gd name="connsiteX4" fmla="*/ 1930400 w 1943100"/>
              <a:gd name="connsiteY4" fmla="*/ 88900 h 3568700"/>
              <a:gd name="connsiteX5" fmla="*/ 1584325 w 1943100"/>
              <a:gd name="connsiteY5" fmla="*/ 200025 h 3568700"/>
              <a:gd name="connsiteX6" fmla="*/ 1460500 w 1943100"/>
              <a:gd name="connsiteY6" fmla="*/ 307975 h 3568700"/>
              <a:gd name="connsiteX7" fmla="*/ 1412875 w 1943100"/>
              <a:gd name="connsiteY7" fmla="*/ 406400 h 3568700"/>
              <a:gd name="connsiteX8" fmla="*/ 1133475 w 1943100"/>
              <a:gd name="connsiteY8" fmla="*/ 1800225 h 3568700"/>
              <a:gd name="connsiteX9" fmla="*/ 403225 w 1943100"/>
              <a:gd name="connsiteY9" fmla="*/ 3162300 h 3568700"/>
              <a:gd name="connsiteX10" fmla="*/ 0 w 1943100"/>
              <a:gd name="connsiteY10" fmla="*/ 3568700 h 3568700"/>
              <a:gd name="connsiteX0" fmla="*/ 914400 w 1539875"/>
              <a:gd name="connsiteY0" fmla="*/ 22225 h 3162300"/>
              <a:gd name="connsiteX1" fmla="*/ 1123950 w 1539875"/>
              <a:gd name="connsiteY1" fmla="*/ 142875 h 3162300"/>
              <a:gd name="connsiteX2" fmla="*/ 1504950 w 1539875"/>
              <a:gd name="connsiteY2" fmla="*/ 0 h 3162300"/>
              <a:gd name="connsiteX3" fmla="*/ 1539875 w 1539875"/>
              <a:gd name="connsiteY3" fmla="*/ 22225 h 3162300"/>
              <a:gd name="connsiteX4" fmla="*/ 1527175 w 1539875"/>
              <a:gd name="connsiteY4" fmla="*/ 88900 h 3162300"/>
              <a:gd name="connsiteX5" fmla="*/ 1181100 w 1539875"/>
              <a:gd name="connsiteY5" fmla="*/ 200025 h 3162300"/>
              <a:gd name="connsiteX6" fmla="*/ 1057275 w 1539875"/>
              <a:gd name="connsiteY6" fmla="*/ 307975 h 3162300"/>
              <a:gd name="connsiteX7" fmla="*/ 1009650 w 1539875"/>
              <a:gd name="connsiteY7" fmla="*/ 406400 h 3162300"/>
              <a:gd name="connsiteX8" fmla="*/ 730250 w 1539875"/>
              <a:gd name="connsiteY8" fmla="*/ 1800225 h 3162300"/>
              <a:gd name="connsiteX9" fmla="*/ 0 w 1539875"/>
              <a:gd name="connsiteY9" fmla="*/ 3162300 h 3162300"/>
              <a:gd name="connsiteX0" fmla="*/ 184150 w 809625"/>
              <a:gd name="connsiteY0" fmla="*/ 22225 h 1800225"/>
              <a:gd name="connsiteX1" fmla="*/ 393700 w 809625"/>
              <a:gd name="connsiteY1" fmla="*/ 142875 h 1800225"/>
              <a:gd name="connsiteX2" fmla="*/ 774700 w 809625"/>
              <a:gd name="connsiteY2" fmla="*/ 0 h 1800225"/>
              <a:gd name="connsiteX3" fmla="*/ 809625 w 809625"/>
              <a:gd name="connsiteY3" fmla="*/ 22225 h 1800225"/>
              <a:gd name="connsiteX4" fmla="*/ 796925 w 809625"/>
              <a:gd name="connsiteY4" fmla="*/ 88900 h 1800225"/>
              <a:gd name="connsiteX5" fmla="*/ 450850 w 809625"/>
              <a:gd name="connsiteY5" fmla="*/ 200025 h 1800225"/>
              <a:gd name="connsiteX6" fmla="*/ 327025 w 809625"/>
              <a:gd name="connsiteY6" fmla="*/ 307975 h 1800225"/>
              <a:gd name="connsiteX7" fmla="*/ 279400 w 809625"/>
              <a:gd name="connsiteY7" fmla="*/ 406400 h 1800225"/>
              <a:gd name="connsiteX8" fmla="*/ 0 w 809625"/>
              <a:gd name="connsiteY8" fmla="*/ 1800225 h 1800225"/>
              <a:gd name="connsiteX0" fmla="*/ 0 w 625475"/>
              <a:gd name="connsiteY0" fmla="*/ 22225 h 728662"/>
              <a:gd name="connsiteX1" fmla="*/ 209550 w 625475"/>
              <a:gd name="connsiteY1" fmla="*/ 142875 h 728662"/>
              <a:gd name="connsiteX2" fmla="*/ 590550 w 625475"/>
              <a:gd name="connsiteY2" fmla="*/ 0 h 728662"/>
              <a:gd name="connsiteX3" fmla="*/ 625475 w 625475"/>
              <a:gd name="connsiteY3" fmla="*/ 22225 h 728662"/>
              <a:gd name="connsiteX4" fmla="*/ 612775 w 625475"/>
              <a:gd name="connsiteY4" fmla="*/ 88900 h 728662"/>
              <a:gd name="connsiteX5" fmla="*/ 266700 w 625475"/>
              <a:gd name="connsiteY5" fmla="*/ 200025 h 728662"/>
              <a:gd name="connsiteX6" fmla="*/ 142875 w 625475"/>
              <a:gd name="connsiteY6" fmla="*/ 307975 h 728662"/>
              <a:gd name="connsiteX7" fmla="*/ 95250 w 625475"/>
              <a:gd name="connsiteY7" fmla="*/ 406400 h 728662"/>
              <a:gd name="connsiteX8" fmla="*/ 30163 w 625475"/>
              <a:gd name="connsiteY8" fmla="*/ 728662 h 72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475" h="728662">
                <a:moveTo>
                  <a:pt x="0" y="22225"/>
                </a:moveTo>
                <a:lnTo>
                  <a:pt x="209550" y="142875"/>
                </a:lnTo>
                <a:lnTo>
                  <a:pt x="590550" y="0"/>
                </a:lnTo>
                <a:lnTo>
                  <a:pt x="625475" y="22225"/>
                </a:lnTo>
                <a:lnTo>
                  <a:pt x="612775" y="88900"/>
                </a:lnTo>
                <a:lnTo>
                  <a:pt x="266700" y="200025"/>
                </a:lnTo>
                <a:lnTo>
                  <a:pt x="142875" y="307975"/>
                </a:lnTo>
                <a:lnTo>
                  <a:pt x="95250" y="406400"/>
                </a:lnTo>
                <a:lnTo>
                  <a:pt x="30163" y="728662"/>
                </a:lnTo>
              </a:path>
            </a:pathLst>
          </a:custGeom>
          <a:noFill/>
          <a:ln w="38100">
            <a:solidFill>
              <a:srgbClr val="00206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49" name="フリーフォーム: 図形 48">
            <a:extLst>
              <a:ext uri="{FF2B5EF4-FFF2-40B4-BE49-F238E27FC236}">
                <a16:creationId xmlns:a16="http://schemas.microsoft.com/office/drawing/2014/main" id="{405DA23B-EDF5-62AC-B758-F45A8D3EC114}"/>
              </a:ext>
            </a:extLst>
          </p:cNvPr>
          <p:cNvSpPr/>
          <p:nvPr/>
        </p:nvSpPr>
        <p:spPr>
          <a:xfrm>
            <a:off x="-3692322" y="1403152"/>
            <a:ext cx="177018" cy="554502"/>
          </a:xfrm>
          <a:custGeom>
            <a:avLst/>
            <a:gdLst>
              <a:gd name="connsiteX0" fmla="*/ 0 w 4137660"/>
              <a:gd name="connsiteY0" fmla="*/ 3566160 h 3566160"/>
              <a:gd name="connsiteX1" fmla="*/ 220980 w 4137660"/>
              <a:gd name="connsiteY1" fmla="*/ 3535680 h 3566160"/>
              <a:gd name="connsiteX2" fmla="*/ 746760 w 4137660"/>
              <a:gd name="connsiteY2" fmla="*/ 2682240 h 3566160"/>
              <a:gd name="connsiteX3" fmla="*/ 838200 w 4137660"/>
              <a:gd name="connsiteY3" fmla="*/ 2636520 h 3566160"/>
              <a:gd name="connsiteX4" fmla="*/ 1714500 w 4137660"/>
              <a:gd name="connsiteY4" fmla="*/ 2766060 h 3566160"/>
              <a:gd name="connsiteX5" fmla="*/ 2202180 w 4137660"/>
              <a:gd name="connsiteY5" fmla="*/ 3154680 h 3566160"/>
              <a:gd name="connsiteX6" fmla="*/ 2575560 w 4137660"/>
              <a:gd name="connsiteY6" fmla="*/ 3482340 h 3566160"/>
              <a:gd name="connsiteX7" fmla="*/ 2575560 w 4137660"/>
              <a:gd name="connsiteY7" fmla="*/ 3482340 h 3566160"/>
              <a:gd name="connsiteX8" fmla="*/ 3032760 w 4137660"/>
              <a:gd name="connsiteY8" fmla="*/ 3025140 h 3566160"/>
              <a:gd name="connsiteX9" fmla="*/ 3749040 w 4137660"/>
              <a:gd name="connsiteY9" fmla="*/ 1661160 h 3566160"/>
              <a:gd name="connsiteX10" fmla="*/ 4030980 w 4137660"/>
              <a:gd name="connsiteY10" fmla="*/ 274320 h 3566160"/>
              <a:gd name="connsiteX11" fmla="*/ 4137660 w 4137660"/>
              <a:gd name="connsiteY11" fmla="*/ 114300 h 3566160"/>
              <a:gd name="connsiteX12" fmla="*/ 3939540 w 4137660"/>
              <a:gd name="connsiteY12" fmla="*/ 0 h 3566160"/>
              <a:gd name="connsiteX0" fmla="*/ 0 w 4137660"/>
              <a:gd name="connsiteY0" fmla="*/ 3537585 h 3537585"/>
              <a:gd name="connsiteX1" fmla="*/ 220980 w 4137660"/>
              <a:gd name="connsiteY1" fmla="*/ 3507105 h 3537585"/>
              <a:gd name="connsiteX2" fmla="*/ 746760 w 4137660"/>
              <a:gd name="connsiteY2" fmla="*/ 2653665 h 3537585"/>
              <a:gd name="connsiteX3" fmla="*/ 838200 w 4137660"/>
              <a:gd name="connsiteY3" fmla="*/ 2607945 h 3537585"/>
              <a:gd name="connsiteX4" fmla="*/ 1714500 w 4137660"/>
              <a:gd name="connsiteY4" fmla="*/ 2737485 h 3537585"/>
              <a:gd name="connsiteX5" fmla="*/ 2202180 w 4137660"/>
              <a:gd name="connsiteY5" fmla="*/ 3126105 h 3537585"/>
              <a:gd name="connsiteX6" fmla="*/ 2575560 w 4137660"/>
              <a:gd name="connsiteY6" fmla="*/ 3453765 h 3537585"/>
              <a:gd name="connsiteX7" fmla="*/ 2575560 w 4137660"/>
              <a:gd name="connsiteY7" fmla="*/ 3453765 h 3537585"/>
              <a:gd name="connsiteX8" fmla="*/ 3032760 w 4137660"/>
              <a:gd name="connsiteY8" fmla="*/ 2996565 h 3537585"/>
              <a:gd name="connsiteX9" fmla="*/ 3749040 w 4137660"/>
              <a:gd name="connsiteY9" fmla="*/ 1632585 h 3537585"/>
              <a:gd name="connsiteX10" fmla="*/ 4030980 w 4137660"/>
              <a:gd name="connsiteY10" fmla="*/ 245745 h 3537585"/>
              <a:gd name="connsiteX11" fmla="*/ 4137660 w 4137660"/>
              <a:gd name="connsiteY11" fmla="*/ 85725 h 3537585"/>
              <a:gd name="connsiteX12" fmla="*/ 3926840 w 4137660"/>
              <a:gd name="connsiteY12" fmla="*/ 0 h 3537585"/>
              <a:gd name="connsiteX0" fmla="*/ 0 w 4118610"/>
              <a:gd name="connsiteY0" fmla="*/ 3537585 h 3537585"/>
              <a:gd name="connsiteX1" fmla="*/ 220980 w 4118610"/>
              <a:gd name="connsiteY1" fmla="*/ 3507105 h 3537585"/>
              <a:gd name="connsiteX2" fmla="*/ 746760 w 4118610"/>
              <a:gd name="connsiteY2" fmla="*/ 2653665 h 3537585"/>
              <a:gd name="connsiteX3" fmla="*/ 838200 w 4118610"/>
              <a:gd name="connsiteY3" fmla="*/ 2607945 h 3537585"/>
              <a:gd name="connsiteX4" fmla="*/ 1714500 w 4118610"/>
              <a:gd name="connsiteY4" fmla="*/ 2737485 h 3537585"/>
              <a:gd name="connsiteX5" fmla="*/ 2202180 w 4118610"/>
              <a:gd name="connsiteY5" fmla="*/ 3126105 h 3537585"/>
              <a:gd name="connsiteX6" fmla="*/ 2575560 w 4118610"/>
              <a:gd name="connsiteY6" fmla="*/ 3453765 h 3537585"/>
              <a:gd name="connsiteX7" fmla="*/ 2575560 w 4118610"/>
              <a:gd name="connsiteY7" fmla="*/ 3453765 h 3537585"/>
              <a:gd name="connsiteX8" fmla="*/ 3032760 w 4118610"/>
              <a:gd name="connsiteY8" fmla="*/ 2996565 h 3537585"/>
              <a:gd name="connsiteX9" fmla="*/ 3749040 w 4118610"/>
              <a:gd name="connsiteY9" fmla="*/ 1632585 h 3537585"/>
              <a:gd name="connsiteX10" fmla="*/ 4030980 w 4118610"/>
              <a:gd name="connsiteY10" fmla="*/ 245745 h 3537585"/>
              <a:gd name="connsiteX11" fmla="*/ 4118610 w 4118610"/>
              <a:gd name="connsiteY11" fmla="*/ 98425 h 3537585"/>
              <a:gd name="connsiteX12" fmla="*/ 3926840 w 4118610"/>
              <a:gd name="connsiteY12" fmla="*/ 0 h 3537585"/>
              <a:gd name="connsiteX0" fmla="*/ 0 w 3897630"/>
              <a:gd name="connsiteY0" fmla="*/ 3507105 h 3507105"/>
              <a:gd name="connsiteX1" fmla="*/ 525780 w 3897630"/>
              <a:gd name="connsiteY1" fmla="*/ 2653665 h 3507105"/>
              <a:gd name="connsiteX2" fmla="*/ 617220 w 3897630"/>
              <a:gd name="connsiteY2" fmla="*/ 2607945 h 3507105"/>
              <a:gd name="connsiteX3" fmla="*/ 1493520 w 3897630"/>
              <a:gd name="connsiteY3" fmla="*/ 2737485 h 3507105"/>
              <a:gd name="connsiteX4" fmla="*/ 1981200 w 3897630"/>
              <a:gd name="connsiteY4" fmla="*/ 3126105 h 3507105"/>
              <a:gd name="connsiteX5" fmla="*/ 2354580 w 3897630"/>
              <a:gd name="connsiteY5" fmla="*/ 3453765 h 3507105"/>
              <a:gd name="connsiteX6" fmla="*/ 2354580 w 3897630"/>
              <a:gd name="connsiteY6" fmla="*/ 3453765 h 3507105"/>
              <a:gd name="connsiteX7" fmla="*/ 2811780 w 3897630"/>
              <a:gd name="connsiteY7" fmla="*/ 2996565 h 3507105"/>
              <a:gd name="connsiteX8" fmla="*/ 3528060 w 3897630"/>
              <a:gd name="connsiteY8" fmla="*/ 1632585 h 3507105"/>
              <a:gd name="connsiteX9" fmla="*/ 3810000 w 3897630"/>
              <a:gd name="connsiteY9" fmla="*/ 245745 h 3507105"/>
              <a:gd name="connsiteX10" fmla="*/ 3897630 w 3897630"/>
              <a:gd name="connsiteY10" fmla="*/ 98425 h 3507105"/>
              <a:gd name="connsiteX11" fmla="*/ 3705860 w 3897630"/>
              <a:gd name="connsiteY11" fmla="*/ 0 h 3507105"/>
              <a:gd name="connsiteX0" fmla="*/ 0 w 3371850"/>
              <a:gd name="connsiteY0" fmla="*/ 2653665 h 3453765"/>
              <a:gd name="connsiteX1" fmla="*/ 91440 w 3371850"/>
              <a:gd name="connsiteY1" fmla="*/ 2607945 h 3453765"/>
              <a:gd name="connsiteX2" fmla="*/ 967740 w 3371850"/>
              <a:gd name="connsiteY2" fmla="*/ 2737485 h 3453765"/>
              <a:gd name="connsiteX3" fmla="*/ 1455420 w 3371850"/>
              <a:gd name="connsiteY3" fmla="*/ 3126105 h 3453765"/>
              <a:gd name="connsiteX4" fmla="*/ 1828800 w 3371850"/>
              <a:gd name="connsiteY4" fmla="*/ 3453765 h 3453765"/>
              <a:gd name="connsiteX5" fmla="*/ 1828800 w 3371850"/>
              <a:gd name="connsiteY5" fmla="*/ 3453765 h 3453765"/>
              <a:gd name="connsiteX6" fmla="*/ 2286000 w 3371850"/>
              <a:gd name="connsiteY6" fmla="*/ 2996565 h 3453765"/>
              <a:gd name="connsiteX7" fmla="*/ 3002280 w 3371850"/>
              <a:gd name="connsiteY7" fmla="*/ 1632585 h 3453765"/>
              <a:gd name="connsiteX8" fmla="*/ 3284220 w 3371850"/>
              <a:gd name="connsiteY8" fmla="*/ 245745 h 3453765"/>
              <a:gd name="connsiteX9" fmla="*/ 3371850 w 3371850"/>
              <a:gd name="connsiteY9" fmla="*/ 98425 h 3453765"/>
              <a:gd name="connsiteX10" fmla="*/ 3180080 w 3371850"/>
              <a:gd name="connsiteY10" fmla="*/ 0 h 3453765"/>
              <a:gd name="connsiteX0" fmla="*/ 0 w 3280410"/>
              <a:gd name="connsiteY0" fmla="*/ 2607945 h 3453765"/>
              <a:gd name="connsiteX1" fmla="*/ 876300 w 3280410"/>
              <a:gd name="connsiteY1" fmla="*/ 2737485 h 3453765"/>
              <a:gd name="connsiteX2" fmla="*/ 1363980 w 3280410"/>
              <a:gd name="connsiteY2" fmla="*/ 3126105 h 3453765"/>
              <a:gd name="connsiteX3" fmla="*/ 1737360 w 3280410"/>
              <a:gd name="connsiteY3" fmla="*/ 3453765 h 3453765"/>
              <a:gd name="connsiteX4" fmla="*/ 1737360 w 3280410"/>
              <a:gd name="connsiteY4" fmla="*/ 3453765 h 3453765"/>
              <a:gd name="connsiteX5" fmla="*/ 2194560 w 3280410"/>
              <a:gd name="connsiteY5" fmla="*/ 2996565 h 3453765"/>
              <a:gd name="connsiteX6" fmla="*/ 2910840 w 3280410"/>
              <a:gd name="connsiteY6" fmla="*/ 1632585 h 3453765"/>
              <a:gd name="connsiteX7" fmla="*/ 3192780 w 3280410"/>
              <a:gd name="connsiteY7" fmla="*/ 245745 h 3453765"/>
              <a:gd name="connsiteX8" fmla="*/ 3280410 w 3280410"/>
              <a:gd name="connsiteY8" fmla="*/ 98425 h 3453765"/>
              <a:gd name="connsiteX9" fmla="*/ 3088640 w 3280410"/>
              <a:gd name="connsiteY9" fmla="*/ 0 h 3453765"/>
              <a:gd name="connsiteX0" fmla="*/ 0 w 2404110"/>
              <a:gd name="connsiteY0" fmla="*/ 2737485 h 3453765"/>
              <a:gd name="connsiteX1" fmla="*/ 487680 w 2404110"/>
              <a:gd name="connsiteY1" fmla="*/ 3126105 h 3453765"/>
              <a:gd name="connsiteX2" fmla="*/ 861060 w 2404110"/>
              <a:gd name="connsiteY2" fmla="*/ 3453765 h 3453765"/>
              <a:gd name="connsiteX3" fmla="*/ 861060 w 2404110"/>
              <a:gd name="connsiteY3" fmla="*/ 3453765 h 3453765"/>
              <a:gd name="connsiteX4" fmla="*/ 1318260 w 2404110"/>
              <a:gd name="connsiteY4" fmla="*/ 2996565 h 3453765"/>
              <a:gd name="connsiteX5" fmla="*/ 2034540 w 2404110"/>
              <a:gd name="connsiteY5" fmla="*/ 1632585 h 3453765"/>
              <a:gd name="connsiteX6" fmla="*/ 2316480 w 2404110"/>
              <a:gd name="connsiteY6" fmla="*/ 245745 h 3453765"/>
              <a:gd name="connsiteX7" fmla="*/ 2404110 w 2404110"/>
              <a:gd name="connsiteY7" fmla="*/ 98425 h 3453765"/>
              <a:gd name="connsiteX8" fmla="*/ 2212340 w 2404110"/>
              <a:gd name="connsiteY8" fmla="*/ 0 h 3453765"/>
              <a:gd name="connsiteX0" fmla="*/ 0 w 1916430"/>
              <a:gd name="connsiteY0" fmla="*/ 3126105 h 3453765"/>
              <a:gd name="connsiteX1" fmla="*/ 373380 w 1916430"/>
              <a:gd name="connsiteY1" fmla="*/ 3453765 h 3453765"/>
              <a:gd name="connsiteX2" fmla="*/ 373380 w 1916430"/>
              <a:gd name="connsiteY2" fmla="*/ 3453765 h 3453765"/>
              <a:gd name="connsiteX3" fmla="*/ 830580 w 1916430"/>
              <a:gd name="connsiteY3" fmla="*/ 2996565 h 3453765"/>
              <a:gd name="connsiteX4" fmla="*/ 1546860 w 1916430"/>
              <a:gd name="connsiteY4" fmla="*/ 1632585 h 3453765"/>
              <a:gd name="connsiteX5" fmla="*/ 1828800 w 1916430"/>
              <a:gd name="connsiteY5" fmla="*/ 245745 h 3453765"/>
              <a:gd name="connsiteX6" fmla="*/ 1916430 w 1916430"/>
              <a:gd name="connsiteY6" fmla="*/ 98425 h 3453765"/>
              <a:gd name="connsiteX7" fmla="*/ 1724660 w 1916430"/>
              <a:gd name="connsiteY7" fmla="*/ 0 h 3453765"/>
              <a:gd name="connsiteX0" fmla="*/ 0 w 1543050"/>
              <a:gd name="connsiteY0" fmla="*/ 3453765 h 3453765"/>
              <a:gd name="connsiteX1" fmla="*/ 0 w 1543050"/>
              <a:gd name="connsiteY1" fmla="*/ 3453765 h 3453765"/>
              <a:gd name="connsiteX2" fmla="*/ 457200 w 1543050"/>
              <a:gd name="connsiteY2" fmla="*/ 2996565 h 3453765"/>
              <a:gd name="connsiteX3" fmla="*/ 1173480 w 1543050"/>
              <a:gd name="connsiteY3" fmla="*/ 1632585 h 3453765"/>
              <a:gd name="connsiteX4" fmla="*/ 1455420 w 1543050"/>
              <a:gd name="connsiteY4" fmla="*/ 245745 h 3453765"/>
              <a:gd name="connsiteX5" fmla="*/ 1543050 w 1543050"/>
              <a:gd name="connsiteY5" fmla="*/ 98425 h 3453765"/>
              <a:gd name="connsiteX6" fmla="*/ 1351280 w 1543050"/>
              <a:gd name="connsiteY6" fmla="*/ 0 h 3453765"/>
              <a:gd name="connsiteX0" fmla="*/ 0 w 1543050"/>
              <a:gd name="connsiteY0" fmla="*/ 3453765 h 3453765"/>
              <a:gd name="connsiteX1" fmla="*/ 260350 w 1543050"/>
              <a:gd name="connsiteY1" fmla="*/ 3193415 h 3453765"/>
              <a:gd name="connsiteX2" fmla="*/ 457200 w 1543050"/>
              <a:gd name="connsiteY2" fmla="*/ 2996565 h 3453765"/>
              <a:gd name="connsiteX3" fmla="*/ 1173480 w 1543050"/>
              <a:gd name="connsiteY3" fmla="*/ 1632585 h 3453765"/>
              <a:gd name="connsiteX4" fmla="*/ 1455420 w 1543050"/>
              <a:gd name="connsiteY4" fmla="*/ 245745 h 3453765"/>
              <a:gd name="connsiteX5" fmla="*/ 1543050 w 1543050"/>
              <a:gd name="connsiteY5" fmla="*/ 98425 h 3453765"/>
              <a:gd name="connsiteX6" fmla="*/ 1351280 w 1543050"/>
              <a:gd name="connsiteY6" fmla="*/ 0 h 3453765"/>
              <a:gd name="connsiteX0" fmla="*/ 0 w 1282700"/>
              <a:gd name="connsiteY0" fmla="*/ 3193415 h 3193415"/>
              <a:gd name="connsiteX1" fmla="*/ 196850 w 1282700"/>
              <a:gd name="connsiteY1" fmla="*/ 2996565 h 3193415"/>
              <a:gd name="connsiteX2" fmla="*/ 913130 w 1282700"/>
              <a:gd name="connsiteY2" fmla="*/ 1632585 h 3193415"/>
              <a:gd name="connsiteX3" fmla="*/ 1195070 w 1282700"/>
              <a:gd name="connsiteY3" fmla="*/ 245745 h 3193415"/>
              <a:gd name="connsiteX4" fmla="*/ 1282700 w 1282700"/>
              <a:gd name="connsiteY4" fmla="*/ 98425 h 3193415"/>
              <a:gd name="connsiteX5" fmla="*/ 1090930 w 1282700"/>
              <a:gd name="connsiteY5" fmla="*/ 0 h 3193415"/>
              <a:gd name="connsiteX0" fmla="*/ 0 w 1257300"/>
              <a:gd name="connsiteY0" fmla="*/ 3142615 h 3142615"/>
              <a:gd name="connsiteX1" fmla="*/ 171450 w 1257300"/>
              <a:gd name="connsiteY1" fmla="*/ 2996565 h 3142615"/>
              <a:gd name="connsiteX2" fmla="*/ 887730 w 1257300"/>
              <a:gd name="connsiteY2" fmla="*/ 1632585 h 3142615"/>
              <a:gd name="connsiteX3" fmla="*/ 1169670 w 1257300"/>
              <a:gd name="connsiteY3" fmla="*/ 245745 h 3142615"/>
              <a:gd name="connsiteX4" fmla="*/ 1257300 w 1257300"/>
              <a:gd name="connsiteY4" fmla="*/ 98425 h 3142615"/>
              <a:gd name="connsiteX5" fmla="*/ 1065530 w 1257300"/>
              <a:gd name="connsiteY5" fmla="*/ 0 h 3142615"/>
              <a:gd name="connsiteX0" fmla="*/ 0 w 1085850"/>
              <a:gd name="connsiteY0" fmla="*/ 2996565 h 2996565"/>
              <a:gd name="connsiteX1" fmla="*/ 716280 w 1085850"/>
              <a:gd name="connsiteY1" fmla="*/ 1632585 h 2996565"/>
              <a:gd name="connsiteX2" fmla="*/ 998220 w 1085850"/>
              <a:gd name="connsiteY2" fmla="*/ 245745 h 2996565"/>
              <a:gd name="connsiteX3" fmla="*/ 1085850 w 1085850"/>
              <a:gd name="connsiteY3" fmla="*/ 98425 h 2996565"/>
              <a:gd name="connsiteX4" fmla="*/ 894080 w 1085850"/>
              <a:gd name="connsiteY4" fmla="*/ 0 h 2996565"/>
              <a:gd name="connsiteX0" fmla="*/ 0 w 369570"/>
              <a:gd name="connsiteY0" fmla="*/ 1632585 h 1632585"/>
              <a:gd name="connsiteX1" fmla="*/ 281940 w 369570"/>
              <a:gd name="connsiteY1" fmla="*/ 245745 h 1632585"/>
              <a:gd name="connsiteX2" fmla="*/ 369570 w 369570"/>
              <a:gd name="connsiteY2" fmla="*/ 98425 h 1632585"/>
              <a:gd name="connsiteX3" fmla="*/ 177800 w 369570"/>
              <a:gd name="connsiteY3" fmla="*/ 0 h 1632585"/>
              <a:gd name="connsiteX0" fmla="*/ 28575 w 191770"/>
              <a:gd name="connsiteY0" fmla="*/ 600710 h 600710"/>
              <a:gd name="connsiteX1" fmla="*/ 104140 w 191770"/>
              <a:gd name="connsiteY1" fmla="*/ 245745 h 600710"/>
              <a:gd name="connsiteX2" fmla="*/ 191770 w 191770"/>
              <a:gd name="connsiteY2" fmla="*/ 98425 h 600710"/>
              <a:gd name="connsiteX3" fmla="*/ 0 w 191770"/>
              <a:gd name="connsiteY3" fmla="*/ 0 h 600710"/>
            </a:gdLst>
            <a:ahLst/>
            <a:cxnLst>
              <a:cxn ang="0">
                <a:pos x="connsiteX0" y="connsiteY0"/>
              </a:cxn>
              <a:cxn ang="0">
                <a:pos x="connsiteX1" y="connsiteY1"/>
              </a:cxn>
              <a:cxn ang="0">
                <a:pos x="connsiteX2" y="connsiteY2"/>
              </a:cxn>
              <a:cxn ang="0">
                <a:pos x="connsiteX3" y="connsiteY3"/>
              </a:cxn>
            </a:cxnLst>
            <a:rect l="l" t="t" r="r" b="b"/>
            <a:pathLst>
              <a:path w="191770" h="600710">
                <a:moveTo>
                  <a:pt x="28575" y="600710"/>
                </a:moveTo>
                <a:lnTo>
                  <a:pt x="104140" y="245745"/>
                </a:lnTo>
                <a:lnTo>
                  <a:pt x="191770" y="98425"/>
                </a:lnTo>
                <a:cubicBezTo>
                  <a:pt x="125730" y="60325"/>
                  <a:pt x="66040" y="38100"/>
                  <a:pt x="0" y="0"/>
                </a:cubicBezTo>
              </a:path>
            </a:pathLst>
          </a:custGeom>
          <a:noFill/>
          <a:ln w="38100">
            <a:solidFill>
              <a:srgbClr val="00206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51" name="テキスト ボックス 50">
            <a:extLst>
              <a:ext uri="{FF2B5EF4-FFF2-40B4-BE49-F238E27FC236}">
                <a16:creationId xmlns:a16="http://schemas.microsoft.com/office/drawing/2014/main" id="{76C7C696-283C-088B-660C-FD8BF3B5C061}"/>
              </a:ext>
            </a:extLst>
          </p:cNvPr>
          <p:cNvSpPr txBox="1"/>
          <p:nvPr/>
        </p:nvSpPr>
        <p:spPr>
          <a:xfrm>
            <a:off x="-3674578" y="771716"/>
            <a:ext cx="1165438" cy="319639"/>
          </a:xfrm>
          <a:prstGeom prst="rect">
            <a:avLst/>
          </a:prstGeom>
          <a:noFill/>
          <a:ln>
            <a:noFill/>
          </a:ln>
        </p:spPr>
        <p:txBody>
          <a:bodyPr wrap="square" rtlCol="0">
            <a:spAutoFit/>
          </a:bodyPr>
          <a:lstStyle/>
          <a:p>
            <a:pPr algn="ctr"/>
            <a:r>
              <a:rPr kumimoji="1" lang="ja-JP" altLang="en-US" sz="1477" b="1" dirty="0">
                <a:latin typeface="Meiryo UI" panose="020B0604030504040204" pitchFamily="50" charset="-128"/>
                <a:ea typeface="Meiryo UI" panose="020B0604030504040204" pitchFamily="50" charset="-128"/>
              </a:rPr>
              <a:t>常吉大橋</a:t>
            </a:r>
            <a:endParaRPr kumimoji="1" lang="en-US" altLang="ja-JP" sz="1477" b="1" dirty="0">
              <a:solidFill>
                <a:srgbClr val="00B050"/>
              </a:solidFill>
              <a:latin typeface="Meiryo UI" panose="020B0604030504040204" pitchFamily="50" charset="-128"/>
              <a:ea typeface="Meiryo UI" panose="020B0604030504040204" pitchFamily="50" charset="-128"/>
            </a:endParaRPr>
          </a:p>
        </p:txBody>
      </p:sp>
      <p:cxnSp>
        <p:nvCxnSpPr>
          <p:cNvPr id="52" name="直線矢印コネクタ 51">
            <a:extLst>
              <a:ext uri="{FF2B5EF4-FFF2-40B4-BE49-F238E27FC236}">
                <a16:creationId xmlns:a16="http://schemas.microsoft.com/office/drawing/2014/main" id="{74E60FA9-E727-0C7B-CB4C-BF737DDECB3A}"/>
              </a:ext>
            </a:extLst>
          </p:cNvPr>
          <p:cNvCxnSpPr>
            <a:cxnSpLocks/>
          </p:cNvCxnSpPr>
          <p:nvPr/>
        </p:nvCxnSpPr>
        <p:spPr>
          <a:xfrm>
            <a:off x="-2980592" y="1064581"/>
            <a:ext cx="68011" cy="1985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6EB17380-F137-2173-A6DB-74F84A81B0D5}"/>
              </a:ext>
            </a:extLst>
          </p:cNvPr>
          <p:cNvSpPr txBox="1"/>
          <p:nvPr/>
        </p:nvSpPr>
        <p:spPr>
          <a:xfrm>
            <a:off x="-3591136" y="2796530"/>
            <a:ext cx="1469033" cy="546945"/>
          </a:xfrm>
          <a:prstGeom prst="rect">
            <a:avLst/>
          </a:prstGeom>
          <a:noFill/>
          <a:ln>
            <a:noFill/>
          </a:ln>
        </p:spPr>
        <p:txBody>
          <a:bodyPr wrap="square" rtlCol="0">
            <a:spAutoFit/>
          </a:bodyPr>
          <a:lstStyle/>
          <a:p>
            <a:pPr algn="ctr"/>
            <a:r>
              <a:rPr kumimoji="1" lang="ja-JP" altLang="en-US" sz="1477" b="1" dirty="0">
                <a:latin typeface="Meiryo UI" panose="020B0604030504040204" pitchFamily="50" charset="-128"/>
                <a:ea typeface="Meiryo UI" panose="020B0604030504040204" pitchFamily="50" charset="-128"/>
              </a:rPr>
              <a:t>夢舞大橋北詰交差点</a:t>
            </a:r>
            <a:endParaRPr kumimoji="1" lang="en-US" altLang="ja-JP" sz="1477" b="1" dirty="0">
              <a:latin typeface="Meiryo UI" panose="020B0604030504040204" pitchFamily="50" charset="-128"/>
              <a:ea typeface="Meiryo UI" panose="020B0604030504040204" pitchFamily="50" charset="-128"/>
            </a:endParaRPr>
          </a:p>
        </p:txBody>
      </p:sp>
      <p:cxnSp>
        <p:nvCxnSpPr>
          <p:cNvPr id="54" name="直線矢印コネクタ 53">
            <a:extLst>
              <a:ext uri="{FF2B5EF4-FFF2-40B4-BE49-F238E27FC236}">
                <a16:creationId xmlns:a16="http://schemas.microsoft.com/office/drawing/2014/main" id="{4E1F47DC-9153-6C63-C986-5B1786FEDCA8}"/>
              </a:ext>
            </a:extLst>
          </p:cNvPr>
          <p:cNvCxnSpPr>
            <a:cxnSpLocks/>
          </p:cNvCxnSpPr>
          <p:nvPr/>
        </p:nvCxnSpPr>
        <p:spPr>
          <a:xfrm flipH="1" flipV="1">
            <a:off x="-3547033" y="2473990"/>
            <a:ext cx="325411" cy="32019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193D8C0D-9A38-DE2E-366B-A200C2946FBC}"/>
              </a:ext>
            </a:extLst>
          </p:cNvPr>
          <p:cNvSpPr txBox="1"/>
          <p:nvPr/>
        </p:nvSpPr>
        <p:spPr>
          <a:xfrm>
            <a:off x="-6597525" y="978837"/>
            <a:ext cx="1587489" cy="546945"/>
          </a:xfrm>
          <a:prstGeom prst="rect">
            <a:avLst/>
          </a:prstGeom>
          <a:solidFill>
            <a:srgbClr val="FFFF00"/>
          </a:solidFill>
          <a:ln>
            <a:solidFill>
              <a:schemeClr val="tx1"/>
            </a:solidFill>
          </a:ln>
        </p:spPr>
        <p:txBody>
          <a:bodyPr wrap="square" rtlCol="0">
            <a:spAutoFit/>
          </a:bodyPr>
          <a:lstStyle/>
          <a:p>
            <a:pPr algn="ctr"/>
            <a:r>
              <a:rPr kumimoji="1" lang="ja-JP" altLang="en-US" sz="1477" b="1" dirty="0">
                <a:latin typeface="Meiryo UI" panose="020B0604030504040204" pitchFamily="50" charset="-128"/>
                <a:ea typeface="Meiryo UI" panose="020B0604030504040204" pitchFamily="50" charset="-128"/>
              </a:rPr>
              <a:t>舞洲</a:t>
            </a:r>
            <a:r>
              <a:rPr kumimoji="1" lang="en-US" altLang="ja-JP" sz="1477" b="1" dirty="0">
                <a:latin typeface="Meiryo UI" panose="020B0604030504040204" pitchFamily="50" charset="-128"/>
                <a:ea typeface="Meiryo UI" panose="020B0604030504040204" pitchFamily="50" charset="-128"/>
              </a:rPr>
              <a:t>P&amp;R</a:t>
            </a:r>
            <a:r>
              <a:rPr kumimoji="1" lang="ja-JP" altLang="en-US" sz="1477" b="1" dirty="0">
                <a:latin typeface="Meiryo UI" panose="020B0604030504040204" pitchFamily="50" charset="-128"/>
                <a:ea typeface="Meiryo UI" panose="020B0604030504040204" pitchFamily="50" charset="-128"/>
              </a:rPr>
              <a:t>駐車場</a:t>
            </a:r>
            <a:endParaRPr kumimoji="1" lang="en-US" altLang="ja-JP" sz="1477" b="1" dirty="0">
              <a:latin typeface="Meiryo UI" panose="020B0604030504040204" pitchFamily="50" charset="-128"/>
              <a:ea typeface="Meiryo UI" panose="020B0604030504040204" pitchFamily="50" charset="-128"/>
            </a:endParaRPr>
          </a:p>
          <a:p>
            <a:pPr algn="ctr"/>
            <a:r>
              <a:rPr kumimoji="1" lang="ja-JP" altLang="en-US" sz="1477" b="1" dirty="0">
                <a:latin typeface="Meiryo UI" panose="020B0604030504040204" pitchFamily="50" charset="-128"/>
                <a:ea typeface="Meiryo UI" panose="020B0604030504040204" pitchFamily="50" charset="-128"/>
              </a:rPr>
              <a:t>（</a:t>
            </a:r>
            <a:r>
              <a:rPr kumimoji="1" lang="en-US" altLang="ja-JP" sz="1477" b="1" dirty="0">
                <a:latin typeface="Meiryo UI" panose="020B0604030504040204" pitchFamily="50" charset="-128"/>
                <a:ea typeface="Meiryo UI" panose="020B0604030504040204" pitchFamily="50" charset="-128"/>
              </a:rPr>
              <a:t>AB</a:t>
            </a:r>
            <a:r>
              <a:rPr kumimoji="1" lang="ja-JP" altLang="en-US" sz="1477" b="1" dirty="0">
                <a:latin typeface="Meiryo UI" panose="020B0604030504040204" pitchFamily="50" charset="-128"/>
                <a:ea typeface="Meiryo UI" panose="020B0604030504040204" pitchFamily="50" charset="-128"/>
              </a:rPr>
              <a:t>ブロック）</a:t>
            </a:r>
            <a:endParaRPr kumimoji="1" lang="en-US" altLang="ja-JP" sz="1477" b="1" dirty="0">
              <a:solidFill>
                <a:srgbClr val="00B050"/>
              </a:solidFill>
              <a:latin typeface="Meiryo UI" panose="020B0604030504040204" pitchFamily="50" charset="-128"/>
              <a:ea typeface="Meiryo UI" panose="020B0604030504040204" pitchFamily="50" charset="-128"/>
            </a:endParaRPr>
          </a:p>
        </p:txBody>
      </p:sp>
      <p:cxnSp>
        <p:nvCxnSpPr>
          <p:cNvPr id="56" name="直線矢印コネクタ 55">
            <a:extLst>
              <a:ext uri="{FF2B5EF4-FFF2-40B4-BE49-F238E27FC236}">
                <a16:creationId xmlns:a16="http://schemas.microsoft.com/office/drawing/2014/main" id="{662EA467-D667-974A-8698-57D2D00C9825}"/>
              </a:ext>
            </a:extLst>
          </p:cNvPr>
          <p:cNvCxnSpPr>
            <a:cxnSpLocks/>
            <a:stCxn id="55" idx="3"/>
          </p:cNvCxnSpPr>
          <p:nvPr/>
        </p:nvCxnSpPr>
        <p:spPr>
          <a:xfrm>
            <a:off x="-5010036" y="1252310"/>
            <a:ext cx="217401" cy="35300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テキスト ボックス 57">
            <a:extLst>
              <a:ext uri="{FF2B5EF4-FFF2-40B4-BE49-F238E27FC236}">
                <a16:creationId xmlns:a16="http://schemas.microsoft.com/office/drawing/2014/main" id="{C3D21C9D-7EB9-9A3C-7BF4-1E37C55E18C6}"/>
              </a:ext>
            </a:extLst>
          </p:cNvPr>
          <p:cNvSpPr txBox="1"/>
          <p:nvPr/>
        </p:nvSpPr>
        <p:spPr>
          <a:xfrm>
            <a:off x="-7067894" y="5238668"/>
            <a:ext cx="1165438" cy="319639"/>
          </a:xfrm>
          <a:prstGeom prst="rect">
            <a:avLst/>
          </a:prstGeom>
          <a:noFill/>
          <a:ln>
            <a:noFill/>
          </a:ln>
        </p:spPr>
        <p:txBody>
          <a:bodyPr wrap="square" rtlCol="0">
            <a:spAutoFit/>
          </a:bodyPr>
          <a:lstStyle/>
          <a:p>
            <a:pPr algn="ctr"/>
            <a:r>
              <a:rPr kumimoji="1" lang="ja-JP" altLang="en-US" sz="1477" b="1" dirty="0">
                <a:latin typeface="Meiryo UI" panose="020B0604030504040204" pitchFamily="50" charset="-128"/>
                <a:ea typeface="Meiryo UI" panose="020B0604030504040204" pitchFamily="50" charset="-128"/>
              </a:rPr>
              <a:t>万博会場</a:t>
            </a:r>
            <a:endParaRPr kumimoji="1" lang="en-US" altLang="ja-JP" sz="1477" b="1" dirty="0">
              <a:solidFill>
                <a:srgbClr val="00B050"/>
              </a:solidFill>
              <a:latin typeface="Meiryo UI" panose="020B0604030504040204" pitchFamily="50" charset="-128"/>
              <a:ea typeface="Meiryo UI" panose="020B0604030504040204" pitchFamily="50" charset="-128"/>
            </a:endParaRPr>
          </a:p>
        </p:txBody>
      </p:sp>
      <p:sp>
        <p:nvSpPr>
          <p:cNvPr id="65" name="楕円 64">
            <a:extLst>
              <a:ext uri="{FF2B5EF4-FFF2-40B4-BE49-F238E27FC236}">
                <a16:creationId xmlns:a16="http://schemas.microsoft.com/office/drawing/2014/main" id="{2A94C1EB-0C5F-9C2A-92BE-AC86CAA0EDBF}"/>
              </a:ext>
            </a:extLst>
          </p:cNvPr>
          <p:cNvSpPr/>
          <p:nvPr/>
        </p:nvSpPr>
        <p:spPr>
          <a:xfrm>
            <a:off x="-3703886" y="1483141"/>
            <a:ext cx="126210" cy="12621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66" name="楕円 65">
            <a:extLst>
              <a:ext uri="{FF2B5EF4-FFF2-40B4-BE49-F238E27FC236}">
                <a16:creationId xmlns:a16="http://schemas.microsoft.com/office/drawing/2014/main" id="{B383A847-8BD2-AA2C-8AF4-A5A01CFF4832}"/>
              </a:ext>
            </a:extLst>
          </p:cNvPr>
          <p:cNvSpPr/>
          <p:nvPr/>
        </p:nvSpPr>
        <p:spPr>
          <a:xfrm>
            <a:off x="-3280436" y="1413317"/>
            <a:ext cx="126210" cy="12621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pic>
        <p:nvPicPr>
          <p:cNvPr id="70" name="図 69">
            <a:extLst>
              <a:ext uri="{FF2B5EF4-FFF2-40B4-BE49-F238E27FC236}">
                <a16:creationId xmlns:a16="http://schemas.microsoft.com/office/drawing/2014/main" id="{01E7077F-7DA3-8A1C-E43B-2F27D3A0F200}"/>
              </a:ext>
            </a:extLst>
          </p:cNvPr>
          <p:cNvPicPr>
            <a:picLocks noChangeAspect="1"/>
          </p:cNvPicPr>
          <p:nvPr/>
        </p:nvPicPr>
        <p:blipFill rotWithShape="1">
          <a:blip r:embed="rId5"/>
          <a:srcRect l="5588" t="22826" r="56764"/>
          <a:stretch/>
        </p:blipFill>
        <p:spPr>
          <a:xfrm rot="18537507">
            <a:off x="12798896" y="3614637"/>
            <a:ext cx="1989272" cy="2292567"/>
          </a:xfrm>
          <a:prstGeom prst="rect">
            <a:avLst/>
          </a:prstGeom>
        </p:spPr>
      </p:pic>
      <p:grpSp>
        <p:nvGrpSpPr>
          <p:cNvPr id="71" name="グループ化 70">
            <a:extLst>
              <a:ext uri="{FF2B5EF4-FFF2-40B4-BE49-F238E27FC236}">
                <a16:creationId xmlns:a16="http://schemas.microsoft.com/office/drawing/2014/main" id="{41069248-900D-7A8C-8A11-07F6CEECDF8D}"/>
              </a:ext>
            </a:extLst>
          </p:cNvPr>
          <p:cNvGrpSpPr/>
          <p:nvPr/>
        </p:nvGrpSpPr>
        <p:grpSpPr>
          <a:xfrm>
            <a:off x="11149954" y="797486"/>
            <a:ext cx="6223462" cy="5820507"/>
            <a:chOff x="-5957" y="1638300"/>
            <a:chExt cx="6742084" cy="6305549"/>
          </a:xfrm>
        </p:grpSpPr>
        <p:pic>
          <p:nvPicPr>
            <p:cNvPr id="72" name="図 71">
              <a:extLst>
                <a:ext uri="{FF2B5EF4-FFF2-40B4-BE49-F238E27FC236}">
                  <a16:creationId xmlns:a16="http://schemas.microsoft.com/office/drawing/2014/main" id="{BC784F9E-E76C-DF00-509B-C66A2F5E8769}"/>
                </a:ext>
              </a:extLst>
            </p:cNvPr>
            <p:cNvPicPr>
              <a:picLocks noChangeAspect="1"/>
            </p:cNvPicPr>
            <p:nvPr/>
          </p:nvPicPr>
          <p:blipFill rotWithShape="1">
            <a:blip r:embed="rId6"/>
            <a:srcRect l="36148" t="24309" r="22666" b="7180"/>
            <a:stretch/>
          </p:blipFill>
          <p:spPr>
            <a:xfrm>
              <a:off x="-5957" y="1638300"/>
              <a:ext cx="6742084" cy="6305549"/>
            </a:xfrm>
            <a:prstGeom prst="rect">
              <a:avLst/>
            </a:prstGeom>
          </p:spPr>
        </p:pic>
        <p:sp>
          <p:nvSpPr>
            <p:cNvPr id="73" name="フリーフォーム: 図形 72">
              <a:extLst>
                <a:ext uri="{FF2B5EF4-FFF2-40B4-BE49-F238E27FC236}">
                  <a16:creationId xmlns:a16="http://schemas.microsoft.com/office/drawing/2014/main" id="{FDD5E56E-EDD7-F505-FA13-9053F49EC4A5}"/>
                </a:ext>
              </a:extLst>
            </p:cNvPr>
            <p:cNvSpPr/>
            <p:nvPr/>
          </p:nvSpPr>
          <p:spPr>
            <a:xfrm>
              <a:off x="1586862" y="4971185"/>
              <a:ext cx="2332674" cy="1349960"/>
            </a:xfrm>
            <a:custGeom>
              <a:avLst/>
              <a:gdLst>
                <a:gd name="connsiteX0" fmla="*/ 2347912 w 2347912"/>
                <a:gd name="connsiteY0" fmla="*/ 857250 h 1338263"/>
                <a:gd name="connsiteX1" fmla="*/ 1485900 w 2347912"/>
                <a:gd name="connsiteY1" fmla="*/ 161925 h 1338263"/>
                <a:gd name="connsiteX2" fmla="*/ 1419225 w 2347912"/>
                <a:gd name="connsiteY2" fmla="*/ 147638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52612 w 2347912"/>
                <a:gd name="connsiteY9" fmla="*/ 566738 h 1338263"/>
                <a:gd name="connsiteX10" fmla="*/ 1990725 w 2347912"/>
                <a:gd name="connsiteY10" fmla="*/ 547688 h 1338263"/>
                <a:gd name="connsiteX0" fmla="*/ 2347912 w 2347912"/>
                <a:gd name="connsiteY0" fmla="*/ 857250 h 1338263"/>
                <a:gd name="connsiteX1" fmla="*/ 1485900 w 2347912"/>
                <a:gd name="connsiteY1" fmla="*/ 161925 h 1338263"/>
                <a:gd name="connsiteX2" fmla="*/ 1419225 w 2347912"/>
                <a:gd name="connsiteY2" fmla="*/ 147638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64519 w 2347912"/>
                <a:gd name="connsiteY9" fmla="*/ 573882 h 1338263"/>
                <a:gd name="connsiteX10" fmla="*/ 1990725 w 2347912"/>
                <a:gd name="connsiteY10" fmla="*/ 547688 h 1338263"/>
                <a:gd name="connsiteX0" fmla="*/ 2347912 w 2347912"/>
                <a:gd name="connsiteY0" fmla="*/ 857250 h 1338263"/>
                <a:gd name="connsiteX1" fmla="*/ 1485900 w 2347912"/>
                <a:gd name="connsiteY1" fmla="*/ 161925 h 1338263"/>
                <a:gd name="connsiteX2" fmla="*/ 1419225 w 2347912"/>
                <a:gd name="connsiteY2" fmla="*/ 147638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64519 w 2347912"/>
                <a:gd name="connsiteY9" fmla="*/ 573882 h 1338263"/>
                <a:gd name="connsiteX10" fmla="*/ 1983582 w 2347912"/>
                <a:gd name="connsiteY10" fmla="*/ 564357 h 1338263"/>
                <a:gd name="connsiteX0" fmla="*/ 2347912 w 2347912"/>
                <a:gd name="connsiteY0" fmla="*/ 857250 h 1338263"/>
                <a:gd name="connsiteX1" fmla="*/ 1485900 w 2347912"/>
                <a:gd name="connsiteY1" fmla="*/ 161925 h 1338263"/>
                <a:gd name="connsiteX2" fmla="*/ 1419225 w 2347912"/>
                <a:gd name="connsiteY2" fmla="*/ 147638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64519 w 2347912"/>
                <a:gd name="connsiteY9" fmla="*/ 573882 h 1338263"/>
                <a:gd name="connsiteX10" fmla="*/ 1983582 w 2347912"/>
                <a:gd name="connsiteY10" fmla="*/ 564357 h 1338263"/>
                <a:gd name="connsiteX0" fmla="*/ 2347912 w 2347912"/>
                <a:gd name="connsiteY0" fmla="*/ 857250 h 1338263"/>
                <a:gd name="connsiteX1" fmla="*/ 1485900 w 2347912"/>
                <a:gd name="connsiteY1" fmla="*/ 161925 h 1338263"/>
                <a:gd name="connsiteX2" fmla="*/ 1419225 w 2347912"/>
                <a:gd name="connsiteY2" fmla="*/ 147638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64519 w 2347912"/>
                <a:gd name="connsiteY9" fmla="*/ 573882 h 1338263"/>
                <a:gd name="connsiteX10" fmla="*/ 1983582 w 2347912"/>
                <a:gd name="connsiteY10" fmla="*/ 564357 h 1338263"/>
                <a:gd name="connsiteX0" fmla="*/ 2347912 w 2347912"/>
                <a:gd name="connsiteY0" fmla="*/ 857250 h 1338263"/>
                <a:gd name="connsiteX1" fmla="*/ 1485900 w 2347912"/>
                <a:gd name="connsiteY1" fmla="*/ 161925 h 1338263"/>
                <a:gd name="connsiteX2" fmla="*/ 1419225 w 2347912"/>
                <a:gd name="connsiteY2" fmla="*/ 147638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64519 w 2347912"/>
                <a:gd name="connsiteY9" fmla="*/ 573882 h 1338263"/>
                <a:gd name="connsiteX10" fmla="*/ 1983582 w 2347912"/>
                <a:gd name="connsiteY10" fmla="*/ 564357 h 1338263"/>
                <a:gd name="connsiteX0" fmla="*/ 2347912 w 2347912"/>
                <a:gd name="connsiteY0" fmla="*/ 857250 h 1338263"/>
                <a:gd name="connsiteX1" fmla="*/ 1485900 w 2347912"/>
                <a:gd name="connsiteY1" fmla="*/ 161925 h 1338263"/>
                <a:gd name="connsiteX2" fmla="*/ 1419225 w 2347912"/>
                <a:gd name="connsiteY2" fmla="*/ 147638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64519 w 2347912"/>
                <a:gd name="connsiteY9" fmla="*/ 573882 h 1338263"/>
                <a:gd name="connsiteX10" fmla="*/ 1983582 w 2347912"/>
                <a:gd name="connsiteY10" fmla="*/ 564357 h 1338263"/>
                <a:gd name="connsiteX0" fmla="*/ 2347912 w 2347912"/>
                <a:gd name="connsiteY0" fmla="*/ 857250 h 1338263"/>
                <a:gd name="connsiteX1" fmla="*/ 1497806 w 2347912"/>
                <a:gd name="connsiteY1" fmla="*/ 173832 h 1338263"/>
                <a:gd name="connsiteX2" fmla="*/ 1419225 w 2347912"/>
                <a:gd name="connsiteY2" fmla="*/ 147638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64519 w 2347912"/>
                <a:gd name="connsiteY9" fmla="*/ 573882 h 1338263"/>
                <a:gd name="connsiteX10" fmla="*/ 1983582 w 2347912"/>
                <a:gd name="connsiteY10" fmla="*/ 564357 h 1338263"/>
                <a:gd name="connsiteX0" fmla="*/ 2347912 w 2347912"/>
                <a:gd name="connsiteY0" fmla="*/ 857250 h 1338263"/>
                <a:gd name="connsiteX1" fmla="*/ 1497806 w 2347912"/>
                <a:gd name="connsiteY1" fmla="*/ 173832 h 1338263"/>
                <a:gd name="connsiteX2" fmla="*/ 1419225 w 2347912"/>
                <a:gd name="connsiteY2" fmla="*/ 147638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64519 w 2347912"/>
                <a:gd name="connsiteY9" fmla="*/ 573882 h 1338263"/>
                <a:gd name="connsiteX10" fmla="*/ 1983582 w 2347912"/>
                <a:gd name="connsiteY10" fmla="*/ 564357 h 1338263"/>
                <a:gd name="connsiteX0" fmla="*/ 2347912 w 2347912"/>
                <a:gd name="connsiteY0" fmla="*/ 857250 h 1338263"/>
                <a:gd name="connsiteX1" fmla="*/ 1497806 w 2347912"/>
                <a:gd name="connsiteY1" fmla="*/ 173832 h 1338263"/>
                <a:gd name="connsiteX2" fmla="*/ 1419225 w 2347912"/>
                <a:gd name="connsiteY2" fmla="*/ 147638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64519 w 2347912"/>
                <a:gd name="connsiteY9" fmla="*/ 573882 h 1338263"/>
                <a:gd name="connsiteX10" fmla="*/ 1983582 w 2347912"/>
                <a:gd name="connsiteY10" fmla="*/ 564357 h 1338263"/>
                <a:gd name="connsiteX0" fmla="*/ 2347912 w 2347912"/>
                <a:gd name="connsiteY0" fmla="*/ 857250 h 1338263"/>
                <a:gd name="connsiteX1" fmla="*/ 1497806 w 2347912"/>
                <a:gd name="connsiteY1" fmla="*/ 173832 h 1338263"/>
                <a:gd name="connsiteX2" fmla="*/ 1419225 w 2347912"/>
                <a:gd name="connsiteY2" fmla="*/ 147638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64519 w 2347912"/>
                <a:gd name="connsiteY9" fmla="*/ 573882 h 1338263"/>
                <a:gd name="connsiteX10" fmla="*/ 1983582 w 2347912"/>
                <a:gd name="connsiteY10" fmla="*/ 564357 h 1338263"/>
                <a:gd name="connsiteX0" fmla="*/ 2347912 w 2347912"/>
                <a:gd name="connsiteY0" fmla="*/ 857250 h 1338263"/>
                <a:gd name="connsiteX1" fmla="*/ 1497806 w 2347912"/>
                <a:gd name="connsiteY1" fmla="*/ 173832 h 1338263"/>
                <a:gd name="connsiteX2" fmla="*/ 1428750 w 2347912"/>
                <a:gd name="connsiteY2" fmla="*/ 140495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64519 w 2347912"/>
                <a:gd name="connsiteY9" fmla="*/ 573882 h 1338263"/>
                <a:gd name="connsiteX10" fmla="*/ 1983582 w 2347912"/>
                <a:gd name="connsiteY10" fmla="*/ 564357 h 1338263"/>
                <a:gd name="connsiteX0" fmla="*/ 2347912 w 2347912"/>
                <a:gd name="connsiteY0" fmla="*/ 857250 h 1338263"/>
                <a:gd name="connsiteX1" fmla="*/ 1497806 w 2347912"/>
                <a:gd name="connsiteY1" fmla="*/ 173832 h 1338263"/>
                <a:gd name="connsiteX2" fmla="*/ 1428750 w 2347912"/>
                <a:gd name="connsiteY2" fmla="*/ 147638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64519 w 2347912"/>
                <a:gd name="connsiteY9" fmla="*/ 573882 h 1338263"/>
                <a:gd name="connsiteX10" fmla="*/ 1983582 w 2347912"/>
                <a:gd name="connsiteY10" fmla="*/ 564357 h 1338263"/>
                <a:gd name="connsiteX0" fmla="*/ 2347912 w 2347912"/>
                <a:gd name="connsiteY0" fmla="*/ 857250 h 1338263"/>
                <a:gd name="connsiteX1" fmla="*/ 1497806 w 2347912"/>
                <a:gd name="connsiteY1" fmla="*/ 173832 h 1338263"/>
                <a:gd name="connsiteX2" fmla="*/ 1428750 w 2347912"/>
                <a:gd name="connsiteY2" fmla="*/ 147638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64519 w 2347912"/>
                <a:gd name="connsiteY9" fmla="*/ 573882 h 1338263"/>
                <a:gd name="connsiteX10" fmla="*/ 1983582 w 2347912"/>
                <a:gd name="connsiteY10" fmla="*/ 564357 h 1338263"/>
                <a:gd name="connsiteX0" fmla="*/ 2347912 w 2347912"/>
                <a:gd name="connsiteY0" fmla="*/ 857250 h 1338263"/>
                <a:gd name="connsiteX1" fmla="*/ 1497806 w 2347912"/>
                <a:gd name="connsiteY1" fmla="*/ 173832 h 1338263"/>
                <a:gd name="connsiteX2" fmla="*/ 1428750 w 2347912"/>
                <a:gd name="connsiteY2" fmla="*/ 147638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64519 w 2347912"/>
                <a:gd name="connsiteY9" fmla="*/ 573882 h 1338263"/>
                <a:gd name="connsiteX10" fmla="*/ 1983582 w 2347912"/>
                <a:gd name="connsiteY10" fmla="*/ 564357 h 1338263"/>
                <a:gd name="connsiteX0" fmla="*/ 2347912 w 2347912"/>
                <a:gd name="connsiteY0" fmla="*/ 857250 h 1338263"/>
                <a:gd name="connsiteX1" fmla="*/ 1497806 w 2347912"/>
                <a:gd name="connsiteY1" fmla="*/ 173832 h 1338263"/>
                <a:gd name="connsiteX2" fmla="*/ 1433513 w 2347912"/>
                <a:gd name="connsiteY2" fmla="*/ 135731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64519 w 2347912"/>
                <a:gd name="connsiteY9" fmla="*/ 573882 h 1338263"/>
                <a:gd name="connsiteX10" fmla="*/ 1983582 w 2347912"/>
                <a:gd name="connsiteY10" fmla="*/ 564357 h 1338263"/>
                <a:gd name="connsiteX0" fmla="*/ 2347912 w 2347912"/>
                <a:gd name="connsiteY0" fmla="*/ 857250 h 1338263"/>
                <a:gd name="connsiteX1" fmla="*/ 1497806 w 2347912"/>
                <a:gd name="connsiteY1" fmla="*/ 173832 h 1338263"/>
                <a:gd name="connsiteX2" fmla="*/ 1433513 w 2347912"/>
                <a:gd name="connsiteY2" fmla="*/ 135731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64519 w 2347912"/>
                <a:gd name="connsiteY9" fmla="*/ 573882 h 1338263"/>
                <a:gd name="connsiteX10" fmla="*/ 1983582 w 2347912"/>
                <a:gd name="connsiteY10" fmla="*/ 564357 h 1338263"/>
                <a:gd name="connsiteX0" fmla="*/ 2347912 w 2347912"/>
                <a:gd name="connsiteY0" fmla="*/ 857250 h 1338263"/>
                <a:gd name="connsiteX1" fmla="*/ 1497806 w 2347912"/>
                <a:gd name="connsiteY1" fmla="*/ 173832 h 1338263"/>
                <a:gd name="connsiteX2" fmla="*/ 1433513 w 2347912"/>
                <a:gd name="connsiteY2" fmla="*/ 135731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64519 w 2347912"/>
                <a:gd name="connsiteY9" fmla="*/ 573882 h 1338263"/>
                <a:gd name="connsiteX10" fmla="*/ 1983582 w 2347912"/>
                <a:gd name="connsiteY10" fmla="*/ 564357 h 1338263"/>
                <a:gd name="connsiteX0" fmla="*/ 2347912 w 2347912"/>
                <a:gd name="connsiteY0" fmla="*/ 857250 h 1338263"/>
                <a:gd name="connsiteX1" fmla="*/ 1497806 w 2347912"/>
                <a:gd name="connsiteY1" fmla="*/ 173832 h 1338263"/>
                <a:gd name="connsiteX2" fmla="*/ 1435894 w 2347912"/>
                <a:gd name="connsiteY2" fmla="*/ 142875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64519 w 2347912"/>
                <a:gd name="connsiteY9" fmla="*/ 573882 h 1338263"/>
                <a:gd name="connsiteX10" fmla="*/ 1983582 w 2347912"/>
                <a:gd name="connsiteY10" fmla="*/ 564357 h 1338263"/>
                <a:gd name="connsiteX0" fmla="*/ 2347912 w 2347912"/>
                <a:gd name="connsiteY0" fmla="*/ 857250 h 1338263"/>
                <a:gd name="connsiteX1" fmla="*/ 1497806 w 2347912"/>
                <a:gd name="connsiteY1" fmla="*/ 173832 h 1338263"/>
                <a:gd name="connsiteX2" fmla="*/ 1407319 w 2347912"/>
                <a:gd name="connsiteY2" fmla="*/ 147638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64519 w 2347912"/>
                <a:gd name="connsiteY9" fmla="*/ 573882 h 1338263"/>
                <a:gd name="connsiteX10" fmla="*/ 1983582 w 2347912"/>
                <a:gd name="connsiteY10" fmla="*/ 564357 h 1338263"/>
                <a:gd name="connsiteX0" fmla="*/ 2347912 w 2347912"/>
                <a:gd name="connsiteY0" fmla="*/ 857250 h 1338263"/>
                <a:gd name="connsiteX1" fmla="*/ 1497806 w 2347912"/>
                <a:gd name="connsiteY1" fmla="*/ 173832 h 1338263"/>
                <a:gd name="connsiteX2" fmla="*/ 1404938 w 2347912"/>
                <a:gd name="connsiteY2" fmla="*/ 135731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64519 w 2347912"/>
                <a:gd name="connsiteY9" fmla="*/ 573882 h 1338263"/>
                <a:gd name="connsiteX10" fmla="*/ 1983582 w 2347912"/>
                <a:gd name="connsiteY10" fmla="*/ 564357 h 1338263"/>
                <a:gd name="connsiteX0" fmla="*/ 2347912 w 2347912"/>
                <a:gd name="connsiteY0" fmla="*/ 857250 h 1338263"/>
                <a:gd name="connsiteX1" fmla="*/ 1497806 w 2347912"/>
                <a:gd name="connsiteY1" fmla="*/ 173832 h 1338263"/>
                <a:gd name="connsiteX2" fmla="*/ 1404938 w 2347912"/>
                <a:gd name="connsiteY2" fmla="*/ 135731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64519 w 2347912"/>
                <a:gd name="connsiteY9" fmla="*/ 573882 h 1338263"/>
                <a:gd name="connsiteX10" fmla="*/ 1983582 w 2347912"/>
                <a:gd name="connsiteY10" fmla="*/ 564357 h 1338263"/>
                <a:gd name="connsiteX0" fmla="*/ 2347912 w 2347912"/>
                <a:gd name="connsiteY0" fmla="*/ 857250 h 1338263"/>
                <a:gd name="connsiteX1" fmla="*/ 1497806 w 2347912"/>
                <a:gd name="connsiteY1" fmla="*/ 173832 h 1338263"/>
                <a:gd name="connsiteX2" fmla="*/ 1404938 w 2347912"/>
                <a:gd name="connsiteY2" fmla="*/ 135731 h 1338263"/>
                <a:gd name="connsiteX3" fmla="*/ 652462 w 2347912"/>
                <a:gd name="connsiteY3" fmla="*/ 0 h 1338263"/>
                <a:gd name="connsiteX4" fmla="*/ 519112 w 2347912"/>
                <a:gd name="connsiteY4" fmla="*/ 57150 h 1338263"/>
                <a:gd name="connsiteX5" fmla="*/ 0 w 2347912"/>
                <a:gd name="connsiteY5" fmla="*/ 862013 h 1338263"/>
                <a:gd name="connsiteX6" fmla="*/ 85725 w 2347912"/>
                <a:gd name="connsiteY6" fmla="*/ 1057275 h 1338263"/>
                <a:gd name="connsiteX7" fmla="*/ 1119187 w 2347912"/>
                <a:gd name="connsiteY7" fmla="*/ 1338263 h 1338263"/>
                <a:gd name="connsiteX8" fmla="*/ 1285875 w 2347912"/>
                <a:gd name="connsiteY8" fmla="*/ 1304925 h 1338263"/>
                <a:gd name="connsiteX9" fmla="*/ 1864519 w 2347912"/>
                <a:gd name="connsiteY9" fmla="*/ 573882 h 1338263"/>
                <a:gd name="connsiteX10" fmla="*/ 1983582 w 2347912"/>
                <a:gd name="connsiteY10" fmla="*/ 564357 h 1338263"/>
                <a:gd name="connsiteX0" fmla="*/ 2347912 w 2347912"/>
                <a:gd name="connsiteY0" fmla="*/ 857616 h 1338629"/>
                <a:gd name="connsiteX1" fmla="*/ 1497806 w 2347912"/>
                <a:gd name="connsiteY1" fmla="*/ 174198 h 1338629"/>
                <a:gd name="connsiteX2" fmla="*/ 1404938 w 2347912"/>
                <a:gd name="connsiteY2" fmla="*/ 136097 h 1338629"/>
                <a:gd name="connsiteX3" fmla="*/ 652462 w 2347912"/>
                <a:gd name="connsiteY3" fmla="*/ 366 h 1338629"/>
                <a:gd name="connsiteX4" fmla="*/ 519112 w 2347912"/>
                <a:gd name="connsiteY4" fmla="*/ 57516 h 1338629"/>
                <a:gd name="connsiteX5" fmla="*/ 0 w 2347912"/>
                <a:gd name="connsiteY5" fmla="*/ 862379 h 1338629"/>
                <a:gd name="connsiteX6" fmla="*/ 85725 w 2347912"/>
                <a:gd name="connsiteY6" fmla="*/ 1057641 h 1338629"/>
                <a:gd name="connsiteX7" fmla="*/ 1119187 w 2347912"/>
                <a:gd name="connsiteY7" fmla="*/ 1338629 h 1338629"/>
                <a:gd name="connsiteX8" fmla="*/ 1285875 w 2347912"/>
                <a:gd name="connsiteY8" fmla="*/ 1305291 h 1338629"/>
                <a:gd name="connsiteX9" fmla="*/ 1864519 w 2347912"/>
                <a:gd name="connsiteY9" fmla="*/ 574248 h 1338629"/>
                <a:gd name="connsiteX10" fmla="*/ 1983582 w 2347912"/>
                <a:gd name="connsiteY10" fmla="*/ 564723 h 1338629"/>
                <a:gd name="connsiteX0" fmla="*/ 2347912 w 2347912"/>
                <a:gd name="connsiteY0" fmla="*/ 858116 h 1339129"/>
                <a:gd name="connsiteX1" fmla="*/ 1497806 w 2347912"/>
                <a:gd name="connsiteY1" fmla="*/ 174698 h 1339129"/>
                <a:gd name="connsiteX2" fmla="*/ 1404938 w 2347912"/>
                <a:gd name="connsiteY2" fmla="*/ 136597 h 1339129"/>
                <a:gd name="connsiteX3" fmla="*/ 652462 w 2347912"/>
                <a:gd name="connsiteY3" fmla="*/ 866 h 1339129"/>
                <a:gd name="connsiteX4" fmla="*/ 519112 w 2347912"/>
                <a:gd name="connsiteY4" fmla="*/ 58016 h 1339129"/>
                <a:gd name="connsiteX5" fmla="*/ 0 w 2347912"/>
                <a:gd name="connsiteY5" fmla="*/ 862879 h 1339129"/>
                <a:gd name="connsiteX6" fmla="*/ 85725 w 2347912"/>
                <a:gd name="connsiteY6" fmla="*/ 1058141 h 1339129"/>
                <a:gd name="connsiteX7" fmla="*/ 1119187 w 2347912"/>
                <a:gd name="connsiteY7" fmla="*/ 1339129 h 1339129"/>
                <a:gd name="connsiteX8" fmla="*/ 1285875 w 2347912"/>
                <a:gd name="connsiteY8" fmla="*/ 1305791 h 1339129"/>
                <a:gd name="connsiteX9" fmla="*/ 1864519 w 2347912"/>
                <a:gd name="connsiteY9" fmla="*/ 574748 h 1339129"/>
                <a:gd name="connsiteX10" fmla="*/ 1983582 w 2347912"/>
                <a:gd name="connsiteY10" fmla="*/ 565223 h 1339129"/>
                <a:gd name="connsiteX0" fmla="*/ 2361903 w 2361903"/>
                <a:gd name="connsiteY0" fmla="*/ 858116 h 1339129"/>
                <a:gd name="connsiteX1" fmla="*/ 1511797 w 2361903"/>
                <a:gd name="connsiteY1" fmla="*/ 174698 h 1339129"/>
                <a:gd name="connsiteX2" fmla="*/ 1418929 w 2361903"/>
                <a:gd name="connsiteY2" fmla="*/ 136597 h 1339129"/>
                <a:gd name="connsiteX3" fmla="*/ 666453 w 2361903"/>
                <a:gd name="connsiteY3" fmla="*/ 866 h 1339129"/>
                <a:gd name="connsiteX4" fmla="*/ 533103 w 2361903"/>
                <a:gd name="connsiteY4" fmla="*/ 58016 h 1339129"/>
                <a:gd name="connsiteX5" fmla="*/ 13991 w 2361903"/>
                <a:gd name="connsiteY5" fmla="*/ 862879 h 1339129"/>
                <a:gd name="connsiteX6" fmla="*/ 99716 w 2361903"/>
                <a:gd name="connsiteY6" fmla="*/ 1058141 h 1339129"/>
                <a:gd name="connsiteX7" fmla="*/ 1133178 w 2361903"/>
                <a:gd name="connsiteY7" fmla="*/ 1339129 h 1339129"/>
                <a:gd name="connsiteX8" fmla="*/ 1299866 w 2361903"/>
                <a:gd name="connsiteY8" fmla="*/ 1305791 h 1339129"/>
                <a:gd name="connsiteX9" fmla="*/ 1878510 w 2361903"/>
                <a:gd name="connsiteY9" fmla="*/ 574748 h 1339129"/>
                <a:gd name="connsiteX10" fmla="*/ 1997573 w 2361903"/>
                <a:gd name="connsiteY10" fmla="*/ 565223 h 1339129"/>
                <a:gd name="connsiteX0" fmla="*/ 2366012 w 2366012"/>
                <a:gd name="connsiteY0" fmla="*/ 858116 h 1339129"/>
                <a:gd name="connsiteX1" fmla="*/ 1515906 w 2366012"/>
                <a:gd name="connsiteY1" fmla="*/ 174698 h 1339129"/>
                <a:gd name="connsiteX2" fmla="*/ 1423038 w 2366012"/>
                <a:gd name="connsiteY2" fmla="*/ 136597 h 1339129"/>
                <a:gd name="connsiteX3" fmla="*/ 670562 w 2366012"/>
                <a:gd name="connsiteY3" fmla="*/ 866 h 1339129"/>
                <a:gd name="connsiteX4" fmla="*/ 537212 w 2366012"/>
                <a:gd name="connsiteY4" fmla="*/ 58016 h 1339129"/>
                <a:gd name="connsiteX5" fmla="*/ 18100 w 2366012"/>
                <a:gd name="connsiteY5" fmla="*/ 862879 h 1339129"/>
                <a:gd name="connsiteX6" fmla="*/ 103825 w 2366012"/>
                <a:gd name="connsiteY6" fmla="*/ 1058141 h 1339129"/>
                <a:gd name="connsiteX7" fmla="*/ 1137287 w 2366012"/>
                <a:gd name="connsiteY7" fmla="*/ 1339129 h 1339129"/>
                <a:gd name="connsiteX8" fmla="*/ 1303975 w 2366012"/>
                <a:gd name="connsiteY8" fmla="*/ 1305791 h 1339129"/>
                <a:gd name="connsiteX9" fmla="*/ 1882619 w 2366012"/>
                <a:gd name="connsiteY9" fmla="*/ 574748 h 1339129"/>
                <a:gd name="connsiteX10" fmla="*/ 2001682 w 2366012"/>
                <a:gd name="connsiteY10" fmla="*/ 565223 h 1339129"/>
                <a:gd name="connsiteX0" fmla="*/ 2366012 w 2366012"/>
                <a:gd name="connsiteY0" fmla="*/ 858116 h 1346178"/>
                <a:gd name="connsiteX1" fmla="*/ 1515906 w 2366012"/>
                <a:gd name="connsiteY1" fmla="*/ 174698 h 1346178"/>
                <a:gd name="connsiteX2" fmla="*/ 1423038 w 2366012"/>
                <a:gd name="connsiteY2" fmla="*/ 136597 h 1346178"/>
                <a:gd name="connsiteX3" fmla="*/ 670562 w 2366012"/>
                <a:gd name="connsiteY3" fmla="*/ 866 h 1346178"/>
                <a:gd name="connsiteX4" fmla="*/ 537212 w 2366012"/>
                <a:gd name="connsiteY4" fmla="*/ 58016 h 1346178"/>
                <a:gd name="connsiteX5" fmla="*/ 18100 w 2366012"/>
                <a:gd name="connsiteY5" fmla="*/ 862879 h 1346178"/>
                <a:gd name="connsiteX6" fmla="*/ 103825 w 2366012"/>
                <a:gd name="connsiteY6" fmla="*/ 1058141 h 1346178"/>
                <a:gd name="connsiteX7" fmla="*/ 1137287 w 2366012"/>
                <a:gd name="connsiteY7" fmla="*/ 1339129 h 1346178"/>
                <a:gd name="connsiteX8" fmla="*/ 1303975 w 2366012"/>
                <a:gd name="connsiteY8" fmla="*/ 1305791 h 1346178"/>
                <a:gd name="connsiteX9" fmla="*/ 1882619 w 2366012"/>
                <a:gd name="connsiteY9" fmla="*/ 574748 h 1346178"/>
                <a:gd name="connsiteX10" fmla="*/ 2001682 w 2366012"/>
                <a:gd name="connsiteY10" fmla="*/ 565223 h 1346178"/>
                <a:gd name="connsiteX0" fmla="*/ 2366012 w 2366012"/>
                <a:gd name="connsiteY0" fmla="*/ 858116 h 1353005"/>
                <a:gd name="connsiteX1" fmla="*/ 1515906 w 2366012"/>
                <a:gd name="connsiteY1" fmla="*/ 174698 h 1353005"/>
                <a:gd name="connsiteX2" fmla="*/ 1423038 w 2366012"/>
                <a:gd name="connsiteY2" fmla="*/ 136597 h 1353005"/>
                <a:gd name="connsiteX3" fmla="*/ 670562 w 2366012"/>
                <a:gd name="connsiteY3" fmla="*/ 866 h 1353005"/>
                <a:gd name="connsiteX4" fmla="*/ 537212 w 2366012"/>
                <a:gd name="connsiteY4" fmla="*/ 58016 h 1353005"/>
                <a:gd name="connsiteX5" fmla="*/ 18100 w 2366012"/>
                <a:gd name="connsiteY5" fmla="*/ 862879 h 1353005"/>
                <a:gd name="connsiteX6" fmla="*/ 103825 w 2366012"/>
                <a:gd name="connsiteY6" fmla="*/ 1058141 h 1353005"/>
                <a:gd name="connsiteX7" fmla="*/ 1137287 w 2366012"/>
                <a:gd name="connsiteY7" fmla="*/ 1339129 h 1353005"/>
                <a:gd name="connsiteX8" fmla="*/ 1303975 w 2366012"/>
                <a:gd name="connsiteY8" fmla="*/ 1305791 h 1353005"/>
                <a:gd name="connsiteX9" fmla="*/ 1882619 w 2366012"/>
                <a:gd name="connsiteY9" fmla="*/ 574748 h 1353005"/>
                <a:gd name="connsiteX10" fmla="*/ 2001682 w 2366012"/>
                <a:gd name="connsiteY10" fmla="*/ 565223 h 1353005"/>
                <a:gd name="connsiteX0" fmla="*/ 2366012 w 2366012"/>
                <a:gd name="connsiteY0" fmla="*/ 858116 h 1351653"/>
                <a:gd name="connsiteX1" fmla="*/ 1515906 w 2366012"/>
                <a:gd name="connsiteY1" fmla="*/ 174698 h 1351653"/>
                <a:gd name="connsiteX2" fmla="*/ 1423038 w 2366012"/>
                <a:gd name="connsiteY2" fmla="*/ 136597 h 1351653"/>
                <a:gd name="connsiteX3" fmla="*/ 670562 w 2366012"/>
                <a:gd name="connsiteY3" fmla="*/ 866 h 1351653"/>
                <a:gd name="connsiteX4" fmla="*/ 537212 w 2366012"/>
                <a:gd name="connsiteY4" fmla="*/ 58016 h 1351653"/>
                <a:gd name="connsiteX5" fmla="*/ 18100 w 2366012"/>
                <a:gd name="connsiteY5" fmla="*/ 862879 h 1351653"/>
                <a:gd name="connsiteX6" fmla="*/ 103825 w 2366012"/>
                <a:gd name="connsiteY6" fmla="*/ 1058141 h 1351653"/>
                <a:gd name="connsiteX7" fmla="*/ 1137287 w 2366012"/>
                <a:gd name="connsiteY7" fmla="*/ 1339129 h 1351653"/>
                <a:gd name="connsiteX8" fmla="*/ 1303975 w 2366012"/>
                <a:gd name="connsiteY8" fmla="*/ 1301029 h 1351653"/>
                <a:gd name="connsiteX9" fmla="*/ 1882619 w 2366012"/>
                <a:gd name="connsiteY9" fmla="*/ 574748 h 1351653"/>
                <a:gd name="connsiteX10" fmla="*/ 2001682 w 2366012"/>
                <a:gd name="connsiteY10" fmla="*/ 565223 h 1351653"/>
                <a:gd name="connsiteX0" fmla="*/ 2332674 w 2332674"/>
                <a:gd name="connsiteY0" fmla="*/ 858116 h 1351653"/>
                <a:gd name="connsiteX1" fmla="*/ 1515906 w 2332674"/>
                <a:gd name="connsiteY1" fmla="*/ 174698 h 1351653"/>
                <a:gd name="connsiteX2" fmla="*/ 1423038 w 2332674"/>
                <a:gd name="connsiteY2" fmla="*/ 136597 h 1351653"/>
                <a:gd name="connsiteX3" fmla="*/ 670562 w 2332674"/>
                <a:gd name="connsiteY3" fmla="*/ 866 h 1351653"/>
                <a:gd name="connsiteX4" fmla="*/ 537212 w 2332674"/>
                <a:gd name="connsiteY4" fmla="*/ 58016 h 1351653"/>
                <a:gd name="connsiteX5" fmla="*/ 18100 w 2332674"/>
                <a:gd name="connsiteY5" fmla="*/ 862879 h 1351653"/>
                <a:gd name="connsiteX6" fmla="*/ 103825 w 2332674"/>
                <a:gd name="connsiteY6" fmla="*/ 1058141 h 1351653"/>
                <a:gd name="connsiteX7" fmla="*/ 1137287 w 2332674"/>
                <a:gd name="connsiteY7" fmla="*/ 1339129 h 1351653"/>
                <a:gd name="connsiteX8" fmla="*/ 1303975 w 2332674"/>
                <a:gd name="connsiteY8" fmla="*/ 1301029 h 1351653"/>
                <a:gd name="connsiteX9" fmla="*/ 1882619 w 2332674"/>
                <a:gd name="connsiteY9" fmla="*/ 574748 h 1351653"/>
                <a:gd name="connsiteX10" fmla="*/ 2001682 w 2332674"/>
                <a:gd name="connsiteY10" fmla="*/ 565223 h 1351653"/>
                <a:gd name="connsiteX0" fmla="*/ 2332674 w 2332674"/>
                <a:gd name="connsiteY0" fmla="*/ 858116 h 1351653"/>
                <a:gd name="connsiteX1" fmla="*/ 1515906 w 2332674"/>
                <a:gd name="connsiteY1" fmla="*/ 174698 h 1351653"/>
                <a:gd name="connsiteX2" fmla="*/ 1423038 w 2332674"/>
                <a:gd name="connsiteY2" fmla="*/ 136597 h 1351653"/>
                <a:gd name="connsiteX3" fmla="*/ 670562 w 2332674"/>
                <a:gd name="connsiteY3" fmla="*/ 866 h 1351653"/>
                <a:gd name="connsiteX4" fmla="*/ 537212 w 2332674"/>
                <a:gd name="connsiteY4" fmla="*/ 58016 h 1351653"/>
                <a:gd name="connsiteX5" fmla="*/ 18100 w 2332674"/>
                <a:gd name="connsiteY5" fmla="*/ 862879 h 1351653"/>
                <a:gd name="connsiteX6" fmla="*/ 103825 w 2332674"/>
                <a:gd name="connsiteY6" fmla="*/ 1058141 h 1351653"/>
                <a:gd name="connsiteX7" fmla="*/ 1137287 w 2332674"/>
                <a:gd name="connsiteY7" fmla="*/ 1339129 h 1351653"/>
                <a:gd name="connsiteX8" fmla="*/ 1303975 w 2332674"/>
                <a:gd name="connsiteY8" fmla="*/ 1301029 h 1351653"/>
                <a:gd name="connsiteX9" fmla="*/ 1882619 w 2332674"/>
                <a:gd name="connsiteY9" fmla="*/ 574748 h 1351653"/>
                <a:gd name="connsiteX10" fmla="*/ 1992157 w 2332674"/>
                <a:gd name="connsiteY10" fmla="*/ 577129 h 1351653"/>
                <a:gd name="connsiteX0" fmla="*/ 2332674 w 2332674"/>
                <a:gd name="connsiteY0" fmla="*/ 858116 h 1351653"/>
                <a:gd name="connsiteX1" fmla="*/ 1515906 w 2332674"/>
                <a:gd name="connsiteY1" fmla="*/ 174698 h 1351653"/>
                <a:gd name="connsiteX2" fmla="*/ 1423038 w 2332674"/>
                <a:gd name="connsiteY2" fmla="*/ 136597 h 1351653"/>
                <a:gd name="connsiteX3" fmla="*/ 670562 w 2332674"/>
                <a:gd name="connsiteY3" fmla="*/ 866 h 1351653"/>
                <a:gd name="connsiteX4" fmla="*/ 537212 w 2332674"/>
                <a:gd name="connsiteY4" fmla="*/ 58016 h 1351653"/>
                <a:gd name="connsiteX5" fmla="*/ 18100 w 2332674"/>
                <a:gd name="connsiteY5" fmla="*/ 862879 h 1351653"/>
                <a:gd name="connsiteX6" fmla="*/ 103825 w 2332674"/>
                <a:gd name="connsiteY6" fmla="*/ 1058141 h 1351653"/>
                <a:gd name="connsiteX7" fmla="*/ 1137287 w 2332674"/>
                <a:gd name="connsiteY7" fmla="*/ 1339129 h 1351653"/>
                <a:gd name="connsiteX8" fmla="*/ 1303975 w 2332674"/>
                <a:gd name="connsiteY8" fmla="*/ 1301029 h 1351653"/>
                <a:gd name="connsiteX9" fmla="*/ 1882619 w 2332674"/>
                <a:gd name="connsiteY9" fmla="*/ 574748 h 1351653"/>
                <a:gd name="connsiteX10" fmla="*/ 1992157 w 2332674"/>
                <a:gd name="connsiteY10" fmla="*/ 577129 h 1351653"/>
                <a:gd name="connsiteX0" fmla="*/ 2332674 w 2332674"/>
                <a:gd name="connsiteY0" fmla="*/ 858116 h 1351653"/>
                <a:gd name="connsiteX1" fmla="*/ 1515906 w 2332674"/>
                <a:gd name="connsiteY1" fmla="*/ 174698 h 1351653"/>
                <a:gd name="connsiteX2" fmla="*/ 1423038 w 2332674"/>
                <a:gd name="connsiteY2" fmla="*/ 136597 h 1351653"/>
                <a:gd name="connsiteX3" fmla="*/ 670562 w 2332674"/>
                <a:gd name="connsiteY3" fmla="*/ 866 h 1351653"/>
                <a:gd name="connsiteX4" fmla="*/ 537212 w 2332674"/>
                <a:gd name="connsiteY4" fmla="*/ 58016 h 1351653"/>
                <a:gd name="connsiteX5" fmla="*/ 18100 w 2332674"/>
                <a:gd name="connsiteY5" fmla="*/ 862879 h 1351653"/>
                <a:gd name="connsiteX6" fmla="*/ 103825 w 2332674"/>
                <a:gd name="connsiteY6" fmla="*/ 1058141 h 1351653"/>
                <a:gd name="connsiteX7" fmla="*/ 1137287 w 2332674"/>
                <a:gd name="connsiteY7" fmla="*/ 1339129 h 1351653"/>
                <a:gd name="connsiteX8" fmla="*/ 1303975 w 2332674"/>
                <a:gd name="connsiteY8" fmla="*/ 1301029 h 1351653"/>
                <a:gd name="connsiteX9" fmla="*/ 1882619 w 2332674"/>
                <a:gd name="connsiteY9" fmla="*/ 579510 h 1351653"/>
                <a:gd name="connsiteX10" fmla="*/ 1992157 w 2332674"/>
                <a:gd name="connsiteY10" fmla="*/ 577129 h 1351653"/>
                <a:gd name="connsiteX0" fmla="*/ 2332674 w 2332674"/>
                <a:gd name="connsiteY0" fmla="*/ 858116 h 1349960"/>
                <a:gd name="connsiteX1" fmla="*/ 1515906 w 2332674"/>
                <a:gd name="connsiteY1" fmla="*/ 174698 h 1349960"/>
                <a:gd name="connsiteX2" fmla="*/ 1423038 w 2332674"/>
                <a:gd name="connsiteY2" fmla="*/ 136597 h 1349960"/>
                <a:gd name="connsiteX3" fmla="*/ 670562 w 2332674"/>
                <a:gd name="connsiteY3" fmla="*/ 866 h 1349960"/>
                <a:gd name="connsiteX4" fmla="*/ 537212 w 2332674"/>
                <a:gd name="connsiteY4" fmla="*/ 58016 h 1349960"/>
                <a:gd name="connsiteX5" fmla="*/ 18100 w 2332674"/>
                <a:gd name="connsiteY5" fmla="*/ 862879 h 1349960"/>
                <a:gd name="connsiteX6" fmla="*/ 103825 w 2332674"/>
                <a:gd name="connsiteY6" fmla="*/ 1058141 h 1349960"/>
                <a:gd name="connsiteX7" fmla="*/ 1137287 w 2332674"/>
                <a:gd name="connsiteY7" fmla="*/ 1339129 h 1349960"/>
                <a:gd name="connsiteX8" fmla="*/ 1303975 w 2332674"/>
                <a:gd name="connsiteY8" fmla="*/ 1293885 h 1349960"/>
                <a:gd name="connsiteX9" fmla="*/ 1882619 w 2332674"/>
                <a:gd name="connsiteY9" fmla="*/ 579510 h 1349960"/>
                <a:gd name="connsiteX10" fmla="*/ 1992157 w 2332674"/>
                <a:gd name="connsiteY10" fmla="*/ 577129 h 134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2674" h="1349960">
                  <a:moveTo>
                    <a:pt x="2332674" y="858116"/>
                  </a:moveTo>
                  <a:lnTo>
                    <a:pt x="1515906" y="174698"/>
                  </a:lnTo>
                  <a:cubicBezTo>
                    <a:pt x="1496857" y="149298"/>
                    <a:pt x="1461139" y="140566"/>
                    <a:pt x="1423038" y="136597"/>
                  </a:cubicBezTo>
                  <a:cubicBezTo>
                    <a:pt x="1173800" y="96909"/>
                    <a:pt x="929325" y="50079"/>
                    <a:pt x="670562" y="866"/>
                  </a:cubicBezTo>
                  <a:cubicBezTo>
                    <a:pt x="616587" y="-3897"/>
                    <a:pt x="574518" y="10391"/>
                    <a:pt x="537212" y="58016"/>
                  </a:cubicBezTo>
                  <a:lnTo>
                    <a:pt x="18100" y="862879"/>
                  </a:lnTo>
                  <a:cubicBezTo>
                    <a:pt x="-34287" y="970828"/>
                    <a:pt x="37150" y="1021629"/>
                    <a:pt x="103825" y="1058141"/>
                  </a:cubicBezTo>
                  <a:lnTo>
                    <a:pt x="1137287" y="1339129"/>
                  </a:lnTo>
                  <a:cubicBezTo>
                    <a:pt x="1209519" y="1363735"/>
                    <a:pt x="1253175" y="1345479"/>
                    <a:pt x="1303975" y="1293885"/>
                  </a:cubicBezTo>
                  <a:lnTo>
                    <a:pt x="1882619" y="579510"/>
                  </a:lnTo>
                  <a:cubicBezTo>
                    <a:pt x="1921513" y="554111"/>
                    <a:pt x="1950882" y="550143"/>
                    <a:pt x="1992157" y="577129"/>
                  </a:cubicBezTo>
                </a:path>
              </a:pathLst>
            </a:custGeom>
            <a:noFill/>
            <a:ln w="34925" cmpd="dbl">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sp>
        <p:nvSpPr>
          <p:cNvPr id="75" name="正方形/長方形 74">
            <a:extLst>
              <a:ext uri="{FF2B5EF4-FFF2-40B4-BE49-F238E27FC236}">
                <a16:creationId xmlns:a16="http://schemas.microsoft.com/office/drawing/2014/main" id="{13E4F67F-9DFE-2103-AA1E-FB41EFDD92D9}"/>
              </a:ext>
            </a:extLst>
          </p:cNvPr>
          <p:cNvSpPr/>
          <p:nvPr/>
        </p:nvSpPr>
        <p:spPr bwMode="white">
          <a:xfrm>
            <a:off x="14833649" y="3554778"/>
            <a:ext cx="29913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76" name="フリーフォーム: 図形 75">
            <a:extLst>
              <a:ext uri="{FF2B5EF4-FFF2-40B4-BE49-F238E27FC236}">
                <a16:creationId xmlns:a16="http://schemas.microsoft.com/office/drawing/2014/main" id="{10B8CCAF-3794-FC0C-5676-CDA08458E2A3}"/>
              </a:ext>
            </a:extLst>
          </p:cNvPr>
          <p:cNvSpPr/>
          <p:nvPr/>
        </p:nvSpPr>
        <p:spPr>
          <a:xfrm>
            <a:off x="13983227" y="1044373"/>
            <a:ext cx="2362200" cy="1113692"/>
          </a:xfrm>
          <a:custGeom>
            <a:avLst/>
            <a:gdLst>
              <a:gd name="connsiteX0" fmla="*/ 1984375 w 2559050"/>
              <a:gd name="connsiteY0" fmla="*/ 0 h 1206500"/>
              <a:gd name="connsiteX1" fmla="*/ 2136775 w 2559050"/>
              <a:gd name="connsiteY1" fmla="*/ 346075 h 1206500"/>
              <a:gd name="connsiteX2" fmla="*/ 2301875 w 2559050"/>
              <a:gd name="connsiteY2" fmla="*/ 257175 h 1206500"/>
              <a:gd name="connsiteX3" fmla="*/ 2559050 w 2559050"/>
              <a:gd name="connsiteY3" fmla="*/ 428625 h 1206500"/>
              <a:gd name="connsiteX4" fmla="*/ 2447925 w 2559050"/>
              <a:gd name="connsiteY4" fmla="*/ 514350 h 1206500"/>
              <a:gd name="connsiteX5" fmla="*/ 2378075 w 2559050"/>
              <a:gd name="connsiteY5" fmla="*/ 584200 h 1206500"/>
              <a:gd name="connsiteX6" fmla="*/ 2330450 w 2559050"/>
              <a:gd name="connsiteY6" fmla="*/ 679450 h 1206500"/>
              <a:gd name="connsiteX7" fmla="*/ 1946275 w 2559050"/>
              <a:gd name="connsiteY7" fmla="*/ 514350 h 1206500"/>
              <a:gd name="connsiteX8" fmla="*/ 1743075 w 2559050"/>
              <a:gd name="connsiteY8" fmla="*/ 596900 h 1206500"/>
              <a:gd name="connsiteX9" fmla="*/ 1720850 w 2559050"/>
              <a:gd name="connsiteY9" fmla="*/ 717550 h 1206500"/>
              <a:gd name="connsiteX10" fmla="*/ 1647825 w 2559050"/>
              <a:gd name="connsiteY10" fmla="*/ 714375 h 1206500"/>
              <a:gd name="connsiteX11" fmla="*/ 1555750 w 2559050"/>
              <a:gd name="connsiteY11" fmla="*/ 638175 h 1206500"/>
              <a:gd name="connsiteX12" fmla="*/ 1393825 w 2559050"/>
              <a:gd name="connsiteY12" fmla="*/ 650875 h 1206500"/>
              <a:gd name="connsiteX13" fmla="*/ 1143000 w 2559050"/>
              <a:gd name="connsiteY13" fmla="*/ 739775 h 1206500"/>
              <a:gd name="connsiteX14" fmla="*/ 1063625 w 2559050"/>
              <a:gd name="connsiteY14" fmla="*/ 793750 h 1206500"/>
              <a:gd name="connsiteX15" fmla="*/ 977900 w 2559050"/>
              <a:gd name="connsiteY15" fmla="*/ 920750 h 1206500"/>
              <a:gd name="connsiteX16" fmla="*/ 987425 w 2559050"/>
              <a:gd name="connsiteY16" fmla="*/ 1123950 h 1206500"/>
              <a:gd name="connsiteX17" fmla="*/ 60325 w 2559050"/>
              <a:gd name="connsiteY17" fmla="*/ 1206500 h 1206500"/>
              <a:gd name="connsiteX18" fmla="*/ 0 w 2559050"/>
              <a:gd name="connsiteY18" fmla="*/ 1041400 h 1206500"/>
              <a:gd name="connsiteX19" fmla="*/ 1050925 w 2559050"/>
              <a:gd name="connsiteY19" fmla="*/ 590550 h 1206500"/>
              <a:gd name="connsiteX20" fmla="*/ 1069975 w 2559050"/>
              <a:gd name="connsiteY20" fmla="*/ 527050 h 1206500"/>
              <a:gd name="connsiteX21" fmla="*/ 1279525 w 2559050"/>
              <a:gd name="connsiteY21" fmla="*/ 454025 h 1206500"/>
              <a:gd name="connsiteX22" fmla="*/ 1317625 w 2559050"/>
              <a:gd name="connsiteY22" fmla="*/ 396875 h 1206500"/>
              <a:gd name="connsiteX23" fmla="*/ 1517650 w 2559050"/>
              <a:gd name="connsiteY23" fmla="*/ 323850 h 1206500"/>
              <a:gd name="connsiteX24" fmla="*/ 1647825 w 2559050"/>
              <a:gd name="connsiteY24" fmla="*/ 177800 h 1206500"/>
              <a:gd name="connsiteX25" fmla="*/ 1984375 w 2559050"/>
              <a:gd name="connsiteY25" fmla="*/ 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59050" h="1206500">
                <a:moveTo>
                  <a:pt x="1984375" y="0"/>
                </a:moveTo>
                <a:lnTo>
                  <a:pt x="2136775" y="346075"/>
                </a:lnTo>
                <a:lnTo>
                  <a:pt x="2301875" y="257175"/>
                </a:lnTo>
                <a:lnTo>
                  <a:pt x="2559050" y="428625"/>
                </a:lnTo>
                <a:lnTo>
                  <a:pt x="2447925" y="514350"/>
                </a:lnTo>
                <a:lnTo>
                  <a:pt x="2378075" y="584200"/>
                </a:lnTo>
                <a:lnTo>
                  <a:pt x="2330450" y="679450"/>
                </a:lnTo>
                <a:lnTo>
                  <a:pt x="1946275" y="514350"/>
                </a:lnTo>
                <a:lnTo>
                  <a:pt x="1743075" y="596900"/>
                </a:lnTo>
                <a:lnTo>
                  <a:pt x="1720850" y="717550"/>
                </a:lnTo>
                <a:lnTo>
                  <a:pt x="1647825" y="714375"/>
                </a:lnTo>
                <a:lnTo>
                  <a:pt x="1555750" y="638175"/>
                </a:lnTo>
                <a:lnTo>
                  <a:pt x="1393825" y="650875"/>
                </a:lnTo>
                <a:lnTo>
                  <a:pt x="1143000" y="739775"/>
                </a:lnTo>
                <a:lnTo>
                  <a:pt x="1063625" y="793750"/>
                </a:lnTo>
                <a:lnTo>
                  <a:pt x="977900" y="920750"/>
                </a:lnTo>
                <a:lnTo>
                  <a:pt x="987425" y="1123950"/>
                </a:lnTo>
                <a:lnTo>
                  <a:pt x="60325" y="1206500"/>
                </a:lnTo>
                <a:lnTo>
                  <a:pt x="0" y="1041400"/>
                </a:lnTo>
                <a:lnTo>
                  <a:pt x="1050925" y="590550"/>
                </a:lnTo>
                <a:lnTo>
                  <a:pt x="1069975" y="527050"/>
                </a:lnTo>
                <a:lnTo>
                  <a:pt x="1279525" y="454025"/>
                </a:lnTo>
                <a:lnTo>
                  <a:pt x="1317625" y="396875"/>
                </a:lnTo>
                <a:lnTo>
                  <a:pt x="1517650" y="323850"/>
                </a:lnTo>
                <a:lnTo>
                  <a:pt x="1647825" y="177800"/>
                </a:lnTo>
                <a:lnTo>
                  <a:pt x="1984375" y="0"/>
                </a:lnTo>
                <a:close/>
              </a:path>
            </a:pathLst>
          </a:cu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77" name="テキスト ボックス 76">
            <a:extLst>
              <a:ext uri="{FF2B5EF4-FFF2-40B4-BE49-F238E27FC236}">
                <a16:creationId xmlns:a16="http://schemas.microsoft.com/office/drawing/2014/main" id="{EB79152A-5B27-7B20-927F-56120794FEB5}"/>
              </a:ext>
            </a:extLst>
          </p:cNvPr>
          <p:cNvSpPr txBox="1"/>
          <p:nvPr/>
        </p:nvSpPr>
        <p:spPr>
          <a:xfrm>
            <a:off x="12785340" y="4322431"/>
            <a:ext cx="1394992" cy="319639"/>
          </a:xfrm>
          <a:prstGeom prst="rect">
            <a:avLst/>
          </a:prstGeom>
          <a:noFill/>
          <a:ln>
            <a:noFill/>
          </a:ln>
        </p:spPr>
        <p:txBody>
          <a:bodyPr wrap="square" rtlCol="0">
            <a:spAutoFit/>
          </a:bodyPr>
          <a:lstStyle/>
          <a:p>
            <a:pPr algn="ctr"/>
            <a:r>
              <a:rPr kumimoji="1" lang="ja-JP" altLang="en-US" sz="1477" b="1" dirty="0">
                <a:latin typeface="Meiryo UI" panose="020B0604030504040204" pitchFamily="50" charset="-128"/>
                <a:ea typeface="Meiryo UI" panose="020B0604030504040204" pitchFamily="50" charset="-128"/>
              </a:rPr>
              <a:t>観光外周道路</a:t>
            </a:r>
            <a:endParaRPr kumimoji="1" lang="en-US" altLang="ja-JP" sz="1477" b="1" dirty="0">
              <a:solidFill>
                <a:srgbClr val="00B050"/>
              </a:solidFill>
              <a:latin typeface="Meiryo UI" panose="020B0604030504040204" pitchFamily="50" charset="-128"/>
              <a:ea typeface="Meiryo UI" panose="020B0604030504040204" pitchFamily="50" charset="-128"/>
            </a:endParaRPr>
          </a:p>
        </p:txBody>
      </p:sp>
      <p:sp>
        <p:nvSpPr>
          <p:cNvPr id="78" name="テキスト ボックス 77">
            <a:extLst>
              <a:ext uri="{FF2B5EF4-FFF2-40B4-BE49-F238E27FC236}">
                <a16:creationId xmlns:a16="http://schemas.microsoft.com/office/drawing/2014/main" id="{FA7FB018-8623-AB8A-9367-7E50577CFF4B}"/>
              </a:ext>
            </a:extLst>
          </p:cNvPr>
          <p:cNvSpPr txBox="1"/>
          <p:nvPr/>
        </p:nvSpPr>
        <p:spPr>
          <a:xfrm>
            <a:off x="14662307" y="5003530"/>
            <a:ext cx="2179853" cy="319639"/>
          </a:xfrm>
          <a:prstGeom prst="rect">
            <a:avLst/>
          </a:prstGeom>
          <a:noFill/>
          <a:ln>
            <a:noFill/>
          </a:ln>
        </p:spPr>
        <p:txBody>
          <a:bodyPr wrap="square" rtlCol="0">
            <a:spAutoFit/>
          </a:bodyPr>
          <a:lstStyle/>
          <a:p>
            <a:pPr algn="ctr"/>
            <a:r>
              <a:rPr kumimoji="1" lang="ja-JP" altLang="en-US" sz="1477" b="1" dirty="0">
                <a:latin typeface="Meiryo UI" panose="020B0604030504040204" pitchFamily="50" charset="-128"/>
                <a:ea typeface="Meiryo UI" panose="020B0604030504040204" pitchFamily="50" charset="-128"/>
              </a:rPr>
              <a:t>（仮称）夢洲北高架橋</a:t>
            </a:r>
            <a:endParaRPr kumimoji="1" lang="en-US" altLang="ja-JP" sz="1477" b="1" dirty="0">
              <a:solidFill>
                <a:srgbClr val="00B050"/>
              </a:solidFill>
              <a:latin typeface="Meiryo UI" panose="020B0604030504040204" pitchFamily="50" charset="-128"/>
              <a:ea typeface="Meiryo UI" panose="020B0604030504040204" pitchFamily="50" charset="-128"/>
            </a:endParaRPr>
          </a:p>
        </p:txBody>
      </p:sp>
      <p:sp>
        <p:nvSpPr>
          <p:cNvPr id="79" name="テキスト ボックス 78">
            <a:extLst>
              <a:ext uri="{FF2B5EF4-FFF2-40B4-BE49-F238E27FC236}">
                <a16:creationId xmlns:a16="http://schemas.microsoft.com/office/drawing/2014/main" id="{D1B5E18A-7589-049F-9545-9E3F88B89EB1}"/>
              </a:ext>
            </a:extLst>
          </p:cNvPr>
          <p:cNvSpPr txBox="1"/>
          <p:nvPr/>
        </p:nvSpPr>
        <p:spPr>
          <a:xfrm>
            <a:off x="15849713" y="3751399"/>
            <a:ext cx="1165438" cy="319639"/>
          </a:xfrm>
          <a:prstGeom prst="rect">
            <a:avLst/>
          </a:prstGeom>
          <a:noFill/>
          <a:ln>
            <a:noFill/>
          </a:ln>
        </p:spPr>
        <p:txBody>
          <a:bodyPr wrap="square" rtlCol="0">
            <a:spAutoFit/>
          </a:bodyPr>
          <a:lstStyle/>
          <a:p>
            <a:pPr algn="ctr"/>
            <a:r>
              <a:rPr kumimoji="1" lang="ja-JP" altLang="en-US" sz="1477" b="1" dirty="0">
                <a:latin typeface="Meiryo UI" panose="020B0604030504040204" pitchFamily="50" charset="-128"/>
                <a:ea typeface="Meiryo UI" panose="020B0604030504040204" pitchFamily="50" charset="-128"/>
              </a:rPr>
              <a:t>夢舞大橋</a:t>
            </a:r>
            <a:endParaRPr kumimoji="1" lang="en-US" altLang="ja-JP" sz="1477" b="1" dirty="0">
              <a:solidFill>
                <a:srgbClr val="00B050"/>
              </a:solidFill>
              <a:latin typeface="Meiryo UI" panose="020B0604030504040204" pitchFamily="50" charset="-128"/>
              <a:ea typeface="Meiryo UI" panose="020B0604030504040204" pitchFamily="50" charset="-128"/>
            </a:endParaRPr>
          </a:p>
        </p:txBody>
      </p:sp>
      <p:sp>
        <p:nvSpPr>
          <p:cNvPr id="80" name="テキスト ボックス 79">
            <a:extLst>
              <a:ext uri="{FF2B5EF4-FFF2-40B4-BE49-F238E27FC236}">
                <a16:creationId xmlns:a16="http://schemas.microsoft.com/office/drawing/2014/main" id="{9EA4FB5C-BEF6-10EC-BEF0-E4B69A1FC4A7}"/>
              </a:ext>
            </a:extLst>
          </p:cNvPr>
          <p:cNvSpPr txBox="1"/>
          <p:nvPr/>
        </p:nvSpPr>
        <p:spPr>
          <a:xfrm>
            <a:off x="14368951" y="2204212"/>
            <a:ext cx="1469033" cy="319639"/>
          </a:xfrm>
          <a:prstGeom prst="rect">
            <a:avLst/>
          </a:prstGeom>
          <a:noFill/>
          <a:ln>
            <a:noFill/>
          </a:ln>
        </p:spPr>
        <p:txBody>
          <a:bodyPr wrap="square" rtlCol="0">
            <a:spAutoFit/>
          </a:bodyPr>
          <a:lstStyle/>
          <a:p>
            <a:pPr algn="ctr"/>
            <a:r>
              <a:rPr kumimoji="1" lang="ja-JP" altLang="en-US" sz="1477" b="1" dirty="0">
                <a:latin typeface="Meiryo UI" panose="020B0604030504040204" pitchFamily="50" charset="-128"/>
                <a:ea typeface="Meiryo UI" panose="020B0604030504040204" pitchFamily="50" charset="-128"/>
              </a:rPr>
              <a:t>舞洲東交差点</a:t>
            </a:r>
            <a:endParaRPr kumimoji="1" lang="en-US" altLang="ja-JP" sz="1477" b="1" dirty="0">
              <a:latin typeface="Meiryo UI" panose="020B0604030504040204" pitchFamily="50" charset="-128"/>
              <a:ea typeface="Meiryo UI" panose="020B0604030504040204" pitchFamily="50" charset="-128"/>
            </a:endParaRPr>
          </a:p>
        </p:txBody>
      </p:sp>
      <p:sp>
        <p:nvSpPr>
          <p:cNvPr id="81" name="フリーフォーム: 図形 80">
            <a:extLst>
              <a:ext uri="{FF2B5EF4-FFF2-40B4-BE49-F238E27FC236}">
                <a16:creationId xmlns:a16="http://schemas.microsoft.com/office/drawing/2014/main" id="{06E4EE03-20A9-79FC-5F45-7634E94D97D8}"/>
              </a:ext>
            </a:extLst>
          </p:cNvPr>
          <p:cNvSpPr/>
          <p:nvPr/>
        </p:nvSpPr>
        <p:spPr>
          <a:xfrm>
            <a:off x="11263473" y="3550181"/>
            <a:ext cx="3121269" cy="3068515"/>
          </a:xfrm>
          <a:custGeom>
            <a:avLst/>
            <a:gdLst>
              <a:gd name="connsiteX0" fmla="*/ 2124075 w 3381375"/>
              <a:gd name="connsiteY0" fmla="*/ 190500 h 3371850"/>
              <a:gd name="connsiteX1" fmla="*/ 1400175 w 3381375"/>
              <a:gd name="connsiteY1" fmla="*/ 1285875 h 3371850"/>
              <a:gd name="connsiteX2" fmla="*/ 1514475 w 3381375"/>
              <a:gd name="connsiteY2" fmla="*/ 1533525 h 3371850"/>
              <a:gd name="connsiteX3" fmla="*/ 2800350 w 3381375"/>
              <a:gd name="connsiteY3" fmla="*/ 1847850 h 3371850"/>
              <a:gd name="connsiteX4" fmla="*/ 2981325 w 3381375"/>
              <a:gd name="connsiteY4" fmla="*/ 1600200 h 3371850"/>
              <a:gd name="connsiteX5" fmla="*/ 3324225 w 3381375"/>
              <a:gd name="connsiteY5" fmla="*/ 1905000 h 3371850"/>
              <a:gd name="connsiteX6" fmla="*/ 2695575 w 3381375"/>
              <a:gd name="connsiteY6" fmla="*/ 2514600 h 3371850"/>
              <a:gd name="connsiteX7" fmla="*/ 2714625 w 3381375"/>
              <a:gd name="connsiteY7" fmla="*/ 2838450 h 3371850"/>
              <a:gd name="connsiteX8" fmla="*/ 3381375 w 3381375"/>
              <a:gd name="connsiteY8" fmla="*/ 3343275 h 3371850"/>
              <a:gd name="connsiteX9" fmla="*/ 3381375 w 3381375"/>
              <a:gd name="connsiteY9" fmla="*/ 3343275 h 3371850"/>
              <a:gd name="connsiteX10" fmla="*/ 1000125 w 3381375"/>
              <a:gd name="connsiteY10" fmla="*/ 3371850 h 3371850"/>
              <a:gd name="connsiteX11" fmla="*/ 0 w 3381375"/>
              <a:gd name="connsiteY11" fmla="*/ 1581150 h 3371850"/>
              <a:gd name="connsiteX12" fmla="*/ 1123950 w 3381375"/>
              <a:gd name="connsiteY12" fmla="*/ 0 h 3371850"/>
              <a:gd name="connsiteX13" fmla="*/ 2124075 w 3381375"/>
              <a:gd name="connsiteY13" fmla="*/ 190500 h 3371850"/>
              <a:gd name="connsiteX0" fmla="*/ 2124075 w 3381375"/>
              <a:gd name="connsiteY0" fmla="*/ 142875 h 3324225"/>
              <a:gd name="connsiteX1" fmla="*/ 1400175 w 3381375"/>
              <a:gd name="connsiteY1" fmla="*/ 1238250 h 3324225"/>
              <a:gd name="connsiteX2" fmla="*/ 1514475 w 3381375"/>
              <a:gd name="connsiteY2" fmla="*/ 1485900 h 3324225"/>
              <a:gd name="connsiteX3" fmla="*/ 2800350 w 3381375"/>
              <a:gd name="connsiteY3" fmla="*/ 1800225 h 3324225"/>
              <a:gd name="connsiteX4" fmla="*/ 2981325 w 3381375"/>
              <a:gd name="connsiteY4" fmla="*/ 1552575 h 3324225"/>
              <a:gd name="connsiteX5" fmla="*/ 3324225 w 3381375"/>
              <a:gd name="connsiteY5" fmla="*/ 1857375 h 3324225"/>
              <a:gd name="connsiteX6" fmla="*/ 2695575 w 3381375"/>
              <a:gd name="connsiteY6" fmla="*/ 2466975 h 3324225"/>
              <a:gd name="connsiteX7" fmla="*/ 2714625 w 3381375"/>
              <a:gd name="connsiteY7" fmla="*/ 2790825 h 3324225"/>
              <a:gd name="connsiteX8" fmla="*/ 3381375 w 3381375"/>
              <a:gd name="connsiteY8" fmla="*/ 3295650 h 3324225"/>
              <a:gd name="connsiteX9" fmla="*/ 3381375 w 3381375"/>
              <a:gd name="connsiteY9" fmla="*/ 3295650 h 3324225"/>
              <a:gd name="connsiteX10" fmla="*/ 1000125 w 3381375"/>
              <a:gd name="connsiteY10" fmla="*/ 3324225 h 3324225"/>
              <a:gd name="connsiteX11" fmla="*/ 0 w 3381375"/>
              <a:gd name="connsiteY11" fmla="*/ 1533525 h 3324225"/>
              <a:gd name="connsiteX12" fmla="*/ 1352550 w 3381375"/>
              <a:gd name="connsiteY12" fmla="*/ 0 h 3324225"/>
              <a:gd name="connsiteX13" fmla="*/ 2124075 w 3381375"/>
              <a:gd name="connsiteY13" fmla="*/ 142875 h 3324225"/>
              <a:gd name="connsiteX0" fmla="*/ 2124075 w 3381375"/>
              <a:gd name="connsiteY0" fmla="*/ 142875 h 3324225"/>
              <a:gd name="connsiteX1" fmla="*/ 1400175 w 3381375"/>
              <a:gd name="connsiteY1" fmla="*/ 1238250 h 3324225"/>
              <a:gd name="connsiteX2" fmla="*/ 1514475 w 3381375"/>
              <a:gd name="connsiteY2" fmla="*/ 1485900 h 3324225"/>
              <a:gd name="connsiteX3" fmla="*/ 2800350 w 3381375"/>
              <a:gd name="connsiteY3" fmla="*/ 1800225 h 3324225"/>
              <a:gd name="connsiteX4" fmla="*/ 2981325 w 3381375"/>
              <a:gd name="connsiteY4" fmla="*/ 1552575 h 3324225"/>
              <a:gd name="connsiteX5" fmla="*/ 3324225 w 3381375"/>
              <a:gd name="connsiteY5" fmla="*/ 1857375 h 3324225"/>
              <a:gd name="connsiteX6" fmla="*/ 2695575 w 3381375"/>
              <a:gd name="connsiteY6" fmla="*/ 2466975 h 3324225"/>
              <a:gd name="connsiteX7" fmla="*/ 2714625 w 3381375"/>
              <a:gd name="connsiteY7" fmla="*/ 2790825 h 3324225"/>
              <a:gd name="connsiteX8" fmla="*/ 3381375 w 3381375"/>
              <a:gd name="connsiteY8" fmla="*/ 3295650 h 3324225"/>
              <a:gd name="connsiteX9" fmla="*/ 3381375 w 3381375"/>
              <a:gd name="connsiteY9" fmla="*/ 3295650 h 3324225"/>
              <a:gd name="connsiteX10" fmla="*/ 1000125 w 3381375"/>
              <a:gd name="connsiteY10" fmla="*/ 3324225 h 3324225"/>
              <a:gd name="connsiteX11" fmla="*/ 0 w 3381375"/>
              <a:gd name="connsiteY11" fmla="*/ 1533525 h 3324225"/>
              <a:gd name="connsiteX12" fmla="*/ 381000 w 3381375"/>
              <a:gd name="connsiteY12" fmla="*/ 1095375 h 3324225"/>
              <a:gd name="connsiteX13" fmla="*/ 1352550 w 3381375"/>
              <a:gd name="connsiteY13" fmla="*/ 0 h 3324225"/>
              <a:gd name="connsiteX14" fmla="*/ 2124075 w 3381375"/>
              <a:gd name="connsiteY14" fmla="*/ 142875 h 3324225"/>
              <a:gd name="connsiteX0" fmla="*/ 2124075 w 3381375"/>
              <a:gd name="connsiteY0" fmla="*/ 142875 h 3324225"/>
              <a:gd name="connsiteX1" fmla="*/ 1400175 w 3381375"/>
              <a:gd name="connsiteY1" fmla="*/ 1238250 h 3324225"/>
              <a:gd name="connsiteX2" fmla="*/ 1514475 w 3381375"/>
              <a:gd name="connsiteY2" fmla="*/ 1485900 h 3324225"/>
              <a:gd name="connsiteX3" fmla="*/ 2800350 w 3381375"/>
              <a:gd name="connsiteY3" fmla="*/ 1800225 h 3324225"/>
              <a:gd name="connsiteX4" fmla="*/ 2981325 w 3381375"/>
              <a:gd name="connsiteY4" fmla="*/ 1552575 h 3324225"/>
              <a:gd name="connsiteX5" fmla="*/ 3324225 w 3381375"/>
              <a:gd name="connsiteY5" fmla="*/ 1857375 h 3324225"/>
              <a:gd name="connsiteX6" fmla="*/ 2695575 w 3381375"/>
              <a:gd name="connsiteY6" fmla="*/ 2466975 h 3324225"/>
              <a:gd name="connsiteX7" fmla="*/ 2714625 w 3381375"/>
              <a:gd name="connsiteY7" fmla="*/ 2790825 h 3324225"/>
              <a:gd name="connsiteX8" fmla="*/ 3381375 w 3381375"/>
              <a:gd name="connsiteY8" fmla="*/ 3295650 h 3324225"/>
              <a:gd name="connsiteX9" fmla="*/ 3381375 w 3381375"/>
              <a:gd name="connsiteY9" fmla="*/ 3295650 h 3324225"/>
              <a:gd name="connsiteX10" fmla="*/ 1000125 w 3381375"/>
              <a:gd name="connsiteY10" fmla="*/ 3324225 h 3324225"/>
              <a:gd name="connsiteX11" fmla="*/ 0 w 3381375"/>
              <a:gd name="connsiteY11" fmla="*/ 1533525 h 3324225"/>
              <a:gd name="connsiteX12" fmla="*/ 476250 w 3381375"/>
              <a:gd name="connsiteY12" fmla="*/ 876300 h 3324225"/>
              <a:gd name="connsiteX13" fmla="*/ 1352550 w 3381375"/>
              <a:gd name="connsiteY13" fmla="*/ 0 h 3324225"/>
              <a:gd name="connsiteX14" fmla="*/ 2124075 w 3381375"/>
              <a:gd name="connsiteY14" fmla="*/ 142875 h 3324225"/>
              <a:gd name="connsiteX0" fmla="*/ 2124075 w 3381375"/>
              <a:gd name="connsiteY0" fmla="*/ 142875 h 3324225"/>
              <a:gd name="connsiteX1" fmla="*/ 1400175 w 3381375"/>
              <a:gd name="connsiteY1" fmla="*/ 1238250 h 3324225"/>
              <a:gd name="connsiteX2" fmla="*/ 1514475 w 3381375"/>
              <a:gd name="connsiteY2" fmla="*/ 1485900 h 3324225"/>
              <a:gd name="connsiteX3" fmla="*/ 2800350 w 3381375"/>
              <a:gd name="connsiteY3" fmla="*/ 1800225 h 3324225"/>
              <a:gd name="connsiteX4" fmla="*/ 2981325 w 3381375"/>
              <a:gd name="connsiteY4" fmla="*/ 1552575 h 3324225"/>
              <a:gd name="connsiteX5" fmla="*/ 3324225 w 3381375"/>
              <a:gd name="connsiteY5" fmla="*/ 1857375 h 3324225"/>
              <a:gd name="connsiteX6" fmla="*/ 2695575 w 3381375"/>
              <a:gd name="connsiteY6" fmla="*/ 2466975 h 3324225"/>
              <a:gd name="connsiteX7" fmla="*/ 2714625 w 3381375"/>
              <a:gd name="connsiteY7" fmla="*/ 2790825 h 3324225"/>
              <a:gd name="connsiteX8" fmla="*/ 3381375 w 3381375"/>
              <a:gd name="connsiteY8" fmla="*/ 3295650 h 3324225"/>
              <a:gd name="connsiteX9" fmla="*/ 3381375 w 3381375"/>
              <a:gd name="connsiteY9" fmla="*/ 3295650 h 3324225"/>
              <a:gd name="connsiteX10" fmla="*/ 1000125 w 3381375"/>
              <a:gd name="connsiteY10" fmla="*/ 3324225 h 3324225"/>
              <a:gd name="connsiteX11" fmla="*/ 0 w 3381375"/>
              <a:gd name="connsiteY11" fmla="*/ 1533525 h 3324225"/>
              <a:gd name="connsiteX12" fmla="*/ 476250 w 3381375"/>
              <a:gd name="connsiteY12" fmla="*/ 876300 h 3324225"/>
              <a:gd name="connsiteX13" fmla="*/ 857250 w 3381375"/>
              <a:gd name="connsiteY13" fmla="*/ 476250 h 3324225"/>
              <a:gd name="connsiteX14" fmla="*/ 1352550 w 3381375"/>
              <a:gd name="connsiteY14" fmla="*/ 0 h 3324225"/>
              <a:gd name="connsiteX15" fmla="*/ 2124075 w 3381375"/>
              <a:gd name="connsiteY15" fmla="*/ 142875 h 3324225"/>
              <a:gd name="connsiteX0" fmla="*/ 2124075 w 3381375"/>
              <a:gd name="connsiteY0" fmla="*/ 142875 h 3324225"/>
              <a:gd name="connsiteX1" fmla="*/ 1400175 w 3381375"/>
              <a:gd name="connsiteY1" fmla="*/ 1238250 h 3324225"/>
              <a:gd name="connsiteX2" fmla="*/ 1514475 w 3381375"/>
              <a:gd name="connsiteY2" fmla="*/ 1485900 h 3324225"/>
              <a:gd name="connsiteX3" fmla="*/ 2800350 w 3381375"/>
              <a:gd name="connsiteY3" fmla="*/ 1800225 h 3324225"/>
              <a:gd name="connsiteX4" fmla="*/ 2981325 w 3381375"/>
              <a:gd name="connsiteY4" fmla="*/ 1552575 h 3324225"/>
              <a:gd name="connsiteX5" fmla="*/ 3324225 w 3381375"/>
              <a:gd name="connsiteY5" fmla="*/ 1857375 h 3324225"/>
              <a:gd name="connsiteX6" fmla="*/ 2695575 w 3381375"/>
              <a:gd name="connsiteY6" fmla="*/ 2466975 h 3324225"/>
              <a:gd name="connsiteX7" fmla="*/ 2714625 w 3381375"/>
              <a:gd name="connsiteY7" fmla="*/ 2790825 h 3324225"/>
              <a:gd name="connsiteX8" fmla="*/ 3381375 w 3381375"/>
              <a:gd name="connsiteY8" fmla="*/ 3295650 h 3324225"/>
              <a:gd name="connsiteX9" fmla="*/ 3381375 w 3381375"/>
              <a:gd name="connsiteY9" fmla="*/ 3295650 h 3324225"/>
              <a:gd name="connsiteX10" fmla="*/ 1000125 w 3381375"/>
              <a:gd name="connsiteY10" fmla="*/ 3324225 h 3324225"/>
              <a:gd name="connsiteX11" fmla="*/ 0 w 3381375"/>
              <a:gd name="connsiteY11" fmla="*/ 1533525 h 3324225"/>
              <a:gd name="connsiteX12" fmla="*/ 476250 w 3381375"/>
              <a:gd name="connsiteY12" fmla="*/ 876300 h 3324225"/>
              <a:gd name="connsiteX13" fmla="*/ 809625 w 3381375"/>
              <a:gd name="connsiteY13" fmla="*/ 885825 h 3324225"/>
              <a:gd name="connsiteX14" fmla="*/ 1352550 w 3381375"/>
              <a:gd name="connsiteY14" fmla="*/ 0 h 3324225"/>
              <a:gd name="connsiteX15" fmla="*/ 2124075 w 3381375"/>
              <a:gd name="connsiteY15" fmla="*/ 142875 h 3324225"/>
              <a:gd name="connsiteX0" fmla="*/ 2124075 w 3381375"/>
              <a:gd name="connsiteY0" fmla="*/ 142875 h 3324225"/>
              <a:gd name="connsiteX1" fmla="*/ 1400175 w 3381375"/>
              <a:gd name="connsiteY1" fmla="*/ 1238250 h 3324225"/>
              <a:gd name="connsiteX2" fmla="*/ 1514475 w 3381375"/>
              <a:gd name="connsiteY2" fmla="*/ 1485900 h 3324225"/>
              <a:gd name="connsiteX3" fmla="*/ 2800350 w 3381375"/>
              <a:gd name="connsiteY3" fmla="*/ 1800225 h 3324225"/>
              <a:gd name="connsiteX4" fmla="*/ 2981325 w 3381375"/>
              <a:gd name="connsiteY4" fmla="*/ 1552575 h 3324225"/>
              <a:gd name="connsiteX5" fmla="*/ 3324225 w 3381375"/>
              <a:gd name="connsiteY5" fmla="*/ 1857375 h 3324225"/>
              <a:gd name="connsiteX6" fmla="*/ 2695575 w 3381375"/>
              <a:gd name="connsiteY6" fmla="*/ 2466975 h 3324225"/>
              <a:gd name="connsiteX7" fmla="*/ 2714625 w 3381375"/>
              <a:gd name="connsiteY7" fmla="*/ 2790825 h 3324225"/>
              <a:gd name="connsiteX8" fmla="*/ 3381375 w 3381375"/>
              <a:gd name="connsiteY8" fmla="*/ 3295650 h 3324225"/>
              <a:gd name="connsiteX9" fmla="*/ 3381375 w 3381375"/>
              <a:gd name="connsiteY9" fmla="*/ 3295650 h 3324225"/>
              <a:gd name="connsiteX10" fmla="*/ 1000125 w 3381375"/>
              <a:gd name="connsiteY10" fmla="*/ 3324225 h 3324225"/>
              <a:gd name="connsiteX11" fmla="*/ 0 w 3381375"/>
              <a:gd name="connsiteY11" fmla="*/ 1533525 h 3324225"/>
              <a:gd name="connsiteX12" fmla="*/ 581025 w 3381375"/>
              <a:gd name="connsiteY12" fmla="*/ 771525 h 3324225"/>
              <a:gd name="connsiteX13" fmla="*/ 809625 w 3381375"/>
              <a:gd name="connsiteY13" fmla="*/ 885825 h 3324225"/>
              <a:gd name="connsiteX14" fmla="*/ 1352550 w 3381375"/>
              <a:gd name="connsiteY14" fmla="*/ 0 h 3324225"/>
              <a:gd name="connsiteX15" fmla="*/ 2124075 w 3381375"/>
              <a:gd name="connsiteY15" fmla="*/ 142875 h 332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81375" h="3324225">
                <a:moveTo>
                  <a:pt x="2124075" y="142875"/>
                </a:moveTo>
                <a:lnTo>
                  <a:pt x="1400175" y="1238250"/>
                </a:lnTo>
                <a:lnTo>
                  <a:pt x="1514475" y="1485900"/>
                </a:lnTo>
                <a:lnTo>
                  <a:pt x="2800350" y="1800225"/>
                </a:lnTo>
                <a:lnTo>
                  <a:pt x="2981325" y="1552575"/>
                </a:lnTo>
                <a:lnTo>
                  <a:pt x="3324225" y="1857375"/>
                </a:lnTo>
                <a:lnTo>
                  <a:pt x="2695575" y="2466975"/>
                </a:lnTo>
                <a:lnTo>
                  <a:pt x="2714625" y="2790825"/>
                </a:lnTo>
                <a:lnTo>
                  <a:pt x="3381375" y="3295650"/>
                </a:lnTo>
                <a:lnTo>
                  <a:pt x="3381375" y="3295650"/>
                </a:lnTo>
                <a:lnTo>
                  <a:pt x="1000125" y="3324225"/>
                </a:lnTo>
                <a:lnTo>
                  <a:pt x="0" y="1533525"/>
                </a:lnTo>
                <a:lnTo>
                  <a:pt x="581025" y="771525"/>
                </a:lnTo>
                <a:lnTo>
                  <a:pt x="809625" y="885825"/>
                </a:lnTo>
                <a:lnTo>
                  <a:pt x="1352550" y="0"/>
                </a:lnTo>
                <a:lnTo>
                  <a:pt x="2124075" y="142875"/>
                </a:lnTo>
                <a:close/>
              </a:path>
            </a:pathLst>
          </a:custGeom>
          <a:solidFill>
            <a:srgbClr val="00B0F0">
              <a:alpha val="50000"/>
            </a:srgbClr>
          </a:solidFill>
          <a:ln w="38100">
            <a:no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82" name="正方形/長方形 81">
            <a:extLst>
              <a:ext uri="{FF2B5EF4-FFF2-40B4-BE49-F238E27FC236}">
                <a16:creationId xmlns:a16="http://schemas.microsoft.com/office/drawing/2014/main" id="{84070A99-6571-E9E5-D644-40DB492B78EC}"/>
              </a:ext>
            </a:extLst>
          </p:cNvPr>
          <p:cNvSpPr/>
          <p:nvPr/>
        </p:nvSpPr>
        <p:spPr>
          <a:xfrm rot="2022842">
            <a:off x="11998722" y="4609134"/>
            <a:ext cx="496279" cy="356987"/>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83" name="フリーフォーム: 図形 82">
            <a:extLst>
              <a:ext uri="{FF2B5EF4-FFF2-40B4-BE49-F238E27FC236}">
                <a16:creationId xmlns:a16="http://schemas.microsoft.com/office/drawing/2014/main" id="{5B49EB84-92D0-DED8-0F11-DCB1915D3A30}"/>
              </a:ext>
            </a:extLst>
          </p:cNvPr>
          <p:cNvSpPr/>
          <p:nvPr/>
        </p:nvSpPr>
        <p:spPr>
          <a:xfrm>
            <a:off x="12441642" y="1360897"/>
            <a:ext cx="4252546" cy="3754315"/>
          </a:xfrm>
          <a:custGeom>
            <a:avLst/>
            <a:gdLst>
              <a:gd name="connsiteX0" fmla="*/ 4076700 w 4629150"/>
              <a:gd name="connsiteY0" fmla="*/ 66675 h 4067175"/>
              <a:gd name="connsiteX1" fmla="*/ 4191000 w 4629150"/>
              <a:gd name="connsiteY1" fmla="*/ 142875 h 4067175"/>
              <a:gd name="connsiteX2" fmla="*/ 4572000 w 4629150"/>
              <a:gd name="connsiteY2" fmla="*/ 0 h 4067175"/>
              <a:gd name="connsiteX3" fmla="*/ 4629150 w 4629150"/>
              <a:gd name="connsiteY3" fmla="*/ 95250 h 4067175"/>
              <a:gd name="connsiteX4" fmla="*/ 4248150 w 4629150"/>
              <a:gd name="connsiteY4" fmla="*/ 200025 h 4067175"/>
              <a:gd name="connsiteX5" fmla="*/ 4124325 w 4629150"/>
              <a:gd name="connsiteY5" fmla="*/ 342900 h 4067175"/>
              <a:gd name="connsiteX6" fmla="*/ 4086225 w 4629150"/>
              <a:gd name="connsiteY6" fmla="*/ 419100 h 4067175"/>
              <a:gd name="connsiteX7" fmla="*/ 3810000 w 4629150"/>
              <a:gd name="connsiteY7" fmla="*/ 1819275 h 4067175"/>
              <a:gd name="connsiteX8" fmla="*/ 3067050 w 4629150"/>
              <a:gd name="connsiteY8" fmla="*/ 3162300 h 4067175"/>
              <a:gd name="connsiteX9" fmla="*/ 2686050 w 4629150"/>
              <a:gd name="connsiteY9" fmla="*/ 3619500 h 4067175"/>
              <a:gd name="connsiteX10" fmla="*/ 2562225 w 4629150"/>
              <a:gd name="connsiteY10" fmla="*/ 3657600 h 4067175"/>
              <a:gd name="connsiteX11" fmla="*/ 2228850 w 4629150"/>
              <a:gd name="connsiteY11" fmla="*/ 3390900 h 4067175"/>
              <a:gd name="connsiteX12" fmla="*/ 2152650 w 4629150"/>
              <a:gd name="connsiteY12" fmla="*/ 3314700 h 4067175"/>
              <a:gd name="connsiteX13" fmla="*/ 2057400 w 4629150"/>
              <a:gd name="connsiteY13" fmla="*/ 3314700 h 4067175"/>
              <a:gd name="connsiteX14" fmla="*/ 1419225 w 4629150"/>
              <a:gd name="connsiteY14" fmla="*/ 4067175 h 4067175"/>
              <a:gd name="connsiteX15" fmla="*/ 219075 w 4629150"/>
              <a:gd name="connsiteY15" fmla="*/ 3733800 h 4067175"/>
              <a:gd name="connsiteX16" fmla="*/ 0 w 4629150"/>
              <a:gd name="connsiteY16" fmla="*/ 3762375 h 4067175"/>
              <a:gd name="connsiteX0" fmla="*/ 3981450 w 4629150"/>
              <a:gd name="connsiteY0" fmla="*/ 22225 h 4067175"/>
              <a:gd name="connsiteX1" fmla="*/ 4191000 w 4629150"/>
              <a:gd name="connsiteY1" fmla="*/ 142875 h 4067175"/>
              <a:gd name="connsiteX2" fmla="*/ 4572000 w 4629150"/>
              <a:gd name="connsiteY2" fmla="*/ 0 h 4067175"/>
              <a:gd name="connsiteX3" fmla="*/ 4629150 w 4629150"/>
              <a:gd name="connsiteY3" fmla="*/ 95250 h 4067175"/>
              <a:gd name="connsiteX4" fmla="*/ 4248150 w 4629150"/>
              <a:gd name="connsiteY4" fmla="*/ 200025 h 4067175"/>
              <a:gd name="connsiteX5" fmla="*/ 4124325 w 4629150"/>
              <a:gd name="connsiteY5" fmla="*/ 342900 h 4067175"/>
              <a:gd name="connsiteX6" fmla="*/ 4086225 w 4629150"/>
              <a:gd name="connsiteY6" fmla="*/ 419100 h 4067175"/>
              <a:gd name="connsiteX7" fmla="*/ 3810000 w 4629150"/>
              <a:gd name="connsiteY7" fmla="*/ 1819275 h 4067175"/>
              <a:gd name="connsiteX8" fmla="*/ 3067050 w 4629150"/>
              <a:gd name="connsiteY8" fmla="*/ 3162300 h 4067175"/>
              <a:gd name="connsiteX9" fmla="*/ 2686050 w 4629150"/>
              <a:gd name="connsiteY9" fmla="*/ 3619500 h 4067175"/>
              <a:gd name="connsiteX10" fmla="*/ 2562225 w 4629150"/>
              <a:gd name="connsiteY10" fmla="*/ 3657600 h 4067175"/>
              <a:gd name="connsiteX11" fmla="*/ 2228850 w 4629150"/>
              <a:gd name="connsiteY11" fmla="*/ 3390900 h 4067175"/>
              <a:gd name="connsiteX12" fmla="*/ 2152650 w 4629150"/>
              <a:gd name="connsiteY12" fmla="*/ 3314700 h 4067175"/>
              <a:gd name="connsiteX13" fmla="*/ 2057400 w 4629150"/>
              <a:gd name="connsiteY13" fmla="*/ 3314700 h 4067175"/>
              <a:gd name="connsiteX14" fmla="*/ 1419225 w 4629150"/>
              <a:gd name="connsiteY14" fmla="*/ 4067175 h 4067175"/>
              <a:gd name="connsiteX15" fmla="*/ 219075 w 4629150"/>
              <a:gd name="connsiteY15" fmla="*/ 3733800 h 4067175"/>
              <a:gd name="connsiteX16" fmla="*/ 0 w 4629150"/>
              <a:gd name="connsiteY16" fmla="*/ 3762375 h 4067175"/>
              <a:gd name="connsiteX0" fmla="*/ 3981450 w 4629150"/>
              <a:gd name="connsiteY0" fmla="*/ 22225 h 4067175"/>
              <a:gd name="connsiteX1" fmla="*/ 4191000 w 4629150"/>
              <a:gd name="connsiteY1" fmla="*/ 142875 h 4067175"/>
              <a:gd name="connsiteX2" fmla="*/ 4572000 w 4629150"/>
              <a:gd name="connsiteY2" fmla="*/ 0 h 4067175"/>
              <a:gd name="connsiteX3" fmla="*/ 4600575 w 4629150"/>
              <a:gd name="connsiteY3" fmla="*/ 44450 h 4067175"/>
              <a:gd name="connsiteX4" fmla="*/ 4629150 w 4629150"/>
              <a:gd name="connsiteY4" fmla="*/ 95250 h 4067175"/>
              <a:gd name="connsiteX5" fmla="*/ 4248150 w 4629150"/>
              <a:gd name="connsiteY5" fmla="*/ 200025 h 4067175"/>
              <a:gd name="connsiteX6" fmla="*/ 4124325 w 4629150"/>
              <a:gd name="connsiteY6" fmla="*/ 342900 h 4067175"/>
              <a:gd name="connsiteX7" fmla="*/ 4086225 w 4629150"/>
              <a:gd name="connsiteY7" fmla="*/ 419100 h 4067175"/>
              <a:gd name="connsiteX8" fmla="*/ 3810000 w 4629150"/>
              <a:gd name="connsiteY8" fmla="*/ 1819275 h 4067175"/>
              <a:gd name="connsiteX9" fmla="*/ 3067050 w 4629150"/>
              <a:gd name="connsiteY9" fmla="*/ 3162300 h 4067175"/>
              <a:gd name="connsiteX10" fmla="*/ 2686050 w 4629150"/>
              <a:gd name="connsiteY10" fmla="*/ 3619500 h 4067175"/>
              <a:gd name="connsiteX11" fmla="*/ 2562225 w 4629150"/>
              <a:gd name="connsiteY11" fmla="*/ 3657600 h 4067175"/>
              <a:gd name="connsiteX12" fmla="*/ 2228850 w 4629150"/>
              <a:gd name="connsiteY12" fmla="*/ 3390900 h 4067175"/>
              <a:gd name="connsiteX13" fmla="*/ 2152650 w 4629150"/>
              <a:gd name="connsiteY13" fmla="*/ 3314700 h 4067175"/>
              <a:gd name="connsiteX14" fmla="*/ 2057400 w 4629150"/>
              <a:gd name="connsiteY14" fmla="*/ 3314700 h 4067175"/>
              <a:gd name="connsiteX15" fmla="*/ 1419225 w 4629150"/>
              <a:gd name="connsiteY15" fmla="*/ 4067175 h 4067175"/>
              <a:gd name="connsiteX16" fmla="*/ 219075 w 4629150"/>
              <a:gd name="connsiteY16" fmla="*/ 3733800 h 4067175"/>
              <a:gd name="connsiteX17" fmla="*/ 0 w 4629150"/>
              <a:gd name="connsiteY17" fmla="*/ 3762375 h 4067175"/>
              <a:gd name="connsiteX0" fmla="*/ 3981450 w 4629150"/>
              <a:gd name="connsiteY0" fmla="*/ 22225 h 4067175"/>
              <a:gd name="connsiteX1" fmla="*/ 4191000 w 4629150"/>
              <a:gd name="connsiteY1" fmla="*/ 142875 h 4067175"/>
              <a:gd name="connsiteX2" fmla="*/ 4572000 w 4629150"/>
              <a:gd name="connsiteY2" fmla="*/ 0 h 4067175"/>
              <a:gd name="connsiteX3" fmla="*/ 4629150 w 4629150"/>
              <a:gd name="connsiteY3" fmla="*/ 31750 h 4067175"/>
              <a:gd name="connsiteX4" fmla="*/ 4629150 w 4629150"/>
              <a:gd name="connsiteY4" fmla="*/ 95250 h 4067175"/>
              <a:gd name="connsiteX5" fmla="*/ 4248150 w 4629150"/>
              <a:gd name="connsiteY5" fmla="*/ 200025 h 4067175"/>
              <a:gd name="connsiteX6" fmla="*/ 4124325 w 4629150"/>
              <a:gd name="connsiteY6" fmla="*/ 342900 h 4067175"/>
              <a:gd name="connsiteX7" fmla="*/ 4086225 w 4629150"/>
              <a:gd name="connsiteY7" fmla="*/ 419100 h 4067175"/>
              <a:gd name="connsiteX8" fmla="*/ 3810000 w 4629150"/>
              <a:gd name="connsiteY8" fmla="*/ 1819275 h 4067175"/>
              <a:gd name="connsiteX9" fmla="*/ 3067050 w 4629150"/>
              <a:gd name="connsiteY9" fmla="*/ 3162300 h 4067175"/>
              <a:gd name="connsiteX10" fmla="*/ 2686050 w 4629150"/>
              <a:gd name="connsiteY10" fmla="*/ 3619500 h 4067175"/>
              <a:gd name="connsiteX11" fmla="*/ 2562225 w 4629150"/>
              <a:gd name="connsiteY11" fmla="*/ 3657600 h 4067175"/>
              <a:gd name="connsiteX12" fmla="*/ 2228850 w 4629150"/>
              <a:gd name="connsiteY12" fmla="*/ 3390900 h 4067175"/>
              <a:gd name="connsiteX13" fmla="*/ 2152650 w 4629150"/>
              <a:gd name="connsiteY13" fmla="*/ 3314700 h 4067175"/>
              <a:gd name="connsiteX14" fmla="*/ 2057400 w 4629150"/>
              <a:gd name="connsiteY14" fmla="*/ 3314700 h 4067175"/>
              <a:gd name="connsiteX15" fmla="*/ 1419225 w 4629150"/>
              <a:gd name="connsiteY15" fmla="*/ 4067175 h 4067175"/>
              <a:gd name="connsiteX16" fmla="*/ 219075 w 4629150"/>
              <a:gd name="connsiteY16" fmla="*/ 3733800 h 4067175"/>
              <a:gd name="connsiteX17" fmla="*/ 0 w 4629150"/>
              <a:gd name="connsiteY17" fmla="*/ 3762375 h 4067175"/>
              <a:gd name="connsiteX0" fmla="*/ 3981450 w 4629150"/>
              <a:gd name="connsiteY0" fmla="*/ 22225 h 4067175"/>
              <a:gd name="connsiteX1" fmla="*/ 4191000 w 4629150"/>
              <a:gd name="connsiteY1" fmla="*/ 142875 h 4067175"/>
              <a:gd name="connsiteX2" fmla="*/ 4572000 w 4629150"/>
              <a:gd name="connsiteY2" fmla="*/ 0 h 4067175"/>
              <a:gd name="connsiteX3" fmla="*/ 4629150 w 4629150"/>
              <a:gd name="connsiteY3" fmla="*/ 31750 h 4067175"/>
              <a:gd name="connsiteX4" fmla="*/ 4629150 w 4629150"/>
              <a:gd name="connsiteY4" fmla="*/ 95250 h 4067175"/>
              <a:gd name="connsiteX5" fmla="*/ 4248150 w 4629150"/>
              <a:gd name="connsiteY5" fmla="*/ 200025 h 4067175"/>
              <a:gd name="connsiteX6" fmla="*/ 4124325 w 4629150"/>
              <a:gd name="connsiteY6" fmla="*/ 342900 h 4067175"/>
              <a:gd name="connsiteX7" fmla="*/ 4086225 w 4629150"/>
              <a:gd name="connsiteY7" fmla="*/ 419100 h 4067175"/>
              <a:gd name="connsiteX8" fmla="*/ 3810000 w 4629150"/>
              <a:gd name="connsiteY8" fmla="*/ 1819275 h 4067175"/>
              <a:gd name="connsiteX9" fmla="*/ 3067050 w 4629150"/>
              <a:gd name="connsiteY9" fmla="*/ 3162300 h 4067175"/>
              <a:gd name="connsiteX10" fmla="*/ 2657475 w 4629150"/>
              <a:gd name="connsiteY10" fmla="*/ 3587750 h 4067175"/>
              <a:gd name="connsiteX11" fmla="*/ 2562225 w 4629150"/>
              <a:gd name="connsiteY11" fmla="*/ 3657600 h 4067175"/>
              <a:gd name="connsiteX12" fmla="*/ 2228850 w 4629150"/>
              <a:gd name="connsiteY12" fmla="*/ 3390900 h 4067175"/>
              <a:gd name="connsiteX13" fmla="*/ 2152650 w 4629150"/>
              <a:gd name="connsiteY13" fmla="*/ 3314700 h 4067175"/>
              <a:gd name="connsiteX14" fmla="*/ 2057400 w 4629150"/>
              <a:gd name="connsiteY14" fmla="*/ 3314700 h 4067175"/>
              <a:gd name="connsiteX15" fmla="*/ 1419225 w 4629150"/>
              <a:gd name="connsiteY15" fmla="*/ 4067175 h 4067175"/>
              <a:gd name="connsiteX16" fmla="*/ 219075 w 4629150"/>
              <a:gd name="connsiteY16" fmla="*/ 3733800 h 4067175"/>
              <a:gd name="connsiteX17" fmla="*/ 0 w 4629150"/>
              <a:gd name="connsiteY17" fmla="*/ 3762375 h 4067175"/>
              <a:gd name="connsiteX0" fmla="*/ 3981450 w 4629150"/>
              <a:gd name="connsiteY0" fmla="*/ 22225 h 4067175"/>
              <a:gd name="connsiteX1" fmla="*/ 4191000 w 4629150"/>
              <a:gd name="connsiteY1" fmla="*/ 142875 h 4067175"/>
              <a:gd name="connsiteX2" fmla="*/ 4572000 w 4629150"/>
              <a:gd name="connsiteY2" fmla="*/ 0 h 4067175"/>
              <a:gd name="connsiteX3" fmla="*/ 4629150 w 4629150"/>
              <a:gd name="connsiteY3" fmla="*/ 31750 h 4067175"/>
              <a:gd name="connsiteX4" fmla="*/ 4629150 w 4629150"/>
              <a:gd name="connsiteY4" fmla="*/ 95250 h 4067175"/>
              <a:gd name="connsiteX5" fmla="*/ 4248150 w 4629150"/>
              <a:gd name="connsiteY5" fmla="*/ 200025 h 4067175"/>
              <a:gd name="connsiteX6" fmla="*/ 4124325 w 4629150"/>
              <a:gd name="connsiteY6" fmla="*/ 342900 h 4067175"/>
              <a:gd name="connsiteX7" fmla="*/ 4086225 w 4629150"/>
              <a:gd name="connsiteY7" fmla="*/ 419100 h 4067175"/>
              <a:gd name="connsiteX8" fmla="*/ 3810000 w 4629150"/>
              <a:gd name="connsiteY8" fmla="*/ 1819275 h 4067175"/>
              <a:gd name="connsiteX9" fmla="*/ 3067050 w 4629150"/>
              <a:gd name="connsiteY9" fmla="*/ 3162300 h 4067175"/>
              <a:gd name="connsiteX10" fmla="*/ 2663825 w 4629150"/>
              <a:gd name="connsiteY10" fmla="*/ 3568700 h 4067175"/>
              <a:gd name="connsiteX11" fmla="*/ 2562225 w 4629150"/>
              <a:gd name="connsiteY11" fmla="*/ 3657600 h 4067175"/>
              <a:gd name="connsiteX12" fmla="*/ 2228850 w 4629150"/>
              <a:gd name="connsiteY12" fmla="*/ 3390900 h 4067175"/>
              <a:gd name="connsiteX13" fmla="*/ 2152650 w 4629150"/>
              <a:gd name="connsiteY13" fmla="*/ 3314700 h 4067175"/>
              <a:gd name="connsiteX14" fmla="*/ 2057400 w 4629150"/>
              <a:gd name="connsiteY14" fmla="*/ 3314700 h 4067175"/>
              <a:gd name="connsiteX15" fmla="*/ 1419225 w 4629150"/>
              <a:gd name="connsiteY15" fmla="*/ 4067175 h 4067175"/>
              <a:gd name="connsiteX16" fmla="*/ 219075 w 4629150"/>
              <a:gd name="connsiteY16" fmla="*/ 3733800 h 4067175"/>
              <a:gd name="connsiteX17" fmla="*/ 0 w 4629150"/>
              <a:gd name="connsiteY17" fmla="*/ 3762375 h 4067175"/>
              <a:gd name="connsiteX0" fmla="*/ 3981450 w 4629150"/>
              <a:gd name="connsiteY0" fmla="*/ 22225 h 4067175"/>
              <a:gd name="connsiteX1" fmla="*/ 4191000 w 4629150"/>
              <a:gd name="connsiteY1" fmla="*/ 142875 h 4067175"/>
              <a:gd name="connsiteX2" fmla="*/ 4572000 w 4629150"/>
              <a:gd name="connsiteY2" fmla="*/ 0 h 4067175"/>
              <a:gd name="connsiteX3" fmla="*/ 4629150 w 4629150"/>
              <a:gd name="connsiteY3" fmla="*/ 31750 h 4067175"/>
              <a:gd name="connsiteX4" fmla="*/ 4629150 w 4629150"/>
              <a:gd name="connsiteY4" fmla="*/ 95250 h 4067175"/>
              <a:gd name="connsiteX5" fmla="*/ 4248150 w 4629150"/>
              <a:gd name="connsiteY5" fmla="*/ 200025 h 4067175"/>
              <a:gd name="connsiteX6" fmla="*/ 4124325 w 4629150"/>
              <a:gd name="connsiteY6" fmla="*/ 342900 h 4067175"/>
              <a:gd name="connsiteX7" fmla="*/ 4086225 w 4629150"/>
              <a:gd name="connsiteY7" fmla="*/ 419100 h 4067175"/>
              <a:gd name="connsiteX8" fmla="*/ 3810000 w 4629150"/>
              <a:gd name="connsiteY8" fmla="*/ 1819275 h 4067175"/>
              <a:gd name="connsiteX9" fmla="*/ 3067050 w 4629150"/>
              <a:gd name="connsiteY9" fmla="*/ 3162300 h 4067175"/>
              <a:gd name="connsiteX10" fmla="*/ 2663825 w 4629150"/>
              <a:gd name="connsiteY10" fmla="*/ 3568700 h 4067175"/>
              <a:gd name="connsiteX11" fmla="*/ 2565400 w 4629150"/>
              <a:gd name="connsiteY11" fmla="*/ 3648075 h 4067175"/>
              <a:gd name="connsiteX12" fmla="*/ 2228850 w 4629150"/>
              <a:gd name="connsiteY12" fmla="*/ 3390900 h 4067175"/>
              <a:gd name="connsiteX13" fmla="*/ 2152650 w 4629150"/>
              <a:gd name="connsiteY13" fmla="*/ 3314700 h 4067175"/>
              <a:gd name="connsiteX14" fmla="*/ 2057400 w 4629150"/>
              <a:gd name="connsiteY14" fmla="*/ 3314700 h 4067175"/>
              <a:gd name="connsiteX15" fmla="*/ 1419225 w 4629150"/>
              <a:gd name="connsiteY15" fmla="*/ 4067175 h 4067175"/>
              <a:gd name="connsiteX16" fmla="*/ 219075 w 4629150"/>
              <a:gd name="connsiteY16" fmla="*/ 3733800 h 4067175"/>
              <a:gd name="connsiteX17" fmla="*/ 0 w 4629150"/>
              <a:gd name="connsiteY17" fmla="*/ 3762375 h 4067175"/>
              <a:gd name="connsiteX0" fmla="*/ 3981450 w 4629150"/>
              <a:gd name="connsiteY0" fmla="*/ 22225 h 4067175"/>
              <a:gd name="connsiteX1" fmla="*/ 4191000 w 4629150"/>
              <a:gd name="connsiteY1" fmla="*/ 142875 h 4067175"/>
              <a:gd name="connsiteX2" fmla="*/ 4572000 w 4629150"/>
              <a:gd name="connsiteY2" fmla="*/ 0 h 4067175"/>
              <a:gd name="connsiteX3" fmla="*/ 4629150 w 4629150"/>
              <a:gd name="connsiteY3" fmla="*/ 31750 h 4067175"/>
              <a:gd name="connsiteX4" fmla="*/ 4629150 w 4629150"/>
              <a:gd name="connsiteY4" fmla="*/ 95250 h 4067175"/>
              <a:gd name="connsiteX5" fmla="*/ 4248150 w 4629150"/>
              <a:gd name="connsiteY5" fmla="*/ 200025 h 4067175"/>
              <a:gd name="connsiteX6" fmla="*/ 4124325 w 4629150"/>
              <a:gd name="connsiteY6" fmla="*/ 342900 h 4067175"/>
              <a:gd name="connsiteX7" fmla="*/ 4086225 w 4629150"/>
              <a:gd name="connsiteY7" fmla="*/ 419100 h 4067175"/>
              <a:gd name="connsiteX8" fmla="*/ 3797300 w 4629150"/>
              <a:gd name="connsiteY8" fmla="*/ 1800225 h 4067175"/>
              <a:gd name="connsiteX9" fmla="*/ 3067050 w 4629150"/>
              <a:gd name="connsiteY9" fmla="*/ 3162300 h 4067175"/>
              <a:gd name="connsiteX10" fmla="*/ 2663825 w 4629150"/>
              <a:gd name="connsiteY10" fmla="*/ 3568700 h 4067175"/>
              <a:gd name="connsiteX11" fmla="*/ 2565400 w 4629150"/>
              <a:gd name="connsiteY11" fmla="*/ 3648075 h 4067175"/>
              <a:gd name="connsiteX12" fmla="*/ 2228850 w 4629150"/>
              <a:gd name="connsiteY12" fmla="*/ 3390900 h 4067175"/>
              <a:gd name="connsiteX13" fmla="*/ 2152650 w 4629150"/>
              <a:gd name="connsiteY13" fmla="*/ 3314700 h 4067175"/>
              <a:gd name="connsiteX14" fmla="*/ 2057400 w 4629150"/>
              <a:gd name="connsiteY14" fmla="*/ 3314700 h 4067175"/>
              <a:gd name="connsiteX15" fmla="*/ 1419225 w 4629150"/>
              <a:gd name="connsiteY15" fmla="*/ 4067175 h 4067175"/>
              <a:gd name="connsiteX16" fmla="*/ 219075 w 4629150"/>
              <a:gd name="connsiteY16" fmla="*/ 3733800 h 4067175"/>
              <a:gd name="connsiteX17" fmla="*/ 0 w 4629150"/>
              <a:gd name="connsiteY17" fmla="*/ 3762375 h 4067175"/>
              <a:gd name="connsiteX0" fmla="*/ 3981450 w 4629150"/>
              <a:gd name="connsiteY0" fmla="*/ 22225 h 4067175"/>
              <a:gd name="connsiteX1" fmla="*/ 4191000 w 4629150"/>
              <a:gd name="connsiteY1" fmla="*/ 142875 h 4067175"/>
              <a:gd name="connsiteX2" fmla="*/ 4572000 w 4629150"/>
              <a:gd name="connsiteY2" fmla="*/ 0 h 4067175"/>
              <a:gd name="connsiteX3" fmla="*/ 4629150 w 4629150"/>
              <a:gd name="connsiteY3" fmla="*/ 31750 h 4067175"/>
              <a:gd name="connsiteX4" fmla="*/ 4629150 w 4629150"/>
              <a:gd name="connsiteY4" fmla="*/ 95250 h 4067175"/>
              <a:gd name="connsiteX5" fmla="*/ 4248150 w 4629150"/>
              <a:gd name="connsiteY5" fmla="*/ 200025 h 4067175"/>
              <a:gd name="connsiteX6" fmla="*/ 4124325 w 4629150"/>
              <a:gd name="connsiteY6" fmla="*/ 342900 h 4067175"/>
              <a:gd name="connsiteX7" fmla="*/ 4076700 w 4629150"/>
              <a:gd name="connsiteY7" fmla="*/ 406400 h 4067175"/>
              <a:gd name="connsiteX8" fmla="*/ 3797300 w 4629150"/>
              <a:gd name="connsiteY8" fmla="*/ 1800225 h 4067175"/>
              <a:gd name="connsiteX9" fmla="*/ 3067050 w 4629150"/>
              <a:gd name="connsiteY9" fmla="*/ 3162300 h 4067175"/>
              <a:gd name="connsiteX10" fmla="*/ 2663825 w 4629150"/>
              <a:gd name="connsiteY10" fmla="*/ 3568700 h 4067175"/>
              <a:gd name="connsiteX11" fmla="*/ 2565400 w 4629150"/>
              <a:gd name="connsiteY11" fmla="*/ 3648075 h 4067175"/>
              <a:gd name="connsiteX12" fmla="*/ 2228850 w 4629150"/>
              <a:gd name="connsiteY12" fmla="*/ 3390900 h 4067175"/>
              <a:gd name="connsiteX13" fmla="*/ 2152650 w 4629150"/>
              <a:gd name="connsiteY13" fmla="*/ 3314700 h 4067175"/>
              <a:gd name="connsiteX14" fmla="*/ 2057400 w 4629150"/>
              <a:gd name="connsiteY14" fmla="*/ 3314700 h 4067175"/>
              <a:gd name="connsiteX15" fmla="*/ 1419225 w 4629150"/>
              <a:gd name="connsiteY15" fmla="*/ 4067175 h 4067175"/>
              <a:gd name="connsiteX16" fmla="*/ 219075 w 4629150"/>
              <a:gd name="connsiteY16" fmla="*/ 3733800 h 4067175"/>
              <a:gd name="connsiteX17" fmla="*/ 0 w 4629150"/>
              <a:gd name="connsiteY17" fmla="*/ 3762375 h 4067175"/>
              <a:gd name="connsiteX0" fmla="*/ 3981450 w 4629150"/>
              <a:gd name="connsiteY0" fmla="*/ 22225 h 4067175"/>
              <a:gd name="connsiteX1" fmla="*/ 4191000 w 4629150"/>
              <a:gd name="connsiteY1" fmla="*/ 142875 h 4067175"/>
              <a:gd name="connsiteX2" fmla="*/ 4572000 w 4629150"/>
              <a:gd name="connsiteY2" fmla="*/ 0 h 4067175"/>
              <a:gd name="connsiteX3" fmla="*/ 4629150 w 4629150"/>
              <a:gd name="connsiteY3" fmla="*/ 31750 h 4067175"/>
              <a:gd name="connsiteX4" fmla="*/ 4629150 w 4629150"/>
              <a:gd name="connsiteY4" fmla="*/ 95250 h 4067175"/>
              <a:gd name="connsiteX5" fmla="*/ 4248150 w 4629150"/>
              <a:gd name="connsiteY5" fmla="*/ 200025 h 4067175"/>
              <a:gd name="connsiteX6" fmla="*/ 4124325 w 4629150"/>
              <a:gd name="connsiteY6" fmla="*/ 307975 h 4067175"/>
              <a:gd name="connsiteX7" fmla="*/ 4076700 w 4629150"/>
              <a:gd name="connsiteY7" fmla="*/ 406400 h 4067175"/>
              <a:gd name="connsiteX8" fmla="*/ 3797300 w 4629150"/>
              <a:gd name="connsiteY8" fmla="*/ 1800225 h 4067175"/>
              <a:gd name="connsiteX9" fmla="*/ 3067050 w 4629150"/>
              <a:gd name="connsiteY9" fmla="*/ 3162300 h 4067175"/>
              <a:gd name="connsiteX10" fmla="*/ 2663825 w 4629150"/>
              <a:gd name="connsiteY10" fmla="*/ 3568700 h 4067175"/>
              <a:gd name="connsiteX11" fmla="*/ 2565400 w 4629150"/>
              <a:gd name="connsiteY11" fmla="*/ 3648075 h 4067175"/>
              <a:gd name="connsiteX12" fmla="*/ 2228850 w 4629150"/>
              <a:gd name="connsiteY12" fmla="*/ 3390900 h 4067175"/>
              <a:gd name="connsiteX13" fmla="*/ 2152650 w 4629150"/>
              <a:gd name="connsiteY13" fmla="*/ 3314700 h 4067175"/>
              <a:gd name="connsiteX14" fmla="*/ 2057400 w 4629150"/>
              <a:gd name="connsiteY14" fmla="*/ 3314700 h 4067175"/>
              <a:gd name="connsiteX15" fmla="*/ 1419225 w 4629150"/>
              <a:gd name="connsiteY15" fmla="*/ 4067175 h 4067175"/>
              <a:gd name="connsiteX16" fmla="*/ 219075 w 4629150"/>
              <a:gd name="connsiteY16" fmla="*/ 3733800 h 4067175"/>
              <a:gd name="connsiteX17" fmla="*/ 0 w 4629150"/>
              <a:gd name="connsiteY17" fmla="*/ 3762375 h 4067175"/>
              <a:gd name="connsiteX0" fmla="*/ 3981450 w 4629150"/>
              <a:gd name="connsiteY0" fmla="*/ 22225 h 4067175"/>
              <a:gd name="connsiteX1" fmla="*/ 4191000 w 4629150"/>
              <a:gd name="connsiteY1" fmla="*/ 142875 h 4067175"/>
              <a:gd name="connsiteX2" fmla="*/ 4572000 w 4629150"/>
              <a:gd name="connsiteY2" fmla="*/ 0 h 4067175"/>
              <a:gd name="connsiteX3" fmla="*/ 4629150 w 4629150"/>
              <a:gd name="connsiteY3" fmla="*/ 31750 h 4067175"/>
              <a:gd name="connsiteX4" fmla="*/ 4594225 w 4629150"/>
              <a:gd name="connsiteY4" fmla="*/ 88900 h 4067175"/>
              <a:gd name="connsiteX5" fmla="*/ 4248150 w 4629150"/>
              <a:gd name="connsiteY5" fmla="*/ 200025 h 4067175"/>
              <a:gd name="connsiteX6" fmla="*/ 4124325 w 4629150"/>
              <a:gd name="connsiteY6" fmla="*/ 307975 h 4067175"/>
              <a:gd name="connsiteX7" fmla="*/ 4076700 w 4629150"/>
              <a:gd name="connsiteY7" fmla="*/ 406400 h 4067175"/>
              <a:gd name="connsiteX8" fmla="*/ 3797300 w 4629150"/>
              <a:gd name="connsiteY8" fmla="*/ 1800225 h 4067175"/>
              <a:gd name="connsiteX9" fmla="*/ 3067050 w 4629150"/>
              <a:gd name="connsiteY9" fmla="*/ 3162300 h 4067175"/>
              <a:gd name="connsiteX10" fmla="*/ 2663825 w 4629150"/>
              <a:gd name="connsiteY10" fmla="*/ 3568700 h 4067175"/>
              <a:gd name="connsiteX11" fmla="*/ 2565400 w 4629150"/>
              <a:gd name="connsiteY11" fmla="*/ 3648075 h 4067175"/>
              <a:gd name="connsiteX12" fmla="*/ 2228850 w 4629150"/>
              <a:gd name="connsiteY12" fmla="*/ 3390900 h 4067175"/>
              <a:gd name="connsiteX13" fmla="*/ 2152650 w 4629150"/>
              <a:gd name="connsiteY13" fmla="*/ 3314700 h 4067175"/>
              <a:gd name="connsiteX14" fmla="*/ 2057400 w 4629150"/>
              <a:gd name="connsiteY14" fmla="*/ 3314700 h 4067175"/>
              <a:gd name="connsiteX15" fmla="*/ 1419225 w 4629150"/>
              <a:gd name="connsiteY15" fmla="*/ 4067175 h 4067175"/>
              <a:gd name="connsiteX16" fmla="*/ 219075 w 4629150"/>
              <a:gd name="connsiteY16" fmla="*/ 3733800 h 4067175"/>
              <a:gd name="connsiteX17" fmla="*/ 0 w 4629150"/>
              <a:gd name="connsiteY17" fmla="*/ 3762375 h 4067175"/>
              <a:gd name="connsiteX0" fmla="*/ 3981450 w 4606925"/>
              <a:gd name="connsiteY0" fmla="*/ 22225 h 4067175"/>
              <a:gd name="connsiteX1" fmla="*/ 4191000 w 4606925"/>
              <a:gd name="connsiteY1" fmla="*/ 142875 h 4067175"/>
              <a:gd name="connsiteX2" fmla="*/ 4572000 w 4606925"/>
              <a:gd name="connsiteY2" fmla="*/ 0 h 4067175"/>
              <a:gd name="connsiteX3" fmla="*/ 4606925 w 4606925"/>
              <a:gd name="connsiteY3" fmla="*/ 22225 h 4067175"/>
              <a:gd name="connsiteX4" fmla="*/ 4594225 w 4606925"/>
              <a:gd name="connsiteY4" fmla="*/ 88900 h 4067175"/>
              <a:gd name="connsiteX5" fmla="*/ 4248150 w 4606925"/>
              <a:gd name="connsiteY5" fmla="*/ 200025 h 4067175"/>
              <a:gd name="connsiteX6" fmla="*/ 4124325 w 4606925"/>
              <a:gd name="connsiteY6" fmla="*/ 307975 h 4067175"/>
              <a:gd name="connsiteX7" fmla="*/ 4076700 w 4606925"/>
              <a:gd name="connsiteY7" fmla="*/ 406400 h 4067175"/>
              <a:gd name="connsiteX8" fmla="*/ 3797300 w 4606925"/>
              <a:gd name="connsiteY8" fmla="*/ 1800225 h 4067175"/>
              <a:gd name="connsiteX9" fmla="*/ 3067050 w 4606925"/>
              <a:gd name="connsiteY9" fmla="*/ 3162300 h 4067175"/>
              <a:gd name="connsiteX10" fmla="*/ 2663825 w 4606925"/>
              <a:gd name="connsiteY10" fmla="*/ 3568700 h 4067175"/>
              <a:gd name="connsiteX11" fmla="*/ 2565400 w 4606925"/>
              <a:gd name="connsiteY11" fmla="*/ 3648075 h 4067175"/>
              <a:gd name="connsiteX12" fmla="*/ 2228850 w 4606925"/>
              <a:gd name="connsiteY12" fmla="*/ 3390900 h 4067175"/>
              <a:gd name="connsiteX13" fmla="*/ 2152650 w 4606925"/>
              <a:gd name="connsiteY13" fmla="*/ 3314700 h 4067175"/>
              <a:gd name="connsiteX14" fmla="*/ 2057400 w 4606925"/>
              <a:gd name="connsiteY14" fmla="*/ 3314700 h 4067175"/>
              <a:gd name="connsiteX15" fmla="*/ 1419225 w 4606925"/>
              <a:gd name="connsiteY15" fmla="*/ 4067175 h 4067175"/>
              <a:gd name="connsiteX16" fmla="*/ 219075 w 4606925"/>
              <a:gd name="connsiteY16" fmla="*/ 3733800 h 4067175"/>
              <a:gd name="connsiteX17" fmla="*/ 0 w 4606925"/>
              <a:gd name="connsiteY17" fmla="*/ 3762375 h 406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06925" h="4067175">
                <a:moveTo>
                  <a:pt x="3981450" y="22225"/>
                </a:moveTo>
                <a:lnTo>
                  <a:pt x="4191000" y="142875"/>
                </a:lnTo>
                <a:lnTo>
                  <a:pt x="4572000" y="0"/>
                </a:lnTo>
                <a:lnTo>
                  <a:pt x="4606925" y="22225"/>
                </a:lnTo>
                <a:lnTo>
                  <a:pt x="4594225" y="88900"/>
                </a:lnTo>
                <a:lnTo>
                  <a:pt x="4248150" y="200025"/>
                </a:lnTo>
                <a:lnTo>
                  <a:pt x="4124325" y="307975"/>
                </a:lnTo>
                <a:lnTo>
                  <a:pt x="4076700" y="406400"/>
                </a:lnTo>
                <a:lnTo>
                  <a:pt x="3797300" y="1800225"/>
                </a:lnTo>
                <a:lnTo>
                  <a:pt x="3067050" y="3162300"/>
                </a:lnTo>
                <a:lnTo>
                  <a:pt x="2663825" y="3568700"/>
                </a:lnTo>
                <a:lnTo>
                  <a:pt x="2565400" y="3648075"/>
                </a:lnTo>
                <a:lnTo>
                  <a:pt x="2228850" y="3390900"/>
                </a:lnTo>
                <a:lnTo>
                  <a:pt x="2152650" y="3314700"/>
                </a:lnTo>
                <a:lnTo>
                  <a:pt x="2057400" y="3314700"/>
                </a:lnTo>
                <a:lnTo>
                  <a:pt x="1419225" y="4067175"/>
                </a:lnTo>
                <a:lnTo>
                  <a:pt x="219075" y="3733800"/>
                </a:lnTo>
                <a:lnTo>
                  <a:pt x="0" y="3762375"/>
                </a:lnTo>
              </a:path>
            </a:pathLst>
          </a:custGeom>
          <a:noFill/>
          <a:ln w="38100">
            <a:solidFill>
              <a:srgbClr val="00206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84" name="フリーフォーム: 図形 83">
            <a:extLst>
              <a:ext uri="{FF2B5EF4-FFF2-40B4-BE49-F238E27FC236}">
                <a16:creationId xmlns:a16="http://schemas.microsoft.com/office/drawing/2014/main" id="{6C7C297B-F327-A24F-D0F2-85A4FD115644}"/>
              </a:ext>
            </a:extLst>
          </p:cNvPr>
          <p:cNvSpPr/>
          <p:nvPr/>
        </p:nvSpPr>
        <p:spPr>
          <a:xfrm>
            <a:off x="12431092" y="1471680"/>
            <a:ext cx="3801794" cy="3265463"/>
          </a:xfrm>
          <a:custGeom>
            <a:avLst/>
            <a:gdLst>
              <a:gd name="connsiteX0" fmla="*/ 0 w 4137660"/>
              <a:gd name="connsiteY0" fmla="*/ 3566160 h 3566160"/>
              <a:gd name="connsiteX1" fmla="*/ 220980 w 4137660"/>
              <a:gd name="connsiteY1" fmla="*/ 3535680 h 3566160"/>
              <a:gd name="connsiteX2" fmla="*/ 746760 w 4137660"/>
              <a:gd name="connsiteY2" fmla="*/ 2682240 h 3566160"/>
              <a:gd name="connsiteX3" fmla="*/ 838200 w 4137660"/>
              <a:gd name="connsiteY3" fmla="*/ 2636520 h 3566160"/>
              <a:gd name="connsiteX4" fmla="*/ 1714500 w 4137660"/>
              <a:gd name="connsiteY4" fmla="*/ 2766060 h 3566160"/>
              <a:gd name="connsiteX5" fmla="*/ 2202180 w 4137660"/>
              <a:gd name="connsiteY5" fmla="*/ 3154680 h 3566160"/>
              <a:gd name="connsiteX6" fmla="*/ 2575560 w 4137660"/>
              <a:gd name="connsiteY6" fmla="*/ 3482340 h 3566160"/>
              <a:gd name="connsiteX7" fmla="*/ 2575560 w 4137660"/>
              <a:gd name="connsiteY7" fmla="*/ 3482340 h 3566160"/>
              <a:gd name="connsiteX8" fmla="*/ 3032760 w 4137660"/>
              <a:gd name="connsiteY8" fmla="*/ 3025140 h 3566160"/>
              <a:gd name="connsiteX9" fmla="*/ 3749040 w 4137660"/>
              <a:gd name="connsiteY9" fmla="*/ 1661160 h 3566160"/>
              <a:gd name="connsiteX10" fmla="*/ 4030980 w 4137660"/>
              <a:gd name="connsiteY10" fmla="*/ 274320 h 3566160"/>
              <a:gd name="connsiteX11" fmla="*/ 4137660 w 4137660"/>
              <a:gd name="connsiteY11" fmla="*/ 114300 h 3566160"/>
              <a:gd name="connsiteX12" fmla="*/ 3939540 w 4137660"/>
              <a:gd name="connsiteY12" fmla="*/ 0 h 3566160"/>
              <a:gd name="connsiteX0" fmla="*/ 0 w 4137660"/>
              <a:gd name="connsiteY0" fmla="*/ 3537585 h 3537585"/>
              <a:gd name="connsiteX1" fmla="*/ 220980 w 4137660"/>
              <a:gd name="connsiteY1" fmla="*/ 3507105 h 3537585"/>
              <a:gd name="connsiteX2" fmla="*/ 746760 w 4137660"/>
              <a:gd name="connsiteY2" fmla="*/ 2653665 h 3537585"/>
              <a:gd name="connsiteX3" fmla="*/ 838200 w 4137660"/>
              <a:gd name="connsiteY3" fmla="*/ 2607945 h 3537585"/>
              <a:gd name="connsiteX4" fmla="*/ 1714500 w 4137660"/>
              <a:gd name="connsiteY4" fmla="*/ 2737485 h 3537585"/>
              <a:gd name="connsiteX5" fmla="*/ 2202180 w 4137660"/>
              <a:gd name="connsiteY5" fmla="*/ 3126105 h 3537585"/>
              <a:gd name="connsiteX6" fmla="*/ 2575560 w 4137660"/>
              <a:gd name="connsiteY6" fmla="*/ 3453765 h 3537585"/>
              <a:gd name="connsiteX7" fmla="*/ 2575560 w 4137660"/>
              <a:gd name="connsiteY7" fmla="*/ 3453765 h 3537585"/>
              <a:gd name="connsiteX8" fmla="*/ 3032760 w 4137660"/>
              <a:gd name="connsiteY8" fmla="*/ 2996565 h 3537585"/>
              <a:gd name="connsiteX9" fmla="*/ 3749040 w 4137660"/>
              <a:gd name="connsiteY9" fmla="*/ 1632585 h 3537585"/>
              <a:gd name="connsiteX10" fmla="*/ 4030980 w 4137660"/>
              <a:gd name="connsiteY10" fmla="*/ 245745 h 3537585"/>
              <a:gd name="connsiteX11" fmla="*/ 4137660 w 4137660"/>
              <a:gd name="connsiteY11" fmla="*/ 85725 h 3537585"/>
              <a:gd name="connsiteX12" fmla="*/ 3926840 w 4137660"/>
              <a:gd name="connsiteY12" fmla="*/ 0 h 3537585"/>
              <a:gd name="connsiteX0" fmla="*/ 0 w 4118610"/>
              <a:gd name="connsiteY0" fmla="*/ 3537585 h 3537585"/>
              <a:gd name="connsiteX1" fmla="*/ 220980 w 4118610"/>
              <a:gd name="connsiteY1" fmla="*/ 3507105 h 3537585"/>
              <a:gd name="connsiteX2" fmla="*/ 746760 w 4118610"/>
              <a:gd name="connsiteY2" fmla="*/ 2653665 h 3537585"/>
              <a:gd name="connsiteX3" fmla="*/ 838200 w 4118610"/>
              <a:gd name="connsiteY3" fmla="*/ 2607945 h 3537585"/>
              <a:gd name="connsiteX4" fmla="*/ 1714500 w 4118610"/>
              <a:gd name="connsiteY4" fmla="*/ 2737485 h 3537585"/>
              <a:gd name="connsiteX5" fmla="*/ 2202180 w 4118610"/>
              <a:gd name="connsiteY5" fmla="*/ 3126105 h 3537585"/>
              <a:gd name="connsiteX6" fmla="*/ 2575560 w 4118610"/>
              <a:gd name="connsiteY6" fmla="*/ 3453765 h 3537585"/>
              <a:gd name="connsiteX7" fmla="*/ 2575560 w 4118610"/>
              <a:gd name="connsiteY7" fmla="*/ 3453765 h 3537585"/>
              <a:gd name="connsiteX8" fmla="*/ 3032760 w 4118610"/>
              <a:gd name="connsiteY8" fmla="*/ 2996565 h 3537585"/>
              <a:gd name="connsiteX9" fmla="*/ 3749040 w 4118610"/>
              <a:gd name="connsiteY9" fmla="*/ 1632585 h 3537585"/>
              <a:gd name="connsiteX10" fmla="*/ 4030980 w 4118610"/>
              <a:gd name="connsiteY10" fmla="*/ 245745 h 3537585"/>
              <a:gd name="connsiteX11" fmla="*/ 4118610 w 4118610"/>
              <a:gd name="connsiteY11" fmla="*/ 98425 h 3537585"/>
              <a:gd name="connsiteX12" fmla="*/ 3926840 w 4118610"/>
              <a:gd name="connsiteY12" fmla="*/ 0 h 3537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18610" h="3537585">
                <a:moveTo>
                  <a:pt x="0" y="3537585"/>
                </a:moveTo>
                <a:lnTo>
                  <a:pt x="220980" y="3507105"/>
                </a:lnTo>
                <a:lnTo>
                  <a:pt x="746760" y="2653665"/>
                </a:lnTo>
                <a:lnTo>
                  <a:pt x="838200" y="2607945"/>
                </a:lnTo>
                <a:lnTo>
                  <a:pt x="1714500" y="2737485"/>
                </a:lnTo>
                <a:lnTo>
                  <a:pt x="2202180" y="3126105"/>
                </a:lnTo>
                <a:lnTo>
                  <a:pt x="2575560" y="3453765"/>
                </a:lnTo>
                <a:lnTo>
                  <a:pt x="2575560" y="3453765"/>
                </a:lnTo>
                <a:lnTo>
                  <a:pt x="3032760" y="2996565"/>
                </a:lnTo>
                <a:lnTo>
                  <a:pt x="3749040" y="1632585"/>
                </a:lnTo>
                <a:lnTo>
                  <a:pt x="4030980" y="245745"/>
                </a:lnTo>
                <a:lnTo>
                  <a:pt x="4118610" y="98425"/>
                </a:lnTo>
                <a:cubicBezTo>
                  <a:pt x="4052570" y="60325"/>
                  <a:pt x="3992880" y="38100"/>
                  <a:pt x="3926840" y="0"/>
                </a:cubicBezTo>
              </a:path>
            </a:pathLst>
          </a:custGeom>
          <a:noFill/>
          <a:ln w="38100">
            <a:solidFill>
              <a:srgbClr val="00206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85" name="二等辺三角形 84">
            <a:extLst>
              <a:ext uri="{FF2B5EF4-FFF2-40B4-BE49-F238E27FC236}">
                <a16:creationId xmlns:a16="http://schemas.microsoft.com/office/drawing/2014/main" id="{0A3436FC-2E4A-26EF-6A3A-119F5216439E}"/>
              </a:ext>
            </a:extLst>
          </p:cNvPr>
          <p:cNvSpPr/>
          <p:nvPr/>
        </p:nvSpPr>
        <p:spPr>
          <a:xfrm>
            <a:off x="15984798" y="1981912"/>
            <a:ext cx="218543" cy="188399"/>
          </a:xfrm>
          <a:prstGeom prst="triangle">
            <a:avLst/>
          </a:prstGeom>
          <a:solidFill>
            <a:srgbClr val="00B050"/>
          </a:solidFill>
          <a:ln w="127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86" name="二等辺三角形 85">
            <a:extLst>
              <a:ext uri="{FF2B5EF4-FFF2-40B4-BE49-F238E27FC236}">
                <a16:creationId xmlns:a16="http://schemas.microsoft.com/office/drawing/2014/main" id="{4859BDF3-30BA-F903-34AA-37905AB93080}"/>
              </a:ext>
            </a:extLst>
          </p:cNvPr>
          <p:cNvSpPr/>
          <p:nvPr/>
        </p:nvSpPr>
        <p:spPr>
          <a:xfrm>
            <a:off x="15910232" y="2331411"/>
            <a:ext cx="218543" cy="188399"/>
          </a:xfrm>
          <a:prstGeom prst="triangle">
            <a:avLst/>
          </a:prstGeom>
          <a:solidFill>
            <a:srgbClr val="00B050"/>
          </a:solidFill>
          <a:ln w="127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87" name="楕円 86">
            <a:extLst>
              <a:ext uri="{FF2B5EF4-FFF2-40B4-BE49-F238E27FC236}">
                <a16:creationId xmlns:a16="http://schemas.microsoft.com/office/drawing/2014/main" id="{AC56F799-C22F-4442-B871-DB73D079AEE5}"/>
              </a:ext>
            </a:extLst>
          </p:cNvPr>
          <p:cNvSpPr/>
          <p:nvPr/>
        </p:nvSpPr>
        <p:spPr>
          <a:xfrm>
            <a:off x="16030964" y="2636753"/>
            <a:ext cx="126210" cy="12621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88" name="四角形: 角を丸くする 87">
            <a:extLst>
              <a:ext uri="{FF2B5EF4-FFF2-40B4-BE49-F238E27FC236}">
                <a16:creationId xmlns:a16="http://schemas.microsoft.com/office/drawing/2014/main" id="{86367C30-85A2-0978-EFA9-81C7BABC30CE}"/>
              </a:ext>
            </a:extLst>
          </p:cNvPr>
          <p:cNvSpPr/>
          <p:nvPr/>
        </p:nvSpPr>
        <p:spPr>
          <a:xfrm rot="1721880">
            <a:off x="15424361" y="3150919"/>
            <a:ext cx="284347" cy="1032420"/>
          </a:xfrm>
          <a:prstGeom prst="roundRect">
            <a:avLst/>
          </a:prstGeom>
          <a:noFill/>
          <a:ln w="38100">
            <a:solidFill>
              <a:srgbClr val="0070C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cxnSp>
        <p:nvCxnSpPr>
          <p:cNvPr id="89" name="直線矢印コネクタ 88">
            <a:extLst>
              <a:ext uri="{FF2B5EF4-FFF2-40B4-BE49-F238E27FC236}">
                <a16:creationId xmlns:a16="http://schemas.microsoft.com/office/drawing/2014/main" id="{A4E1223B-16E2-66A5-2419-DA6A37B5884D}"/>
              </a:ext>
            </a:extLst>
          </p:cNvPr>
          <p:cNvCxnSpPr>
            <a:cxnSpLocks/>
            <a:stCxn id="90" idx="3"/>
          </p:cNvCxnSpPr>
          <p:nvPr/>
        </p:nvCxnSpPr>
        <p:spPr>
          <a:xfrm>
            <a:off x="12145207" y="3965751"/>
            <a:ext cx="52726" cy="76594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テキスト ボックス 89">
            <a:extLst>
              <a:ext uri="{FF2B5EF4-FFF2-40B4-BE49-F238E27FC236}">
                <a16:creationId xmlns:a16="http://schemas.microsoft.com/office/drawing/2014/main" id="{9CCAB7B2-ABE6-8E8F-1F7B-B770DC2DBC6E}"/>
              </a:ext>
            </a:extLst>
          </p:cNvPr>
          <p:cNvSpPr txBox="1"/>
          <p:nvPr/>
        </p:nvSpPr>
        <p:spPr>
          <a:xfrm>
            <a:off x="10660523" y="3692278"/>
            <a:ext cx="1484684" cy="546945"/>
          </a:xfrm>
          <a:prstGeom prst="rect">
            <a:avLst/>
          </a:prstGeom>
          <a:solidFill>
            <a:srgbClr val="FFFF00"/>
          </a:solidFill>
          <a:ln>
            <a:solidFill>
              <a:schemeClr val="tx1"/>
            </a:solidFill>
          </a:ln>
        </p:spPr>
        <p:txBody>
          <a:bodyPr wrap="square" rtlCol="0">
            <a:spAutoFit/>
          </a:bodyPr>
          <a:lstStyle/>
          <a:p>
            <a:pPr algn="ctr"/>
            <a:r>
              <a:rPr kumimoji="1" lang="ja-JP" altLang="en-US" sz="1477" b="1" dirty="0">
                <a:latin typeface="Meiryo UI" panose="020B0604030504040204" pitchFamily="50" charset="-128"/>
                <a:ea typeface="Meiryo UI" panose="020B0604030504040204" pitchFamily="50" charset="-128"/>
              </a:rPr>
              <a:t>万博会場</a:t>
            </a:r>
            <a:endParaRPr kumimoji="1" lang="en-US" altLang="ja-JP" sz="1477" b="1" dirty="0">
              <a:latin typeface="Meiryo UI" panose="020B0604030504040204" pitchFamily="50" charset="-128"/>
              <a:ea typeface="Meiryo UI" panose="020B0604030504040204" pitchFamily="50" charset="-128"/>
            </a:endParaRPr>
          </a:p>
          <a:p>
            <a:pPr algn="ctr"/>
            <a:r>
              <a:rPr kumimoji="1" lang="ja-JP" altLang="en-US" sz="1477" b="1" dirty="0">
                <a:latin typeface="Meiryo UI" panose="020B0604030504040204" pitchFamily="50" charset="-128"/>
                <a:ea typeface="Meiryo UI" panose="020B0604030504040204" pitchFamily="50" charset="-128"/>
              </a:rPr>
              <a:t>交通ターミナル</a:t>
            </a:r>
            <a:endParaRPr kumimoji="1" lang="en-US" altLang="ja-JP" sz="1477" b="1" dirty="0">
              <a:solidFill>
                <a:srgbClr val="00B050"/>
              </a:solidFill>
              <a:latin typeface="Meiryo UI" panose="020B0604030504040204" pitchFamily="50" charset="-128"/>
              <a:ea typeface="Meiryo UI" panose="020B0604030504040204" pitchFamily="50" charset="-128"/>
            </a:endParaRPr>
          </a:p>
        </p:txBody>
      </p:sp>
      <p:cxnSp>
        <p:nvCxnSpPr>
          <p:cNvPr id="96" name="直線矢印コネクタ 95">
            <a:extLst>
              <a:ext uri="{FF2B5EF4-FFF2-40B4-BE49-F238E27FC236}">
                <a16:creationId xmlns:a16="http://schemas.microsoft.com/office/drawing/2014/main" id="{163DB645-F10B-C9B7-9FEA-2706A02962FD}"/>
              </a:ext>
            </a:extLst>
          </p:cNvPr>
          <p:cNvCxnSpPr>
            <a:cxnSpLocks/>
          </p:cNvCxnSpPr>
          <p:nvPr/>
        </p:nvCxnSpPr>
        <p:spPr>
          <a:xfrm flipV="1">
            <a:off x="15713328" y="2195028"/>
            <a:ext cx="238469" cy="13779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線矢印コネクタ 96">
            <a:extLst>
              <a:ext uri="{FF2B5EF4-FFF2-40B4-BE49-F238E27FC236}">
                <a16:creationId xmlns:a16="http://schemas.microsoft.com/office/drawing/2014/main" id="{A61F5146-04A7-2B65-500E-5CACA52BA675}"/>
              </a:ext>
            </a:extLst>
          </p:cNvPr>
          <p:cNvCxnSpPr>
            <a:cxnSpLocks/>
          </p:cNvCxnSpPr>
          <p:nvPr/>
        </p:nvCxnSpPr>
        <p:spPr>
          <a:xfrm flipH="1" flipV="1">
            <a:off x="15615666" y="3655689"/>
            <a:ext cx="403838" cy="25196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線矢印コネクタ 97">
            <a:extLst>
              <a:ext uri="{FF2B5EF4-FFF2-40B4-BE49-F238E27FC236}">
                <a16:creationId xmlns:a16="http://schemas.microsoft.com/office/drawing/2014/main" id="{15154D50-C7C9-AB6D-CB84-14875166F46C}"/>
              </a:ext>
            </a:extLst>
          </p:cNvPr>
          <p:cNvCxnSpPr>
            <a:cxnSpLocks/>
          </p:cNvCxnSpPr>
          <p:nvPr/>
        </p:nvCxnSpPr>
        <p:spPr>
          <a:xfrm flipH="1" flipV="1">
            <a:off x="14923803" y="4686267"/>
            <a:ext cx="193137" cy="33889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0" name="スライド番号プレースホルダー 73">
            <a:extLst>
              <a:ext uri="{FF2B5EF4-FFF2-40B4-BE49-F238E27FC236}">
                <a16:creationId xmlns:a16="http://schemas.microsoft.com/office/drawing/2014/main" id="{1C47338C-ECAF-1044-F438-9E52A9DC7A32}"/>
              </a:ext>
            </a:extLst>
          </p:cNvPr>
          <p:cNvSpPr txBox="1">
            <a:spLocks/>
          </p:cNvSpPr>
          <p:nvPr/>
        </p:nvSpPr>
        <p:spPr>
          <a:xfrm>
            <a:off x="15888224" y="6251749"/>
            <a:ext cx="1899138" cy="337038"/>
          </a:xfrm>
          <a:prstGeom prst="rect">
            <a:avLst/>
          </a:prstGeom>
        </p:spPr>
        <p:txBody>
          <a:bodyPr vert="horz" lIns="84406" tIns="42203" rIns="84406" bIns="42203"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EB06331-2B72-48D7-9F81-45365F31BA41}" type="slidenum">
              <a:rPr kumimoji="1" lang="ja-JP" altLang="en-US" sz="1108"/>
              <a:pPr/>
              <a:t>6</a:t>
            </a:fld>
            <a:endParaRPr kumimoji="1" lang="ja-JP" altLang="en-US" sz="1108"/>
          </a:p>
        </p:txBody>
      </p:sp>
      <p:sp>
        <p:nvSpPr>
          <p:cNvPr id="110" name="テキスト ボックス 109">
            <a:extLst>
              <a:ext uri="{FF2B5EF4-FFF2-40B4-BE49-F238E27FC236}">
                <a16:creationId xmlns:a16="http://schemas.microsoft.com/office/drawing/2014/main" id="{409E0227-7761-7AD7-E819-097A916AD51F}"/>
              </a:ext>
            </a:extLst>
          </p:cNvPr>
          <p:cNvSpPr txBox="1"/>
          <p:nvPr/>
        </p:nvSpPr>
        <p:spPr>
          <a:xfrm>
            <a:off x="16075796" y="840243"/>
            <a:ext cx="1165438" cy="319639"/>
          </a:xfrm>
          <a:prstGeom prst="rect">
            <a:avLst/>
          </a:prstGeom>
          <a:noFill/>
          <a:ln>
            <a:noFill/>
          </a:ln>
        </p:spPr>
        <p:txBody>
          <a:bodyPr wrap="square" rtlCol="0">
            <a:spAutoFit/>
          </a:bodyPr>
          <a:lstStyle/>
          <a:p>
            <a:pPr algn="ctr"/>
            <a:r>
              <a:rPr kumimoji="1" lang="ja-JP" altLang="en-US" sz="1477" b="1" dirty="0">
                <a:latin typeface="Meiryo UI" panose="020B0604030504040204" pitchFamily="50" charset="-128"/>
                <a:ea typeface="Meiryo UI" panose="020B0604030504040204" pitchFamily="50" charset="-128"/>
              </a:rPr>
              <a:t>常吉大橋</a:t>
            </a:r>
            <a:endParaRPr kumimoji="1" lang="en-US" altLang="ja-JP" sz="1477" b="1" dirty="0">
              <a:solidFill>
                <a:srgbClr val="00B050"/>
              </a:solidFill>
              <a:latin typeface="Meiryo UI" panose="020B0604030504040204" pitchFamily="50" charset="-128"/>
              <a:ea typeface="Meiryo UI" panose="020B0604030504040204" pitchFamily="50" charset="-128"/>
            </a:endParaRPr>
          </a:p>
        </p:txBody>
      </p:sp>
      <p:cxnSp>
        <p:nvCxnSpPr>
          <p:cNvPr id="111" name="直線矢印コネクタ 110">
            <a:extLst>
              <a:ext uri="{FF2B5EF4-FFF2-40B4-BE49-F238E27FC236}">
                <a16:creationId xmlns:a16="http://schemas.microsoft.com/office/drawing/2014/main" id="{738CE8B1-1AE0-AFFA-655F-AD29DA3F808E}"/>
              </a:ext>
            </a:extLst>
          </p:cNvPr>
          <p:cNvCxnSpPr>
            <a:cxnSpLocks/>
          </p:cNvCxnSpPr>
          <p:nvPr/>
        </p:nvCxnSpPr>
        <p:spPr>
          <a:xfrm>
            <a:off x="16769782" y="1133108"/>
            <a:ext cx="68011" cy="1985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2" name="テキスト ボックス 111">
            <a:extLst>
              <a:ext uri="{FF2B5EF4-FFF2-40B4-BE49-F238E27FC236}">
                <a16:creationId xmlns:a16="http://schemas.microsoft.com/office/drawing/2014/main" id="{C8D12B40-5555-7D37-B5AE-1E5B18CEC6D7}"/>
              </a:ext>
            </a:extLst>
          </p:cNvPr>
          <p:cNvSpPr txBox="1"/>
          <p:nvPr/>
        </p:nvSpPr>
        <p:spPr>
          <a:xfrm>
            <a:off x="16159239" y="2865057"/>
            <a:ext cx="1469033" cy="546945"/>
          </a:xfrm>
          <a:prstGeom prst="rect">
            <a:avLst/>
          </a:prstGeom>
          <a:noFill/>
          <a:ln>
            <a:noFill/>
          </a:ln>
        </p:spPr>
        <p:txBody>
          <a:bodyPr wrap="square" rtlCol="0">
            <a:spAutoFit/>
          </a:bodyPr>
          <a:lstStyle/>
          <a:p>
            <a:pPr algn="ctr"/>
            <a:r>
              <a:rPr kumimoji="1" lang="ja-JP" altLang="en-US" sz="1477" b="1" dirty="0">
                <a:latin typeface="Meiryo UI" panose="020B0604030504040204" pitchFamily="50" charset="-128"/>
                <a:ea typeface="Meiryo UI" panose="020B0604030504040204" pitchFamily="50" charset="-128"/>
              </a:rPr>
              <a:t>夢舞大橋北詰交差点</a:t>
            </a:r>
            <a:endParaRPr kumimoji="1" lang="en-US" altLang="ja-JP" sz="1477" b="1" dirty="0">
              <a:latin typeface="Meiryo UI" panose="020B0604030504040204" pitchFamily="50" charset="-128"/>
              <a:ea typeface="Meiryo UI" panose="020B0604030504040204" pitchFamily="50" charset="-128"/>
            </a:endParaRPr>
          </a:p>
        </p:txBody>
      </p:sp>
      <p:cxnSp>
        <p:nvCxnSpPr>
          <p:cNvPr id="113" name="直線矢印コネクタ 112">
            <a:extLst>
              <a:ext uri="{FF2B5EF4-FFF2-40B4-BE49-F238E27FC236}">
                <a16:creationId xmlns:a16="http://schemas.microsoft.com/office/drawing/2014/main" id="{3EEDD1BB-1940-9499-2C8C-88931025E1A2}"/>
              </a:ext>
            </a:extLst>
          </p:cNvPr>
          <p:cNvCxnSpPr>
            <a:cxnSpLocks/>
          </p:cNvCxnSpPr>
          <p:nvPr/>
        </p:nvCxnSpPr>
        <p:spPr>
          <a:xfrm flipH="1" flipV="1">
            <a:off x="16203342" y="2542517"/>
            <a:ext cx="325411" cy="32019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4" name="テキスト ボックス 113">
            <a:extLst>
              <a:ext uri="{FF2B5EF4-FFF2-40B4-BE49-F238E27FC236}">
                <a16:creationId xmlns:a16="http://schemas.microsoft.com/office/drawing/2014/main" id="{1599E3D6-50AC-E55C-6FB5-BABDAFA58D09}"/>
              </a:ext>
            </a:extLst>
          </p:cNvPr>
          <p:cNvSpPr txBox="1"/>
          <p:nvPr/>
        </p:nvSpPr>
        <p:spPr>
          <a:xfrm>
            <a:off x="13152849" y="1047363"/>
            <a:ext cx="1587489" cy="546945"/>
          </a:xfrm>
          <a:prstGeom prst="rect">
            <a:avLst/>
          </a:prstGeom>
          <a:solidFill>
            <a:srgbClr val="FFFF00"/>
          </a:solidFill>
          <a:ln>
            <a:solidFill>
              <a:schemeClr val="tx1"/>
            </a:solidFill>
          </a:ln>
        </p:spPr>
        <p:txBody>
          <a:bodyPr wrap="square" rtlCol="0">
            <a:spAutoFit/>
          </a:bodyPr>
          <a:lstStyle/>
          <a:p>
            <a:pPr algn="ctr"/>
            <a:r>
              <a:rPr kumimoji="1" lang="ja-JP" altLang="en-US" sz="1477" b="1" dirty="0">
                <a:latin typeface="Meiryo UI" panose="020B0604030504040204" pitchFamily="50" charset="-128"/>
                <a:ea typeface="Meiryo UI" panose="020B0604030504040204" pitchFamily="50" charset="-128"/>
              </a:rPr>
              <a:t>舞洲</a:t>
            </a:r>
            <a:r>
              <a:rPr kumimoji="1" lang="en-US" altLang="ja-JP" sz="1477" b="1" dirty="0">
                <a:latin typeface="Meiryo UI" panose="020B0604030504040204" pitchFamily="50" charset="-128"/>
                <a:ea typeface="Meiryo UI" panose="020B0604030504040204" pitchFamily="50" charset="-128"/>
              </a:rPr>
              <a:t>P&amp;R</a:t>
            </a:r>
            <a:r>
              <a:rPr kumimoji="1" lang="ja-JP" altLang="en-US" sz="1477" b="1" dirty="0">
                <a:latin typeface="Meiryo UI" panose="020B0604030504040204" pitchFamily="50" charset="-128"/>
                <a:ea typeface="Meiryo UI" panose="020B0604030504040204" pitchFamily="50" charset="-128"/>
              </a:rPr>
              <a:t>駐車場</a:t>
            </a:r>
            <a:endParaRPr kumimoji="1" lang="en-US" altLang="ja-JP" sz="1477" b="1" dirty="0">
              <a:latin typeface="Meiryo UI" panose="020B0604030504040204" pitchFamily="50" charset="-128"/>
              <a:ea typeface="Meiryo UI" panose="020B0604030504040204" pitchFamily="50" charset="-128"/>
            </a:endParaRPr>
          </a:p>
          <a:p>
            <a:pPr algn="ctr"/>
            <a:r>
              <a:rPr kumimoji="1" lang="ja-JP" altLang="en-US" sz="1477" b="1" dirty="0">
                <a:latin typeface="Meiryo UI" panose="020B0604030504040204" pitchFamily="50" charset="-128"/>
                <a:ea typeface="Meiryo UI" panose="020B0604030504040204" pitchFamily="50" charset="-128"/>
              </a:rPr>
              <a:t>（</a:t>
            </a:r>
            <a:r>
              <a:rPr kumimoji="1" lang="en-US" altLang="ja-JP" sz="1477" b="1" dirty="0">
                <a:latin typeface="Meiryo UI" panose="020B0604030504040204" pitchFamily="50" charset="-128"/>
                <a:ea typeface="Meiryo UI" panose="020B0604030504040204" pitchFamily="50" charset="-128"/>
              </a:rPr>
              <a:t>AB</a:t>
            </a:r>
            <a:r>
              <a:rPr kumimoji="1" lang="ja-JP" altLang="en-US" sz="1477" b="1" dirty="0">
                <a:latin typeface="Meiryo UI" panose="020B0604030504040204" pitchFamily="50" charset="-128"/>
                <a:ea typeface="Meiryo UI" panose="020B0604030504040204" pitchFamily="50" charset="-128"/>
              </a:rPr>
              <a:t>ブロック）</a:t>
            </a:r>
            <a:endParaRPr kumimoji="1" lang="en-US" altLang="ja-JP" sz="1477" b="1" dirty="0">
              <a:solidFill>
                <a:srgbClr val="00B050"/>
              </a:solidFill>
              <a:latin typeface="Meiryo UI" panose="020B0604030504040204" pitchFamily="50" charset="-128"/>
              <a:ea typeface="Meiryo UI" panose="020B0604030504040204" pitchFamily="50" charset="-128"/>
            </a:endParaRPr>
          </a:p>
        </p:txBody>
      </p:sp>
      <p:cxnSp>
        <p:nvCxnSpPr>
          <p:cNvPr id="115" name="直線矢印コネクタ 114">
            <a:extLst>
              <a:ext uri="{FF2B5EF4-FFF2-40B4-BE49-F238E27FC236}">
                <a16:creationId xmlns:a16="http://schemas.microsoft.com/office/drawing/2014/main" id="{41E4729F-4C59-0CD6-C5A0-E5E75E0A95A4}"/>
              </a:ext>
            </a:extLst>
          </p:cNvPr>
          <p:cNvCxnSpPr>
            <a:cxnSpLocks/>
            <a:stCxn id="114" idx="3"/>
          </p:cNvCxnSpPr>
          <p:nvPr/>
        </p:nvCxnSpPr>
        <p:spPr>
          <a:xfrm>
            <a:off x="14740338" y="1320836"/>
            <a:ext cx="217401" cy="35300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6" name="テキスト ボックス 115">
            <a:extLst>
              <a:ext uri="{FF2B5EF4-FFF2-40B4-BE49-F238E27FC236}">
                <a16:creationId xmlns:a16="http://schemas.microsoft.com/office/drawing/2014/main" id="{A69034ED-51E6-D249-16AF-DA86F0BD123E}"/>
              </a:ext>
            </a:extLst>
          </p:cNvPr>
          <p:cNvSpPr txBox="1"/>
          <p:nvPr/>
        </p:nvSpPr>
        <p:spPr>
          <a:xfrm>
            <a:off x="12682481" y="5307195"/>
            <a:ext cx="1165438" cy="319639"/>
          </a:xfrm>
          <a:prstGeom prst="rect">
            <a:avLst/>
          </a:prstGeom>
          <a:noFill/>
          <a:ln>
            <a:noFill/>
          </a:ln>
        </p:spPr>
        <p:txBody>
          <a:bodyPr wrap="square" rtlCol="0">
            <a:spAutoFit/>
          </a:bodyPr>
          <a:lstStyle/>
          <a:p>
            <a:pPr algn="ctr"/>
            <a:r>
              <a:rPr kumimoji="1" lang="ja-JP" altLang="en-US" sz="1477" b="1" dirty="0">
                <a:latin typeface="Meiryo UI" panose="020B0604030504040204" pitchFamily="50" charset="-128"/>
                <a:ea typeface="Meiryo UI" panose="020B0604030504040204" pitchFamily="50" charset="-128"/>
              </a:rPr>
              <a:t>万博会場</a:t>
            </a:r>
            <a:endParaRPr kumimoji="1" lang="en-US" altLang="ja-JP" sz="1477" b="1" dirty="0">
              <a:solidFill>
                <a:srgbClr val="00B050"/>
              </a:solidFill>
              <a:latin typeface="Meiryo UI" panose="020B0604030504040204" pitchFamily="50" charset="-128"/>
              <a:ea typeface="Meiryo UI" panose="020B0604030504040204" pitchFamily="50" charset="-128"/>
            </a:endParaRPr>
          </a:p>
        </p:txBody>
      </p:sp>
      <p:sp>
        <p:nvSpPr>
          <p:cNvPr id="119" name="楕円 118">
            <a:extLst>
              <a:ext uri="{FF2B5EF4-FFF2-40B4-BE49-F238E27FC236}">
                <a16:creationId xmlns:a16="http://schemas.microsoft.com/office/drawing/2014/main" id="{B30301FB-77B4-A6AF-0531-1A622E0B138D}"/>
              </a:ext>
            </a:extLst>
          </p:cNvPr>
          <p:cNvSpPr/>
          <p:nvPr/>
        </p:nvSpPr>
        <p:spPr>
          <a:xfrm>
            <a:off x="16055993" y="1553863"/>
            <a:ext cx="126210" cy="12621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20" name="楕円 119">
            <a:extLst>
              <a:ext uri="{FF2B5EF4-FFF2-40B4-BE49-F238E27FC236}">
                <a16:creationId xmlns:a16="http://schemas.microsoft.com/office/drawing/2014/main" id="{49E23FBB-F4AE-6928-4B35-D9831892FC0A}"/>
              </a:ext>
            </a:extLst>
          </p:cNvPr>
          <p:cNvSpPr/>
          <p:nvPr/>
        </p:nvSpPr>
        <p:spPr>
          <a:xfrm>
            <a:off x="16469939" y="1481843"/>
            <a:ext cx="126210" cy="12621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3" name="タイトル 1">
            <a:extLst>
              <a:ext uri="{FF2B5EF4-FFF2-40B4-BE49-F238E27FC236}">
                <a16:creationId xmlns:a16="http://schemas.microsoft.com/office/drawing/2014/main" id="{CE1B1790-55C5-4217-867E-5337A3F3D7DC}"/>
              </a:ext>
            </a:extLst>
          </p:cNvPr>
          <p:cNvSpPr txBox="1">
            <a:spLocks/>
          </p:cNvSpPr>
          <p:nvPr/>
        </p:nvSpPr>
        <p:spPr>
          <a:xfrm>
            <a:off x="0" y="-7450"/>
            <a:ext cx="9144000" cy="6349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舞洲駐車場ルートの検討状況（実証走行概要④）</a:t>
            </a:r>
            <a:endParaRPr lang="ja-JP" altLang="en-US" sz="2200" b="1" dirty="0">
              <a:latin typeface="Meiryo UI" panose="020B0604030504040204" pitchFamily="50" charset="-128"/>
              <a:ea typeface="Meiryo UI" panose="020B0604030504040204" pitchFamily="50" charset="-128"/>
            </a:endParaRPr>
          </a:p>
        </p:txBody>
      </p:sp>
      <p:sp>
        <p:nvSpPr>
          <p:cNvPr id="13" name="タイトル 1">
            <a:extLst>
              <a:ext uri="{FF2B5EF4-FFF2-40B4-BE49-F238E27FC236}">
                <a16:creationId xmlns:a16="http://schemas.microsoft.com/office/drawing/2014/main" id="{2040F3BF-60BA-9785-F886-6C0DDCCE3F79}"/>
              </a:ext>
            </a:extLst>
          </p:cNvPr>
          <p:cNvSpPr txBox="1">
            <a:spLocks/>
          </p:cNvSpPr>
          <p:nvPr/>
        </p:nvSpPr>
        <p:spPr>
          <a:xfrm>
            <a:off x="271985" y="503624"/>
            <a:ext cx="7095090" cy="439614"/>
          </a:xfrm>
          <a:prstGeom prst="rect">
            <a:avLst/>
          </a:prstGeom>
        </p:spPr>
        <p:txBody>
          <a:bodyPr vert="horz" lIns="84406" tIns="42203" rIns="84406" bIns="42203"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200" b="1" dirty="0">
                <a:latin typeface="BIZ UDPゴシック" panose="020B0400000000000000" pitchFamily="50" charset="-128"/>
                <a:ea typeface="BIZ UDPゴシック" panose="020B0400000000000000" pitchFamily="50" charset="-128"/>
              </a:rPr>
              <a:t>自動運転実証実験計画概要</a:t>
            </a:r>
          </a:p>
        </p:txBody>
      </p:sp>
      <p:cxnSp>
        <p:nvCxnSpPr>
          <p:cNvPr id="26" name="直線コネクタ 25">
            <a:extLst>
              <a:ext uri="{FF2B5EF4-FFF2-40B4-BE49-F238E27FC236}">
                <a16:creationId xmlns:a16="http://schemas.microsoft.com/office/drawing/2014/main" id="{5054DCBB-5F7E-2067-1046-9EFFEC61C3C4}"/>
              </a:ext>
            </a:extLst>
          </p:cNvPr>
          <p:cNvCxnSpPr>
            <a:cxnSpLocks/>
          </p:cNvCxnSpPr>
          <p:nvPr/>
        </p:nvCxnSpPr>
        <p:spPr>
          <a:xfrm>
            <a:off x="133165" y="524328"/>
            <a:ext cx="884339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043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54708" y="795858"/>
            <a:ext cx="9018954" cy="5390031"/>
          </a:xfrm>
          <a:prstGeom prst="roundRect">
            <a:avLst>
              <a:gd name="adj" fmla="val 1808"/>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9" name="テキスト ボックス 18"/>
          <p:cNvSpPr txBox="1"/>
          <p:nvPr/>
        </p:nvSpPr>
        <p:spPr>
          <a:xfrm>
            <a:off x="246249" y="613692"/>
            <a:ext cx="2600005" cy="319639"/>
          </a:xfrm>
          <a:prstGeom prst="rect">
            <a:avLst/>
          </a:prstGeom>
          <a:solidFill>
            <a:schemeClr val="bg1"/>
          </a:solidFill>
        </p:spPr>
        <p:txBody>
          <a:bodyPr wrap="square" rtlCol="0">
            <a:spAutoFit/>
          </a:bodyPr>
          <a:lstStyle/>
          <a:p>
            <a:pPr algn="ctr"/>
            <a:r>
              <a:rPr kumimoji="1" lang="ja-JP" altLang="en-US" sz="1477" dirty="0">
                <a:latin typeface="BIZ UDPゴシック" panose="020B0400000000000000" pitchFamily="50" charset="-128"/>
                <a:ea typeface="BIZ UDPゴシック" panose="020B0400000000000000" pitchFamily="50" charset="-128"/>
              </a:rPr>
              <a:t>万博開催時の計画概要</a:t>
            </a:r>
            <a:endParaRPr kumimoji="1" lang="en-US" altLang="ja-JP" sz="1477" dirty="0">
              <a:latin typeface="BIZ UDPゴシック" panose="020B0400000000000000" pitchFamily="50" charset="-128"/>
              <a:ea typeface="BIZ UDPゴシック" panose="020B0400000000000000" pitchFamily="50" charset="-128"/>
            </a:endParaRPr>
          </a:p>
        </p:txBody>
      </p:sp>
      <p:sp>
        <p:nvSpPr>
          <p:cNvPr id="20" name="テキスト ボックス 19"/>
          <p:cNvSpPr txBox="1"/>
          <p:nvPr/>
        </p:nvSpPr>
        <p:spPr>
          <a:xfrm>
            <a:off x="253889" y="1027378"/>
            <a:ext cx="8813967" cy="2046201"/>
          </a:xfrm>
          <a:prstGeom prst="rect">
            <a:avLst/>
          </a:prstGeom>
          <a:noFill/>
        </p:spPr>
        <p:txBody>
          <a:bodyPr wrap="square" rtlCol="0">
            <a:spAutoFit/>
          </a:bodyPr>
          <a:lstStyle/>
          <a:p>
            <a:pPr>
              <a:lnSpc>
                <a:spcPct val="120000"/>
              </a:lnSpc>
            </a:pPr>
            <a:r>
              <a:rPr kumimoji="1" lang="ja-JP" altLang="en-US" sz="1477" dirty="0">
                <a:latin typeface="BIZ UDPゴシック" panose="020B0400000000000000" pitchFamily="50" charset="-128"/>
                <a:ea typeface="BIZ UDPゴシック" panose="020B0400000000000000" pitchFamily="50" charset="-128"/>
              </a:rPr>
              <a:t>場　　　所　　：　</a:t>
            </a:r>
            <a:r>
              <a:rPr kumimoji="1" lang="zh-CN" altLang="en-US" sz="1477" dirty="0">
                <a:latin typeface="BIZ UDPゴシック" panose="020B0400000000000000" pitchFamily="50" charset="-128"/>
                <a:ea typeface="BIZ UDPゴシック" panose="020B0400000000000000" pitchFamily="50" charset="-128"/>
              </a:rPr>
              <a:t>万博会場内外周道路　</a:t>
            </a:r>
            <a:endParaRPr kumimoji="1" lang="en-US" altLang="ja-JP" sz="1477" dirty="0">
              <a:latin typeface="BIZ UDPゴシック" panose="020B0400000000000000" pitchFamily="50" charset="-128"/>
              <a:ea typeface="BIZ UDPゴシック" panose="020B0400000000000000" pitchFamily="50" charset="-128"/>
            </a:endParaRPr>
          </a:p>
          <a:p>
            <a:pPr>
              <a:lnSpc>
                <a:spcPct val="120000"/>
              </a:lnSpc>
            </a:pPr>
            <a:endParaRPr kumimoji="1" lang="en-US" altLang="ja-JP" sz="462" dirty="0">
              <a:latin typeface="BIZ UDPゴシック" panose="020B0400000000000000" pitchFamily="50" charset="-128"/>
              <a:ea typeface="BIZ UDPゴシック" panose="020B0400000000000000" pitchFamily="50" charset="-128"/>
            </a:endParaRPr>
          </a:p>
          <a:p>
            <a:pPr>
              <a:lnSpc>
                <a:spcPct val="120000"/>
              </a:lnSpc>
            </a:pPr>
            <a:r>
              <a:rPr kumimoji="1" lang="ja-JP" altLang="en-US" sz="1477" dirty="0">
                <a:latin typeface="BIZ UDPゴシック" panose="020B0400000000000000" pitchFamily="50" charset="-128"/>
                <a:ea typeface="BIZ UDPゴシック" panose="020B0400000000000000" pitchFamily="50" charset="-128"/>
              </a:rPr>
              <a:t>実施時期　　：　</a:t>
            </a:r>
            <a:r>
              <a:rPr kumimoji="1" lang="zh-TW" altLang="en-US" sz="1477" dirty="0">
                <a:latin typeface="BIZ UDPゴシック" panose="020B0400000000000000" pitchFamily="50" charset="-128"/>
                <a:ea typeface="BIZ UDPゴシック" panose="020B0400000000000000" pitchFamily="50" charset="-128"/>
              </a:rPr>
              <a:t>万博開催期間中</a:t>
            </a:r>
            <a:endParaRPr kumimoji="1" lang="en-US" altLang="ja-JP" sz="462" dirty="0">
              <a:latin typeface="BIZ UDPゴシック" panose="020B0400000000000000" pitchFamily="50" charset="-128"/>
              <a:ea typeface="BIZ UDPゴシック" panose="020B0400000000000000" pitchFamily="50" charset="-128"/>
            </a:endParaRPr>
          </a:p>
          <a:p>
            <a:pPr>
              <a:lnSpc>
                <a:spcPct val="120000"/>
              </a:lnSpc>
              <a:tabLst>
                <a:tab pos="1075619" algn="l"/>
              </a:tabLst>
            </a:pPr>
            <a:r>
              <a:rPr kumimoji="1" lang="ja-JP" altLang="en-US" sz="1477" dirty="0">
                <a:latin typeface="BIZ UDPゴシック" panose="020B0400000000000000" pitchFamily="50" charset="-128"/>
                <a:ea typeface="BIZ UDPゴシック" panose="020B0400000000000000" pitchFamily="50" charset="-128"/>
              </a:rPr>
              <a:t>道路側設備 ：　外周道路上に横断歩道設置のため自動運転対応用道路側設備については検討中</a:t>
            </a:r>
            <a:endParaRPr kumimoji="1" lang="en-US" altLang="ja-JP" sz="1477" dirty="0">
              <a:latin typeface="BIZ UDPゴシック" panose="020B0400000000000000" pitchFamily="50" charset="-128"/>
              <a:ea typeface="BIZ UDPゴシック" panose="020B0400000000000000" pitchFamily="50" charset="-128"/>
            </a:endParaRPr>
          </a:p>
          <a:p>
            <a:pPr>
              <a:lnSpc>
                <a:spcPct val="120000"/>
              </a:lnSpc>
              <a:tabLst>
                <a:tab pos="1075619" algn="l"/>
              </a:tabLst>
            </a:pPr>
            <a:r>
              <a:rPr kumimoji="1" lang="ja-JP" altLang="en-US" sz="1477" dirty="0">
                <a:latin typeface="BIZ UDPゴシック" panose="020B0400000000000000" pitchFamily="50" charset="-128"/>
                <a:ea typeface="BIZ UDPゴシック" panose="020B0400000000000000" pitchFamily="50" charset="-128"/>
              </a:rPr>
              <a:t>　　　　　　　　　　（基本的には車両のセンサー、カメラ等で対応）</a:t>
            </a:r>
            <a:endParaRPr kumimoji="1" lang="en-US" altLang="ja-JP" sz="462" dirty="0">
              <a:latin typeface="BIZ UDPゴシック" panose="020B0400000000000000" pitchFamily="50" charset="-128"/>
              <a:ea typeface="BIZ UDPゴシック" panose="020B0400000000000000" pitchFamily="50" charset="-128"/>
            </a:endParaRPr>
          </a:p>
          <a:p>
            <a:pPr>
              <a:lnSpc>
                <a:spcPct val="120000"/>
              </a:lnSpc>
              <a:tabLst>
                <a:tab pos="1075619" algn="l"/>
              </a:tabLst>
            </a:pPr>
            <a:r>
              <a:rPr kumimoji="1" lang="ja-JP" altLang="en-US" sz="1477" dirty="0">
                <a:latin typeface="BIZ UDPゴシック" panose="020B0400000000000000" pitchFamily="50" charset="-128"/>
                <a:ea typeface="BIZ UDPゴシック" panose="020B0400000000000000" pitchFamily="50" charset="-128"/>
              </a:rPr>
              <a:t>使用車両　　：　</a:t>
            </a:r>
            <a:r>
              <a:rPr kumimoji="1" lang="zh-TW" altLang="en-US" sz="1477" dirty="0">
                <a:latin typeface="BIZ UDPゴシック" panose="020B0400000000000000" pitchFamily="50" charset="-128"/>
                <a:ea typeface="BIZ UDPゴシック" panose="020B0400000000000000" pitchFamily="50" charset="-128"/>
              </a:rPr>
              <a:t>小型（全長</a:t>
            </a:r>
            <a:r>
              <a:rPr kumimoji="1" lang="en-US" altLang="zh-TW" sz="1477" dirty="0">
                <a:latin typeface="BIZ UDPゴシック" panose="020B0400000000000000" pitchFamily="50" charset="-128"/>
                <a:ea typeface="BIZ UDPゴシック" panose="020B0400000000000000" pitchFamily="50" charset="-128"/>
              </a:rPr>
              <a:t>6.99</a:t>
            </a:r>
            <a:r>
              <a:rPr kumimoji="1" lang="zh-TW" altLang="en-US" sz="1477" dirty="0">
                <a:latin typeface="BIZ UDPゴシック" panose="020B0400000000000000" pitchFamily="50" charset="-128"/>
                <a:ea typeface="BIZ UDPゴシック" panose="020B0400000000000000" pitchFamily="50" charset="-128"/>
              </a:rPr>
              <a:t>ｍ）</a:t>
            </a:r>
            <a:r>
              <a:rPr kumimoji="1" lang="ja-JP" altLang="en-US" sz="1477" dirty="0">
                <a:latin typeface="BIZ UDPゴシック" panose="020B0400000000000000" pitchFamily="50" charset="-128"/>
                <a:ea typeface="BIZ UDPゴシック" panose="020B0400000000000000" pitchFamily="50" charset="-128"/>
              </a:rPr>
              <a:t>路線バスタイプ（</a:t>
            </a:r>
            <a:r>
              <a:rPr kumimoji="1" lang="en-US" altLang="ja-JP" sz="1477" dirty="0">
                <a:latin typeface="BIZ UDPゴシック" panose="020B0400000000000000" pitchFamily="50" charset="-128"/>
                <a:ea typeface="BIZ UDPゴシック" panose="020B0400000000000000" pitchFamily="50" charset="-128"/>
              </a:rPr>
              <a:t>EV</a:t>
            </a:r>
            <a:r>
              <a:rPr kumimoji="1" lang="ja-JP" altLang="en-US" sz="1477" dirty="0">
                <a:latin typeface="BIZ UDPゴシック" panose="020B0400000000000000" pitchFamily="50" charset="-128"/>
                <a:ea typeface="BIZ UDPゴシック" panose="020B0400000000000000" pitchFamily="50" charset="-128"/>
              </a:rPr>
              <a:t>バス）</a:t>
            </a:r>
            <a:endParaRPr kumimoji="1" lang="en-US" altLang="ja-JP" sz="462" dirty="0">
              <a:latin typeface="BIZ UDPゴシック" panose="020B0400000000000000" pitchFamily="50" charset="-128"/>
              <a:ea typeface="BIZ UDPゴシック" panose="020B0400000000000000" pitchFamily="50" charset="-128"/>
            </a:endParaRPr>
          </a:p>
          <a:p>
            <a:pPr>
              <a:lnSpc>
                <a:spcPct val="120000"/>
              </a:lnSpc>
              <a:tabLst>
                <a:tab pos="1075619" algn="l"/>
              </a:tabLst>
            </a:pPr>
            <a:r>
              <a:rPr kumimoji="1" lang="ja-JP" altLang="en-US" sz="1477" dirty="0">
                <a:latin typeface="BIZ UDPゴシック" panose="020B0400000000000000" pitchFamily="50" charset="-128"/>
                <a:ea typeface="BIZ UDPゴシック" panose="020B0400000000000000" pitchFamily="50" charset="-128"/>
              </a:rPr>
              <a:t>その他　　　 ：　運賃・便数については検討中</a:t>
            </a:r>
          </a:p>
          <a:p>
            <a:pPr>
              <a:lnSpc>
                <a:spcPct val="120000"/>
              </a:lnSpc>
              <a:tabLst>
                <a:tab pos="910027" algn="l"/>
                <a:tab pos="1242677" algn="l"/>
              </a:tabLst>
            </a:pPr>
            <a:r>
              <a:rPr kumimoji="1" lang="ja-JP" altLang="en-US" sz="1477" dirty="0">
                <a:latin typeface="BIZ UDPゴシック" panose="020B0400000000000000" pitchFamily="50" charset="-128"/>
                <a:ea typeface="BIZ UDPゴシック" panose="020B0400000000000000" pitchFamily="50" charset="-128"/>
              </a:rPr>
              <a:t>特　　　徴　  ：</a:t>
            </a:r>
            <a:r>
              <a:rPr kumimoji="1" lang="en-US" altLang="ja-JP" sz="1477" dirty="0">
                <a:latin typeface="BIZ UDPゴシック" panose="020B0400000000000000" pitchFamily="50" charset="-128"/>
                <a:ea typeface="BIZ UDPゴシック" panose="020B0400000000000000" pitchFamily="50" charset="-128"/>
              </a:rPr>
              <a:t>	</a:t>
            </a:r>
            <a:r>
              <a:rPr kumimoji="1" lang="ja-JP" altLang="en-US" sz="1477" dirty="0">
                <a:latin typeface="BIZ UDPゴシック" panose="020B0400000000000000" pitchFamily="50" charset="-128"/>
                <a:ea typeface="BIZ UDPゴシック" panose="020B0400000000000000" pitchFamily="50" charset="-128"/>
              </a:rPr>
              <a:t>ドライバーレス（車内添乗のみ）の自動運転・遠隔監視室より監視を実施</a:t>
            </a:r>
            <a:endParaRPr kumimoji="1" lang="en-US" altLang="ja-JP" sz="1477" dirty="0">
              <a:latin typeface="BIZ UDPゴシック" panose="020B0400000000000000" pitchFamily="50" charset="-128"/>
              <a:ea typeface="BIZ UDPゴシック" panose="020B0400000000000000" pitchFamily="50" charset="-128"/>
            </a:endParaRPr>
          </a:p>
        </p:txBody>
      </p:sp>
      <p:sp>
        <p:nvSpPr>
          <p:cNvPr id="31" name="テキスト ボックス 30"/>
          <p:cNvSpPr txBox="1"/>
          <p:nvPr/>
        </p:nvSpPr>
        <p:spPr>
          <a:xfrm>
            <a:off x="5732851" y="3291969"/>
            <a:ext cx="3335006" cy="291170"/>
          </a:xfrm>
          <a:prstGeom prst="rect">
            <a:avLst/>
          </a:prstGeom>
          <a:noFill/>
        </p:spPr>
        <p:txBody>
          <a:bodyPr wrap="square" rtlCol="0">
            <a:spAutoFit/>
          </a:bodyPr>
          <a:lstStyle/>
          <a:p>
            <a:r>
              <a:rPr kumimoji="1" lang="ja-JP" altLang="en-US" sz="1292" dirty="0">
                <a:latin typeface="BIZ UDPゴシック" panose="020B0400000000000000" pitchFamily="50" charset="-128"/>
                <a:ea typeface="BIZ UDPゴシック" panose="020B0400000000000000" pitchFamily="50" charset="-128"/>
              </a:rPr>
              <a:t>○車両イメージ　（ラッピング前）</a:t>
            </a:r>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07D094C9-7112-4EF9-94B3-EEFDD9C60789}" type="slidenum">
              <a:rPr kumimoji="1" lang="ja-JP" altLang="en-US" smtClean="0"/>
              <a:pPr/>
              <a:t>7</a:t>
            </a:fld>
            <a:endParaRPr kumimoji="1" lang="ja-JP" altLang="en-US" dirty="0"/>
          </a:p>
        </p:txBody>
      </p:sp>
      <p:sp>
        <p:nvSpPr>
          <p:cNvPr id="16" name="テキスト ボックス 15"/>
          <p:cNvSpPr txBox="1"/>
          <p:nvPr/>
        </p:nvSpPr>
        <p:spPr>
          <a:xfrm>
            <a:off x="105681" y="3285420"/>
            <a:ext cx="3335006" cy="291170"/>
          </a:xfrm>
          <a:prstGeom prst="rect">
            <a:avLst/>
          </a:prstGeom>
          <a:noFill/>
        </p:spPr>
        <p:txBody>
          <a:bodyPr wrap="square" rtlCol="0">
            <a:spAutoFit/>
          </a:bodyPr>
          <a:lstStyle/>
          <a:p>
            <a:r>
              <a:rPr kumimoji="1" lang="ja-JP" altLang="en-US" sz="1292" dirty="0">
                <a:latin typeface="BIZ UDPゴシック" panose="020B0400000000000000" pitchFamily="50" charset="-128"/>
                <a:ea typeface="BIZ UDPゴシック" panose="020B0400000000000000" pitchFamily="50" charset="-128"/>
              </a:rPr>
              <a:t>○想定スケジュール（イメージ記載）</a:t>
            </a:r>
          </a:p>
        </p:txBody>
      </p:sp>
      <p:graphicFrame>
        <p:nvGraphicFramePr>
          <p:cNvPr id="17" name="表 16"/>
          <p:cNvGraphicFramePr>
            <a:graphicFrameLocks noGrp="1"/>
          </p:cNvGraphicFramePr>
          <p:nvPr>
            <p:extLst>
              <p:ext uri="{D42A27DB-BD31-4B8C-83A1-F6EECF244321}">
                <p14:modId xmlns:p14="http://schemas.microsoft.com/office/powerpoint/2010/main" val="1386545222"/>
              </p:ext>
            </p:extLst>
          </p:nvPr>
        </p:nvGraphicFramePr>
        <p:xfrm>
          <a:off x="187565" y="3646259"/>
          <a:ext cx="5315880" cy="2197634"/>
        </p:xfrm>
        <a:graphic>
          <a:graphicData uri="http://schemas.openxmlformats.org/drawingml/2006/table">
            <a:tbl>
              <a:tblPr firstRow="1" bandRow="1">
                <a:tableStyleId>{5C22544A-7EE6-4342-B048-85BDC9FD1C3A}</a:tableStyleId>
              </a:tblPr>
              <a:tblGrid>
                <a:gridCol w="442990">
                  <a:extLst>
                    <a:ext uri="{9D8B030D-6E8A-4147-A177-3AD203B41FA5}">
                      <a16:colId xmlns:a16="http://schemas.microsoft.com/office/drawing/2014/main" val="1249032210"/>
                    </a:ext>
                  </a:extLst>
                </a:gridCol>
                <a:gridCol w="442990">
                  <a:extLst>
                    <a:ext uri="{9D8B030D-6E8A-4147-A177-3AD203B41FA5}">
                      <a16:colId xmlns:a16="http://schemas.microsoft.com/office/drawing/2014/main" val="2907717713"/>
                    </a:ext>
                  </a:extLst>
                </a:gridCol>
                <a:gridCol w="442990">
                  <a:extLst>
                    <a:ext uri="{9D8B030D-6E8A-4147-A177-3AD203B41FA5}">
                      <a16:colId xmlns:a16="http://schemas.microsoft.com/office/drawing/2014/main" val="1103878761"/>
                    </a:ext>
                  </a:extLst>
                </a:gridCol>
                <a:gridCol w="442990">
                  <a:extLst>
                    <a:ext uri="{9D8B030D-6E8A-4147-A177-3AD203B41FA5}">
                      <a16:colId xmlns:a16="http://schemas.microsoft.com/office/drawing/2014/main" val="4244549972"/>
                    </a:ext>
                  </a:extLst>
                </a:gridCol>
                <a:gridCol w="442990">
                  <a:extLst>
                    <a:ext uri="{9D8B030D-6E8A-4147-A177-3AD203B41FA5}">
                      <a16:colId xmlns:a16="http://schemas.microsoft.com/office/drawing/2014/main" val="1073196430"/>
                    </a:ext>
                  </a:extLst>
                </a:gridCol>
                <a:gridCol w="442990">
                  <a:extLst>
                    <a:ext uri="{9D8B030D-6E8A-4147-A177-3AD203B41FA5}">
                      <a16:colId xmlns:a16="http://schemas.microsoft.com/office/drawing/2014/main" val="121591552"/>
                    </a:ext>
                  </a:extLst>
                </a:gridCol>
                <a:gridCol w="442990">
                  <a:extLst>
                    <a:ext uri="{9D8B030D-6E8A-4147-A177-3AD203B41FA5}">
                      <a16:colId xmlns:a16="http://schemas.microsoft.com/office/drawing/2014/main" val="2866456255"/>
                    </a:ext>
                  </a:extLst>
                </a:gridCol>
                <a:gridCol w="442990">
                  <a:extLst>
                    <a:ext uri="{9D8B030D-6E8A-4147-A177-3AD203B41FA5}">
                      <a16:colId xmlns:a16="http://schemas.microsoft.com/office/drawing/2014/main" val="3465231139"/>
                    </a:ext>
                  </a:extLst>
                </a:gridCol>
                <a:gridCol w="442990">
                  <a:extLst>
                    <a:ext uri="{9D8B030D-6E8A-4147-A177-3AD203B41FA5}">
                      <a16:colId xmlns:a16="http://schemas.microsoft.com/office/drawing/2014/main" val="1584975473"/>
                    </a:ext>
                  </a:extLst>
                </a:gridCol>
                <a:gridCol w="442990">
                  <a:extLst>
                    <a:ext uri="{9D8B030D-6E8A-4147-A177-3AD203B41FA5}">
                      <a16:colId xmlns:a16="http://schemas.microsoft.com/office/drawing/2014/main" val="3065235381"/>
                    </a:ext>
                  </a:extLst>
                </a:gridCol>
                <a:gridCol w="442990">
                  <a:extLst>
                    <a:ext uri="{9D8B030D-6E8A-4147-A177-3AD203B41FA5}">
                      <a16:colId xmlns:a16="http://schemas.microsoft.com/office/drawing/2014/main" val="3113791549"/>
                    </a:ext>
                  </a:extLst>
                </a:gridCol>
                <a:gridCol w="442990">
                  <a:extLst>
                    <a:ext uri="{9D8B030D-6E8A-4147-A177-3AD203B41FA5}">
                      <a16:colId xmlns:a16="http://schemas.microsoft.com/office/drawing/2014/main" val="2905477827"/>
                    </a:ext>
                  </a:extLst>
                </a:gridCol>
              </a:tblGrid>
              <a:tr h="520442">
                <a:tc gridSpan="4">
                  <a:txBody>
                    <a:bodyPr/>
                    <a:lstStyle/>
                    <a:p>
                      <a:pPr algn="ctr"/>
                      <a:r>
                        <a:rPr kumimoji="1" lang="en-US" altLang="ja-JP" sz="1700" dirty="0">
                          <a:latin typeface="BIZ UDゴシック" panose="020B0400000000000000" pitchFamily="49" charset="-128"/>
                          <a:ea typeface="BIZ UDゴシック" panose="020B0400000000000000" pitchFamily="49" charset="-128"/>
                        </a:rPr>
                        <a:t>2023</a:t>
                      </a:r>
                      <a:r>
                        <a:rPr kumimoji="1" lang="ja-JP" altLang="en-US" sz="1700" dirty="0">
                          <a:latin typeface="BIZ UDゴシック" panose="020B0400000000000000" pitchFamily="49" charset="-128"/>
                          <a:ea typeface="BIZ UDゴシック" panose="020B0400000000000000" pitchFamily="49" charset="-128"/>
                        </a:rPr>
                        <a:t>年度</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r>
                        <a:rPr kumimoji="1" lang="en-US" altLang="ja-JP" sz="1700" dirty="0">
                          <a:latin typeface="BIZ UDゴシック" panose="020B0400000000000000" pitchFamily="49" charset="-128"/>
                          <a:ea typeface="BIZ UDゴシック" panose="020B0400000000000000" pitchFamily="49" charset="-128"/>
                        </a:rPr>
                        <a:t>2024</a:t>
                      </a:r>
                      <a:r>
                        <a:rPr kumimoji="1" lang="ja-JP" altLang="en-US" sz="1700" dirty="0">
                          <a:latin typeface="BIZ UDゴシック" panose="020B0400000000000000" pitchFamily="49" charset="-128"/>
                          <a:ea typeface="BIZ UDゴシック" panose="020B0400000000000000" pitchFamily="49" charset="-128"/>
                        </a:rPr>
                        <a:t>年度</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r>
                        <a:rPr kumimoji="1" lang="en-US" altLang="ja-JP" sz="1700" dirty="0">
                          <a:latin typeface="BIZ UDゴシック" panose="020B0400000000000000" pitchFamily="49" charset="-128"/>
                          <a:ea typeface="BIZ UDゴシック" panose="020B0400000000000000" pitchFamily="49" charset="-128"/>
                        </a:rPr>
                        <a:t>2025</a:t>
                      </a:r>
                      <a:r>
                        <a:rPr kumimoji="1" lang="ja-JP" altLang="en-US" sz="1700" dirty="0">
                          <a:latin typeface="BIZ UDゴシック" panose="020B0400000000000000" pitchFamily="49" charset="-128"/>
                          <a:ea typeface="BIZ UDゴシック" panose="020B0400000000000000" pitchFamily="49" charset="-128"/>
                        </a:rPr>
                        <a:t>年度</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68857094"/>
                  </a:ext>
                </a:extLst>
              </a:tr>
              <a:tr h="363596">
                <a:tc>
                  <a:txBody>
                    <a:bodyPr/>
                    <a:lstStyle/>
                    <a:p>
                      <a:endParaRPr kumimoji="1" lang="ja-JP" altLang="en-US"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p>
                  </a:txBody>
                  <a:tcPr marL="84406" marR="84406" marT="42203" marB="4220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p>
                  </a:txBody>
                  <a:tcPr marL="84406" marR="84406" marT="42203" marB="4220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p>
                  </a:txBody>
                  <a:tcPr marL="84406" marR="84406" marT="42203" marB="42203">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p>
                  </a:txBody>
                  <a:tcPr marL="84406" marR="84406" marT="42203" marB="4220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p>
                  </a:txBody>
                  <a:tcPr marL="84406" marR="84406" marT="42203" marB="4220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p>
                  </a:txBody>
                  <a:tcPr marL="84406" marR="84406" marT="42203" marB="42203">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p>
                  </a:txBody>
                  <a:tcPr marL="84406" marR="84406" marT="42203" marB="4220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p>
                  </a:txBody>
                  <a:tcPr marL="84406" marR="84406" marT="42203" marB="4220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p>
                  </a:txBody>
                  <a:tcPr marL="84406" marR="84406" marT="42203" marB="42203">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6047770"/>
                  </a:ext>
                </a:extLst>
              </a:tr>
              <a:tr h="1313596">
                <a:tc>
                  <a:txBody>
                    <a:bodyPr/>
                    <a:lstStyle/>
                    <a:p>
                      <a:endParaRPr kumimoji="1" lang="ja-JP" altLang="en-US" sz="17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700" dirty="0"/>
                    </a:p>
                  </a:txBody>
                  <a:tcPr marL="84406" marR="84406" marT="42203" marB="4220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700" dirty="0"/>
                    </a:p>
                  </a:txBody>
                  <a:tcPr marL="84406" marR="84406" marT="42203" marB="4220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700" dirty="0"/>
                    </a:p>
                  </a:txBody>
                  <a:tcPr marL="84406" marR="84406" marT="42203" marB="42203">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7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700" dirty="0"/>
                    </a:p>
                  </a:txBody>
                  <a:tcPr marL="84406" marR="84406" marT="42203" marB="4220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700" dirty="0"/>
                    </a:p>
                  </a:txBody>
                  <a:tcPr marL="84406" marR="84406" marT="42203" marB="4220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700" dirty="0"/>
                    </a:p>
                  </a:txBody>
                  <a:tcPr marL="84406" marR="84406" marT="42203" marB="42203">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7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700" dirty="0"/>
                    </a:p>
                  </a:txBody>
                  <a:tcPr marL="84406" marR="84406" marT="42203" marB="4220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700" dirty="0"/>
                    </a:p>
                  </a:txBody>
                  <a:tcPr marL="84406" marR="84406" marT="42203" marB="42203">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700" dirty="0"/>
                    </a:p>
                  </a:txBody>
                  <a:tcPr marL="84406" marR="84406" marT="42203" marB="42203">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2551414"/>
                  </a:ext>
                </a:extLst>
              </a:tr>
            </a:tbl>
          </a:graphicData>
        </a:graphic>
      </p:graphicFrame>
      <p:sp>
        <p:nvSpPr>
          <p:cNvPr id="24" name="テキスト ボックス 23"/>
          <p:cNvSpPr txBox="1"/>
          <p:nvPr/>
        </p:nvSpPr>
        <p:spPr>
          <a:xfrm>
            <a:off x="2815894" y="4262943"/>
            <a:ext cx="756138" cy="241476"/>
          </a:xfrm>
          <a:prstGeom prst="rect">
            <a:avLst/>
          </a:prstGeom>
          <a:noFill/>
        </p:spPr>
        <p:txBody>
          <a:bodyPr wrap="square" rtlCol="0">
            <a:spAutoFit/>
          </a:bodyPr>
          <a:lstStyle/>
          <a:p>
            <a:r>
              <a:rPr kumimoji="1" lang="en-US" altLang="ja-JP" sz="969" dirty="0">
                <a:latin typeface="BIZ UDゴシック" panose="020B0400000000000000" pitchFamily="49" charset="-128"/>
                <a:ea typeface="BIZ UDゴシック" panose="020B0400000000000000" pitchFamily="49" charset="-128"/>
              </a:rPr>
              <a:t>10</a:t>
            </a:r>
            <a:r>
              <a:rPr kumimoji="1" lang="ja-JP" altLang="en-US" sz="969" dirty="0">
                <a:latin typeface="BIZ UDゴシック" panose="020B0400000000000000" pitchFamily="49" charset="-128"/>
                <a:ea typeface="BIZ UDゴシック" panose="020B0400000000000000" pitchFamily="49" charset="-128"/>
              </a:rPr>
              <a:t>月～</a:t>
            </a:r>
          </a:p>
        </p:txBody>
      </p:sp>
      <p:sp>
        <p:nvSpPr>
          <p:cNvPr id="25" name="テキスト ボックス 24"/>
          <p:cNvSpPr txBox="1"/>
          <p:nvPr/>
        </p:nvSpPr>
        <p:spPr>
          <a:xfrm>
            <a:off x="3680860" y="4238724"/>
            <a:ext cx="1124838" cy="241476"/>
          </a:xfrm>
          <a:prstGeom prst="rect">
            <a:avLst/>
          </a:prstGeom>
          <a:noFill/>
        </p:spPr>
        <p:txBody>
          <a:bodyPr wrap="square" rtlCol="0">
            <a:spAutoFit/>
          </a:bodyPr>
          <a:lstStyle/>
          <a:p>
            <a:pPr algn="ctr"/>
            <a:r>
              <a:rPr kumimoji="1" lang="en-US" altLang="ja-JP" sz="969" dirty="0">
                <a:latin typeface="BIZ UDゴシック" panose="020B0400000000000000" pitchFamily="49" charset="-128"/>
                <a:ea typeface="BIZ UDゴシック" panose="020B0400000000000000" pitchFamily="49" charset="-128"/>
              </a:rPr>
              <a:t>4/13  </a:t>
            </a:r>
            <a:r>
              <a:rPr kumimoji="1" lang="ja-JP" altLang="en-US" sz="969" dirty="0">
                <a:latin typeface="BIZ UDゴシック" panose="020B0400000000000000" pitchFamily="49" charset="-128"/>
                <a:ea typeface="BIZ UDゴシック" panose="020B0400000000000000" pitchFamily="49" charset="-128"/>
              </a:rPr>
              <a:t>～  </a:t>
            </a:r>
            <a:r>
              <a:rPr kumimoji="1" lang="en-US" altLang="ja-JP" sz="969" dirty="0">
                <a:latin typeface="BIZ UDゴシック" panose="020B0400000000000000" pitchFamily="49" charset="-128"/>
                <a:ea typeface="BIZ UDゴシック" panose="020B0400000000000000" pitchFamily="49" charset="-128"/>
              </a:rPr>
              <a:t>10/13</a:t>
            </a:r>
            <a:endParaRPr kumimoji="1" lang="ja-JP" altLang="en-US" sz="969" dirty="0">
              <a:latin typeface="BIZ UDゴシック" panose="020B0400000000000000" pitchFamily="49" charset="-128"/>
              <a:ea typeface="BIZ UDゴシック" panose="020B0400000000000000" pitchFamily="49" charset="-128"/>
            </a:endParaRPr>
          </a:p>
        </p:txBody>
      </p:sp>
      <p:sp>
        <p:nvSpPr>
          <p:cNvPr id="41" name="角丸四角形 40"/>
          <p:cNvSpPr/>
          <p:nvPr/>
        </p:nvSpPr>
        <p:spPr>
          <a:xfrm>
            <a:off x="2846255" y="4548945"/>
            <a:ext cx="874865" cy="1262769"/>
          </a:xfrm>
          <a:prstGeom prst="roundRect">
            <a:avLst>
              <a:gd name="adj" fmla="val 13245"/>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43" name="角丸四角形 42"/>
          <p:cNvSpPr/>
          <p:nvPr/>
        </p:nvSpPr>
        <p:spPr>
          <a:xfrm>
            <a:off x="3766014" y="4549846"/>
            <a:ext cx="899771" cy="1262769"/>
          </a:xfrm>
          <a:prstGeom prst="roundRect">
            <a:avLst>
              <a:gd name="adj" fmla="val 428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44" name="テキスト ボックス 43"/>
          <p:cNvSpPr txBox="1"/>
          <p:nvPr/>
        </p:nvSpPr>
        <p:spPr>
          <a:xfrm>
            <a:off x="3834548" y="5064331"/>
            <a:ext cx="762702" cy="248530"/>
          </a:xfrm>
          <a:prstGeom prst="rect">
            <a:avLst/>
          </a:prstGeom>
          <a:noFill/>
        </p:spPr>
        <p:txBody>
          <a:bodyPr vert="horz" wrap="square" rtlCol="0">
            <a:spAutoFit/>
          </a:bodyPr>
          <a:lstStyle/>
          <a:p>
            <a:pPr algn="ctr"/>
            <a:r>
              <a:rPr kumimoji="1" lang="ja-JP" altLang="en-US" sz="1015" dirty="0">
                <a:latin typeface="BIZ UDゴシック" panose="020B0400000000000000" pitchFamily="49" charset="-128"/>
                <a:ea typeface="BIZ UDゴシック" panose="020B0400000000000000" pitchFamily="49" charset="-128"/>
              </a:rPr>
              <a:t>万博輸送</a:t>
            </a:r>
          </a:p>
        </p:txBody>
      </p:sp>
      <p:sp>
        <p:nvSpPr>
          <p:cNvPr id="14" name="角丸四角形 27">
            <a:extLst>
              <a:ext uri="{FF2B5EF4-FFF2-40B4-BE49-F238E27FC236}">
                <a16:creationId xmlns:a16="http://schemas.microsoft.com/office/drawing/2014/main" id="{74976CBC-D2B9-DB6D-3EEC-1A93BD7692AD}"/>
              </a:ext>
            </a:extLst>
          </p:cNvPr>
          <p:cNvSpPr/>
          <p:nvPr/>
        </p:nvSpPr>
        <p:spPr>
          <a:xfrm>
            <a:off x="215889" y="4533437"/>
            <a:ext cx="2600005" cy="1287881"/>
          </a:xfrm>
          <a:prstGeom prst="roundRect">
            <a:avLst>
              <a:gd name="adj" fmla="val 6146"/>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5" name="テキスト ボックス 14">
            <a:extLst>
              <a:ext uri="{FF2B5EF4-FFF2-40B4-BE49-F238E27FC236}">
                <a16:creationId xmlns:a16="http://schemas.microsoft.com/office/drawing/2014/main" id="{899BDF39-2C8D-BA25-4C9B-67848E6C9843}"/>
              </a:ext>
            </a:extLst>
          </p:cNvPr>
          <p:cNvSpPr txBox="1"/>
          <p:nvPr/>
        </p:nvSpPr>
        <p:spPr>
          <a:xfrm>
            <a:off x="968366" y="4970414"/>
            <a:ext cx="1332164" cy="560923"/>
          </a:xfrm>
          <a:prstGeom prst="rect">
            <a:avLst/>
          </a:prstGeom>
          <a:noFill/>
        </p:spPr>
        <p:txBody>
          <a:bodyPr vert="horz" wrap="square" rtlCol="0">
            <a:spAutoFit/>
          </a:bodyPr>
          <a:lstStyle/>
          <a:p>
            <a:pPr algn="ctr"/>
            <a:r>
              <a:rPr kumimoji="1" lang="en-US" altLang="ja-JP" sz="1015" dirty="0">
                <a:latin typeface="BIZ UDゴシック" panose="020B0400000000000000" pitchFamily="49" charset="-128"/>
                <a:ea typeface="BIZ UDゴシック" panose="020B0400000000000000" pitchFamily="49" charset="-128"/>
              </a:rPr>
              <a:t>EV</a:t>
            </a:r>
            <a:r>
              <a:rPr kumimoji="1" lang="ja-JP" altLang="en-US" sz="1015" dirty="0">
                <a:latin typeface="BIZ UDゴシック" panose="020B0400000000000000" pitchFamily="49" charset="-128"/>
                <a:ea typeface="BIZ UDゴシック" panose="020B0400000000000000" pitchFamily="49" charset="-128"/>
              </a:rPr>
              <a:t>バス発注・調達、自動運転改造・調整</a:t>
            </a:r>
            <a:endParaRPr kumimoji="1" lang="en-US" altLang="ja-JP" sz="1015" dirty="0">
              <a:latin typeface="BIZ UDゴシック" panose="020B0400000000000000" pitchFamily="49" charset="-128"/>
              <a:ea typeface="BIZ UDゴシック" panose="020B0400000000000000" pitchFamily="49" charset="-128"/>
            </a:endParaRPr>
          </a:p>
        </p:txBody>
      </p:sp>
      <p:sp>
        <p:nvSpPr>
          <p:cNvPr id="18" name="テキスト ボックス 17">
            <a:extLst>
              <a:ext uri="{FF2B5EF4-FFF2-40B4-BE49-F238E27FC236}">
                <a16:creationId xmlns:a16="http://schemas.microsoft.com/office/drawing/2014/main" id="{352313F7-D651-E0D9-E06E-F59A8A571392}"/>
              </a:ext>
            </a:extLst>
          </p:cNvPr>
          <p:cNvSpPr txBox="1"/>
          <p:nvPr/>
        </p:nvSpPr>
        <p:spPr>
          <a:xfrm>
            <a:off x="2934434" y="5056634"/>
            <a:ext cx="726309" cy="248530"/>
          </a:xfrm>
          <a:prstGeom prst="rect">
            <a:avLst/>
          </a:prstGeom>
          <a:noFill/>
        </p:spPr>
        <p:txBody>
          <a:bodyPr vert="horz" wrap="square" rtlCol="0">
            <a:spAutoFit/>
          </a:bodyPr>
          <a:lstStyle/>
          <a:p>
            <a:pPr algn="ctr"/>
            <a:r>
              <a:rPr kumimoji="1" lang="ja-JP" altLang="en-US" sz="1015" dirty="0">
                <a:latin typeface="BIZ UDゴシック" panose="020B0400000000000000" pitchFamily="49" charset="-128"/>
                <a:ea typeface="BIZ UDゴシック" panose="020B0400000000000000" pitchFamily="49" charset="-128"/>
              </a:rPr>
              <a:t>実証走行</a:t>
            </a:r>
          </a:p>
        </p:txBody>
      </p:sp>
      <p:pic>
        <p:nvPicPr>
          <p:cNvPr id="4" name="図 3">
            <a:extLst>
              <a:ext uri="{FF2B5EF4-FFF2-40B4-BE49-F238E27FC236}">
                <a16:creationId xmlns:a16="http://schemas.microsoft.com/office/drawing/2014/main" id="{99FAAAB2-AEC3-3C1E-376C-3CBD43226C04}"/>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p:blipFill>
        <p:spPr>
          <a:xfrm>
            <a:off x="5862020" y="3646259"/>
            <a:ext cx="2704789" cy="2226462"/>
          </a:xfrm>
          <a:prstGeom prst="rect">
            <a:avLst/>
          </a:prstGeom>
        </p:spPr>
      </p:pic>
      <p:sp>
        <p:nvSpPr>
          <p:cNvPr id="3" name="タイトル 1">
            <a:extLst>
              <a:ext uri="{FF2B5EF4-FFF2-40B4-BE49-F238E27FC236}">
                <a16:creationId xmlns:a16="http://schemas.microsoft.com/office/drawing/2014/main" id="{B2E46302-C8F4-388D-1272-3E2064EAA768}"/>
              </a:ext>
            </a:extLst>
          </p:cNvPr>
          <p:cNvSpPr txBox="1">
            <a:spLocks/>
          </p:cNvSpPr>
          <p:nvPr/>
        </p:nvSpPr>
        <p:spPr>
          <a:xfrm>
            <a:off x="0" y="-7450"/>
            <a:ext cx="9144000" cy="6349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latin typeface="Meiryo UI" panose="020B0604030504040204" pitchFamily="50" charset="-128"/>
                <a:ea typeface="Meiryo UI" panose="020B0604030504040204" pitchFamily="50" charset="-128"/>
              </a:rPr>
              <a:t> 万博会場内外周ルートの検討状況</a:t>
            </a:r>
            <a:r>
              <a:rPr kumimoji="1" lang="ja-JP" altLang="en-US" sz="2000" b="1" dirty="0">
                <a:latin typeface="Meiryo UI" panose="020B0604030504040204" pitchFamily="50" charset="-128"/>
                <a:ea typeface="Meiryo UI" panose="020B0604030504040204" pitchFamily="50" charset="-128"/>
              </a:rPr>
              <a:t>（概要）</a:t>
            </a:r>
            <a:endParaRPr lang="ja-JP" altLang="en-US" sz="2000" b="1" dirty="0">
              <a:latin typeface="Meiryo UI" panose="020B0604030504040204" pitchFamily="50" charset="-128"/>
              <a:ea typeface="Meiryo UI" panose="020B0604030504040204" pitchFamily="50" charset="-128"/>
            </a:endParaRPr>
          </a:p>
        </p:txBody>
      </p:sp>
      <p:cxnSp>
        <p:nvCxnSpPr>
          <p:cNvPr id="6" name="直線コネクタ 5">
            <a:extLst>
              <a:ext uri="{FF2B5EF4-FFF2-40B4-BE49-F238E27FC236}">
                <a16:creationId xmlns:a16="http://schemas.microsoft.com/office/drawing/2014/main" id="{83EFC4D8-8CFD-2E52-743A-9F80C6CD3A1F}"/>
              </a:ext>
            </a:extLst>
          </p:cNvPr>
          <p:cNvCxnSpPr>
            <a:cxnSpLocks/>
          </p:cNvCxnSpPr>
          <p:nvPr/>
        </p:nvCxnSpPr>
        <p:spPr>
          <a:xfrm>
            <a:off x="133165" y="524328"/>
            <a:ext cx="884339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296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角丸四角形 68"/>
          <p:cNvSpPr/>
          <p:nvPr/>
        </p:nvSpPr>
        <p:spPr>
          <a:xfrm>
            <a:off x="54708" y="862533"/>
            <a:ext cx="9018954" cy="5390031"/>
          </a:xfrm>
          <a:prstGeom prst="roundRect">
            <a:avLst>
              <a:gd name="adj" fmla="val 1808"/>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70" name="テキスト ボックス 69"/>
          <p:cNvSpPr txBox="1"/>
          <p:nvPr/>
        </p:nvSpPr>
        <p:spPr>
          <a:xfrm>
            <a:off x="246249" y="680367"/>
            <a:ext cx="2600005" cy="319639"/>
          </a:xfrm>
          <a:prstGeom prst="rect">
            <a:avLst/>
          </a:prstGeom>
          <a:solidFill>
            <a:schemeClr val="bg1"/>
          </a:solidFill>
        </p:spPr>
        <p:txBody>
          <a:bodyPr wrap="square" rtlCol="0">
            <a:spAutoFit/>
          </a:bodyPr>
          <a:lstStyle/>
          <a:p>
            <a:pPr algn="ctr"/>
            <a:r>
              <a:rPr kumimoji="1" lang="ja-JP" altLang="en-US" sz="1477" dirty="0">
                <a:latin typeface="BIZ UDPゴシック" panose="020B0400000000000000" pitchFamily="50" charset="-128"/>
                <a:ea typeface="BIZ UDPゴシック" panose="020B0400000000000000" pitchFamily="50" charset="-128"/>
              </a:rPr>
              <a:t>万博開催時の計画概要</a:t>
            </a:r>
            <a:endParaRPr kumimoji="1" lang="en-US" altLang="ja-JP" sz="1477" dirty="0">
              <a:latin typeface="BIZ UDPゴシック" panose="020B0400000000000000" pitchFamily="50" charset="-128"/>
              <a:ea typeface="BIZ UDPゴシック" panose="020B0400000000000000" pitchFamily="50" charset="-128"/>
            </a:endParaRPr>
          </a:p>
        </p:txBody>
      </p:sp>
      <p:sp>
        <p:nvSpPr>
          <p:cNvPr id="71" name="テキスト ボックス 70"/>
          <p:cNvSpPr txBox="1"/>
          <p:nvPr/>
        </p:nvSpPr>
        <p:spPr>
          <a:xfrm>
            <a:off x="180192" y="1045781"/>
            <a:ext cx="8649490" cy="324256"/>
          </a:xfrm>
          <a:prstGeom prst="rect">
            <a:avLst/>
          </a:prstGeom>
          <a:noFill/>
        </p:spPr>
        <p:txBody>
          <a:bodyPr wrap="square" rtlCol="0">
            <a:spAutoFit/>
          </a:bodyPr>
          <a:lstStyle/>
          <a:p>
            <a:pPr>
              <a:lnSpc>
                <a:spcPct val="120000"/>
              </a:lnSpc>
            </a:pPr>
            <a:r>
              <a:rPr kumimoji="1" lang="ja-JP" altLang="en-US" sz="1477" dirty="0">
                <a:latin typeface="BIZ UDPゴシック" panose="020B0400000000000000" pitchFamily="50" charset="-128"/>
                <a:ea typeface="BIZ UDPゴシック" panose="020B0400000000000000" pitchFamily="50" charset="-128"/>
              </a:rPr>
              <a:t>運行ルート：　</a:t>
            </a:r>
            <a:endParaRPr kumimoji="1" lang="en-US" altLang="ja-JP" sz="1477" dirty="0">
              <a:latin typeface="BIZ UDPゴシック" panose="020B0400000000000000" pitchFamily="50" charset="-128"/>
              <a:ea typeface="BIZ UDPゴシック" panose="020B0400000000000000" pitchFamily="50" charset="-128"/>
            </a:endParaRPr>
          </a:p>
        </p:txBody>
      </p:sp>
      <p:grpSp>
        <p:nvGrpSpPr>
          <p:cNvPr id="3" name="グループ化 2">
            <a:extLst>
              <a:ext uri="{FF2B5EF4-FFF2-40B4-BE49-F238E27FC236}">
                <a16:creationId xmlns:a16="http://schemas.microsoft.com/office/drawing/2014/main" id="{D25AB58F-5097-929B-2187-6451A37E6AB0}"/>
              </a:ext>
            </a:extLst>
          </p:cNvPr>
          <p:cNvGrpSpPr>
            <a:grpSpLocks noChangeAspect="1"/>
          </p:cNvGrpSpPr>
          <p:nvPr/>
        </p:nvGrpSpPr>
        <p:grpSpPr>
          <a:xfrm>
            <a:off x="1304628" y="1416007"/>
            <a:ext cx="6152262" cy="4646199"/>
            <a:chOff x="463982" y="1151054"/>
            <a:chExt cx="6098341" cy="4940463"/>
          </a:xfrm>
        </p:grpSpPr>
        <p:pic>
          <p:nvPicPr>
            <p:cNvPr id="32" name="図 31">
              <a:extLst>
                <a:ext uri="{FF2B5EF4-FFF2-40B4-BE49-F238E27FC236}">
                  <a16:creationId xmlns:a16="http://schemas.microsoft.com/office/drawing/2014/main" id="{A5A176E6-024F-CE85-5512-6CC6A8E5D6F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63982" y="1151054"/>
              <a:ext cx="6098341" cy="4940463"/>
            </a:xfrm>
            <a:prstGeom prst="rect">
              <a:avLst/>
            </a:prstGeom>
            <a:ln>
              <a:solidFill>
                <a:schemeClr val="bg1">
                  <a:lumMod val="85000"/>
                </a:schemeClr>
              </a:solidFill>
            </a:ln>
          </p:spPr>
        </p:pic>
        <p:sp>
          <p:nvSpPr>
            <p:cNvPr id="33" name="フリーフォーム 15">
              <a:extLst>
                <a:ext uri="{FF2B5EF4-FFF2-40B4-BE49-F238E27FC236}">
                  <a16:creationId xmlns:a16="http://schemas.microsoft.com/office/drawing/2014/main" id="{EC1A04C4-9E09-85B0-39B9-B55F33D6FA07}"/>
                </a:ext>
              </a:extLst>
            </p:cNvPr>
            <p:cNvSpPr/>
            <p:nvPr/>
          </p:nvSpPr>
          <p:spPr>
            <a:xfrm>
              <a:off x="726141" y="1210235"/>
              <a:ext cx="1963271" cy="3052483"/>
            </a:xfrm>
            <a:custGeom>
              <a:avLst/>
              <a:gdLst>
                <a:gd name="connsiteX0" fmla="*/ 1021977 w 1963271"/>
                <a:gd name="connsiteY0" fmla="*/ 645459 h 3052483"/>
                <a:gd name="connsiteX1" fmla="*/ 1317812 w 1963271"/>
                <a:gd name="connsiteY1" fmla="*/ 188259 h 3052483"/>
                <a:gd name="connsiteX2" fmla="*/ 968188 w 1963271"/>
                <a:gd name="connsiteY2" fmla="*/ 0 h 3052483"/>
                <a:gd name="connsiteX3" fmla="*/ 0 w 1963271"/>
                <a:gd name="connsiteY3" fmla="*/ 1438836 h 3052483"/>
                <a:gd name="connsiteX4" fmla="*/ 995083 w 1963271"/>
                <a:gd name="connsiteY4" fmla="*/ 2097741 h 3052483"/>
                <a:gd name="connsiteX5" fmla="*/ 1573306 w 1963271"/>
                <a:gd name="connsiteY5" fmla="*/ 2245659 h 3052483"/>
                <a:gd name="connsiteX6" fmla="*/ 1223683 w 1963271"/>
                <a:gd name="connsiteY6" fmla="*/ 2850777 h 3052483"/>
                <a:gd name="connsiteX7" fmla="*/ 1963271 w 1963271"/>
                <a:gd name="connsiteY7" fmla="*/ 3052483 h 305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3271" h="3052483">
                  <a:moveTo>
                    <a:pt x="1021977" y="645459"/>
                  </a:moveTo>
                  <a:lnTo>
                    <a:pt x="1317812" y="188259"/>
                  </a:lnTo>
                  <a:lnTo>
                    <a:pt x="968188" y="0"/>
                  </a:lnTo>
                  <a:lnTo>
                    <a:pt x="0" y="1438836"/>
                  </a:lnTo>
                  <a:lnTo>
                    <a:pt x="995083" y="2097741"/>
                  </a:lnTo>
                  <a:lnTo>
                    <a:pt x="1573306" y="2245659"/>
                  </a:lnTo>
                  <a:lnTo>
                    <a:pt x="1223683" y="2850777"/>
                  </a:lnTo>
                  <a:lnTo>
                    <a:pt x="1963271" y="3052483"/>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34" name="フリーフォーム 16">
              <a:extLst>
                <a:ext uri="{FF2B5EF4-FFF2-40B4-BE49-F238E27FC236}">
                  <a16:creationId xmlns:a16="http://schemas.microsoft.com/office/drawing/2014/main" id="{B0C10519-8545-2AB6-A1EB-8A3D44E13595}"/>
                </a:ext>
              </a:extLst>
            </p:cNvPr>
            <p:cNvSpPr/>
            <p:nvPr/>
          </p:nvSpPr>
          <p:spPr>
            <a:xfrm>
              <a:off x="2796988" y="2407024"/>
              <a:ext cx="3509683" cy="2890954"/>
            </a:xfrm>
            <a:custGeom>
              <a:avLst/>
              <a:gdLst>
                <a:gd name="connsiteX0" fmla="*/ 1546412 w 3509683"/>
                <a:gd name="connsiteY0" fmla="*/ 2380129 h 3402105"/>
                <a:gd name="connsiteX1" fmla="*/ 2070847 w 3509683"/>
                <a:gd name="connsiteY1" fmla="*/ 2554941 h 3402105"/>
                <a:gd name="connsiteX2" fmla="*/ 3092824 w 3509683"/>
                <a:gd name="connsiteY2" fmla="*/ 3402105 h 3402105"/>
                <a:gd name="connsiteX3" fmla="*/ 3375212 w 3509683"/>
                <a:gd name="connsiteY3" fmla="*/ 3039035 h 3402105"/>
                <a:gd name="connsiteX4" fmla="*/ 2568388 w 3509683"/>
                <a:gd name="connsiteY4" fmla="*/ 2312894 h 3402105"/>
                <a:gd name="connsiteX5" fmla="*/ 2581836 w 3509683"/>
                <a:gd name="connsiteY5" fmla="*/ 1949823 h 3402105"/>
                <a:gd name="connsiteX6" fmla="*/ 3509683 w 3509683"/>
                <a:gd name="connsiteY6" fmla="*/ 847164 h 3402105"/>
                <a:gd name="connsiteX7" fmla="*/ 2850777 w 3509683"/>
                <a:gd name="connsiteY7" fmla="*/ 309282 h 3402105"/>
                <a:gd name="connsiteX8" fmla="*/ 2514600 w 3509683"/>
                <a:gd name="connsiteY8" fmla="*/ 699247 h 3402105"/>
                <a:gd name="connsiteX9" fmla="*/ 255494 w 3509683"/>
                <a:gd name="connsiteY9" fmla="*/ 0 h 3402105"/>
                <a:gd name="connsiteX10" fmla="*/ 0 w 3509683"/>
                <a:gd name="connsiteY10" fmla="*/ 443752 h 3402105"/>
                <a:gd name="connsiteX0" fmla="*/ 1546412 w 3509683"/>
                <a:gd name="connsiteY0" fmla="*/ 2380129 h 3039035"/>
                <a:gd name="connsiteX1" fmla="*/ 2070847 w 3509683"/>
                <a:gd name="connsiteY1" fmla="*/ 2554941 h 3039035"/>
                <a:gd name="connsiteX2" fmla="*/ 2474765 w 3509683"/>
                <a:gd name="connsiteY2" fmla="*/ 2890954 h 3039035"/>
                <a:gd name="connsiteX3" fmla="*/ 3375212 w 3509683"/>
                <a:gd name="connsiteY3" fmla="*/ 3039035 h 3039035"/>
                <a:gd name="connsiteX4" fmla="*/ 2568388 w 3509683"/>
                <a:gd name="connsiteY4" fmla="*/ 2312894 h 3039035"/>
                <a:gd name="connsiteX5" fmla="*/ 2581836 w 3509683"/>
                <a:gd name="connsiteY5" fmla="*/ 1949823 h 3039035"/>
                <a:gd name="connsiteX6" fmla="*/ 3509683 w 3509683"/>
                <a:gd name="connsiteY6" fmla="*/ 847164 h 3039035"/>
                <a:gd name="connsiteX7" fmla="*/ 2850777 w 3509683"/>
                <a:gd name="connsiteY7" fmla="*/ 309282 h 3039035"/>
                <a:gd name="connsiteX8" fmla="*/ 2514600 w 3509683"/>
                <a:gd name="connsiteY8" fmla="*/ 699247 h 3039035"/>
                <a:gd name="connsiteX9" fmla="*/ 255494 w 3509683"/>
                <a:gd name="connsiteY9" fmla="*/ 0 h 3039035"/>
                <a:gd name="connsiteX10" fmla="*/ 0 w 3509683"/>
                <a:gd name="connsiteY10" fmla="*/ 443752 h 3039035"/>
                <a:gd name="connsiteX0" fmla="*/ 1546412 w 3509683"/>
                <a:gd name="connsiteY0" fmla="*/ 2380129 h 2890954"/>
                <a:gd name="connsiteX1" fmla="*/ 2070847 w 3509683"/>
                <a:gd name="connsiteY1" fmla="*/ 2554941 h 2890954"/>
                <a:gd name="connsiteX2" fmla="*/ 2474765 w 3509683"/>
                <a:gd name="connsiteY2" fmla="*/ 2890954 h 2890954"/>
                <a:gd name="connsiteX3" fmla="*/ 2797244 w 3509683"/>
                <a:gd name="connsiteY3" fmla="*/ 2517861 h 2890954"/>
                <a:gd name="connsiteX4" fmla="*/ 2568388 w 3509683"/>
                <a:gd name="connsiteY4" fmla="*/ 2312894 h 2890954"/>
                <a:gd name="connsiteX5" fmla="*/ 2581836 w 3509683"/>
                <a:gd name="connsiteY5" fmla="*/ 1949823 h 2890954"/>
                <a:gd name="connsiteX6" fmla="*/ 3509683 w 3509683"/>
                <a:gd name="connsiteY6" fmla="*/ 847164 h 2890954"/>
                <a:gd name="connsiteX7" fmla="*/ 2850777 w 3509683"/>
                <a:gd name="connsiteY7" fmla="*/ 309282 h 2890954"/>
                <a:gd name="connsiteX8" fmla="*/ 2514600 w 3509683"/>
                <a:gd name="connsiteY8" fmla="*/ 699247 h 2890954"/>
                <a:gd name="connsiteX9" fmla="*/ 255494 w 3509683"/>
                <a:gd name="connsiteY9" fmla="*/ 0 h 2890954"/>
                <a:gd name="connsiteX10" fmla="*/ 0 w 3509683"/>
                <a:gd name="connsiteY10" fmla="*/ 443752 h 289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09683" h="2890954">
                  <a:moveTo>
                    <a:pt x="1546412" y="2380129"/>
                  </a:moveTo>
                  <a:lnTo>
                    <a:pt x="2070847" y="2554941"/>
                  </a:lnTo>
                  <a:lnTo>
                    <a:pt x="2474765" y="2890954"/>
                  </a:lnTo>
                  <a:lnTo>
                    <a:pt x="2797244" y="2517861"/>
                  </a:lnTo>
                  <a:lnTo>
                    <a:pt x="2568388" y="2312894"/>
                  </a:lnTo>
                  <a:lnTo>
                    <a:pt x="2581836" y="1949823"/>
                  </a:lnTo>
                  <a:lnTo>
                    <a:pt x="3509683" y="847164"/>
                  </a:lnTo>
                  <a:lnTo>
                    <a:pt x="2850777" y="309282"/>
                  </a:lnTo>
                  <a:lnTo>
                    <a:pt x="2514600" y="699247"/>
                  </a:lnTo>
                  <a:lnTo>
                    <a:pt x="255494" y="0"/>
                  </a:lnTo>
                  <a:lnTo>
                    <a:pt x="0" y="443752"/>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35" name="フリーフォーム 17">
              <a:extLst>
                <a:ext uri="{FF2B5EF4-FFF2-40B4-BE49-F238E27FC236}">
                  <a16:creationId xmlns:a16="http://schemas.microsoft.com/office/drawing/2014/main" id="{6BE48016-D631-EC3F-48F2-8B7657C48AFD}"/>
                </a:ext>
              </a:extLst>
            </p:cNvPr>
            <p:cNvSpPr/>
            <p:nvPr/>
          </p:nvSpPr>
          <p:spPr>
            <a:xfrm>
              <a:off x="2669380" y="4245769"/>
              <a:ext cx="1704975" cy="749152"/>
            </a:xfrm>
            <a:custGeom>
              <a:avLst/>
              <a:gdLst>
                <a:gd name="connsiteX0" fmla="*/ 0 w 1659732"/>
                <a:gd name="connsiteY0" fmla="*/ 0 h 745094"/>
                <a:gd name="connsiteX1" fmla="*/ 742950 w 1659732"/>
                <a:gd name="connsiteY1" fmla="*/ 714375 h 745094"/>
                <a:gd name="connsiteX2" fmla="*/ 1659732 w 1659732"/>
                <a:gd name="connsiteY2" fmla="*/ 547688 h 745094"/>
                <a:gd name="connsiteX0" fmla="*/ 0 w 1659732"/>
                <a:gd name="connsiteY0" fmla="*/ 0 h 717129"/>
                <a:gd name="connsiteX1" fmla="*/ 652462 w 1659732"/>
                <a:gd name="connsiteY1" fmla="*/ 681038 h 717129"/>
                <a:gd name="connsiteX2" fmla="*/ 1659732 w 1659732"/>
                <a:gd name="connsiteY2" fmla="*/ 547688 h 717129"/>
                <a:gd name="connsiteX0" fmla="*/ 0 w 1659732"/>
                <a:gd name="connsiteY0" fmla="*/ 0 h 737708"/>
                <a:gd name="connsiteX1" fmla="*/ 652462 w 1659732"/>
                <a:gd name="connsiteY1" fmla="*/ 681038 h 737708"/>
                <a:gd name="connsiteX2" fmla="*/ 657225 w 1659732"/>
                <a:gd name="connsiteY2" fmla="*/ 683420 h 737708"/>
                <a:gd name="connsiteX3" fmla="*/ 1659732 w 1659732"/>
                <a:gd name="connsiteY3" fmla="*/ 547688 h 737708"/>
                <a:gd name="connsiteX0" fmla="*/ 0 w 1659732"/>
                <a:gd name="connsiteY0" fmla="*/ 0 h 752451"/>
                <a:gd name="connsiteX1" fmla="*/ 652462 w 1659732"/>
                <a:gd name="connsiteY1" fmla="*/ 681038 h 752451"/>
                <a:gd name="connsiteX2" fmla="*/ 1278731 w 1659732"/>
                <a:gd name="connsiteY2" fmla="*/ 716758 h 752451"/>
                <a:gd name="connsiteX3" fmla="*/ 1659732 w 1659732"/>
                <a:gd name="connsiteY3" fmla="*/ 547688 h 752451"/>
                <a:gd name="connsiteX0" fmla="*/ 0 w 1659732"/>
                <a:gd name="connsiteY0" fmla="*/ 0 h 725786"/>
                <a:gd name="connsiteX1" fmla="*/ 423863 w 1659732"/>
                <a:gd name="connsiteY1" fmla="*/ 497681 h 725786"/>
                <a:gd name="connsiteX2" fmla="*/ 652462 w 1659732"/>
                <a:gd name="connsiteY2" fmla="*/ 681038 h 725786"/>
                <a:gd name="connsiteX3" fmla="*/ 1278731 w 1659732"/>
                <a:gd name="connsiteY3" fmla="*/ 716758 h 725786"/>
                <a:gd name="connsiteX4" fmla="*/ 1659732 w 1659732"/>
                <a:gd name="connsiteY4" fmla="*/ 547688 h 725786"/>
                <a:gd name="connsiteX0" fmla="*/ 0 w 1659732"/>
                <a:gd name="connsiteY0" fmla="*/ 0 h 729978"/>
                <a:gd name="connsiteX1" fmla="*/ 223838 w 1659732"/>
                <a:gd name="connsiteY1" fmla="*/ 381000 h 729978"/>
                <a:gd name="connsiteX2" fmla="*/ 652462 w 1659732"/>
                <a:gd name="connsiteY2" fmla="*/ 681038 h 729978"/>
                <a:gd name="connsiteX3" fmla="*/ 1278731 w 1659732"/>
                <a:gd name="connsiteY3" fmla="*/ 716758 h 729978"/>
                <a:gd name="connsiteX4" fmla="*/ 1659732 w 1659732"/>
                <a:gd name="connsiteY4" fmla="*/ 547688 h 729978"/>
                <a:gd name="connsiteX0" fmla="*/ 0 w 1659732"/>
                <a:gd name="connsiteY0" fmla="*/ 0 h 729978"/>
                <a:gd name="connsiteX1" fmla="*/ 223838 w 1659732"/>
                <a:gd name="connsiteY1" fmla="*/ 381000 h 729978"/>
                <a:gd name="connsiteX2" fmla="*/ 652462 w 1659732"/>
                <a:gd name="connsiteY2" fmla="*/ 681038 h 729978"/>
                <a:gd name="connsiteX3" fmla="*/ 1278731 w 1659732"/>
                <a:gd name="connsiteY3" fmla="*/ 716758 h 729978"/>
                <a:gd name="connsiteX4" fmla="*/ 1659732 w 1659732"/>
                <a:gd name="connsiteY4" fmla="*/ 547688 h 729978"/>
                <a:gd name="connsiteX0" fmla="*/ 0 w 1659732"/>
                <a:gd name="connsiteY0" fmla="*/ 0 h 729467"/>
                <a:gd name="connsiteX1" fmla="*/ 221456 w 1659732"/>
                <a:gd name="connsiteY1" fmla="*/ 392907 h 729467"/>
                <a:gd name="connsiteX2" fmla="*/ 652462 w 1659732"/>
                <a:gd name="connsiteY2" fmla="*/ 681038 h 729467"/>
                <a:gd name="connsiteX3" fmla="*/ 1278731 w 1659732"/>
                <a:gd name="connsiteY3" fmla="*/ 716758 h 729467"/>
                <a:gd name="connsiteX4" fmla="*/ 1659732 w 1659732"/>
                <a:gd name="connsiteY4" fmla="*/ 547688 h 729467"/>
                <a:gd name="connsiteX0" fmla="*/ 0 w 1659732"/>
                <a:gd name="connsiteY0" fmla="*/ 0 h 727722"/>
                <a:gd name="connsiteX1" fmla="*/ 221456 w 1659732"/>
                <a:gd name="connsiteY1" fmla="*/ 392907 h 727722"/>
                <a:gd name="connsiteX2" fmla="*/ 652462 w 1659732"/>
                <a:gd name="connsiteY2" fmla="*/ 681038 h 727722"/>
                <a:gd name="connsiteX3" fmla="*/ 1278731 w 1659732"/>
                <a:gd name="connsiteY3" fmla="*/ 714376 h 727722"/>
                <a:gd name="connsiteX4" fmla="*/ 1659732 w 1659732"/>
                <a:gd name="connsiteY4" fmla="*/ 547688 h 727722"/>
                <a:gd name="connsiteX0" fmla="*/ 0 w 1659732"/>
                <a:gd name="connsiteY0" fmla="*/ 0 h 727722"/>
                <a:gd name="connsiteX1" fmla="*/ 221456 w 1659732"/>
                <a:gd name="connsiteY1" fmla="*/ 392907 h 727722"/>
                <a:gd name="connsiteX2" fmla="*/ 652462 w 1659732"/>
                <a:gd name="connsiteY2" fmla="*/ 681038 h 727722"/>
                <a:gd name="connsiteX3" fmla="*/ 1278731 w 1659732"/>
                <a:gd name="connsiteY3" fmla="*/ 714376 h 727722"/>
                <a:gd name="connsiteX4" fmla="*/ 1659732 w 1659732"/>
                <a:gd name="connsiteY4" fmla="*/ 547688 h 727722"/>
                <a:gd name="connsiteX0" fmla="*/ 0 w 1659732"/>
                <a:gd name="connsiteY0" fmla="*/ 0 h 727722"/>
                <a:gd name="connsiteX1" fmla="*/ 221456 w 1659732"/>
                <a:gd name="connsiteY1" fmla="*/ 392907 h 727722"/>
                <a:gd name="connsiteX2" fmla="*/ 652462 w 1659732"/>
                <a:gd name="connsiteY2" fmla="*/ 681038 h 727722"/>
                <a:gd name="connsiteX3" fmla="*/ 1278731 w 1659732"/>
                <a:gd name="connsiteY3" fmla="*/ 714376 h 727722"/>
                <a:gd name="connsiteX4" fmla="*/ 1659732 w 1659732"/>
                <a:gd name="connsiteY4" fmla="*/ 547688 h 727722"/>
                <a:gd name="connsiteX0" fmla="*/ 0 w 1659732"/>
                <a:gd name="connsiteY0" fmla="*/ 0 h 727722"/>
                <a:gd name="connsiteX1" fmla="*/ 221456 w 1659732"/>
                <a:gd name="connsiteY1" fmla="*/ 392907 h 727722"/>
                <a:gd name="connsiteX2" fmla="*/ 652462 w 1659732"/>
                <a:gd name="connsiteY2" fmla="*/ 681038 h 727722"/>
                <a:gd name="connsiteX3" fmla="*/ 1278731 w 1659732"/>
                <a:gd name="connsiteY3" fmla="*/ 714376 h 727722"/>
                <a:gd name="connsiteX4" fmla="*/ 1659732 w 1659732"/>
                <a:gd name="connsiteY4" fmla="*/ 547688 h 727722"/>
                <a:gd name="connsiteX0" fmla="*/ 0 w 1659732"/>
                <a:gd name="connsiteY0" fmla="*/ 0 h 727722"/>
                <a:gd name="connsiteX1" fmla="*/ 221456 w 1659732"/>
                <a:gd name="connsiteY1" fmla="*/ 392907 h 727722"/>
                <a:gd name="connsiteX2" fmla="*/ 652462 w 1659732"/>
                <a:gd name="connsiteY2" fmla="*/ 681038 h 727722"/>
                <a:gd name="connsiteX3" fmla="*/ 1278731 w 1659732"/>
                <a:gd name="connsiteY3" fmla="*/ 714376 h 727722"/>
                <a:gd name="connsiteX4" fmla="*/ 1659732 w 1659732"/>
                <a:gd name="connsiteY4" fmla="*/ 547688 h 727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732" h="727722">
                  <a:moveTo>
                    <a:pt x="0" y="0"/>
                  </a:moveTo>
                  <a:cubicBezTo>
                    <a:pt x="25400" y="106760"/>
                    <a:pt x="112712" y="279401"/>
                    <a:pt x="221456" y="392907"/>
                  </a:cubicBezTo>
                  <a:cubicBezTo>
                    <a:pt x="330200" y="506413"/>
                    <a:pt x="476250" y="627460"/>
                    <a:pt x="652462" y="681038"/>
                  </a:cubicBezTo>
                  <a:cubicBezTo>
                    <a:pt x="828675" y="734616"/>
                    <a:pt x="1110853" y="736601"/>
                    <a:pt x="1278731" y="714376"/>
                  </a:cubicBezTo>
                  <a:cubicBezTo>
                    <a:pt x="1522413" y="651668"/>
                    <a:pt x="1544639" y="627064"/>
                    <a:pt x="1659732" y="547688"/>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36" name="楕円 35">
              <a:extLst>
                <a:ext uri="{FF2B5EF4-FFF2-40B4-BE49-F238E27FC236}">
                  <a16:creationId xmlns:a16="http://schemas.microsoft.com/office/drawing/2014/main" id="{61FAA3C3-7DA7-162A-5997-045C6848758E}"/>
                </a:ext>
              </a:extLst>
            </p:cNvPr>
            <p:cNvSpPr/>
            <p:nvPr/>
          </p:nvSpPr>
          <p:spPr>
            <a:xfrm>
              <a:off x="1606176" y="1816100"/>
              <a:ext cx="203200" cy="1905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37" name="楕円 36">
              <a:extLst>
                <a:ext uri="{FF2B5EF4-FFF2-40B4-BE49-F238E27FC236}">
                  <a16:creationId xmlns:a16="http://schemas.microsoft.com/office/drawing/2014/main" id="{95AE69DB-03B1-6D1D-3E38-8091DD23B4E5}"/>
                </a:ext>
              </a:extLst>
            </p:cNvPr>
            <p:cNvSpPr/>
            <p:nvPr/>
          </p:nvSpPr>
          <p:spPr>
            <a:xfrm>
              <a:off x="2715420" y="2711076"/>
              <a:ext cx="203200" cy="1905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sp>
        <p:nvSpPr>
          <p:cNvPr id="38" name="正方形/長方形 37">
            <a:extLst>
              <a:ext uri="{FF2B5EF4-FFF2-40B4-BE49-F238E27FC236}">
                <a16:creationId xmlns:a16="http://schemas.microsoft.com/office/drawing/2014/main" id="{1D9C9B83-8587-842E-3D4C-DE95AA0DFF7A}"/>
              </a:ext>
            </a:extLst>
          </p:cNvPr>
          <p:cNvSpPr/>
          <p:nvPr/>
        </p:nvSpPr>
        <p:spPr>
          <a:xfrm>
            <a:off x="4517855" y="1665667"/>
            <a:ext cx="2494254" cy="348109"/>
          </a:xfrm>
          <a:prstGeom prst="rect">
            <a:avLst/>
          </a:prstGeom>
          <a:ln w="28575">
            <a:solidFill>
              <a:schemeClr val="tx1"/>
            </a:solidFill>
          </a:ln>
        </p:spPr>
        <p:txBody>
          <a:bodyPr wrap="square">
            <a:spAutoFit/>
          </a:bodyPr>
          <a:lstStyle/>
          <a:p>
            <a:r>
              <a:rPr lang="ja-JP" altLang="en-US" sz="1662" dirty="0">
                <a:latin typeface="Meiryo UI" panose="020B0604030504040204" pitchFamily="50" charset="-128"/>
                <a:ea typeface="Meiryo UI" panose="020B0604030504040204" pitchFamily="50" charset="-128"/>
              </a:rPr>
              <a:t>　　　走行ルート：</a:t>
            </a:r>
            <a:r>
              <a:rPr lang="en-US" altLang="ja-JP" sz="1662" dirty="0">
                <a:latin typeface="Meiryo UI" panose="020B0604030504040204" pitchFamily="50" charset="-128"/>
                <a:ea typeface="Meiryo UI" panose="020B0604030504040204" pitchFamily="50" charset="-128"/>
              </a:rPr>
              <a:t>4.8</a:t>
            </a:r>
            <a:r>
              <a:rPr lang="ja-JP" altLang="en-US" sz="1662" dirty="0">
                <a:latin typeface="Meiryo UI" panose="020B0604030504040204" pitchFamily="50" charset="-128"/>
                <a:ea typeface="Meiryo UI" panose="020B0604030504040204" pitchFamily="50" charset="-128"/>
              </a:rPr>
              <a:t>㎞</a:t>
            </a:r>
            <a:endParaRPr lang="ja-JP" altLang="en-US" sz="1662" dirty="0"/>
          </a:p>
        </p:txBody>
      </p:sp>
      <p:cxnSp>
        <p:nvCxnSpPr>
          <p:cNvPr id="40" name="直線コネクタ 39">
            <a:extLst>
              <a:ext uri="{FF2B5EF4-FFF2-40B4-BE49-F238E27FC236}">
                <a16:creationId xmlns:a16="http://schemas.microsoft.com/office/drawing/2014/main" id="{A8174A6B-24A5-4FC8-68D2-C20368FFAFE6}"/>
              </a:ext>
            </a:extLst>
          </p:cNvPr>
          <p:cNvCxnSpPr>
            <a:cxnSpLocks/>
          </p:cNvCxnSpPr>
          <p:nvPr/>
        </p:nvCxnSpPr>
        <p:spPr>
          <a:xfrm>
            <a:off x="4584655" y="1826643"/>
            <a:ext cx="3825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四角形: 角を丸くする 1">
            <a:extLst>
              <a:ext uri="{FF2B5EF4-FFF2-40B4-BE49-F238E27FC236}">
                <a16:creationId xmlns:a16="http://schemas.microsoft.com/office/drawing/2014/main" id="{17494E52-5605-FD21-7A5D-8B2AA8F88581}"/>
              </a:ext>
            </a:extLst>
          </p:cNvPr>
          <p:cNvSpPr/>
          <p:nvPr/>
        </p:nvSpPr>
        <p:spPr>
          <a:xfrm rot="2393767">
            <a:off x="6194894" y="4968990"/>
            <a:ext cx="262107" cy="352198"/>
          </a:xfrm>
          <a:prstGeom prst="roundRect">
            <a:avLst/>
          </a:prstGeom>
          <a:no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5" name="テキスト ボックス 4">
            <a:extLst>
              <a:ext uri="{FF2B5EF4-FFF2-40B4-BE49-F238E27FC236}">
                <a16:creationId xmlns:a16="http://schemas.microsoft.com/office/drawing/2014/main" id="{EAE40F48-3601-F96F-3942-0347ED942C44}"/>
              </a:ext>
            </a:extLst>
          </p:cNvPr>
          <p:cNvSpPr txBox="1"/>
          <p:nvPr/>
        </p:nvSpPr>
        <p:spPr>
          <a:xfrm>
            <a:off x="7044431" y="4615634"/>
            <a:ext cx="1318670" cy="490006"/>
          </a:xfrm>
          <a:prstGeom prst="rect">
            <a:avLst/>
          </a:prstGeom>
          <a:noFill/>
          <a:ln>
            <a:noFill/>
          </a:ln>
        </p:spPr>
        <p:txBody>
          <a:bodyPr wrap="square" rtlCol="0">
            <a:spAutoFit/>
          </a:bodyPr>
          <a:lstStyle/>
          <a:p>
            <a:r>
              <a:rPr kumimoji="1" lang="ja-JP" altLang="en-US" sz="1292" dirty="0">
                <a:latin typeface="BIZ UDPゴシック" panose="020B0400000000000000" pitchFamily="50" charset="-128"/>
                <a:ea typeface="BIZ UDPゴシック" panose="020B0400000000000000" pitchFamily="50" charset="-128"/>
              </a:rPr>
              <a:t>横断歩道設置</a:t>
            </a:r>
            <a:endParaRPr kumimoji="1" lang="en-US" altLang="ja-JP" sz="1292" dirty="0">
              <a:latin typeface="BIZ UDPゴシック" panose="020B0400000000000000" pitchFamily="50" charset="-128"/>
              <a:ea typeface="BIZ UDPゴシック" panose="020B0400000000000000" pitchFamily="50" charset="-128"/>
            </a:endParaRPr>
          </a:p>
          <a:p>
            <a:r>
              <a:rPr kumimoji="1" lang="ja-JP" altLang="en-US" sz="1292" dirty="0">
                <a:latin typeface="BIZ UDPゴシック" panose="020B0400000000000000" pitchFamily="50" charset="-128"/>
                <a:ea typeface="BIZ UDPゴシック" panose="020B0400000000000000" pitchFamily="50" charset="-128"/>
              </a:rPr>
              <a:t>予定エリア</a:t>
            </a:r>
            <a:endParaRPr kumimoji="1" lang="ja-JP" altLang="en-US" sz="1292" dirty="0"/>
          </a:p>
        </p:txBody>
      </p:sp>
      <p:cxnSp>
        <p:nvCxnSpPr>
          <p:cNvPr id="8" name="直線コネクタ 7">
            <a:extLst>
              <a:ext uri="{FF2B5EF4-FFF2-40B4-BE49-F238E27FC236}">
                <a16:creationId xmlns:a16="http://schemas.microsoft.com/office/drawing/2014/main" id="{CE20AC26-D7BD-9173-C839-A9D3D7455D8C}"/>
              </a:ext>
            </a:extLst>
          </p:cNvPr>
          <p:cNvCxnSpPr>
            <a:cxnSpLocks/>
            <a:endCxn id="5" idx="1"/>
          </p:cNvCxnSpPr>
          <p:nvPr/>
        </p:nvCxnSpPr>
        <p:spPr>
          <a:xfrm flipV="1">
            <a:off x="6524743" y="4860637"/>
            <a:ext cx="519688" cy="23797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1">
            <a:extLst>
              <a:ext uri="{FF2B5EF4-FFF2-40B4-BE49-F238E27FC236}">
                <a16:creationId xmlns:a16="http://schemas.microsoft.com/office/drawing/2014/main" id="{0546A14F-CFE5-7963-ECF1-CFE9B4657985}"/>
              </a:ext>
            </a:extLst>
          </p:cNvPr>
          <p:cNvSpPr>
            <a:spLocks noGrp="1"/>
          </p:cNvSpPr>
          <p:nvPr>
            <p:ph type="sldNum" sz="quarter" idx="12"/>
          </p:nvPr>
        </p:nvSpPr>
        <p:spPr>
          <a:xfrm>
            <a:off x="7086600" y="6520962"/>
            <a:ext cx="2057400" cy="337038"/>
          </a:xfrm>
        </p:spPr>
        <p:txBody>
          <a:bodyPr/>
          <a:lstStyle/>
          <a:p>
            <a:fld id="{07D094C9-7112-4EF9-94B3-EEFDD9C60789}" type="slidenum">
              <a:rPr kumimoji="1" lang="ja-JP" altLang="en-US" smtClean="0"/>
              <a:pPr/>
              <a:t>8</a:t>
            </a:fld>
            <a:endParaRPr kumimoji="1" lang="ja-JP" altLang="en-US" dirty="0"/>
          </a:p>
        </p:txBody>
      </p:sp>
      <p:sp>
        <p:nvSpPr>
          <p:cNvPr id="9" name="タイトル 1">
            <a:extLst>
              <a:ext uri="{FF2B5EF4-FFF2-40B4-BE49-F238E27FC236}">
                <a16:creationId xmlns:a16="http://schemas.microsoft.com/office/drawing/2014/main" id="{E9CD1D9F-9243-1A37-AB29-70FEE185687B}"/>
              </a:ext>
            </a:extLst>
          </p:cNvPr>
          <p:cNvSpPr txBox="1">
            <a:spLocks/>
          </p:cNvSpPr>
          <p:nvPr/>
        </p:nvSpPr>
        <p:spPr>
          <a:xfrm>
            <a:off x="0" y="-7450"/>
            <a:ext cx="9144000" cy="6349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latin typeface="Meiryo UI" panose="020B0604030504040204" pitchFamily="50" charset="-128"/>
                <a:ea typeface="Meiryo UI" panose="020B0604030504040204" pitchFamily="50" charset="-128"/>
              </a:rPr>
              <a:t> 万博会場内外周ルートの検討状況</a:t>
            </a:r>
            <a:r>
              <a:rPr kumimoji="1" lang="ja-JP" altLang="en-US" sz="2000" b="1" dirty="0">
                <a:latin typeface="Meiryo UI" panose="020B0604030504040204" pitchFamily="50" charset="-128"/>
                <a:ea typeface="Meiryo UI" panose="020B0604030504040204" pitchFamily="50" charset="-128"/>
              </a:rPr>
              <a:t>（概要）</a:t>
            </a:r>
            <a:endParaRPr lang="ja-JP" altLang="en-US" sz="2000" b="1" dirty="0">
              <a:latin typeface="Meiryo UI" panose="020B0604030504040204" pitchFamily="50" charset="-128"/>
              <a:ea typeface="Meiryo UI" panose="020B0604030504040204" pitchFamily="50" charset="-128"/>
            </a:endParaRPr>
          </a:p>
        </p:txBody>
      </p:sp>
      <p:cxnSp>
        <p:nvCxnSpPr>
          <p:cNvPr id="10" name="直線コネクタ 9">
            <a:extLst>
              <a:ext uri="{FF2B5EF4-FFF2-40B4-BE49-F238E27FC236}">
                <a16:creationId xmlns:a16="http://schemas.microsoft.com/office/drawing/2014/main" id="{F97C5BA9-857D-7565-3B90-1602CEA7C4B7}"/>
              </a:ext>
            </a:extLst>
          </p:cNvPr>
          <p:cNvCxnSpPr>
            <a:cxnSpLocks/>
          </p:cNvCxnSpPr>
          <p:nvPr/>
        </p:nvCxnSpPr>
        <p:spPr>
          <a:xfrm>
            <a:off x="133165" y="524328"/>
            <a:ext cx="884339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3904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7B48D-3FB5-E7C8-5B61-E35B4D4AC187}"/>
            </a:ext>
          </a:extLst>
        </p:cNvPr>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ACCE47F6-BD06-7341-4A2F-529D99F13F01}"/>
              </a:ext>
            </a:extLst>
          </p:cNvPr>
          <p:cNvGrpSpPr/>
          <p:nvPr/>
        </p:nvGrpSpPr>
        <p:grpSpPr>
          <a:xfrm>
            <a:off x="196337" y="1095756"/>
            <a:ext cx="8757270" cy="4510021"/>
            <a:chOff x="-770147" y="604659"/>
            <a:chExt cx="11676359" cy="6013362"/>
          </a:xfrm>
        </p:grpSpPr>
        <p:pic>
          <p:nvPicPr>
            <p:cNvPr id="5" name="図 4">
              <a:extLst>
                <a:ext uri="{FF2B5EF4-FFF2-40B4-BE49-F238E27FC236}">
                  <a16:creationId xmlns:a16="http://schemas.microsoft.com/office/drawing/2014/main" id="{7440D16B-E1F6-103C-A843-E6AFDF8DE10B}"/>
                </a:ext>
              </a:extLst>
            </p:cNvPr>
            <p:cNvPicPr>
              <a:picLocks noChangeAspect="1"/>
            </p:cNvPicPr>
            <p:nvPr/>
          </p:nvPicPr>
          <p:blipFill>
            <a:blip r:embed="rId3"/>
            <a:stretch>
              <a:fillRect/>
            </a:stretch>
          </p:blipFill>
          <p:spPr>
            <a:xfrm>
              <a:off x="1794783" y="1709346"/>
              <a:ext cx="5895388" cy="3931708"/>
            </a:xfrm>
            <a:prstGeom prst="rect">
              <a:avLst/>
            </a:prstGeom>
          </p:spPr>
        </p:pic>
        <p:pic>
          <p:nvPicPr>
            <p:cNvPr id="10" name="図 9">
              <a:extLst>
                <a:ext uri="{FF2B5EF4-FFF2-40B4-BE49-F238E27FC236}">
                  <a16:creationId xmlns:a16="http://schemas.microsoft.com/office/drawing/2014/main" id="{793ADB77-ABB9-6FFD-48F3-A7DF8F1777CD}"/>
                </a:ext>
              </a:extLst>
            </p:cNvPr>
            <p:cNvPicPr>
              <a:picLocks noChangeAspect="1"/>
            </p:cNvPicPr>
            <p:nvPr/>
          </p:nvPicPr>
          <p:blipFill>
            <a:blip r:embed="rId4"/>
            <a:stretch>
              <a:fillRect/>
            </a:stretch>
          </p:blipFill>
          <p:spPr>
            <a:xfrm>
              <a:off x="-406889" y="4421352"/>
              <a:ext cx="2284709" cy="1557743"/>
            </a:xfrm>
            <a:prstGeom prst="rect">
              <a:avLst/>
            </a:prstGeom>
            <a:solidFill>
              <a:schemeClr val="bg1"/>
            </a:solidFill>
            <a:ln w="38100">
              <a:noFill/>
            </a:ln>
          </p:spPr>
        </p:pic>
        <p:pic>
          <p:nvPicPr>
            <p:cNvPr id="9" name="図 8">
              <a:extLst>
                <a:ext uri="{FF2B5EF4-FFF2-40B4-BE49-F238E27FC236}">
                  <a16:creationId xmlns:a16="http://schemas.microsoft.com/office/drawing/2014/main" id="{D1E51915-8B20-01CC-BED8-071F6BE9D0C8}"/>
                </a:ext>
              </a:extLst>
            </p:cNvPr>
            <p:cNvPicPr>
              <a:picLocks noChangeAspect="1"/>
            </p:cNvPicPr>
            <p:nvPr/>
          </p:nvPicPr>
          <p:blipFill>
            <a:blip r:embed="rId5"/>
            <a:stretch>
              <a:fillRect/>
            </a:stretch>
          </p:blipFill>
          <p:spPr>
            <a:xfrm>
              <a:off x="-770147" y="813869"/>
              <a:ext cx="2998709" cy="2018568"/>
            </a:xfrm>
            <a:prstGeom prst="rect">
              <a:avLst/>
            </a:prstGeom>
            <a:ln w="38100">
              <a:solidFill>
                <a:schemeClr val="bg1">
                  <a:lumMod val="50000"/>
                </a:schemeClr>
              </a:solidFill>
            </a:ln>
          </p:spPr>
        </p:pic>
        <p:pic>
          <p:nvPicPr>
            <p:cNvPr id="12" name="図 11">
              <a:extLst>
                <a:ext uri="{FF2B5EF4-FFF2-40B4-BE49-F238E27FC236}">
                  <a16:creationId xmlns:a16="http://schemas.microsoft.com/office/drawing/2014/main" id="{ACFA0511-36BD-C1CC-05BE-D9F7A2CC95CC}"/>
                </a:ext>
              </a:extLst>
            </p:cNvPr>
            <p:cNvPicPr>
              <a:picLocks noChangeAspect="1"/>
            </p:cNvPicPr>
            <p:nvPr/>
          </p:nvPicPr>
          <p:blipFill>
            <a:blip r:embed="rId6"/>
            <a:stretch>
              <a:fillRect/>
            </a:stretch>
          </p:blipFill>
          <p:spPr>
            <a:xfrm>
              <a:off x="6277363" y="604659"/>
              <a:ext cx="2753989" cy="1684801"/>
            </a:xfrm>
            <a:prstGeom prst="rect">
              <a:avLst/>
            </a:prstGeom>
            <a:ln w="38100">
              <a:noFill/>
            </a:ln>
          </p:spPr>
        </p:pic>
        <p:pic>
          <p:nvPicPr>
            <p:cNvPr id="13" name="図 12">
              <a:extLst>
                <a:ext uri="{FF2B5EF4-FFF2-40B4-BE49-F238E27FC236}">
                  <a16:creationId xmlns:a16="http://schemas.microsoft.com/office/drawing/2014/main" id="{462E131D-C8A3-2219-917B-C0932448D1E2}"/>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011324" y="3265414"/>
              <a:ext cx="2894887" cy="1954387"/>
            </a:xfrm>
            <a:prstGeom prst="rect">
              <a:avLst/>
            </a:prstGeom>
            <a:ln w="38100">
              <a:noFill/>
            </a:ln>
          </p:spPr>
        </p:pic>
        <p:pic>
          <p:nvPicPr>
            <p:cNvPr id="14" name="図 13">
              <a:extLst>
                <a:ext uri="{FF2B5EF4-FFF2-40B4-BE49-F238E27FC236}">
                  <a16:creationId xmlns:a16="http://schemas.microsoft.com/office/drawing/2014/main" id="{EDA0AC9B-203D-A711-3B8E-FD99F50D793B}"/>
                </a:ext>
              </a:extLst>
            </p:cNvPr>
            <p:cNvPicPr>
              <a:picLocks noChangeAspect="1"/>
            </p:cNvPicPr>
            <p:nvPr/>
          </p:nvPicPr>
          <p:blipFill>
            <a:blip r:embed="rId8"/>
            <a:stretch>
              <a:fillRect/>
            </a:stretch>
          </p:blipFill>
          <p:spPr>
            <a:xfrm>
              <a:off x="3241843" y="613330"/>
              <a:ext cx="2753989" cy="2208123"/>
            </a:xfrm>
            <a:prstGeom prst="rect">
              <a:avLst/>
            </a:prstGeom>
            <a:ln w="38100">
              <a:solidFill>
                <a:schemeClr val="bg1">
                  <a:lumMod val="50000"/>
                </a:schemeClr>
              </a:solidFill>
            </a:ln>
          </p:spPr>
        </p:pic>
        <p:cxnSp>
          <p:nvCxnSpPr>
            <p:cNvPr id="4" name="直線コネクタ 3">
              <a:extLst>
                <a:ext uri="{FF2B5EF4-FFF2-40B4-BE49-F238E27FC236}">
                  <a16:creationId xmlns:a16="http://schemas.microsoft.com/office/drawing/2014/main" id="{8E22CD3F-9DB9-50C1-0103-2E601E53EBC2}"/>
                </a:ext>
              </a:extLst>
            </p:cNvPr>
            <p:cNvCxnSpPr>
              <a:cxnSpLocks/>
              <a:stCxn id="11" idx="3"/>
            </p:cNvCxnSpPr>
            <p:nvPr/>
          </p:nvCxnSpPr>
          <p:spPr>
            <a:xfrm flipV="1">
              <a:off x="5369605" y="5200225"/>
              <a:ext cx="210455" cy="646743"/>
            </a:xfrm>
            <a:prstGeom prst="line">
              <a:avLst/>
            </a:prstGeom>
            <a:ln w="25400">
              <a:solidFill>
                <a:srgbClr val="0070C0"/>
              </a:solidFill>
              <a:tailEnd type="oval" w="lg" len="lg"/>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D12EF0B8-DBBD-E1D8-4909-321015533B5A}"/>
                </a:ext>
              </a:extLst>
            </p:cNvPr>
            <p:cNvCxnSpPr>
              <a:cxnSpLocks/>
            </p:cNvCxnSpPr>
            <p:nvPr/>
          </p:nvCxnSpPr>
          <p:spPr>
            <a:xfrm flipV="1">
              <a:off x="1994915" y="3926770"/>
              <a:ext cx="1586457" cy="889498"/>
            </a:xfrm>
            <a:prstGeom prst="line">
              <a:avLst/>
            </a:prstGeom>
            <a:ln w="25400">
              <a:solidFill>
                <a:srgbClr val="0070C0"/>
              </a:solidFill>
              <a:tailEnd type="oval" w="lg" len="lg"/>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9A05378C-8643-D646-7A71-EE20FE6F5994}"/>
                </a:ext>
              </a:extLst>
            </p:cNvPr>
            <p:cNvCxnSpPr>
              <a:cxnSpLocks/>
              <a:stCxn id="14" idx="2"/>
            </p:cNvCxnSpPr>
            <p:nvPr/>
          </p:nvCxnSpPr>
          <p:spPr>
            <a:xfrm flipH="1">
              <a:off x="4297680" y="2821453"/>
              <a:ext cx="321158" cy="527359"/>
            </a:xfrm>
            <a:prstGeom prst="line">
              <a:avLst/>
            </a:prstGeom>
            <a:ln w="25400">
              <a:solidFill>
                <a:schemeClr val="bg1">
                  <a:lumMod val="5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B1B79F70-0508-CD07-306A-335908EC46A0}"/>
                </a:ext>
              </a:extLst>
            </p:cNvPr>
            <p:cNvCxnSpPr>
              <a:cxnSpLocks/>
              <a:stCxn id="9" idx="3"/>
            </p:cNvCxnSpPr>
            <p:nvPr/>
          </p:nvCxnSpPr>
          <p:spPr>
            <a:xfrm>
              <a:off x="2228562" y="1823153"/>
              <a:ext cx="634704" cy="907998"/>
            </a:xfrm>
            <a:prstGeom prst="line">
              <a:avLst/>
            </a:prstGeom>
            <a:ln w="25400">
              <a:solidFill>
                <a:schemeClr val="bg1">
                  <a:lumMod val="5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2C80A46B-1134-18D6-F9FC-2BB64EF92318}"/>
                </a:ext>
              </a:extLst>
            </p:cNvPr>
            <p:cNvCxnSpPr>
              <a:cxnSpLocks/>
            </p:cNvCxnSpPr>
            <p:nvPr/>
          </p:nvCxnSpPr>
          <p:spPr>
            <a:xfrm flipH="1">
              <a:off x="6534150" y="2661976"/>
              <a:ext cx="119578" cy="888496"/>
            </a:xfrm>
            <a:prstGeom prst="line">
              <a:avLst/>
            </a:prstGeom>
            <a:ln w="25400">
              <a:solidFill>
                <a:srgbClr val="0070C0"/>
              </a:solidFill>
              <a:tailEnd type="oval" w="lg" len="lg"/>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B26BB9A9-E9DE-3C79-7195-95935FBC07A3}"/>
                </a:ext>
              </a:extLst>
            </p:cNvPr>
            <p:cNvCxnSpPr>
              <a:cxnSpLocks/>
              <a:stCxn id="13" idx="1"/>
            </p:cNvCxnSpPr>
            <p:nvPr/>
          </p:nvCxnSpPr>
          <p:spPr>
            <a:xfrm flipH="1">
              <a:off x="6662822" y="4242608"/>
              <a:ext cx="1348502" cy="161803"/>
            </a:xfrm>
            <a:prstGeom prst="line">
              <a:avLst/>
            </a:prstGeom>
            <a:ln w="25400">
              <a:solidFill>
                <a:schemeClr val="bg1">
                  <a:lumMod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7BA39243-62CF-32DB-E5A3-7063A993FFDB}"/>
                </a:ext>
              </a:extLst>
            </p:cNvPr>
            <p:cNvSpPr/>
            <p:nvPr/>
          </p:nvSpPr>
          <p:spPr>
            <a:xfrm>
              <a:off x="-416667" y="4346912"/>
              <a:ext cx="2392434" cy="175694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6" name="正方形/長方形 75">
              <a:extLst>
                <a:ext uri="{FF2B5EF4-FFF2-40B4-BE49-F238E27FC236}">
                  <a16:creationId xmlns:a16="http://schemas.microsoft.com/office/drawing/2014/main" id="{1C8D645D-36DB-6655-C416-B4151D0E0016}"/>
                </a:ext>
              </a:extLst>
            </p:cNvPr>
            <p:cNvSpPr/>
            <p:nvPr/>
          </p:nvSpPr>
          <p:spPr>
            <a:xfrm>
              <a:off x="8014446" y="2866045"/>
              <a:ext cx="2891766" cy="2466415"/>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78" name="正方形/長方形 77">
              <a:extLst>
                <a:ext uri="{FF2B5EF4-FFF2-40B4-BE49-F238E27FC236}">
                  <a16:creationId xmlns:a16="http://schemas.microsoft.com/office/drawing/2014/main" id="{1BCD0EA2-BE88-F0EA-9CB8-AA4D6BF2371D}"/>
                </a:ext>
              </a:extLst>
            </p:cNvPr>
            <p:cNvSpPr/>
            <p:nvPr/>
          </p:nvSpPr>
          <p:spPr>
            <a:xfrm>
              <a:off x="6268267" y="613330"/>
              <a:ext cx="2891766" cy="1782497"/>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0" name="正方形/長方形 79">
              <a:extLst>
                <a:ext uri="{FF2B5EF4-FFF2-40B4-BE49-F238E27FC236}">
                  <a16:creationId xmlns:a16="http://schemas.microsoft.com/office/drawing/2014/main" id="{65B01F1F-751B-3606-670F-D31D4631EFB9}"/>
                </a:ext>
              </a:extLst>
            </p:cNvPr>
            <p:cNvSpPr/>
            <p:nvPr/>
          </p:nvSpPr>
          <p:spPr>
            <a:xfrm>
              <a:off x="8554483" y="5641053"/>
              <a:ext cx="1725754" cy="716732"/>
            </a:xfrm>
            <a:prstGeom prst="rect">
              <a:avLst/>
            </a:prstGeom>
            <a:noFill/>
            <a:ln w="38100">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b="1" dirty="0">
                  <a:solidFill>
                    <a:schemeClr val="tx1"/>
                  </a:solidFill>
                </a:rPr>
                <a:t>外周バス</a:t>
              </a:r>
              <a:endParaRPr lang="en-US" altLang="ja-JP" sz="1350" b="1" dirty="0">
                <a:solidFill>
                  <a:schemeClr val="tx1"/>
                </a:solidFill>
              </a:endParaRPr>
            </a:p>
            <a:p>
              <a:pPr algn="ctr"/>
              <a:r>
                <a:rPr lang="ja-JP" altLang="en-US" sz="1350" b="1" dirty="0">
                  <a:solidFill>
                    <a:schemeClr val="tx1"/>
                  </a:solidFill>
                </a:rPr>
                <a:t>駐機場</a:t>
              </a:r>
              <a:endParaRPr lang="en-US" altLang="ja-JP" sz="1350" b="1" dirty="0">
                <a:solidFill>
                  <a:schemeClr val="tx1"/>
                </a:solidFill>
              </a:endParaRPr>
            </a:p>
          </p:txBody>
        </p:sp>
        <p:sp>
          <p:nvSpPr>
            <p:cNvPr id="15" name="フリーフォーム: 図形 14">
              <a:extLst>
                <a:ext uri="{FF2B5EF4-FFF2-40B4-BE49-F238E27FC236}">
                  <a16:creationId xmlns:a16="http://schemas.microsoft.com/office/drawing/2014/main" id="{29021D90-5B28-C63C-B93D-2B253CB4ADC7}"/>
                </a:ext>
              </a:extLst>
            </p:cNvPr>
            <p:cNvSpPr/>
            <p:nvPr/>
          </p:nvSpPr>
          <p:spPr>
            <a:xfrm>
              <a:off x="6534150" y="4524375"/>
              <a:ext cx="219075" cy="219075"/>
            </a:xfrm>
            <a:custGeom>
              <a:avLst/>
              <a:gdLst>
                <a:gd name="connsiteX0" fmla="*/ 0 w 219075"/>
                <a:gd name="connsiteY0" fmla="*/ 19050 h 219075"/>
                <a:gd name="connsiteX1" fmla="*/ 219075 w 219075"/>
                <a:gd name="connsiteY1" fmla="*/ 0 h 219075"/>
                <a:gd name="connsiteX2" fmla="*/ 57150 w 219075"/>
                <a:gd name="connsiteY2" fmla="*/ 219075 h 219075"/>
                <a:gd name="connsiteX3" fmla="*/ 0 w 219075"/>
                <a:gd name="connsiteY3" fmla="*/ 19050 h 219075"/>
              </a:gdLst>
              <a:ahLst/>
              <a:cxnLst>
                <a:cxn ang="0">
                  <a:pos x="connsiteX0" y="connsiteY0"/>
                </a:cxn>
                <a:cxn ang="0">
                  <a:pos x="connsiteX1" y="connsiteY1"/>
                </a:cxn>
                <a:cxn ang="0">
                  <a:pos x="connsiteX2" y="connsiteY2"/>
                </a:cxn>
                <a:cxn ang="0">
                  <a:pos x="connsiteX3" y="connsiteY3"/>
                </a:cxn>
              </a:cxnLst>
              <a:rect l="l" t="t" r="r" b="b"/>
              <a:pathLst>
                <a:path w="219075" h="219075">
                  <a:moveTo>
                    <a:pt x="0" y="19050"/>
                  </a:moveTo>
                  <a:lnTo>
                    <a:pt x="219075" y="0"/>
                  </a:lnTo>
                  <a:lnTo>
                    <a:pt x="57150" y="219075"/>
                  </a:lnTo>
                  <a:lnTo>
                    <a:pt x="0" y="19050"/>
                  </a:lnTo>
                  <a:close/>
                </a:path>
              </a:pathLst>
            </a:custGeom>
            <a:solidFill>
              <a:srgbClr val="9933FF"/>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cxnSp>
          <p:nvCxnSpPr>
            <p:cNvPr id="81" name="直線コネクタ 80">
              <a:extLst>
                <a:ext uri="{FF2B5EF4-FFF2-40B4-BE49-F238E27FC236}">
                  <a16:creationId xmlns:a16="http://schemas.microsoft.com/office/drawing/2014/main" id="{01DDB138-12FF-BCC8-F192-794FAF9AC876}"/>
                </a:ext>
              </a:extLst>
            </p:cNvPr>
            <p:cNvCxnSpPr>
              <a:cxnSpLocks/>
            </p:cNvCxnSpPr>
            <p:nvPr/>
          </p:nvCxnSpPr>
          <p:spPr>
            <a:xfrm>
              <a:off x="6662822" y="4667000"/>
              <a:ext cx="1891660" cy="1178122"/>
            </a:xfrm>
            <a:prstGeom prst="line">
              <a:avLst/>
            </a:prstGeom>
            <a:ln w="25400">
              <a:solidFill>
                <a:srgbClr val="9933FF"/>
              </a:solidFill>
              <a:tailEnd type="none" w="lg" len="lg"/>
            </a:ln>
          </p:spPr>
          <p:style>
            <a:lnRef idx="1">
              <a:schemeClr val="accent1"/>
            </a:lnRef>
            <a:fillRef idx="0">
              <a:schemeClr val="accent1"/>
            </a:fillRef>
            <a:effectRef idx="0">
              <a:schemeClr val="accent1"/>
            </a:effectRef>
            <a:fontRef idx="minor">
              <a:schemeClr val="tx1"/>
            </a:fontRef>
          </p:style>
        </p:cxnSp>
        <p:pic>
          <p:nvPicPr>
            <p:cNvPr id="11" name="図 10">
              <a:extLst>
                <a:ext uri="{FF2B5EF4-FFF2-40B4-BE49-F238E27FC236}">
                  <a16:creationId xmlns:a16="http://schemas.microsoft.com/office/drawing/2014/main" id="{8D0F409C-9818-BEBC-705C-7D564D9C2B5F}"/>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2217624" y="5075914"/>
              <a:ext cx="3151981" cy="1542107"/>
            </a:xfrm>
            <a:prstGeom prst="rect">
              <a:avLst/>
            </a:prstGeom>
            <a:ln w="38100">
              <a:solidFill>
                <a:srgbClr val="0070C0"/>
              </a:solidFill>
            </a:ln>
          </p:spPr>
        </p:pic>
        <p:sp>
          <p:nvSpPr>
            <p:cNvPr id="74" name="正方形/長方形 73">
              <a:extLst>
                <a:ext uri="{FF2B5EF4-FFF2-40B4-BE49-F238E27FC236}">
                  <a16:creationId xmlns:a16="http://schemas.microsoft.com/office/drawing/2014/main" id="{64B26D52-27AD-0640-F3EC-41AE851DA852}"/>
                </a:ext>
              </a:extLst>
            </p:cNvPr>
            <p:cNvSpPr/>
            <p:nvPr/>
          </p:nvSpPr>
          <p:spPr>
            <a:xfrm rot="973349">
              <a:off x="2733882" y="6287237"/>
              <a:ext cx="476398" cy="293857"/>
            </a:xfrm>
            <a:prstGeom prst="rect">
              <a:avLst/>
            </a:prstGeom>
            <a:solidFill>
              <a:srgbClr val="FA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73" name="直線コネクタ 72">
              <a:extLst>
                <a:ext uri="{FF2B5EF4-FFF2-40B4-BE49-F238E27FC236}">
                  <a16:creationId xmlns:a16="http://schemas.microsoft.com/office/drawing/2014/main" id="{72E58F28-DA0C-B4EE-EB61-D4EF3190CDAE}"/>
                </a:ext>
              </a:extLst>
            </p:cNvPr>
            <p:cNvCxnSpPr/>
            <p:nvPr/>
          </p:nvCxnSpPr>
          <p:spPr>
            <a:xfrm flipV="1">
              <a:off x="4407475" y="6450915"/>
              <a:ext cx="368921" cy="10737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テキスト ボックス 1">
            <a:extLst>
              <a:ext uri="{FF2B5EF4-FFF2-40B4-BE49-F238E27FC236}">
                <a16:creationId xmlns:a16="http://schemas.microsoft.com/office/drawing/2014/main" id="{D5D2E574-BEEA-D912-0651-54BE348FEAC3}"/>
              </a:ext>
            </a:extLst>
          </p:cNvPr>
          <p:cNvSpPr txBox="1"/>
          <p:nvPr/>
        </p:nvSpPr>
        <p:spPr>
          <a:xfrm>
            <a:off x="2445369" y="4474632"/>
            <a:ext cx="1349898" cy="253916"/>
          </a:xfrm>
          <a:prstGeom prst="rect">
            <a:avLst/>
          </a:prstGeom>
          <a:solidFill>
            <a:schemeClr val="accent6"/>
          </a:solidFill>
        </p:spPr>
        <p:txBody>
          <a:bodyPr wrap="square" rtlCol="0">
            <a:spAutoFit/>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ナショナルデーホール</a:t>
            </a:r>
          </a:p>
        </p:txBody>
      </p:sp>
      <p:sp>
        <p:nvSpPr>
          <p:cNvPr id="8" name="テキスト ボックス 7">
            <a:extLst>
              <a:ext uri="{FF2B5EF4-FFF2-40B4-BE49-F238E27FC236}">
                <a16:creationId xmlns:a16="http://schemas.microsoft.com/office/drawing/2014/main" id="{CB4EB18B-D7C2-766D-191B-881FDEAAEB14}"/>
              </a:ext>
            </a:extLst>
          </p:cNvPr>
          <p:cNvSpPr txBox="1"/>
          <p:nvPr/>
        </p:nvSpPr>
        <p:spPr>
          <a:xfrm>
            <a:off x="6818649" y="2832673"/>
            <a:ext cx="1330635" cy="253916"/>
          </a:xfrm>
          <a:prstGeom prst="rect">
            <a:avLst/>
          </a:prstGeom>
          <a:solidFill>
            <a:schemeClr val="accent6"/>
          </a:solidFill>
        </p:spPr>
        <p:txBody>
          <a:bodyPr wrap="square" rtlCol="0">
            <a:spAutoFit/>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ジャパンマルシェ</a:t>
            </a:r>
          </a:p>
        </p:txBody>
      </p:sp>
      <p:sp>
        <p:nvSpPr>
          <p:cNvPr id="27" name="正方形/長方形 26">
            <a:extLst>
              <a:ext uri="{FF2B5EF4-FFF2-40B4-BE49-F238E27FC236}">
                <a16:creationId xmlns:a16="http://schemas.microsoft.com/office/drawing/2014/main" id="{828681B1-C4D6-F19E-AC39-9C24B833C19D}"/>
              </a:ext>
            </a:extLst>
          </p:cNvPr>
          <p:cNvSpPr/>
          <p:nvPr/>
        </p:nvSpPr>
        <p:spPr>
          <a:xfrm rot="1146441">
            <a:off x="903447" y="4521308"/>
            <a:ext cx="110341" cy="294831"/>
          </a:xfrm>
          <a:prstGeom prst="rect">
            <a:avLst/>
          </a:prstGeom>
          <a:solidFill>
            <a:srgbClr val="FA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cxnSp>
        <p:nvCxnSpPr>
          <p:cNvPr id="28" name="直線コネクタ 27">
            <a:extLst>
              <a:ext uri="{FF2B5EF4-FFF2-40B4-BE49-F238E27FC236}">
                <a16:creationId xmlns:a16="http://schemas.microsoft.com/office/drawing/2014/main" id="{77D1A110-FA42-B23A-40B6-9202B3D47640}"/>
              </a:ext>
            </a:extLst>
          </p:cNvPr>
          <p:cNvCxnSpPr>
            <a:cxnSpLocks/>
          </p:cNvCxnSpPr>
          <p:nvPr/>
        </p:nvCxnSpPr>
        <p:spPr>
          <a:xfrm flipV="1">
            <a:off x="825720" y="4824160"/>
            <a:ext cx="113531" cy="28587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44CFE0A1-92DC-7741-88C2-7FCC954EEC03}"/>
              </a:ext>
            </a:extLst>
          </p:cNvPr>
          <p:cNvSpPr txBox="1"/>
          <p:nvPr/>
        </p:nvSpPr>
        <p:spPr>
          <a:xfrm>
            <a:off x="196337" y="633716"/>
            <a:ext cx="8783730" cy="348109"/>
          </a:xfrm>
          <a:prstGeom prst="rect">
            <a:avLst/>
          </a:prstGeom>
          <a:noFill/>
        </p:spPr>
        <p:txBody>
          <a:bodyPr wrap="square" rtlCol="0">
            <a:spAutoFit/>
          </a:bodyPr>
          <a:lstStyle/>
          <a:p>
            <a:r>
              <a:rPr lang="ja-JP" altLang="en-US" sz="1662" dirty="0">
                <a:latin typeface="Meiryo UI" panose="020B0604030504040204" pitchFamily="50" charset="-128"/>
                <a:ea typeface="Meiryo UI" panose="020B0604030504040204" pitchFamily="50" charset="-128"/>
              </a:rPr>
              <a:t>バス停留所（全</a:t>
            </a:r>
            <a:r>
              <a:rPr lang="en-US" altLang="ja-JP" sz="1662" dirty="0">
                <a:latin typeface="Meiryo UI" panose="020B0604030504040204" pitchFamily="50" charset="-128"/>
                <a:ea typeface="Meiryo UI" panose="020B0604030504040204" pitchFamily="50" charset="-128"/>
              </a:rPr>
              <a:t>6</a:t>
            </a:r>
            <a:r>
              <a:rPr lang="ja-JP" altLang="en-US" sz="1662" dirty="0">
                <a:latin typeface="Meiryo UI" panose="020B0604030504040204" pitchFamily="50" charset="-128"/>
                <a:ea typeface="Meiryo UI" panose="020B0604030504040204" pitchFamily="50" charset="-128"/>
              </a:rPr>
              <a:t>か所）</a:t>
            </a:r>
          </a:p>
        </p:txBody>
      </p:sp>
      <p:sp>
        <p:nvSpPr>
          <p:cNvPr id="19" name="フッター プレースホルダー 3">
            <a:extLst>
              <a:ext uri="{FF2B5EF4-FFF2-40B4-BE49-F238E27FC236}">
                <a16:creationId xmlns:a16="http://schemas.microsoft.com/office/drawing/2014/main" id="{5CA57F46-97B5-FBD2-913C-4C50E023892A}"/>
              </a:ext>
            </a:extLst>
          </p:cNvPr>
          <p:cNvSpPr>
            <a:spLocks noGrp="1"/>
          </p:cNvSpPr>
          <p:nvPr>
            <p:ph type="ftr" sz="quarter" idx="11"/>
          </p:nvPr>
        </p:nvSpPr>
        <p:spPr>
          <a:xfrm>
            <a:off x="3028951" y="5883522"/>
            <a:ext cx="3086100" cy="337038"/>
          </a:xfrm>
        </p:spPr>
        <p:txBody>
          <a:bodyPr/>
          <a:lstStyle/>
          <a:p>
            <a:r>
              <a:rPr kumimoji="1" lang="ja-JP" altLang="en-US" dirty="0"/>
              <a:t>公益社団法人</a:t>
            </a:r>
            <a:r>
              <a:rPr kumimoji="1" lang="en-US" altLang="ja-JP" dirty="0"/>
              <a:t>2025</a:t>
            </a:r>
            <a:r>
              <a:rPr kumimoji="1" lang="ja-JP" altLang="en-US" dirty="0"/>
              <a:t>年日本国際博覧会協会</a:t>
            </a:r>
            <a:endParaRPr kumimoji="1" lang="ja-JP" altLang="en-US" sz="600" dirty="0"/>
          </a:p>
        </p:txBody>
      </p:sp>
      <p:sp>
        <p:nvSpPr>
          <p:cNvPr id="24" name="正方形/長方形 23">
            <a:extLst>
              <a:ext uri="{FF2B5EF4-FFF2-40B4-BE49-F238E27FC236}">
                <a16:creationId xmlns:a16="http://schemas.microsoft.com/office/drawing/2014/main" id="{485305C8-2D2D-DC3A-3641-54538CE6F2E5}"/>
              </a:ext>
            </a:extLst>
          </p:cNvPr>
          <p:cNvSpPr/>
          <p:nvPr/>
        </p:nvSpPr>
        <p:spPr>
          <a:xfrm>
            <a:off x="6300335" y="5584807"/>
            <a:ext cx="1695695" cy="603883"/>
          </a:xfrm>
          <a:prstGeom prst="rect">
            <a:avLst/>
          </a:prstGeom>
          <a:ln w="28575">
            <a:solidFill>
              <a:schemeClr val="tx1"/>
            </a:solidFill>
          </a:ln>
        </p:spPr>
        <p:txBody>
          <a:bodyPr wrap="square">
            <a:spAutoFit/>
          </a:bodyPr>
          <a:lstStyle/>
          <a:p>
            <a:r>
              <a:rPr lang="ja-JP" altLang="en-US" sz="1662" dirty="0">
                <a:latin typeface="Meiryo UI" panose="020B0604030504040204" pitchFamily="50" charset="-128"/>
                <a:ea typeface="Meiryo UI" panose="020B0604030504040204" pitchFamily="50" charset="-128"/>
              </a:rPr>
              <a:t>　　　走行ルート</a:t>
            </a:r>
            <a:endParaRPr lang="en-US" altLang="ja-JP" sz="1662" dirty="0">
              <a:latin typeface="Meiryo UI" panose="020B0604030504040204" pitchFamily="50" charset="-128"/>
              <a:ea typeface="Meiryo UI" panose="020B0604030504040204" pitchFamily="50" charset="-128"/>
            </a:endParaRPr>
          </a:p>
          <a:p>
            <a:r>
              <a:rPr lang="ja-JP" altLang="en-US" sz="1662" dirty="0"/>
              <a:t>　　</a:t>
            </a:r>
            <a:r>
              <a:rPr lang="ja-JP" altLang="en-US" sz="1662" dirty="0">
                <a:latin typeface="Meiryo UI" panose="020B0604030504040204" pitchFamily="50" charset="-128"/>
                <a:ea typeface="Meiryo UI" panose="020B0604030504040204" pitchFamily="50" charset="-128"/>
              </a:rPr>
              <a:t>バス停留所</a:t>
            </a:r>
            <a:r>
              <a:rPr lang="ja-JP" altLang="en-US" sz="1662" dirty="0"/>
              <a:t>　　　</a:t>
            </a:r>
          </a:p>
        </p:txBody>
      </p:sp>
      <p:cxnSp>
        <p:nvCxnSpPr>
          <p:cNvPr id="25" name="直線コネクタ 24">
            <a:extLst>
              <a:ext uri="{FF2B5EF4-FFF2-40B4-BE49-F238E27FC236}">
                <a16:creationId xmlns:a16="http://schemas.microsoft.com/office/drawing/2014/main" id="{05257EE2-C218-BAA5-8345-CE5C42C91077}"/>
              </a:ext>
            </a:extLst>
          </p:cNvPr>
          <p:cNvCxnSpPr>
            <a:cxnSpLocks/>
          </p:cNvCxnSpPr>
          <p:nvPr/>
        </p:nvCxnSpPr>
        <p:spPr>
          <a:xfrm>
            <a:off x="6367135" y="5745783"/>
            <a:ext cx="3825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正方形/長方形 49">
            <a:extLst>
              <a:ext uri="{FF2B5EF4-FFF2-40B4-BE49-F238E27FC236}">
                <a16:creationId xmlns:a16="http://schemas.microsoft.com/office/drawing/2014/main" id="{A6291FE6-D442-F37D-A0AB-6471CE4FD351}"/>
              </a:ext>
            </a:extLst>
          </p:cNvPr>
          <p:cNvSpPr/>
          <p:nvPr/>
        </p:nvSpPr>
        <p:spPr>
          <a:xfrm rot="2065050">
            <a:off x="4423461" y="1841884"/>
            <a:ext cx="85714" cy="262886"/>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51" name="正方形/長方形 50">
            <a:extLst>
              <a:ext uri="{FF2B5EF4-FFF2-40B4-BE49-F238E27FC236}">
                <a16:creationId xmlns:a16="http://schemas.microsoft.com/office/drawing/2014/main" id="{4F41E873-65BE-5CC1-4F76-2DEF3AFF4157}"/>
              </a:ext>
            </a:extLst>
          </p:cNvPr>
          <p:cNvSpPr/>
          <p:nvPr/>
        </p:nvSpPr>
        <p:spPr>
          <a:xfrm rot="18176996">
            <a:off x="1841825" y="1970654"/>
            <a:ext cx="108973" cy="277166"/>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52" name="正方形/長方形 51">
            <a:extLst>
              <a:ext uri="{FF2B5EF4-FFF2-40B4-BE49-F238E27FC236}">
                <a16:creationId xmlns:a16="http://schemas.microsoft.com/office/drawing/2014/main" id="{D5A8149A-880C-23D7-507A-2EF355EE4AFB}"/>
              </a:ext>
            </a:extLst>
          </p:cNvPr>
          <p:cNvSpPr/>
          <p:nvPr/>
        </p:nvSpPr>
        <p:spPr>
          <a:xfrm rot="17101524">
            <a:off x="6447797" y="1665573"/>
            <a:ext cx="106103" cy="291222"/>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53" name="正方形/長方形 52">
            <a:extLst>
              <a:ext uri="{FF2B5EF4-FFF2-40B4-BE49-F238E27FC236}">
                <a16:creationId xmlns:a16="http://schemas.microsoft.com/office/drawing/2014/main" id="{7028A83A-2A3F-F2B6-430C-4C8DDFE2B9A9}"/>
              </a:ext>
            </a:extLst>
          </p:cNvPr>
          <p:cNvSpPr/>
          <p:nvPr/>
        </p:nvSpPr>
        <p:spPr>
          <a:xfrm rot="15149156" flipH="1">
            <a:off x="4196873" y="5355639"/>
            <a:ext cx="71592" cy="32607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54" name="正方形/長方形 53">
            <a:extLst>
              <a:ext uri="{FF2B5EF4-FFF2-40B4-BE49-F238E27FC236}">
                <a16:creationId xmlns:a16="http://schemas.microsoft.com/office/drawing/2014/main" id="{7AECEC6C-A354-2519-DA50-02F180F6A5E3}"/>
              </a:ext>
            </a:extLst>
          </p:cNvPr>
          <p:cNvSpPr/>
          <p:nvPr/>
        </p:nvSpPr>
        <p:spPr>
          <a:xfrm rot="12280536" flipH="1">
            <a:off x="846371" y="4805024"/>
            <a:ext cx="71592" cy="32607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nvGrpSpPr>
          <p:cNvPr id="59" name="グループ化 58">
            <a:extLst>
              <a:ext uri="{FF2B5EF4-FFF2-40B4-BE49-F238E27FC236}">
                <a16:creationId xmlns:a16="http://schemas.microsoft.com/office/drawing/2014/main" id="{81DF2487-22C1-F70C-C22A-B0EC769032C3}"/>
              </a:ext>
            </a:extLst>
          </p:cNvPr>
          <p:cNvGrpSpPr/>
          <p:nvPr/>
        </p:nvGrpSpPr>
        <p:grpSpPr>
          <a:xfrm>
            <a:off x="7529157" y="4279116"/>
            <a:ext cx="466873" cy="155832"/>
            <a:chOff x="8150078" y="4626185"/>
            <a:chExt cx="518640" cy="168819"/>
          </a:xfrm>
        </p:grpSpPr>
        <p:sp>
          <p:nvSpPr>
            <p:cNvPr id="57" name="正方形/長方形 56">
              <a:extLst>
                <a:ext uri="{FF2B5EF4-FFF2-40B4-BE49-F238E27FC236}">
                  <a16:creationId xmlns:a16="http://schemas.microsoft.com/office/drawing/2014/main" id="{896B5F27-B630-4DE5-5422-5935B6F35102}"/>
                </a:ext>
              </a:extLst>
            </p:cNvPr>
            <p:cNvSpPr/>
            <p:nvPr/>
          </p:nvSpPr>
          <p:spPr>
            <a:xfrm rot="15583836" flipH="1">
              <a:off x="8360594" y="4491993"/>
              <a:ext cx="102457" cy="503565"/>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58" name="正方形/長方形 57">
              <a:extLst>
                <a:ext uri="{FF2B5EF4-FFF2-40B4-BE49-F238E27FC236}">
                  <a16:creationId xmlns:a16="http://schemas.microsoft.com/office/drawing/2014/main" id="{8EDA7067-11D0-F04A-6669-EE30DECBB2AA}"/>
                </a:ext>
              </a:extLst>
            </p:cNvPr>
            <p:cNvSpPr/>
            <p:nvPr/>
          </p:nvSpPr>
          <p:spPr>
            <a:xfrm rot="16200000" flipH="1">
              <a:off x="8345537" y="4430726"/>
              <a:ext cx="127721" cy="51864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cxnSp>
        <p:nvCxnSpPr>
          <p:cNvPr id="63" name="直線コネクタ 62">
            <a:extLst>
              <a:ext uri="{FF2B5EF4-FFF2-40B4-BE49-F238E27FC236}">
                <a16:creationId xmlns:a16="http://schemas.microsoft.com/office/drawing/2014/main" id="{A913CDD7-B666-C2AD-1764-A9E4E2551BBE}"/>
              </a:ext>
            </a:extLst>
          </p:cNvPr>
          <p:cNvCxnSpPr>
            <a:cxnSpLocks/>
          </p:cNvCxnSpPr>
          <p:nvPr/>
        </p:nvCxnSpPr>
        <p:spPr>
          <a:xfrm>
            <a:off x="7518819" y="4279116"/>
            <a:ext cx="47007" cy="19204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83" name="正方形/長方形 82">
            <a:extLst>
              <a:ext uri="{FF2B5EF4-FFF2-40B4-BE49-F238E27FC236}">
                <a16:creationId xmlns:a16="http://schemas.microsoft.com/office/drawing/2014/main" id="{235CE796-D42B-06FB-AEB0-6BFE17EBCA04}"/>
              </a:ext>
            </a:extLst>
          </p:cNvPr>
          <p:cNvSpPr/>
          <p:nvPr/>
        </p:nvSpPr>
        <p:spPr>
          <a:xfrm rot="16200000">
            <a:off x="6513042" y="5883283"/>
            <a:ext cx="123226" cy="329863"/>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7" name="スライド番号プレースホルダー 1">
            <a:extLst>
              <a:ext uri="{FF2B5EF4-FFF2-40B4-BE49-F238E27FC236}">
                <a16:creationId xmlns:a16="http://schemas.microsoft.com/office/drawing/2014/main" id="{F1412A33-8D2C-6072-BF84-9C6D6C4CE3B9}"/>
              </a:ext>
            </a:extLst>
          </p:cNvPr>
          <p:cNvSpPr>
            <a:spLocks noGrp="1"/>
          </p:cNvSpPr>
          <p:nvPr>
            <p:ph type="sldNum" sz="quarter" idx="12"/>
          </p:nvPr>
        </p:nvSpPr>
        <p:spPr>
          <a:xfrm>
            <a:off x="7086600" y="6520962"/>
            <a:ext cx="2057400" cy="337038"/>
          </a:xfrm>
        </p:spPr>
        <p:txBody>
          <a:bodyPr/>
          <a:lstStyle/>
          <a:p>
            <a:fld id="{07D094C9-7112-4EF9-94B3-EEFDD9C60789}" type="slidenum">
              <a:rPr kumimoji="1" lang="ja-JP" altLang="en-US" smtClean="0"/>
              <a:pPr/>
              <a:t>9</a:t>
            </a:fld>
            <a:endParaRPr kumimoji="1" lang="ja-JP" altLang="en-US" dirty="0"/>
          </a:p>
        </p:txBody>
      </p:sp>
      <p:sp>
        <p:nvSpPr>
          <p:cNvPr id="18" name="タイトル 1">
            <a:extLst>
              <a:ext uri="{FF2B5EF4-FFF2-40B4-BE49-F238E27FC236}">
                <a16:creationId xmlns:a16="http://schemas.microsoft.com/office/drawing/2014/main" id="{135572F7-D0A9-E10B-C535-BAE00CFE31D7}"/>
              </a:ext>
            </a:extLst>
          </p:cNvPr>
          <p:cNvSpPr txBox="1">
            <a:spLocks/>
          </p:cNvSpPr>
          <p:nvPr/>
        </p:nvSpPr>
        <p:spPr>
          <a:xfrm>
            <a:off x="0" y="-7450"/>
            <a:ext cx="9144000" cy="6349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latin typeface="Meiryo UI" panose="020B0604030504040204" pitchFamily="50" charset="-128"/>
                <a:ea typeface="Meiryo UI" panose="020B0604030504040204" pitchFamily="50" charset="-128"/>
              </a:rPr>
              <a:t> 万博会場内外周ルートの検討状況</a:t>
            </a:r>
            <a:r>
              <a:rPr kumimoji="1" lang="ja-JP" altLang="en-US" sz="2000" b="1" dirty="0">
                <a:latin typeface="Meiryo UI" panose="020B0604030504040204" pitchFamily="50" charset="-128"/>
                <a:ea typeface="Meiryo UI" panose="020B0604030504040204" pitchFamily="50" charset="-128"/>
              </a:rPr>
              <a:t>（概要）</a:t>
            </a:r>
            <a:endParaRPr lang="ja-JP" altLang="en-US" sz="2000" b="1" dirty="0">
              <a:latin typeface="Meiryo UI" panose="020B0604030504040204" pitchFamily="50" charset="-128"/>
              <a:ea typeface="Meiryo UI" panose="020B0604030504040204" pitchFamily="50" charset="-128"/>
            </a:endParaRPr>
          </a:p>
        </p:txBody>
      </p:sp>
      <p:cxnSp>
        <p:nvCxnSpPr>
          <p:cNvPr id="20" name="直線コネクタ 19">
            <a:extLst>
              <a:ext uri="{FF2B5EF4-FFF2-40B4-BE49-F238E27FC236}">
                <a16:creationId xmlns:a16="http://schemas.microsoft.com/office/drawing/2014/main" id="{EE5E9C1A-ABBC-D1EE-6071-1B2B3CEFD889}"/>
              </a:ext>
            </a:extLst>
          </p:cNvPr>
          <p:cNvCxnSpPr>
            <a:cxnSpLocks/>
          </p:cNvCxnSpPr>
          <p:nvPr/>
        </p:nvCxnSpPr>
        <p:spPr>
          <a:xfrm>
            <a:off x="133165" y="524328"/>
            <a:ext cx="884339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33087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1561</Words>
  <Application>Microsoft Office PowerPoint</Application>
  <PresentationFormat>画面に合わせる (4:3)</PresentationFormat>
  <Paragraphs>246</Paragraphs>
  <Slides>10</Slides>
  <Notes>10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10</vt:i4>
      </vt:variant>
    </vt:vector>
  </HeadingPairs>
  <TitlesOfParts>
    <vt:vector size="19" baseType="lpstr">
      <vt:lpstr>Aptos</vt:lpstr>
      <vt:lpstr>Aptos Display</vt:lpstr>
      <vt:lpstr>BIZ UDPゴシック</vt:lpstr>
      <vt:lpstr>BIZ UDゴシック</vt:lpstr>
      <vt:lpstr>Meiryo UI</vt:lpstr>
      <vt:lpstr>游ゴシック</vt:lpstr>
      <vt:lpstr>Arial</vt:lpstr>
      <vt:lpstr>Trebuchet MS</vt:lpstr>
      <vt:lpstr>Office テーマ</vt:lpstr>
      <vt:lpstr>「Osaka Metroにおける自動運転バスの取組みについて」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2024-07-29T02:35:09Z</dcterms:created>
  <dcterms:modified xsi:type="dcterms:W3CDTF">2024-07-29T02:42:10Z</dcterms:modified>
</cp:coreProperties>
</file>