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7"/>
  </p:notesMasterIdLst>
  <p:handoutMasterIdLst>
    <p:handoutMasterId r:id="rId8"/>
  </p:handoutMasterIdLst>
  <p:sldIdLst>
    <p:sldId id="410" r:id="rId2"/>
    <p:sldId id="433" r:id="rId3"/>
    <p:sldId id="438" r:id="rId4"/>
    <p:sldId id="437" r:id="rId5"/>
    <p:sldId id="361" r:id="rId6"/>
  </p:sldIdLst>
  <p:sldSz cx="12192000" cy="6858000"/>
  <p:notesSz cx="6797675" cy="9926638"/>
  <p:custDataLst>
    <p:tags r:id="rId9"/>
  </p:custDataLst>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zG2+WCGuPRe40utq4aMIpQ==" hashData="BQIpY9uZcVhWjKz7/w8b4MdfRWez7cW5cziwe2mUmkbxBtmnUGWckLmiR5Gu/IyMdflLhXYmw49iupCqwgO1+Q=="/>
  <p:extLst>
    <p:ext uri="{EFAFB233-063F-42B5-8137-9DF3F51BA10A}">
      <p15:sldGuideLst xmlns:p15="http://schemas.microsoft.com/office/powerpoint/2012/main">
        <p15:guide id="1" orient="horz" pos="2160" userDrawn="1">
          <p15:clr>
            <a:srgbClr val="A4A3A4"/>
          </p15:clr>
        </p15:guide>
        <p15:guide id="2" pos="3841" userDrawn="1">
          <p15:clr>
            <a:srgbClr val="A4A3A4"/>
          </p15:clr>
        </p15:guide>
      </p15:sldGuideLst>
    </p:ext>
    <p:ext uri="{2D200454-40CA-4A62-9FC3-DE9A4176ACB9}">
      <p15:notesGuideLst xmlns:p15="http://schemas.microsoft.com/office/powerpoint/2012/main">
        <p15:guide id="1" orient="horz" pos="3126" userDrawn="1">
          <p15:clr>
            <a:srgbClr val="A4A3A4"/>
          </p15:clr>
        </p15:guide>
        <p15:guide id="2" pos="2142"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7D28F"/>
    <a:srgbClr val="D4ECEA"/>
    <a:srgbClr val="63A6DB"/>
    <a:srgbClr val="D6B845"/>
    <a:srgbClr val="FFFDE1"/>
    <a:srgbClr val="B32425"/>
    <a:srgbClr val="34485E"/>
    <a:srgbClr val="5B9F8A"/>
    <a:srgbClr val="3C7D9B"/>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93D81CF-94F2-401A-BA57-92F5A7B2D0C5}" styleName="スタイル (中間)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69CF1AB2-1976-4502-BF36-3FF5EA218861}" styleName="中間スタイル 4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04" autoAdjust="0"/>
  </p:normalViewPr>
  <p:slideViewPr>
    <p:cSldViewPr>
      <p:cViewPr varScale="1">
        <p:scale>
          <a:sx n="91" d="100"/>
          <a:sy n="91" d="100"/>
        </p:scale>
        <p:origin x="278" y="53"/>
      </p:cViewPr>
      <p:guideLst>
        <p:guide orient="horz" pos="2160"/>
        <p:guide pos="3841"/>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48" d="100"/>
          <a:sy n="48" d="100"/>
        </p:scale>
        <p:origin x="-2928" y="-102"/>
      </p:cViewPr>
      <p:guideLst>
        <p:guide orient="horz" pos="3126"/>
        <p:guide pos="214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tags" Target="tags/tag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46247" cy="498328"/>
          </a:xfrm>
          <a:prstGeom prst="rect">
            <a:avLst/>
          </a:prstGeom>
        </p:spPr>
        <p:txBody>
          <a:bodyPr vert="horz" lIns="92107" tIns="46053" rIns="92107" bIns="46053"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49826" y="0"/>
            <a:ext cx="2946246" cy="498328"/>
          </a:xfrm>
          <a:prstGeom prst="rect">
            <a:avLst/>
          </a:prstGeom>
        </p:spPr>
        <p:txBody>
          <a:bodyPr vert="horz" lIns="92107" tIns="46053" rIns="92107" bIns="46053" rtlCol="0"/>
          <a:lstStyle>
            <a:lvl1pPr algn="r">
              <a:defRPr sz="1200"/>
            </a:lvl1pPr>
          </a:lstStyle>
          <a:p>
            <a:fld id="{746FDA87-421D-4CFB-BB3E-33FE4AB339AD}" type="datetimeFigureOut">
              <a:rPr kumimoji="1" lang="ja-JP" altLang="en-US" smtClean="0"/>
              <a:t>2026/7/28</a:t>
            </a:fld>
            <a:endParaRPr kumimoji="1" lang="ja-JP" altLang="en-US"/>
          </a:p>
        </p:txBody>
      </p:sp>
      <p:sp>
        <p:nvSpPr>
          <p:cNvPr id="4" name="フッター プレースホルダー 3"/>
          <p:cNvSpPr>
            <a:spLocks noGrp="1"/>
          </p:cNvSpPr>
          <p:nvPr>
            <p:ph type="ftr" sz="quarter" idx="2"/>
          </p:nvPr>
        </p:nvSpPr>
        <p:spPr>
          <a:xfrm>
            <a:off x="1" y="9428310"/>
            <a:ext cx="2946247" cy="498328"/>
          </a:xfrm>
          <a:prstGeom prst="rect">
            <a:avLst/>
          </a:prstGeom>
        </p:spPr>
        <p:txBody>
          <a:bodyPr vert="horz" lIns="92107" tIns="46053" rIns="92107" bIns="46053"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49826" y="9428310"/>
            <a:ext cx="2946246" cy="498328"/>
          </a:xfrm>
          <a:prstGeom prst="rect">
            <a:avLst/>
          </a:prstGeom>
        </p:spPr>
        <p:txBody>
          <a:bodyPr vert="horz" lIns="92107" tIns="46053" rIns="92107" bIns="46053" rtlCol="0" anchor="b"/>
          <a:lstStyle>
            <a:lvl1pPr algn="r">
              <a:defRPr sz="1200"/>
            </a:lvl1pPr>
          </a:lstStyle>
          <a:p>
            <a:fld id="{870C89CD-C2A2-4250-B487-60E6EF391689}" type="slidenum">
              <a:rPr kumimoji="1" lang="ja-JP" altLang="en-US" smtClean="0"/>
              <a:t>‹#›</a:t>
            </a:fld>
            <a:endParaRPr kumimoji="1" lang="ja-JP" altLang="en-US"/>
          </a:p>
        </p:txBody>
      </p:sp>
    </p:spTree>
    <p:extLst>
      <p:ext uri="{BB962C8B-B14F-4D97-AF65-F5344CB8AC3E}">
        <p14:creationId xmlns:p14="http://schemas.microsoft.com/office/powerpoint/2010/main" val="1304164300"/>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45448" cy="496253"/>
          </a:xfrm>
          <a:prstGeom prst="rect">
            <a:avLst/>
          </a:prstGeom>
        </p:spPr>
        <p:txBody>
          <a:bodyPr vert="horz" lIns="91305" tIns="45652" rIns="91305" bIns="45652" rtlCol="0"/>
          <a:lstStyle>
            <a:lvl1pPr algn="l">
              <a:defRPr sz="1200"/>
            </a:lvl1pPr>
          </a:lstStyle>
          <a:p>
            <a:endParaRPr kumimoji="1" lang="ja-JP" altLang="en-US" dirty="0"/>
          </a:p>
        </p:txBody>
      </p:sp>
      <p:sp>
        <p:nvSpPr>
          <p:cNvPr id="3" name="日付プレースホルダー 2"/>
          <p:cNvSpPr>
            <a:spLocks noGrp="1"/>
          </p:cNvSpPr>
          <p:nvPr>
            <p:ph type="dt" idx="1"/>
          </p:nvPr>
        </p:nvSpPr>
        <p:spPr>
          <a:xfrm>
            <a:off x="3850644" y="0"/>
            <a:ext cx="2945448" cy="496253"/>
          </a:xfrm>
          <a:prstGeom prst="rect">
            <a:avLst/>
          </a:prstGeom>
        </p:spPr>
        <p:txBody>
          <a:bodyPr vert="horz" lIns="91305" tIns="45652" rIns="91305" bIns="45652" rtlCol="0"/>
          <a:lstStyle>
            <a:lvl1pPr algn="r">
              <a:defRPr sz="1200"/>
            </a:lvl1pPr>
          </a:lstStyle>
          <a:p>
            <a:fld id="{206ACFC7-BD3E-4FBB-A92C-C6F06D2C0547}" type="datetimeFigureOut">
              <a:rPr kumimoji="1" lang="ja-JP" altLang="en-US" smtClean="0"/>
              <a:t>2026/7/28</a:t>
            </a:fld>
            <a:endParaRPr kumimoji="1" lang="ja-JP" altLang="en-US" dirty="0"/>
          </a:p>
        </p:txBody>
      </p:sp>
      <p:sp>
        <p:nvSpPr>
          <p:cNvPr id="4" name="スライド イメージ プレースホルダー 3"/>
          <p:cNvSpPr>
            <a:spLocks noGrp="1" noRot="1" noChangeAspect="1"/>
          </p:cNvSpPr>
          <p:nvPr>
            <p:ph type="sldImg" idx="2"/>
          </p:nvPr>
        </p:nvSpPr>
        <p:spPr>
          <a:xfrm>
            <a:off x="92075" y="744538"/>
            <a:ext cx="6613525" cy="3721100"/>
          </a:xfrm>
          <a:prstGeom prst="rect">
            <a:avLst/>
          </a:prstGeom>
          <a:noFill/>
          <a:ln w="12700">
            <a:solidFill>
              <a:prstClr val="black"/>
            </a:solidFill>
          </a:ln>
        </p:spPr>
        <p:txBody>
          <a:bodyPr vert="horz" lIns="91305" tIns="45652" rIns="91305" bIns="45652" rtlCol="0" anchor="ctr"/>
          <a:lstStyle/>
          <a:p>
            <a:endParaRPr lang="ja-JP" altLang="en-US" dirty="0"/>
          </a:p>
        </p:txBody>
      </p:sp>
      <p:sp>
        <p:nvSpPr>
          <p:cNvPr id="5" name="ノート プレースホルダー 4"/>
          <p:cNvSpPr>
            <a:spLocks noGrp="1"/>
          </p:cNvSpPr>
          <p:nvPr>
            <p:ph type="body" sz="quarter" idx="3"/>
          </p:nvPr>
        </p:nvSpPr>
        <p:spPr>
          <a:xfrm>
            <a:off x="680085" y="4715192"/>
            <a:ext cx="5437506" cy="4466274"/>
          </a:xfrm>
          <a:prstGeom prst="rect">
            <a:avLst/>
          </a:prstGeom>
        </p:spPr>
        <p:txBody>
          <a:bodyPr vert="horz" lIns="91305" tIns="45652" rIns="91305" bIns="45652"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428801"/>
            <a:ext cx="2945448" cy="496252"/>
          </a:xfrm>
          <a:prstGeom prst="rect">
            <a:avLst/>
          </a:prstGeom>
        </p:spPr>
        <p:txBody>
          <a:bodyPr vert="horz" lIns="91305" tIns="45652" rIns="91305" bIns="45652" rtlCol="0" anchor="b"/>
          <a:lstStyle>
            <a:lvl1pPr algn="l">
              <a:defRPr sz="1200"/>
            </a:lvl1pPr>
          </a:lstStyle>
          <a:p>
            <a:endParaRPr kumimoji="1" lang="ja-JP" altLang="en-US" dirty="0"/>
          </a:p>
        </p:txBody>
      </p:sp>
      <p:sp>
        <p:nvSpPr>
          <p:cNvPr id="7" name="スライド番号プレースホルダー 6"/>
          <p:cNvSpPr>
            <a:spLocks noGrp="1"/>
          </p:cNvSpPr>
          <p:nvPr>
            <p:ph type="sldNum" sz="quarter" idx="5"/>
          </p:nvPr>
        </p:nvSpPr>
        <p:spPr>
          <a:xfrm>
            <a:off x="3850644" y="9428801"/>
            <a:ext cx="2945448" cy="496252"/>
          </a:xfrm>
          <a:prstGeom prst="rect">
            <a:avLst/>
          </a:prstGeom>
        </p:spPr>
        <p:txBody>
          <a:bodyPr vert="horz" lIns="91305" tIns="45652" rIns="91305" bIns="45652" rtlCol="0" anchor="b"/>
          <a:lstStyle>
            <a:lvl1pPr algn="r">
              <a:defRPr sz="1200"/>
            </a:lvl1pPr>
          </a:lstStyle>
          <a:p>
            <a:fld id="{CDCFC374-814C-4296-BB26-A4ADC52CB336}" type="slidenum">
              <a:rPr kumimoji="1" lang="ja-JP" altLang="en-US" smtClean="0"/>
              <a:t>‹#›</a:t>
            </a:fld>
            <a:endParaRPr kumimoji="1" lang="ja-JP" altLang="en-US" dirty="0"/>
          </a:p>
        </p:txBody>
      </p:sp>
    </p:spTree>
    <p:extLst>
      <p:ext uri="{BB962C8B-B14F-4D97-AF65-F5344CB8AC3E}">
        <p14:creationId xmlns:p14="http://schemas.microsoft.com/office/powerpoint/2010/main" val="4248655801"/>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2075" y="744538"/>
            <a:ext cx="6613525" cy="3721100"/>
          </a:xfrm>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fld id="{12CA69F4-4EF9-264B-A3A2-B28016D02E5D}" type="slidenum">
              <a:rPr kumimoji="1" lang="ja-JP" altLang="en-US" smtClean="0"/>
              <a:t>1</a:t>
            </a:fld>
            <a:endParaRPr kumimoji="1" lang="ja-JP" altLang="en-US"/>
          </a:p>
        </p:txBody>
      </p:sp>
    </p:spTree>
    <p:extLst>
      <p:ext uri="{BB962C8B-B14F-4D97-AF65-F5344CB8AC3E}">
        <p14:creationId xmlns:p14="http://schemas.microsoft.com/office/powerpoint/2010/main" val="13968416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a:p>
        </p:txBody>
      </p:sp>
      <p:sp>
        <p:nvSpPr>
          <p:cNvPr id="4" name="スライド番号プレースホルダー 3"/>
          <p:cNvSpPr>
            <a:spLocks noGrp="1"/>
          </p:cNvSpPr>
          <p:nvPr>
            <p:ph type="sldNum" sz="quarter" idx="5"/>
          </p:nvPr>
        </p:nvSpPr>
        <p:spPr/>
        <p:txBody>
          <a:bodyPr/>
          <a:lstStyle/>
          <a:p>
            <a:fld id="{12CA69F4-4EF9-264B-A3A2-B28016D02E5D}" type="slidenum">
              <a:rPr kumimoji="1" lang="ja-JP" altLang="en-US" smtClean="0"/>
              <a:t>2</a:t>
            </a:fld>
            <a:endParaRPr kumimoji="1" lang="ja-JP" altLang="en-US"/>
          </a:p>
        </p:txBody>
      </p:sp>
    </p:spTree>
    <p:extLst>
      <p:ext uri="{BB962C8B-B14F-4D97-AF65-F5344CB8AC3E}">
        <p14:creationId xmlns:p14="http://schemas.microsoft.com/office/powerpoint/2010/main" val="20109795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a:p>
        </p:txBody>
      </p:sp>
      <p:sp>
        <p:nvSpPr>
          <p:cNvPr id="4" name="スライド番号プレースホルダー 3"/>
          <p:cNvSpPr>
            <a:spLocks noGrp="1"/>
          </p:cNvSpPr>
          <p:nvPr>
            <p:ph type="sldNum" sz="quarter" idx="5"/>
          </p:nvPr>
        </p:nvSpPr>
        <p:spPr/>
        <p:txBody>
          <a:bodyPr/>
          <a:lstStyle/>
          <a:p>
            <a:fld id="{12CA69F4-4EF9-264B-A3A2-B28016D02E5D}" type="slidenum">
              <a:rPr kumimoji="1" lang="ja-JP" altLang="en-US" smtClean="0"/>
              <a:t>3</a:t>
            </a:fld>
            <a:endParaRPr kumimoji="1" lang="ja-JP" altLang="en-US"/>
          </a:p>
        </p:txBody>
      </p:sp>
    </p:spTree>
    <p:extLst>
      <p:ext uri="{BB962C8B-B14F-4D97-AF65-F5344CB8AC3E}">
        <p14:creationId xmlns:p14="http://schemas.microsoft.com/office/powerpoint/2010/main" val="37312032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a:p>
        </p:txBody>
      </p:sp>
      <p:sp>
        <p:nvSpPr>
          <p:cNvPr id="4" name="スライド番号プレースホルダー 3"/>
          <p:cNvSpPr>
            <a:spLocks noGrp="1"/>
          </p:cNvSpPr>
          <p:nvPr>
            <p:ph type="sldNum" sz="quarter" idx="5"/>
          </p:nvPr>
        </p:nvSpPr>
        <p:spPr/>
        <p:txBody>
          <a:bodyPr/>
          <a:lstStyle/>
          <a:p>
            <a:fld id="{12CA69F4-4EF9-264B-A3A2-B28016D02E5D}" type="slidenum">
              <a:rPr kumimoji="1" lang="ja-JP" altLang="en-US" smtClean="0"/>
              <a:t>4</a:t>
            </a:fld>
            <a:endParaRPr kumimoji="1" lang="ja-JP" altLang="en-US"/>
          </a:p>
        </p:txBody>
      </p:sp>
    </p:spTree>
    <p:extLst>
      <p:ext uri="{BB962C8B-B14F-4D97-AF65-F5344CB8AC3E}">
        <p14:creationId xmlns:p14="http://schemas.microsoft.com/office/powerpoint/2010/main" val="30872528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a:p>
        </p:txBody>
      </p:sp>
      <p:sp>
        <p:nvSpPr>
          <p:cNvPr id="4" name="スライド番号プレースホルダー 3"/>
          <p:cNvSpPr>
            <a:spLocks noGrp="1"/>
          </p:cNvSpPr>
          <p:nvPr>
            <p:ph type="sldNum" sz="quarter" idx="5"/>
          </p:nvPr>
        </p:nvSpPr>
        <p:spPr/>
        <p:txBody>
          <a:bodyPr/>
          <a:lstStyle/>
          <a:p>
            <a:pPr defTabSz="913120">
              <a:defRPr/>
            </a:pPr>
            <a:fld id="{12CA69F4-4EF9-264B-A3A2-B28016D02E5D}" type="slidenum">
              <a:rPr lang="ja-JP" altLang="en-US">
                <a:solidFill>
                  <a:prstClr val="black"/>
                </a:solidFill>
                <a:latin typeface="游ゴシック" panose="020F0502020204030204"/>
                <a:ea typeface="游ゴシック" panose="020B0400000000000000" pitchFamily="50" charset="-128"/>
              </a:rPr>
              <a:pPr defTabSz="913120">
                <a:defRPr/>
              </a:pPr>
              <a:t>5</a:t>
            </a:fld>
            <a:endParaRPr lang="ja-JP" altLang="en-US">
              <a:solidFill>
                <a:prstClr val="black"/>
              </a:solidFill>
              <a:latin typeface="游ゴシック" panose="020F0502020204030204"/>
              <a:ea typeface="游ゴシック" panose="020B0400000000000000" pitchFamily="50" charset="-128"/>
            </a:endParaRPr>
          </a:p>
        </p:txBody>
      </p:sp>
    </p:spTree>
    <p:extLst>
      <p:ext uri="{BB962C8B-B14F-4D97-AF65-F5344CB8AC3E}">
        <p14:creationId xmlns:p14="http://schemas.microsoft.com/office/powerpoint/2010/main" val="1276264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914400" y="2130431"/>
            <a:ext cx="10363200" cy="1470025"/>
          </a:xfrm>
        </p:spPr>
        <p:txBody>
          <a:bodyPr/>
          <a:lstStyle/>
          <a:p>
            <a:r>
              <a:rPr kumimoji="1" lang="ja-JP" altLang="en-US"/>
              <a:t>マスタ タイトルの書式設定</a:t>
            </a:r>
          </a:p>
        </p:txBody>
      </p:sp>
      <p:sp>
        <p:nvSpPr>
          <p:cNvPr id="3" name="サブタイトル 2"/>
          <p:cNvSpPr>
            <a:spLocks noGrp="1"/>
          </p:cNvSpPr>
          <p:nvPr>
            <p:ph type="subTitle" idx="1"/>
          </p:nvPr>
        </p:nvSpPr>
        <p:spPr>
          <a:xfrm>
            <a:off x="1828801" y="3886200"/>
            <a:ext cx="8534400" cy="1752600"/>
          </a:xfrm>
        </p:spPr>
        <p:txBody>
          <a:bodyPr/>
          <a:lstStyle>
            <a:lvl1pPr marL="0" indent="0" algn="ctr">
              <a:buNone/>
              <a:defRPr>
                <a:solidFill>
                  <a:schemeClr val="tx1">
                    <a:tint val="75000"/>
                  </a:schemeClr>
                </a:solidFill>
              </a:defRPr>
            </a:lvl1pPr>
            <a:lvl2pPr marL="562996" indent="0" algn="ctr">
              <a:buNone/>
              <a:defRPr>
                <a:solidFill>
                  <a:schemeClr val="tx1">
                    <a:tint val="75000"/>
                  </a:schemeClr>
                </a:solidFill>
              </a:defRPr>
            </a:lvl2pPr>
            <a:lvl3pPr marL="1125992" indent="0" algn="ctr">
              <a:buNone/>
              <a:defRPr>
                <a:solidFill>
                  <a:schemeClr val="tx1">
                    <a:tint val="75000"/>
                  </a:schemeClr>
                </a:solidFill>
              </a:defRPr>
            </a:lvl3pPr>
            <a:lvl4pPr marL="1688988" indent="0" algn="ctr">
              <a:buNone/>
              <a:defRPr>
                <a:solidFill>
                  <a:schemeClr val="tx1">
                    <a:tint val="75000"/>
                  </a:schemeClr>
                </a:solidFill>
              </a:defRPr>
            </a:lvl4pPr>
            <a:lvl5pPr marL="2251984" indent="0" algn="ctr">
              <a:buNone/>
              <a:defRPr>
                <a:solidFill>
                  <a:schemeClr val="tx1">
                    <a:tint val="75000"/>
                  </a:schemeClr>
                </a:solidFill>
              </a:defRPr>
            </a:lvl5pPr>
            <a:lvl6pPr marL="2814980" indent="0" algn="ctr">
              <a:buNone/>
              <a:defRPr>
                <a:solidFill>
                  <a:schemeClr val="tx1">
                    <a:tint val="75000"/>
                  </a:schemeClr>
                </a:solidFill>
              </a:defRPr>
            </a:lvl6pPr>
            <a:lvl7pPr marL="3377976" indent="0" algn="ctr">
              <a:buNone/>
              <a:defRPr>
                <a:solidFill>
                  <a:schemeClr val="tx1">
                    <a:tint val="75000"/>
                  </a:schemeClr>
                </a:solidFill>
              </a:defRPr>
            </a:lvl7pPr>
            <a:lvl8pPr marL="3940973" indent="0" algn="ctr">
              <a:buNone/>
              <a:defRPr>
                <a:solidFill>
                  <a:schemeClr val="tx1">
                    <a:tint val="75000"/>
                  </a:schemeClr>
                </a:solidFill>
              </a:defRPr>
            </a:lvl8pPr>
            <a:lvl9pPr marL="4503969" indent="0" algn="ctr">
              <a:buNone/>
              <a:defRPr>
                <a:solidFill>
                  <a:schemeClr val="tx1">
                    <a:tint val="75000"/>
                  </a:schemeClr>
                </a:solidFill>
              </a:defRPr>
            </a:lvl9pPr>
          </a:lstStyle>
          <a:p>
            <a:r>
              <a:rPr kumimoji="1" lang="ja-JP" altLang="en-US"/>
              <a:t>マスタ サブタイトルの書式設定</a:t>
            </a:r>
          </a:p>
        </p:txBody>
      </p:sp>
      <p:sp>
        <p:nvSpPr>
          <p:cNvPr id="4" name="日付プレースホルダ 3"/>
          <p:cNvSpPr>
            <a:spLocks noGrp="1"/>
          </p:cNvSpPr>
          <p:nvPr>
            <p:ph type="dt" sz="half" idx="10"/>
          </p:nvPr>
        </p:nvSpPr>
        <p:spPr/>
        <p:txBody>
          <a:bodyPr/>
          <a:lstStyle/>
          <a:p>
            <a:fld id="{98EAB8E2-8FCD-43E2-BC86-384EE10B11D4}" type="datetime1">
              <a:rPr kumimoji="1" lang="ja-JP" altLang="en-US" smtClean="0"/>
              <a:t>2026/7/28</a:t>
            </a:fld>
            <a:endParaRPr kumimoji="1" lang="ja-JP" altLang="en-US" dirty="0"/>
          </a:p>
        </p:txBody>
      </p:sp>
      <p:sp>
        <p:nvSpPr>
          <p:cNvPr id="5" name="フッター プレースホルダ 4"/>
          <p:cNvSpPr>
            <a:spLocks noGrp="1"/>
          </p:cNvSpPr>
          <p:nvPr>
            <p:ph type="ftr" sz="quarter" idx="11"/>
          </p:nvPr>
        </p:nvSpPr>
        <p:spPr/>
        <p:txBody>
          <a:bodyPr/>
          <a:lstStyle/>
          <a:p>
            <a:endParaRPr kumimoji="1" lang="ja-JP" altLang="en-US" dirty="0"/>
          </a:p>
        </p:txBody>
      </p:sp>
      <p:sp>
        <p:nvSpPr>
          <p:cNvPr id="6" name="スライド番号プレースホルダ 5"/>
          <p:cNvSpPr>
            <a:spLocks noGrp="1"/>
          </p:cNvSpPr>
          <p:nvPr>
            <p:ph type="sldNum" sz="quarter" idx="12"/>
          </p:nvPr>
        </p:nvSpPr>
        <p:spPr>
          <a:xfrm>
            <a:off x="8224029" y="6264793"/>
            <a:ext cx="2844800" cy="437133"/>
          </a:xfrm>
          <a:prstGeom prst="rect">
            <a:avLst/>
          </a:prstGeom>
        </p:spPr>
        <p:txBody>
          <a:bodyPr/>
          <a:lstStyle/>
          <a:p>
            <a:endParaRPr kumimoji="1" lang="ja-JP"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D32772BB-719F-4064-99D1-42E83E4D39EC}" type="datetime1">
              <a:rPr kumimoji="1" lang="ja-JP" altLang="en-US" smtClean="0"/>
              <a:t>2026/7/28</a:t>
            </a:fld>
            <a:endParaRPr kumimoji="1" lang="ja-JP" altLang="en-US" dirty="0"/>
          </a:p>
        </p:txBody>
      </p:sp>
      <p:sp>
        <p:nvSpPr>
          <p:cNvPr id="5" name="フッター プレースホルダ 4"/>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839201" y="274642"/>
            <a:ext cx="2743201" cy="5851525"/>
          </a:xfrm>
        </p:spPr>
        <p:txBody>
          <a:bodyPr vert="eaVert"/>
          <a:lstStyle/>
          <a:p>
            <a:r>
              <a:rPr kumimoji="1" lang="ja-JP" altLang="en-US"/>
              <a:t>マスタ タイトルの書式設定</a:t>
            </a:r>
          </a:p>
        </p:txBody>
      </p:sp>
      <p:sp>
        <p:nvSpPr>
          <p:cNvPr id="3" name="縦書きテキスト プレースホルダ 2"/>
          <p:cNvSpPr>
            <a:spLocks noGrp="1"/>
          </p:cNvSpPr>
          <p:nvPr>
            <p:ph type="body" orient="vert" idx="1"/>
          </p:nvPr>
        </p:nvSpPr>
        <p:spPr>
          <a:xfrm>
            <a:off x="609603" y="274642"/>
            <a:ext cx="8026400" cy="5851525"/>
          </a:xfrm>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34531BB1-C6A4-450E-BFF4-33A31E99FAE9}" type="datetime1">
              <a:rPr kumimoji="1" lang="ja-JP" altLang="en-US" smtClean="0"/>
              <a:t>2026/7/28</a:t>
            </a:fld>
            <a:endParaRPr kumimoji="1" lang="ja-JP" altLang="en-US" dirty="0"/>
          </a:p>
        </p:txBody>
      </p:sp>
      <p:sp>
        <p:nvSpPr>
          <p:cNvPr id="5" name="フッター プレースホルダ 4"/>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0AC9ED7E-2192-4CC8-BC97-BE3110D00F66}" type="datetime1">
              <a:rPr kumimoji="1" lang="ja-JP" altLang="en-US" smtClean="0"/>
              <a:t>2026/7/28</a:t>
            </a:fld>
            <a:endParaRPr kumimoji="1" lang="ja-JP" altLang="en-US" dirty="0"/>
          </a:p>
        </p:txBody>
      </p:sp>
      <p:sp>
        <p:nvSpPr>
          <p:cNvPr id="4" name="フッター プレースホルダー 3"/>
          <p:cNvSpPr>
            <a:spLocks noGrp="1"/>
          </p:cNvSpPr>
          <p:nvPr>
            <p:ph type="ftr" sz="quarter" idx="11"/>
          </p:nvPr>
        </p:nvSpPr>
        <p:spPr/>
        <p:txBody>
          <a:bodyPr/>
          <a:lstStyle/>
          <a:p>
            <a:endParaRPr kumimoji="1" lang="ja-JP" altLang="en-US" dirty="0"/>
          </a:p>
        </p:txBody>
      </p:sp>
    </p:spTree>
    <p:extLst>
      <p:ext uri="{BB962C8B-B14F-4D97-AF65-F5344CB8AC3E}">
        <p14:creationId xmlns:p14="http://schemas.microsoft.com/office/powerpoint/2010/main" val="29432865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idx="1"/>
          </p:nvPr>
        </p:nvSpPr>
        <p:spPr>
          <a:xfrm>
            <a:off x="421257" y="1556794"/>
            <a:ext cx="10972800" cy="4525963"/>
          </a:xfrm>
        </p:spPr>
        <p:txBody>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5337EB8C-4DF7-4D35-8D4D-C0E1B3E01FBB}" type="datetime1">
              <a:rPr kumimoji="1" lang="ja-JP" altLang="en-US" smtClean="0"/>
              <a:t>2026/7/28</a:t>
            </a:fld>
            <a:endParaRPr kumimoji="1" lang="ja-JP" altLang="en-US" dirty="0"/>
          </a:p>
        </p:txBody>
      </p:sp>
      <p:sp>
        <p:nvSpPr>
          <p:cNvPr id="5" name="フッター プレースホルダ 4"/>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963084" y="4406906"/>
            <a:ext cx="10363200" cy="1362075"/>
          </a:xfrm>
        </p:spPr>
        <p:txBody>
          <a:bodyPr anchor="t"/>
          <a:lstStyle>
            <a:lvl1pPr algn="l">
              <a:defRPr sz="4926" b="1" cap="all"/>
            </a:lvl1pPr>
          </a:lstStyle>
          <a:p>
            <a:r>
              <a:rPr kumimoji="1" lang="ja-JP" altLang="en-US"/>
              <a:t>マスタ タイトルの書式設定</a:t>
            </a:r>
          </a:p>
        </p:txBody>
      </p:sp>
      <p:sp>
        <p:nvSpPr>
          <p:cNvPr id="3" name="テキスト プレースホルダ 2"/>
          <p:cNvSpPr>
            <a:spLocks noGrp="1"/>
          </p:cNvSpPr>
          <p:nvPr>
            <p:ph type="body" idx="1"/>
          </p:nvPr>
        </p:nvSpPr>
        <p:spPr>
          <a:xfrm>
            <a:off x="963084" y="2906713"/>
            <a:ext cx="10363200" cy="1500187"/>
          </a:xfrm>
        </p:spPr>
        <p:txBody>
          <a:bodyPr anchor="b"/>
          <a:lstStyle>
            <a:lvl1pPr marL="0" indent="0">
              <a:buNone/>
              <a:defRPr sz="2463">
                <a:solidFill>
                  <a:schemeClr val="tx1">
                    <a:tint val="75000"/>
                  </a:schemeClr>
                </a:solidFill>
              </a:defRPr>
            </a:lvl1pPr>
            <a:lvl2pPr marL="562996" indent="0">
              <a:buNone/>
              <a:defRPr sz="2217">
                <a:solidFill>
                  <a:schemeClr val="tx1">
                    <a:tint val="75000"/>
                  </a:schemeClr>
                </a:solidFill>
              </a:defRPr>
            </a:lvl2pPr>
            <a:lvl3pPr marL="1125992" indent="0">
              <a:buNone/>
              <a:defRPr sz="1970">
                <a:solidFill>
                  <a:schemeClr val="tx1">
                    <a:tint val="75000"/>
                  </a:schemeClr>
                </a:solidFill>
              </a:defRPr>
            </a:lvl3pPr>
            <a:lvl4pPr marL="1688988" indent="0">
              <a:buNone/>
              <a:defRPr sz="1724">
                <a:solidFill>
                  <a:schemeClr val="tx1">
                    <a:tint val="75000"/>
                  </a:schemeClr>
                </a:solidFill>
              </a:defRPr>
            </a:lvl4pPr>
            <a:lvl5pPr marL="2251984" indent="0">
              <a:buNone/>
              <a:defRPr sz="1724">
                <a:solidFill>
                  <a:schemeClr val="tx1">
                    <a:tint val="75000"/>
                  </a:schemeClr>
                </a:solidFill>
              </a:defRPr>
            </a:lvl5pPr>
            <a:lvl6pPr marL="2814980" indent="0">
              <a:buNone/>
              <a:defRPr sz="1724">
                <a:solidFill>
                  <a:schemeClr val="tx1">
                    <a:tint val="75000"/>
                  </a:schemeClr>
                </a:solidFill>
              </a:defRPr>
            </a:lvl6pPr>
            <a:lvl7pPr marL="3377976" indent="0">
              <a:buNone/>
              <a:defRPr sz="1724">
                <a:solidFill>
                  <a:schemeClr val="tx1">
                    <a:tint val="75000"/>
                  </a:schemeClr>
                </a:solidFill>
              </a:defRPr>
            </a:lvl7pPr>
            <a:lvl8pPr marL="3940973" indent="0">
              <a:buNone/>
              <a:defRPr sz="1724">
                <a:solidFill>
                  <a:schemeClr val="tx1">
                    <a:tint val="75000"/>
                  </a:schemeClr>
                </a:solidFill>
              </a:defRPr>
            </a:lvl8pPr>
            <a:lvl9pPr marL="4503969" indent="0">
              <a:buNone/>
              <a:defRPr sz="1724">
                <a:solidFill>
                  <a:schemeClr val="tx1">
                    <a:tint val="75000"/>
                  </a:schemeClr>
                </a:solidFill>
              </a:defRPr>
            </a:lvl9pPr>
          </a:lstStyle>
          <a:p>
            <a:pPr lvl="0"/>
            <a:r>
              <a:rPr kumimoji="1" lang="ja-JP" altLang="en-US"/>
              <a:t>マスタ テキストの書式設定</a:t>
            </a:r>
          </a:p>
        </p:txBody>
      </p:sp>
      <p:sp>
        <p:nvSpPr>
          <p:cNvPr id="4" name="日付プレースホルダ 3"/>
          <p:cNvSpPr>
            <a:spLocks noGrp="1"/>
          </p:cNvSpPr>
          <p:nvPr>
            <p:ph type="dt" sz="half" idx="10"/>
          </p:nvPr>
        </p:nvSpPr>
        <p:spPr/>
        <p:txBody>
          <a:bodyPr/>
          <a:lstStyle/>
          <a:p>
            <a:fld id="{359E7C00-2761-4501-A328-39F53606DD85}" type="datetime1">
              <a:rPr kumimoji="1" lang="ja-JP" altLang="en-US" smtClean="0"/>
              <a:t>2026/7/28</a:t>
            </a:fld>
            <a:endParaRPr kumimoji="1" lang="ja-JP" altLang="en-US" dirty="0"/>
          </a:p>
        </p:txBody>
      </p:sp>
      <p:sp>
        <p:nvSpPr>
          <p:cNvPr id="5" name="フッター プレースホルダ 4"/>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sz="half" idx="1"/>
          </p:nvPr>
        </p:nvSpPr>
        <p:spPr>
          <a:xfrm>
            <a:off x="609602" y="1600206"/>
            <a:ext cx="5384800" cy="4525963"/>
          </a:xfrm>
        </p:spPr>
        <p:txBody>
          <a:bodyPr/>
          <a:lstStyle>
            <a:lvl1pPr>
              <a:defRPr sz="3448"/>
            </a:lvl1pPr>
            <a:lvl2pPr>
              <a:defRPr sz="2955"/>
            </a:lvl2pPr>
            <a:lvl3pPr>
              <a:defRPr sz="2463"/>
            </a:lvl3pPr>
            <a:lvl4pPr>
              <a:defRPr sz="2217"/>
            </a:lvl4pPr>
            <a:lvl5pPr>
              <a:defRPr sz="2217"/>
            </a:lvl5pPr>
            <a:lvl6pPr>
              <a:defRPr sz="2217"/>
            </a:lvl6pPr>
            <a:lvl7pPr>
              <a:defRPr sz="2217"/>
            </a:lvl7pPr>
            <a:lvl8pPr>
              <a:defRPr sz="2217"/>
            </a:lvl8pPr>
            <a:lvl9pPr>
              <a:defRPr sz="2217"/>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 3"/>
          <p:cNvSpPr>
            <a:spLocks noGrp="1"/>
          </p:cNvSpPr>
          <p:nvPr>
            <p:ph sz="half" idx="2"/>
          </p:nvPr>
        </p:nvSpPr>
        <p:spPr>
          <a:xfrm>
            <a:off x="6197600" y="1600206"/>
            <a:ext cx="5384800" cy="4525963"/>
          </a:xfrm>
        </p:spPr>
        <p:txBody>
          <a:bodyPr/>
          <a:lstStyle>
            <a:lvl1pPr>
              <a:defRPr sz="3448"/>
            </a:lvl1pPr>
            <a:lvl2pPr>
              <a:defRPr sz="2955"/>
            </a:lvl2pPr>
            <a:lvl3pPr>
              <a:defRPr sz="2463"/>
            </a:lvl3pPr>
            <a:lvl4pPr>
              <a:defRPr sz="2217"/>
            </a:lvl4pPr>
            <a:lvl5pPr>
              <a:defRPr sz="2217"/>
            </a:lvl5pPr>
            <a:lvl6pPr>
              <a:defRPr sz="2217"/>
            </a:lvl6pPr>
            <a:lvl7pPr>
              <a:defRPr sz="2217"/>
            </a:lvl7pPr>
            <a:lvl8pPr>
              <a:defRPr sz="2217"/>
            </a:lvl8pPr>
            <a:lvl9pPr>
              <a:defRPr sz="2217"/>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 4"/>
          <p:cNvSpPr>
            <a:spLocks noGrp="1"/>
          </p:cNvSpPr>
          <p:nvPr>
            <p:ph type="dt" sz="half" idx="10"/>
          </p:nvPr>
        </p:nvSpPr>
        <p:spPr/>
        <p:txBody>
          <a:bodyPr/>
          <a:lstStyle/>
          <a:p>
            <a:fld id="{678BB92E-592D-4B0A-A65D-7414D1B22715}" type="datetime1">
              <a:rPr kumimoji="1" lang="ja-JP" altLang="en-US" smtClean="0"/>
              <a:t>2026/7/28</a:t>
            </a:fld>
            <a:endParaRPr kumimoji="1" lang="ja-JP" altLang="en-US" dirty="0"/>
          </a:p>
        </p:txBody>
      </p:sp>
      <p:sp>
        <p:nvSpPr>
          <p:cNvPr id="6" name="フッター プレースホルダ 5"/>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 タイトルの書式設定</a:t>
            </a:r>
          </a:p>
        </p:txBody>
      </p:sp>
      <p:sp>
        <p:nvSpPr>
          <p:cNvPr id="3" name="テキスト プレースホルダ 2"/>
          <p:cNvSpPr>
            <a:spLocks noGrp="1"/>
          </p:cNvSpPr>
          <p:nvPr>
            <p:ph type="body" idx="1"/>
          </p:nvPr>
        </p:nvSpPr>
        <p:spPr>
          <a:xfrm>
            <a:off x="609600" y="1535113"/>
            <a:ext cx="5386917" cy="639762"/>
          </a:xfrm>
        </p:spPr>
        <p:txBody>
          <a:bodyPr anchor="b"/>
          <a:lstStyle>
            <a:lvl1pPr marL="0" indent="0">
              <a:buNone/>
              <a:defRPr sz="2955" b="1"/>
            </a:lvl1pPr>
            <a:lvl2pPr marL="562996" indent="0">
              <a:buNone/>
              <a:defRPr sz="2463" b="1"/>
            </a:lvl2pPr>
            <a:lvl3pPr marL="1125992" indent="0">
              <a:buNone/>
              <a:defRPr sz="2217" b="1"/>
            </a:lvl3pPr>
            <a:lvl4pPr marL="1688988" indent="0">
              <a:buNone/>
              <a:defRPr sz="1970" b="1"/>
            </a:lvl4pPr>
            <a:lvl5pPr marL="2251984" indent="0">
              <a:buNone/>
              <a:defRPr sz="1970" b="1"/>
            </a:lvl5pPr>
            <a:lvl6pPr marL="2814980" indent="0">
              <a:buNone/>
              <a:defRPr sz="1970" b="1"/>
            </a:lvl6pPr>
            <a:lvl7pPr marL="3377976" indent="0">
              <a:buNone/>
              <a:defRPr sz="1970" b="1"/>
            </a:lvl7pPr>
            <a:lvl8pPr marL="3940973" indent="0">
              <a:buNone/>
              <a:defRPr sz="1970" b="1"/>
            </a:lvl8pPr>
            <a:lvl9pPr marL="4503969" indent="0">
              <a:buNone/>
              <a:defRPr sz="1970" b="1"/>
            </a:lvl9pPr>
          </a:lstStyle>
          <a:p>
            <a:pPr lvl="0"/>
            <a:r>
              <a:rPr kumimoji="1" lang="ja-JP" altLang="en-US"/>
              <a:t>マスタ テキストの書式設定</a:t>
            </a:r>
          </a:p>
        </p:txBody>
      </p:sp>
      <p:sp>
        <p:nvSpPr>
          <p:cNvPr id="4" name="コンテンツ プレースホルダ 3"/>
          <p:cNvSpPr>
            <a:spLocks noGrp="1"/>
          </p:cNvSpPr>
          <p:nvPr>
            <p:ph sz="half" idx="2"/>
          </p:nvPr>
        </p:nvSpPr>
        <p:spPr>
          <a:xfrm>
            <a:off x="609600" y="2174875"/>
            <a:ext cx="5386917" cy="3951288"/>
          </a:xfrm>
        </p:spPr>
        <p:txBody>
          <a:bodyPr/>
          <a:lstStyle>
            <a:lvl1pPr>
              <a:defRPr sz="2955"/>
            </a:lvl1pPr>
            <a:lvl2pPr>
              <a:defRPr sz="2463"/>
            </a:lvl2pPr>
            <a:lvl3pPr>
              <a:defRPr sz="2217"/>
            </a:lvl3pPr>
            <a:lvl4pPr>
              <a:defRPr sz="1970"/>
            </a:lvl4pPr>
            <a:lvl5pPr>
              <a:defRPr sz="1970"/>
            </a:lvl5pPr>
            <a:lvl6pPr>
              <a:defRPr sz="1970"/>
            </a:lvl6pPr>
            <a:lvl7pPr>
              <a:defRPr sz="1970"/>
            </a:lvl7pPr>
            <a:lvl8pPr>
              <a:defRPr sz="1970"/>
            </a:lvl8pPr>
            <a:lvl9pPr>
              <a:defRPr sz="197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 4"/>
          <p:cNvSpPr>
            <a:spLocks noGrp="1"/>
          </p:cNvSpPr>
          <p:nvPr>
            <p:ph type="body" sz="quarter" idx="3"/>
          </p:nvPr>
        </p:nvSpPr>
        <p:spPr>
          <a:xfrm>
            <a:off x="6193369" y="1535113"/>
            <a:ext cx="5389034" cy="639762"/>
          </a:xfrm>
        </p:spPr>
        <p:txBody>
          <a:bodyPr anchor="b"/>
          <a:lstStyle>
            <a:lvl1pPr marL="0" indent="0">
              <a:buNone/>
              <a:defRPr sz="2955" b="1"/>
            </a:lvl1pPr>
            <a:lvl2pPr marL="562996" indent="0">
              <a:buNone/>
              <a:defRPr sz="2463" b="1"/>
            </a:lvl2pPr>
            <a:lvl3pPr marL="1125992" indent="0">
              <a:buNone/>
              <a:defRPr sz="2217" b="1"/>
            </a:lvl3pPr>
            <a:lvl4pPr marL="1688988" indent="0">
              <a:buNone/>
              <a:defRPr sz="1970" b="1"/>
            </a:lvl4pPr>
            <a:lvl5pPr marL="2251984" indent="0">
              <a:buNone/>
              <a:defRPr sz="1970" b="1"/>
            </a:lvl5pPr>
            <a:lvl6pPr marL="2814980" indent="0">
              <a:buNone/>
              <a:defRPr sz="1970" b="1"/>
            </a:lvl6pPr>
            <a:lvl7pPr marL="3377976" indent="0">
              <a:buNone/>
              <a:defRPr sz="1970" b="1"/>
            </a:lvl7pPr>
            <a:lvl8pPr marL="3940973" indent="0">
              <a:buNone/>
              <a:defRPr sz="1970" b="1"/>
            </a:lvl8pPr>
            <a:lvl9pPr marL="4503969" indent="0">
              <a:buNone/>
              <a:defRPr sz="1970" b="1"/>
            </a:lvl9pPr>
          </a:lstStyle>
          <a:p>
            <a:pPr lvl="0"/>
            <a:r>
              <a:rPr kumimoji="1" lang="ja-JP" altLang="en-US"/>
              <a:t>マスタ テキストの書式設定</a:t>
            </a:r>
          </a:p>
        </p:txBody>
      </p:sp>
      <p:sp>
        <p:nvSpPr>
          <p:cNvPr id="6" name="コンテンツ プレースホルダ 5"/>
          <p:cNvSpPr>
            <a:spLocks noGrp="1"/>
          </p:cNvSpPr>
          <p:nvPr>
            <p:ph sz="quarter" idx="4"/>
          </p:nvPr>
        </p:nvSpPr>
        <p:spPr>
          <a:xfrm>
            <a:off x="6193369" y="2174875"/>
            <a:ext cx="5389034" cy="3951288"/>
          </a:xfrm>
        </p:spPr>
        <p:txBody>
          <a:bodyPr/>
          <a:lstStyle>
            <a:lvl1pPr>
              <a:defRPr sz="2955"/>
            </a:lvl1pPr>
            <a:lvl2pPr>
              <a:defRPr sz="2463"/>
            </a:lvl2pPr>
            <a:lvl3pPr>
              <a:defRPr sz="2217"/>
            </a:lvl3pPr>
            <a:lvl4pPr>
              <a:defRPr sz="1970"/>
            </a:lvl4pPr>
            <a:lvl5pPr>
              <a:defRPr sz="1970"/>
            </a:lvl5pPr>
            <a:lvl6pPr>
              <a:defRPr sz="1970"/>
            </a:lvl6pPr>
            <a:lvl7pPr>
              <a:defRPr sz="1970"/>
            </a:lvl7pPr>
            <a:lvl8pPr>
              <a:defRPr sz="1970"/>
            </a:lvl8pPr>
            <a:lvl9pPr>
              <a:defRPr sz="197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 6"/>
          <p:cNvSpPr>
            <a:spLocks noGrp="1"/>
          </p:cNvSpPr>
          <p:nvPr>
            <p:ph type="dt" sz="half" idx="10"/>
          </p:nvPr>
        </p:nvSpPr>
        <p:spPr/>
        <p:txBody>
          <a:bodyPr/>
          <a:lstStyle/>
          <a:p>
            <a:fld id="{1F95C4C8-AC08-4C00-90F9-516823EEE03A}" type="datetime1">
              <a:rPr kumimoji="1" lang="ja-JP" altLang="en-US" smtClean="0"/>
              <a:t>2026/7/28</a:t>
            </a:fld>
            <a:endParaRPr kumimoji="1" lang="ja-JP" altLang="en-US" dirty="0"/>
          </a:p>
        </p:txBody>
      </p:sp>
      <p:sp>
        <p:nvSpPr>
          <p:cNvPr id="8" name="フッター プレースホルダ 7"/>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日付プレースホルダ 2"/>
          <p:cNvSpPr>
            <a:spLocks noGrp="1"/>
          </p:cNvSpPr>
          <p:nvPr>
            <p:ph type="dt" sz="half" idx="10"/>
          </p:nvPr>
        </p:nvSpPr>
        <p:spPr/>
        <p:txBody>
          <a:bodyPr/>
          <a:lstStyle/>
          <a:p>
            <a:fld id="{6FAB7439-AB59-4F5D-99F5-D54732C0DE38}" type="datetime1">
              <a:rPr kumimoji="1" lang="ja-JP" altLang="en-US" smtClean="0"/>
              <a:t>2026/7/28</a:t>
            </a:fld>
            <a:endParaRPr kumimoji="1" lang="ja-JP" altLang="en-US" dirty="0"/>
          </a:p>
        </p:txBody>
      </p:sp>
      <p:sp>
        <p:nvSpPr>
          <p:cNvPr id="4" name="フッター プレースホルダ 3"/>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fld id="{B74656E9-A61F-42A8-8EA7-54669B66C789}" type="datetime1">
              <a:rPr kumimoji="1" lang="ja-JP" altLang="en-US" smtClean="0"/>
              <a:t>2026/7/28</a:t>
            </a:fld>
            <a:endParaRPr kumimoji="1" lang="ja-JP" altLang="en-US" dirty="0"/>
          </a:p>
        </p:txBody>
      </p:sp>
      <p:sp>
        <p:nvSpPr>
          <p:cNvPr id="3" name="フッター プレースホルダ 2"/>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2" y="273050"/>
            <a:ext cx="4011084" cy="1162050"/>
          </a:xfrm>
        </p:spPr>
        <p:txBody>
          <a:bodyPr anchor="b"/>
          <a:lstStyle>
            <a:lvl1pPr algn="l">
              <a:defRPr sz="2463" b="1"/>
            </a:lvl1pPr>
          </a:lstStyle>
          <a:p>
            <a:r>
              <a:rPr kumimoji="1" lang="ja-JP" altLang="en-US"/>
              <a:t>マスタ タイトルの書式設定</a:t>
            </a:r>
          </a:p>
        </p:txBody>
      </p:sp>
      <p:sp>
        <p:nvSpPr>
          <p:cNvPr id="3" name="コンテンツ プレースホルダ 2"/>
          <p:cNvSpPr>
            <a:spLocks noGrp="1"/>
          </p:cNvSpPr>
          <p:nvPr>
            <p:ph idx="1"/>
          </p:nvPr>
        </p:nvSpPr>
        <p:spPr>
          <a:xfrm>
            <a:off x="4766736" y="273055"/>
            <a:ext cx="6815667" cy="5853113"/>
          </a:xfrm>
        </p:spPr>
        <p:txBody>
          <a:bodyPr/>
          <a:lstStyle>
            <a:lvl1pPr>
              <a:defRPr sz="3940"/>
            </a:lvl1pPr>
            <a:lvl2pPr>
              <a:defRPr sz="3448"/>
            </a:lvl2pPr>
            <a:lvl3pPr>
              <a:defRPr sz="2955"/>
            </a:lvl3pPr>
            <a:lvl4pPr>
              <a:defRPr sz="2463"/>
            </a:lvl4pPr>
            <a:lvl5pPr>
              <a:defRPr sz="2463"/>
            </a:lvl5pPr>
            <a:lvl6pPr>
              <a:defRPr sz="2463"/>
            </a:lvl6pPr>
            <a:lvl7pPr>
              <a:defRPr sz="2463"/>
            </a:lvl7pPr>
            <a:lvl8pPr>
              <a:defRPr sz="2463"/>
            </a:lvl8pPr>
            <a:lvl9pPr>
              <a:defRPr sz="2463"/>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 3"/>
          <p:cNvSpPr>
            <a:spLocks noGrp="1"/>
          </p:cNvSpPr>
          <p:nvPr>
            <p:ph type="body" sz="half" idx="2"/>
          </p:nvPr>
        </p:nvSpPr>
        <p:spPr>
          <a:xfrm>
            <a:off x="609602" y="1435103"/>
            <a:ext cx="4011084" cy="4691063"/>
          </a:xfrm>
        </p:spPr>
        <p:txBody>
          <a:bodyPr/>
          <a:lstStyle>
            <a:lvl1pPr marL="0" indent="0">
              <a:buNone/>
              <a:defRPr sz="1724"/>
            </a:lvl1pPr>
            <a:lvl2pPr marL="562996" indent="0">
              <a:buNone/>
              <a:defRPr sz="1478"/>
            </a:lvl2pPr>
            <a:lvl3pPr marL="1125992" indent="0">
              <a:buNone/>
              <a:defRPr sz="1231"/>
            </a:lvl3pPr>
            <a:lvl4pPr marL="1688988" indent="0">
              <a:buNone/>
              <a:defRPr sz="1108"/>
            </a:lvl4pPr>
            <a:lvl5pPr marL="2251984" indent="0">
              <a:buNone/>
              <a:defRPr sz="1108"/>
            </a:lvl5pPr>
            <a:lvl6pPr marL="2814980" indent="0">
              <a:buNone/>
              <a:defRPr sz="1108"/>
            </a:lvl6pPr>
            <a:lvl7pPr marL="3377976" indent="0">
              <a:buNone/>
              <a:defRPr sz="1108"/>
            </a:lvl7pPr>
            <a:lvl8pPr marL="3940973" indent="0">
              <a:buNone/>
              <a:defRPr sz="1108"/>
            </a:lvl8pPr>
            <a:lvl9pPr marL="4503969" indent="0">
              <a:buNone/>
              <a:defRPr sz="1108"/>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30B4B9A6-D963-4E50-9D60-8A0735E2185D}" type="datetime1">
              <a:rPr kumimoji="1" lang="ja-JP" altLang="en-US" smtClean="0"/>
              <a:t>2026/7/28</a:t>
            </a:fld>
            <a:endParaRPr kumimoji="1" lang="ja-JP" altLang="en-US" dirty="0"/>
          </a:p>
        </p:txBody>
      </p:sp>
      <p:sp>
        <p:nvSpPr>
          <p:cNvPr id="6" name="フッター プレースホルダ 5"/>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2389719" y="4800600"/>
            <a:ext cx="7315200" cy="566738"/>
          </a:xfrm>
        </p:spPr>
        <p:txBody>
          <a:bodyPr anchor="b"/>
          <a:lstStyle>
            <a:lvl1pPr algn="l">
              <a:defRPr sz="2463" b="1"/>
            </a:lvl1pPr>
          </a:lstStyle>
          <a:p>
            <a:r>
              <a:rPr kumimoji="1" lang="ja-JP" altLang="en-US"/>
              <a:t>マスタ タイトルの書式設定</a:t>
            </a:r>
          </a:p>
        </p:txBody>
      </p:sp>
      <p:sp>
        <p:nvSpPr>
          <p:cNvPr id="3" name="図プレースホルダ 2"/>
          <p:cNvSpPr>
            <a:spLocks noGrp="1"/>
          </p:cNvSpPr>
          <p:nvPr>
            <p:ph type="pic" idx="1"/>
          </p:nvPr>
        </p:nvSpPr>
        <p:spPr>
          <a:xfrm>
            <a:off x="2389719" y="612775"/>
            <a:ext cx="7315200" cy="4114800"/>
          </a:xfrm>
        </p:spPr>
        <p:txBody>
          <a:bodyPr/>
          <a:lstStyle>
            <a:lvl1pPr marL="0" indent="0">
              <a:buNone/>
              <a:defRPr sz="3940"/>
            </a:lvl1pPr>
            <a:lvl2pPr marL="562996" indent="0">
              <a:buNone/>
              <a:defRPr sz="3448"/>
            </a:lvl2pPr>
            <a:lvl3pPr marL="1125992" indent="0">
              <a:buNone/>
              <a:defRPr sz="2955"/>
            </a:lvl3pPr>
            <a:lvl4pPr marL="1688988" indent="0">
              <a:buNone/>
              <a:defRPr sz="2463"/>
            </a:lvl4pPr>
            <a:lvl5pPr marL="2251984" indent="0">
              <a:buNone/>
              <a:defRPr sz="2463"/>
            </a:lvl5pPr>
            <a:lvl6pPr marL="2814980" indent="0">
              <a:buNone/>
              <a:defRPr sz="2463"/>
            </a:lvl6pPr>
            <a:lvl7pPr marL="3377976" indent="0">
              <a:buNone/>
              <a:defRPr sz="2463"/>
            </a:lvl7pPr>
            <a:lvl8pPr marL="3940973" indent="0">
              <a:buNone/>
              <a:defRPr sz="2463"/>
            </a:lvl8pPr>
            <a:lvl9pPr marL="4503969" indent="0">
              <a:buNone/>
              <a:defRPr sz="2463"/>
            </a:lvl9pPr>
          </a:lstStyle>
          <a:p>
            <a:endParaRPr kumimoji="1" lang="ja-JP" altLang="en-US" dirty="0"/>
          </a:p>
        </p:txBody>
      </p:sp>
      <p:sp>
        <p:nvSpPr>
          <p:cNvPr id="4" name="テキスト プレースホルダ 3"/>
          <p:cNvSpPr>
            <a:spLocks noGrp="1"/>
          </p:cNvSpPr>
          <p:nvPr>
            <p:ph type="body" sz="half" idx="2"/>
          </p:nvPr>
        </p:nvSpPr>
        <p:spPr>
          <a:xfrm>
            <a:off x="2389719" y="5367338"/>
            <a:ext cx="7315200" cy="804862"/>
          </a:xfrm>
        </p:spPr>
        <p:txBody>
          <a:bodyPr/>
          <a:lstStyle>
            <a:lvl1pPr marL="0" indent="0">
              <a:buNone/>
              <a:defRPr sz="1724"/>
            </a:lvl1pPr>
            <a:lvl2pPr marL="562996" indent="0">
              <a:buNone/>
              <a:defRPr sz="1478"/>
            </a:lvl2pPr>
            <a:lvl3pPr marL="1125992" indent="0">
              <a:buNone/>
              <a:defRPr sz="1231"/>
            </a:lvl3pPr>
            <a:lvl4pPr marL="1688988" indent="0">
              <a:buNone/>
              <a:defRPr sz="1108"/>
            </a:lvl4pPr>
            <a:lvl5pPr marL="2251984" indent="0">
              <a:buNone/>
              <a:defRPr sz="1108"/>
            </a:lvl5pPr>
            <a:lvl6pPr marL="2814980" indent="0">
              <a:buNone/>
              <a:defRPr sz="1108"/>
            </a:lvl6pPr>
            <a:lvl7pPr marL="3377976" indent="0">
              <a:buNone/>
              <a:defRPr sz="1108"/>
            </a:lvl7pPr>
            <a:lvl8pPr marL="3940973" indent="0">
              <a:buNone/>
              <a:defRPr sz="1108"/>
            </a:lvl8pPr>
            <a:lvl9pPr marL="4503969" indent="0">
              <a:buNone/>
              <a:defRPr sz="1108"/>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6C669795-F5CF-4248-ADBD-C526F9F421AF}" type="datetime1">
              <a:rPr kumimoji="1" lang="ja-JP" altLang="en-US" smtClean="0"/>
              <a:t>2026/7/28</a:t>
            </a:fld>
            <a:endParaRPr kumimoji="1" lang="ja-JP" altLang="en-US" dirty="0"/>
          </a:p>
        </p:txBody>
      </p:sp>
      <p:sp>
        <p:nvSpPr>
          <p:cNvPr id="6" name="フッター プレースホルダ 5"/>
          <p:cNvSpPr>
            <a:spLocks noGrp="1"/>
          </p:cNvSpPr>
          <p:nvPr>
            <p:ph type="ftr" sz="quarter" idx="11"/>
          </p:nvPr>
        </p:nvSpPr>
        <p:spPr/>
        <p:txBody>
          <a:bodyPr/>
          <a:lstStyle/>
          <a:p>
            <a:endParaRPr kumimoji="1" lang="ja-JP" alt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kumimoji="1" lang="ja-JP" altLang="en-US"/>
              <a:t>マスタ タイトルの書式設定</a:t>
            </a:r>
          </a:p>
        </p:txBody>
      </p:sp>
      <p:sp>
        <p:nvSpPr>
          <p:cNvPr id="3" name="テキスト プレースホルダ 2"/>
          <p:cNvSpPr>
            <a:spLocks noGrp="1"/>
          </p:cNvSpPr>
          <p:nvPr>
            <p:ph type="body" idx="1"/>
          </p:nvPr>
        </p:nvSpPr>
        <p:spPr>
          <a:xfrm>
            <a:off x="609600" y="1600206"/>
            <a:ext cx="10972800" cy="4525963"/>
          </a:xfrm>
          <a:prstGeom prst="rect">
            <a:avLst/>
          </a:prstGeom>
        </p:spPr>
        <p:txBody>
          <a:bodyPr vert="horz" lIns="91440" tIns="45720" rIns="91440" bIns="45720" rtlCol="0">
            <a:normAutofit/>
          </a:bodyPr>
          <a:lstStyle/>
          <a:p>
            <a:pPr lvl="0"/>
            <a:r>
              <a:rPr kumimoji="1" lang="ja-JP" altLang="en-US" dirty="0"/>
              <a:t>マスタ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4" name="日付プレースホルダ 3"/>
          <p:cNvSpPr>
            <a:spLocks noGrp="1"/>
          </p:cNvSpPr>
          <p:nvPr>
            <p:ph type="dt" sz="half" idx="2"/>
          </p:nvPr>
        </p:nvSpPr>
        <p:spPr>
          <a:xfrm>
            <a:off x="609602" y="6356356"/>
            <a:ext cx="2844800" cy="365125"/>
          </a:xfrm>
          <a:prstGeom prst="rect">
            <a:avLst/>
          </a:prstGeom>
        </p:spPr>
        <p:txBody>
          <a:bodyPr vert="horz" lIns="91440" tIns="45720" rIns="91440" bIns="45720" rtlCol="0" anchor="ctr"/>
          <a:lstStyle>
            <a:lvl1pPr algn="l">
              <a:defRPr sz="1478">
                <a:solidFill>
                  <a:schemeClr val="tx1">
                    <a:tint val="75000"/>
                  </a:schemeClr>
                </a:solidFill>
              </a:defRPr>
            </a:lvl1pPr>
          </a:lstStyle>
          <a:p>
            <a:fld id="{0AC9ED7E-2192-4CC8-BC97-BE3110D00F66}" type="datetime1">
              <a:rPr kumimoji="1" lang="ja-JP" altLang="en-US" smtClean="0"/>
              <a:t>2026/7/28</a:t>
            </a:fld>
            <a:endParaRPr kumimoji="1" lang="ja-JP" altLang="en-US" dirty="0"/>
          </a:p>
        </p:txBody>
      </p:sp>
      <p:sp>
        <p:nvSpPr>
          <p:cNvPr id="5" name="フッター プレースホルダ 4"/>
          <p:cNvSpPr>
            <a:spLocks noGrp="1"/>
          </p:cNvSpPr>
          <p:nvPr>
            <p:ph type="ftr" sz="quarter" idx="3"/>
          </p:nvPr>
        </p:nvSpPr>
        <p:spPr>
          <a:xfrm>
            <a:off x="4165600" y="6356356"/>
            <a:ext cx="3860800" cy="365125"/>
          </a:xfrm>
          <a:prstGeom prst="rect">
            <a:avLst/>
          </a:prstGeom>
        </p:spPr>
        <p:txBody>
          <a:bodyPr vert="horz" lIns="91440" tIns="45720" rIns="91440" bIns="45720" rtlCol="0" anchor="ctr"/>
          <a:lstStyle>
            <a:lvl1pPr algn="ctr">
              <a:defRPr sz="1478">
                <a:solidFill>
                  <a:schemeClr val="tx1">
                    <a:tint val="75000"/>
                  </a:schemeClr>
                </a:solidFill>
              </a:defRPr>
            </a:lvl1pPr>
          </a:lstStyle>
          <a:p>
            <a:endParaRPr kumimoji="1" lang="ja-JP" altLang="en-US" dirty="0"/>
          </a:p>
        </p:txBody>
      </p:sp>
      <p:sp>
        <p:nvSpPr>
          <p:cNvPr id="7" name="スライド番号プレースホルダ 5"/>
          <p:cNvSpPr txBox="1">
            <a:spLocks/>
          </p:cNvSpPr>
          <p:nvPr userDrawn="1"/>
        </p:nvSpPr>
        <p:spPr>
          <a:xfrm>
            <a:off x="9347200" y="6492875"/>
            <a:ext cx="2844800" cy="365125"/>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r"/>
            <a:fld id="{D2D8002D-B5B0-4BAC-B1F6-782DDCCE6D9C}" type="slidenum">
              <a:rPr lang="ja-JP" altLang="en-US" sz="2217" smtClean="0"/>
              <a:pPr algn="r"/>
              <a:t>‹#›</a:t>
            </a:fld>
            <a:endParaRPr lang="ja-JP" altLang="en-US" sz="2217"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lvl1pPr algn="ctr" defTabSz="1125992" rtl="0" eaLnBrk="1" latinLnBrk="0" hangingPunct="1">
        <a:spcBef>
          <a:spcPct val="0"/>
        </a:spcBef>
        <a:buNone/>
        <a:defRPr kumimoji="1" sz="5418" kern="1200">
          <a:solidFill>
            <a:schemeClr val="tx1"/>
          </a:solidFill>
          <a:latin typeface="+mj-lt"/>
          <a:ea typeface="+mj-ea"/>
          <a:cs typeface="+mj-cs"/>
        </a:defRPr>
      </a:lvl1pPr>
    </p:titleStyle>
    <p:bodyStyle>
      <a:lvl1pPr marL="422247" indent="-422247" algn="l" defTabSz="1125992" rtl="0" eaLnBrk="1" latinLnBrk="0" hangingPunct="1">
        <a:spcBef>
          <a:spcPct val="20000"/>
        </a:spcBef>
        <a:buFont typeface="Arial" pitchFamily="34" charset="0"/>
        <a:buChar char="•"/>
        <a:defRPr kumimoji="1" sz="3940" kern="1200">
          <a:solidFill>
            <a:schemeClr val="tx1"/>
          </a:solidFill>
          <a:latin typeface="+mn-lt"/>
          <a:ea typeface="+mn-ea"/>
          <a:cs typeface="+mn-cs"/>
        </a:defRPr>
      </a:lvl1pPr>
      <a:lvl2pPr marL="914869" indent="-351873" algn="l" defTabSz="1125992" rtl="0" eaLnBrk="1" latinLnBrk="0" hangingPunct="1">
        <a:spcBef>
          <a:spcPct val="20000"/>
        </a:spcBef>
        <a:buFont typeface="Arial" pitchFamily="34" charset="0"/>
        <a:buChar char="–"/>
        <a:defRPr kumimoji="1" sz="3448" kern="1200">
          <a:solidFill>
            <a:schemeClr val="tx1"/>
          </a:solidFill>
          <a:latin typeface="+mn-lt"/>
          <a:ea typeface="+mn-ea"/>
          <a:cs typeface="+mn-cs"/>
        </a:defRPr>
      </a:lvl2pPr>
      <a:lvl3pPr marL="1407490" indent="-281498" algn="l" defTabSz="1125992" rtl="0" eaLnBrk="1" latinLnBrk="0" hangingPunct="1">
        <a:spcBef>
          <a:spcPct val="20000"/>
        </a:spcBef>
        <a:buFont typeface="Arial" pitchFamily="34" charset="0"/>
        <a:buChar char="•"/>
        <a:defRPr kumimoji="1" sz="2955" kern="1200">
          <a:solidFill>
            <a:schemeClr val="tx1"/>
          </a:solidFill>
          <a:latin typeface="+mn-lt"/>
          <a:ea typeface="+mn-ea"/>
          <a:cs typeface="+mn-cs"/>
        </a:defRPr>
      </a:lvl3pPr>
      <a:lvl4pPr marL="1970486" indent="-281498" algn="l" defTabSz="1125992" rtl="0" eaLnBrk="1" latinLnBrk="0" hangingPunct="1">
        <a:spcBef>
          <a:spcPct val="20000"/>
        </a:spcBef>
        <a:buFont typeface="Arial" pitchFamily="34" charset="0"/>
        <a:buChar char="–"/>
        <a:defRPr kumimoji="1" sz="2463" kern="1200">
          <a:solidFill>
            <a:schemeClr val="tx1"/>
          </a:solidFill>
          <a:latin typeface="+mn-lt"/>
          <a:ea typeface="+mn-ea"/>
          <a:cs typeface="+mn-cs"/>
        </a:defRPr>
      </a:lvl4pPr>
      <a:lvl5pPr marL="2533482" indent="-281498" algn="l" defTabSz="1125992" rtl="0" eaLnBrk="1" latinLnBrk="0" hangingPunct="1">
        <a:spcBef>
          <a:spcPct val="20000"/>
        </a:spcBef>
        <a:buFont typeface="Arial" pitchFamily="34" charset="0"/>
        <a:buChar char="»"/>
        <a:defRPr kumimoji="1" sz="2463" kern="1200">
          <a:solidFill>
            <a:schemeClr val="tx1"/>
          </a:solidFill>
          <a:latin typeface="+mn-lt"/>
          <a:ea typeface="+mn-ea"/>
          <a:cs typeface="+mn-cs"/>
        </a:defRPr>
      </a:lvl5pPr>
      <a:lvl6pPr marL="3096478" indent="-281498" algn="l" defTabSz="1125992" rtl="0" eaLnBrk="1" latinLnBrk="0" hangingPunct="1">
        <a:spcBef>
          <a:spcPct val="20000"/>
        </a:spcBef>
        <a:buFont typeface="Arial" pitchFamily="34" charset="0"/>
        <a:buChar char="•"/>
        <a:defRPr kumimoji="1" sz="2463" kern="1200">
          <a:solidFill>
            <a:schemeClr val="tx1"/>
          </a:solidFill>
          <a:latin typeface="+mn-lt"/>
          <a:ea typeface="+mn-ea"/>
          <a:cs typeface="+mn-cs"/>
        </a:defRPr>
      </a:lvl6pPr>
      <a:lvl7pPr marL="3659475" indent="-281498" algn="l" defTabSz="1125992" rtl="0" eaLnBrk="1" latinLnBrk="0" hangingPunct="1">
        <a:spcBef>
          <a:spcPct val="20000"/>
        </a:spcBef>
        <a:buFont typeface="Arial" pitchFamily="34" charset="0"/>
        <a:buChar char="•"/>
        <a:defRPr kumimoji="1" sz="2463" kern="1200">
          <a:solidFill>
            <a:schemeClr val="tx1"/>
          </a:solidFill>
          <a:latin typeface="+mn-lt"/>
          <a:ea typeface="+mn-ea"/>
          <a:cs typeface="+mn-cs"/>
        </a:defRPr>
      </a:lvl7pPr>
      <a:lvl8pPr marL="4222471" indent="-281498" algn="l" defTabSz="1125992" rtl="0" eaLnBrk="1" latinLnBrk="0" hangingPunct="1">
        <a:spcBef>
          <a:spcPct val="20000"/>
        </a:spcBef>
        <a:buFont typeface="Arial" pitchFamily="34" charset="0"/>
        <a:buChar char="•"/>
        <a:defRPr kumimoji="1" sz="2463" kern="1200">
          <a:solidFill>
            <a:schemeClr val="tx1"/>
          </a:solidFill>
          <a:latin typeface="+mn-lt"/>
          <a:ea typeface="+mn-ea"/>
          <a:cs typeface="+mn-cs"/>
        </a:defRPr>
      </a:lvl8pPr>
      <a:lvl9pPr marL="4785467" indent="-281498" algn="l" defTabSz="1125992" rtl="0" eaLnBrk="1" latinLnBrk="0" hangingPunct="1">
        <a:spcBef>
          <a:spcPct val="20000"/>
        </a:spcBef>
        <a:buFont typeface="Arial" pitchFamily="34" charset="0"/>
        <a:buChar char="•"/>
        <a:defRPr kumimoji="1" sz="2463" kern="1200">
          <a:solidFill>
            <a:schemeClr val="tx1"/>
          </a:solidFill>
          <a:latin typeface="+mn-lt"/>
          <a:ea typeface="+mn-ea"/>
          <a:cs typeface="+mn-cs"/>
        </a:defRPr>
      </a:lvl9pPr>
    </p:bodyStyle>
    <p:otherStyle>
      <a:defPPr>
        <a:defRPr lang="ja-JP"/>
      </a:defPPr>
      <a:lvl1pPr marL="0" algn="l" defTabSz="1125992" rtl="0" eaLnBrk="1" latinLnBrk="0" hangingPunct="1">
        <a:defRPr kumimoji="1" sz="2217" kern="1200">
          <a:solidFill>
            <a:schemeClr val="tx1"/>
          </a:solidFill>
          <a:latin typeface="+mn-lt"/>
          <a:ea typeface="+mn-ea"/>
          <a:cs typeface="+mn-cs"/>
        </a:defRPr>
      </a:lvl1pPr>
      <a:lvl2pPr marL="562996" algn="l" defTabSz="1125992" rtl="0" eaLnBrk="1" latinLnBrk="0" hangingPunct="1">
        <a:defRPr kumimoji="1" sz="2217" kern="1200">
          <a:solidFill>
            <a:schemeClr val="tx1"/>
          </a:solidFill>
          <a:latin typeface="+mn-lt"/>
          <a:ea typeface="+mn-ea"/>
          <a:cs typeface="+mn-cs"/>
        </a:defRPr>
      </a:lvl2pPr>
      <a:lvl3pPr marL="1125992" algn="l" defTabSz="1125992" rtl="0" eaLnBrk="1" latinLnBrk="0" hangingPunct="1">
        <a:defRPr kumimoji="1" sz="2217" kern="1200">
          <a:solidFill>
            <a:schemeClr val="tx1"/>
          </a:solidFill>
          <a:latin typeface="+mn-lt"/>
          <a:ea typeface="+mn-ea"/>
          <a:cs typeface="+mn-cs"/>
        </a:defRPr>
      </a:lvl3pPr>
      <a:lvl4pPr marL="1688988" algn="l" defTabSz="1125992" rtl="0" eaLnBrk="1" latinLnBrk="0" hangingPunct="1">
        <a:defRPr kumimoji="1" sz="2217" kern="1200">
          <a:solidFill>
            <a:schemeClr val="tx1"/>
          </a:solidFill>
          <a:latin typeface="+mn-lt"/>
          <a:ea typeface="+mn-ea"/>
          <a:cs typeface="+mn-cs"/>
        </a:defRPr>
      </a:lvl4pPr>
      <a:lvl5pPr marL="2251984" algn="l" defTabSz="1125992" rtl="0" eaLnBrk="1" latinLnBrk="0" hangingPunct="1">
        <a:defRPr kumimoji="1" sz="2217" kern="1200">
          <a:solidFill>
            <a:schemeClr val="tx1"/>
          </a:solidFill>
          <a:latin typeface="+mn-lt"/>
          <a:ea typeface="+mn-ea"/>
          <a:cs typeface="+mn-cs"/>
        </a:defRPr>
      </a:lvl5pPr>
      <a:lvl6pPr marL="2814980" algn="l" defTabSz="1125992" rtl="0" eaLnBrk="1" latinLnBrk="0" hangingPunct="1">
        <a:defRPr kumimoji="1" sz="2217" kern="1200">
          <a:solidFill>
            <a:schemeClr val="tx1"/>
          </a:solidFill>
          <a:latin typeface="+mn-lt"/>
          <a:ea typeface="+mn-ea"/>
          <a:cs typeface="+mn-cs"/>
        </a:defRPr>
      </a:lvl6pPr>
      <a:lvl7pPr marL="3377976" algn="l" defTabSz="1125992" rtl="0" eaLnBrk="1" latinLnBrk="0" hangingPunct="1">
        <a:defRPr kumimoji="1" sz="2217" kern="1200">
          <a:solidFill>
            <a:schemeClr val="tx1"/>
          </a:solidFill>
          <a:latin typeface="+mn-lt"/>
          <a:ea typeface="+mn-ea"/>
          <a:cs typeface="+mn-cs"/>
        </a:defRPr>
      </a:lvl7pPr>
      <a:lvl8pPr marL="3940973" algn="l" defTabSz="1125992" rtl="0" eaLnBrk="1" latinLnBrk="0" hangingPunct="1">
        <a:defRPr kumimoji="1" sz="2217" kern="1200">
          <a:solidFill>
            <a:schemeClr val="tx1"/>
          </a:solidFill>
          <a:latin typeface="+mn-lt"/>
          <a:ea typeface="+mn-ea"/>
          <a:cs typeface="+mn-cs"/>
        </a:defRPr>
      </a:lvl8pPr>
      <a:lvl9pPr marL="4503969" algn="l" defTabSz="1125992" rtl="0" eaLnBrk="1" latinLnBrk="0" hangingPunct="1">
        <a:defRPr kumimoji="1" sz="2217"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slide" Target="slide4.xml"/><Relationship Id="rId4" Type="http://schemas.openxmlformats.org/officeDocument/2006/relationships/slide" Target="slide3.xml"/></Relationships>
</file>

<file path=ppt/slides/_rels/slide2.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hyperlink" Target="https://www.city.yao.osaka.jp/kenkou_fukushi/kenkou/1008257/1008259/1008261.html" TargetMode="External"/><Relationship Id="rId4" Type="http://schemas.openxmlformats.org/officeDocument/2006/relationships/hyperlink" Target="https://www.city.yao.osaka.jp/kenkou_fukushi/kenkou/1008257/1023541.html"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楕円 16">
            <a:hlinkClick r:id="rId3" action="ppaction://hlinksldjump"/>
            <a:extLst>
              <a:ext uri="{FF2B5EF4-FFF2-40B4-BE49-F238E27FC236}">
                <a16:creationId xmlns:a16="http://schemas.microsoft.com/office/drawing/2014/main" id="{16A7AD72-6DFE-4FB6-BC8E-2F873043C896}"/>
              </a:ext>
            </a:extLst>
          </p:cNvPr>
          <p:cNvSpPr/>
          <p:nvPr/>
        </p:nvSpPr>
        <p:spPr>
          <a:xfrm>
            <a:off x="9273338" y="1597656"/>
            <a:ext cx="2126436" cy="2126436"/>
          </a:xfrm>
          <a:prstGeom prst="ellipse">
            <a:avLst/>
          </a:prstGeom>
          <a:solidFill>
            <a:srgbClr val="63A6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800" dirty="0">
                <a:solidFill>
                  <a:srgbClr val="A7D28F"/>
                </a:solidFill>
                <a:latin typeface="+mj-lt"/>
              </a:rPr>
              <a:t>03</a:t>
            </a:r>
            <a:endParaRPr lang="ja-JP" altLang="en-US" sz="4800" dirty="0">
              <a:solidFill>
                <a:srgbClr val="A7D28F"/>
              </a:solidFill>
              <a:latin typeface="+mj-lt"/>
            </a:endParaRPr>
          </a:p>
        </p:txBody>
      </p:sp>
      <p:sp>
        <p:nvSpPr>
          <p:cNvPr id="7" name="楕円 6">
            <a:hlinkClick r:id="rId4" action="ppaction://hlinksldjump"/>
            <a:extLst>
              <a:ext uri="{FF2B5EF4-FFF2-40B4-BE49-F238E27FC236}">
                <a16:creationId xmlns:a16="http://schemas.microsoft.com/office/drawing/2014/main" id="{C3194EEB-9EC8-BA88-BEE2-7390BBE8EF6C}"/>
              </a:ext>
            </a:extLst>
          </p:cNvPr>
          <p:cNvSpPr/>
          <p:nvPr/>
        </p:nvSpPr>
        <p:spPr>
          <a:xfrm>
            <a:off x="3503662" y="1677376"/>
            <a:ext cx="2126436" cy="2126436"/>
          </a:xfrm>
          <a:prstGeom prst="ellipse">
            <a:avLst/>
          </a:prstGeom>
          <a:solidFill>
            <a:srgbClr val="63A6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800" dirty="0">
                <a:solidFill>
                  <a:srgbClr val="A7D28F"/>
                </a:solidFill>
                <a:latin typeface="+mj-lt"/>
              </a:rPr>
              <a:t>01</a:t>
            </a:r>
            <a:endParaRPr lang="ja-JP" altLang="en-US" sz="4800" dirty="0">
              <a:solidFill>
                <a:srgbClr val="A7D28F"/>
              </a:solidFill>
              <a:latin typeface="+mj-lt"/>
            </a:endParaRPr>
          </a:p>
        </p:txBody>
      </p:sp>
      <p:sp>
        <p:nvSpPr>
          <p:cNvPr id="8" name="タイトル 1">
            <a:extLst>
              <a:ext uri="{FF2B5EF4-FFF2-40B4-BE49-F238E27FC236}">
                <a16:creationId xmlns:a16="http://schemas.microsoft.com/office/drawing/2014/main" id="{C50E7355-7A27-644A-4B2D-93FF0DFC2468}"/>
              </a:ext>
            </a:extLst>
          </p:cNvPr>
          <p:cNvSpPr txBox="1">
            <a:spLocks/>
          </p:cNvSpPr>
          <p:nvPr/>
        </p:nvSpPr>
        <p:spPr>
          <a:xfrm>
            <a:off x="3127713" y="4016823"/>
            <a:ext cx="2785503" cy="916420"/>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ts val="3000"/>
              </a:lnSpc>
            </a:pPr>
            <a:r>
              <a:rPr lang="ja-JP" altLang="en-US" sz="2400" b="1" dirty="0">
                <a:solidFill>
                  <a:srgbClr val="A7D28F"/>
                </a:solidFill>
                <a:latin typeface="+mn-ea"/>
                <a:ea typeface="+mn-ea"/>
              </a:rPr>
              <a:t>窓口</a:t>
            </a:r>
            <a:endParaRPr lang="en-US" altLang="ja-JP" sz="2400" b="1" dirty="0">
              <a:solidFill>
                <a:srgbClr val="A7D28F"/>
              </a:solidFill>
              <a:latin typeface="+mn-ea"/>
              <a:ea typeface="+mn-ea"/>
            </a:endParaRPr>
          </a:p>
        </p:txBody>
      </p:sp>
      <p:sp>
        <p:nvSpPr>
          <p:cNvPr id="9" name="タイトル 1">
            <a:extLst>
              <a:ext uri="{FF2B5EF4-FFF2-40B4-BE49-F238E27FC236}">
                <a16:creationId xmlns:a16="http://schemas.microsoft.com/office/drawing/2014/main" id="{DD19519E-51F4-4043-4731-BF0D712162D5}"/>
              </a:ext>
            </a:extLst>
          </p:cNvPr>
          <p:cNvSpPr txBox="1">
            <a:spLocks/>
          </p:cNvSpPr>
          <p:nvPr/>
        </p:nvSpPr>
        <p:spPr>
          <a:xfrm>
            <a:off x="3174128" y="5027991"/>
            <a:ext cx="2785503" cy="1063320"/>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gn="l">
              <a:lnSpc>
                <a:spcPct val="100000"/>
              </a:lnSpc>
            </a:pPr>
            <a:r>
              <a:rPr lang="ja-JP" altLang="en-US" sz="1600" dirty="0">
                <a:latin typeface="+mn-ea"/>
                <a:ea typeface="+mn-ea"/>
              </a:rPr>
              <a:t>精神保健の相談・地域移行を検討したい時の連絡先はこちらです。</a:t>
            </a:r>
            <a:endParaRPr lang="en-US" altLang="ja-JP" sz="1600" dirty="0">
              <a:latin typeface="+mn-ea"/>
              <a:ea typeface="+mn-ea"/>
            </a:endParaRPr>
          </a:p>
        </p:txBody>
      </p:sp>
      <p:sp>
        <p:nvSpPr>
          <p:cNvPr id="36" name="タイトル 1">
            <a:extLst>
              <a:ext uri="{FF2B5EF4-FFF2-40B4-BE49-F238E27FC236}">
                <a16:creationId xmlns:a16="http://schemas.microsoft.com/office/drawing/2014/main" id="{B305AA47-E314-4D0B-CBD5-2C0E4A245FB0}"/>
              </a:ext>
            </a:extLst>
          </p:cNvPr>
          <p:cNvSpPr txBox="1">
            <a:spLocks/>
          </p:cNvSpPr>
          <p:nvPr/>
        </p:nvSpPr>
        <p:spPr>
          <a:xfrm>
            <a:off x="5972919" y="4016820"/>
            <a:ext cx="2957595" cy="916421"/>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ts val="3000"/>
              </a:lnSpc>
            </a:pPr>
            <a:r>
              <a:rPr lang="ja-JP" altLang="en-US" sz="2400" b="1" dirty="0">
                <a:solidFill>
                  <a:srgbClr val="A7D28F"/>
                </a:solidFill>
                <a:latin typeface="+mn-ea"/>
                <a:ea typeface="+mn-ea"/>
              </a:rPr>
              <a:t>「にも包括」</a:t>
            </a:r>
            <a:br>
              <a:rPr lang="en-US" altLang="ja-JP" sz="2400" b="1" dirty="0">
                <a:solidFill>
                  <a:srgbClr val="A7D28F"/>
                </a:solidFill>
                <a:latin typeface="+mn-ea"/>
                <a:ea typeface="+mn-ea"/>
              </a:rPr>
            </a:br>
            <a:r>
              <a:rPr lang="ja-JP" altLang="en-US" sz="2400" b="1" dirty="0">
                <a:solidFill>
                  <a:srgbClr val="A7D28F"/>
                </a:solidFill>
                <a:latin typeface="+mn-ea"/>
                <a:ea typeface="+mn-ea"/>
              </a:rPr>
              <a:t>協議の場</a:t>
            </a:r>
            <a:endParaRPr lang="en-US" altLang="ja-JP" sz="2400" b="1" dirty="0">
              <a:solidFill>
                <a:srgbClr val="A7D28F"/>
              </a:solidFill>
              <a:latin typeface="+mn-ea"/>
              <a:ea typeface="+mn-ea"/>
            </a:endParaRPr>
          </a:p>
        </p:txBody>
      </p:sp>
      <p:sp>
        <p:nvSpPr>
          <p:cNvPr id="37" name="タイトル 1">
            <a:extLst>
              <a:ext uri="{FF2B5EF4-FFF2-40B4-BE49-F238E27FC236}">
                <a16:creationId xmlns:a16="http://schemas.microsoft.com/office/drawing/2014/main" id="{509B671B-A2A9-4D51-F9C8-B863A7F59ABC}"/>
              </a:ext>
            </a:extLst>
          </p:cNvPr>
          <p:cNvSpPr txBox="1">
            <a:spLocks/>
          </p:cNvSpPr>
          <p:nvPr/>
        </p:nvSpPr>
        <p:spPr>
          <a:xfrm>
            <a:off x="6058966" y="5019463"/>
            <a:ext cx="2785503" cy="1063320"/>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gn="l">
              <a:lnSpc>
                <a:spcPct val="100000"/>
              </a:lnSpc>
            </a:pPr>
            <a:r>
              <a:rPr lang="ja-JP" altLang="en-US" sz="1600" dirty="0">
                <a:latin typeface="+mn-ea"/>
                <a:ea typeface="+mn-ea"/>
              </a:rPr>
              <a:t>「にも包括」協議の場では、こんな活動をしています。</a:t>
            </a:r>
            <a:endParaRPr lang="en-US" altLang="ja-JP" sz="1600" dirty="0">
              <a:latin typeface="+mn-ea"/>
              <a:ea typeface="+mn-ea"/>
            </a:endParaRPr>
          </a:p>
        </p:txBody>
      </p:sp>
      <p:sp>
        <p:nvSpPr>
          <p:cNvPr id="39" name="タイトル 1">
            <a:extLst>
              <a:ext uri="{FF2B5EF4-FFF2-40B4-BE49-F238E27FC236}">
                <a16:creationId xmlns:a16="http://schemas.microsoft.com/office/drawing/2014/main" id="{F4419BFB-C12D-7629-A5F6-F663479A77AA}"/>
              </a:ext>
            </a:extLst>
          </p:cNvPr>
          <p:cNvSpPr txBox="1">
            <a:spLocks/>
          </p:cNvSpPr>
          <p:nvPr/>
        </p:nvSpPr>
        <p:spPr>
          <a:xfrm>
            <a:off x="9123293" y="4016820"/>
            <a:ext cx="2426522" cy="916421"/>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ts val="3000"/>
              </a:lnSpc>
            </a:pPr>
            <a:r>
              <a:rPr lang="ja-JP" altLang="en-US" sz="2400" b="1" dirty="0">
                <a:solidFill>
                  <a:srgbClr val="A7D28F"/>
                </a:solidFill>
                <a:latin typeface="+mn-ea"/>
                <a:ea typeface="+mn-ea"/>
              </a:rPr>
              <a:t>情報</a:t>
            </a:r>
            <a:endParaRPr lang="en-US" altLang="ja-JP" sz="2400" b="1" dirty="0">
              <a:solidFill>
                <a:srgbClr val="A7D28F"/>
              </a:solidFill>
              <a:latin typeface="+mn-ea"/>
              <a:ea typeface="+mn-ea"/>
            </a:endParaRPr>
          </a:p>
        </p:txBody>
      </p:sp>
      <p:sp>
        <p:nvSpPr>
          <p:cNvPr id="40" name="タイトル 1">
            <a:extLst>
              <a:ext uri="{FF2B5EF4-FFF2-40B4-BE49-F238E27FC236}">
                <a16:creationId xmlns:a16="http://schemas.microsoft.com/office/drawing/2014/main" id="{717CC069-A3B9-354F-B39D-7073AE2AD453}"/>
              </a:ext>
            </a:extLst>
          </p:cNvPr>
          <p:cNvSpPr txBox="1">
            <a:spLocks/>
          </p:cNvSpPr>
          <p:nvPr/>
        </p:nvSpPr>
        <p:spPr>
          <a:xfrm>
            <a:off x="8943803" y="5010935"/>
            <a:ext cx="2785503" cy="1063320"/>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gn="l">
              <a:lnSpc>
                <a:spcPct val="100000"/>
              </a:lnSpc>
            </a:pPr>
            <a:r>
              <a:rPr lang="ja-JP" altLang="en-US" sz="1600" dirty="0">
                <a:latin typeface="+mn-ea"/>
                <a:ea typeface="+mn-ea"/>
              </a:rPr>
              <a:t>こんな情報があります。</a:t>
            </a:r>
            <a:endParaRPr lang="en-US" altLang="ja-JP" sz="1600" dirty="0">
              <a:latin typeface="+mn-ea"/>
              <a:ea typeface="+mn-ea"/>
            </a:endParaRPr>
          </a:p>
        </p:txBody>
      </p:sp>
      <p:sp>
        <p:nvSpPr>
          <p:cNvPr id="4" name="タイトル 1">
            <a:extLst>
              <a:ext uri="{FF2B5EF4-FFF2-40B4-BE49-F238E27FC236}">
                <a16:creationId xmlns:a16="http://schemas.microsoft.com/office/drawing/2014/main" id="{CCF86D90-3DC5-872E-67A2-ED9E4D0E35E1}"/>
              </a:ext>
            </a:extLst>
          </p:cNvPr>
          <p:cNvSpPr txBox="1">
            <a:spLocks/>
          </p:cNvSpPr>
          <p:nvPr/>
        </p:nvSpPr>
        <p:spPr>
          <a:xfrm>
            <a:off x="3503662" y="85224"/>
            <a:ext cx="8731624" cy="402075"/>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gn="r">
              <a:lnSpc>
                <a:spcPct val="100000"/>
              </a:lnSpc>
            </a:pPr>
            <a:r>
              <a:rPr lang="ja-JP" altLang="en-US" sz="2000" b="1" dirty="0">
                <a:solidFill>
                  <a:srgbClr val="A7D28F"/>
                </a:solidFill>
                <a:latin typeface="+mn-ea"/>
                <a:ea typeface="+mn-ea"/>
              </a:rPr>
              <a:t>大阪府版「にも包括」ポータルサイト　情報シート</a:t>
            </a:r>
            <a:endParaRPr lang="en-US" altLang="ja-JP" sz="2000" b="1" dirty="0">
              <a:solidFill>
                <a:srgbClr val="A7D28F"/>
              </a:solidFill>
              <a:latin typeface="+mn-ea"/>
              <a:ea typeface="+mn-ea"/>
            </a:endParaRPr>
          </a:p>
        </p:txBody>
      </p:sp>
      <p:sp>
        <p:nvSpPr>
          <p:cNvPr id="2" name="正方形/長方形 1">
            <a:extLst>
              <a:ext uri="{FF2B5EF4-FFF2-40B4-BE49-F238E27FC236}">
                <a16:creationId xmlns:a16="http://schemas.microsoft.com/office/drawing/2014/main" id="{0A37DBC9-8E22-92FF-72D1-26FC9FB71FE4}"/>
              </a:ext>
            </a:extLst>
          </p:cNvPr>
          <p:cNvSpPr/>
          <p:nvPr/>
        </p:nvSpPr>
        <p:spPr>
          <a:xfrm>
            <a:off x="4" y="0"/>
            <a:ext cx="2869809" cy="6858000"/>
          </a:xfrm>
          <a:prstGeom prst="rect">
            <a:avLst/>
          </a:prstGeom>
          <a:solidFill>
            <a:srgbClr val="63A6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6" name="タイトル 1">
            <a:extLst>
              <a:ext uri="{FF2B5EF4-FFF2-40B4-BE49-F238E27FC236}">
                <a16:creationId xmlns:a16="http://schemas.microsoft.com/office/drawing/2014/main" id="{DBC39CDD-BF0F-8170-9D76-683C8769E69A}"/>
              </a:ext>
            </a:extLst>
          </p:cNvPr>
          <p:cNvSpPr txBox="1">
            <a:spLocks/>
          </p:cNvSpPr>
          <p:nvPr/>
        </p:nvSpPr>
        <p:spPr>
          <a:xfrm>
            <a:off x="326878" y="2421776"/>
            <a:ext cx="2418382" cy="637635"/>
          </a:xfrm>
          <a:prstGeom prst="rect">
            <a:avLst/>
          </a:prstGeom>
        </p:spPr>
        <p:txBody>
          <a:bodyPr vert="horz" lIns="91440" tIns="45720" rIns="91440" bIns="45720" rtlCol="0" anchor="t">
            <a:normAutofit fontScale="47500" lnSpcReduction="20000"/>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ct val="100000"/>
              </a:lnSpc>
            </a:pPr>
            <a:r>
              <a:rPr lang="ja-JP" altLang="en-US" sz="8000" b="1" spc="300" dirty="0">
                <a:solidFill>
                  <a:srgbClr val="D4ECEA"/>
                </a:solidFill>
                <a:latin typeface="Arial" panose="020B0604020202020204" pitchFamily="34" charset="0"/>
                <a:ea typeface="+mn-ea"/>
                <a:cs typeface="Arial" panose="020B0604020202020204" pitchFamily="34" charset="0"/>
              </a:rPr>
              <a:t>八尾市</a:t>
            </a:r>
            <a:endParaRPr lang="en-US" altLang="ja-JP" sz="8000" b="1" spc="300" dirty="0">
              <a:solidFill>
                <a:srgbClr val="D4ECEA"/>
              </a:solidFill>
              <a:latin typeface="Arial" panose="020B0604020202020204" pitchFamily="34" charset="0"/>
              <a:ea typeface="+mn-ea"/>
              <a:cs typeface="Arial" panose="020B0604020202020204" pitchFamily="34" charset="0"/>
            </a:endParaRPr>
          </a:p>
        </p:txBody>
      </p:sp>
      <p:cxnSp>
        <p:nvCxnSpPr>
          <p:cNvPr id="10" name="直線コネクタ 9">
            <a:extLst>
              <a:ext uri="{FF2B5EF4-FFF2-40B4-BE49-F238E27FC236}">
                <a16:creationId xmlns:a16="http://schemas.microsoft.com/office/drawing/2014/main" id="{5AF966D6-B691-445C-014C-483EB1A8E97B}"/>
              </a:ext>
            </a:extLst>
          </p:cNvPr>
          <p:cNvCxnSpPr>
            <a:cxnSpLocks/>
          </p:cNvCxnSpPr>
          <p:nvPr/>
        </p:nvCxnSpPr>
        <p:spPr>
          <a:xfrm>
            <a:off x="3144609" y="476672"/>
            <a:ext cx="9017875" cy="0"/>
          </a:xfrm>
          <a:prstGeom prst="line">
            <a:avLst/>
          </a:prstGeom>
          <a:ln>
            <a:solidFill>
              <a:srgbClr val="A7D28F"/>
            </a:solidFill>
          </a:ln>
        </p:spPr>
        <p:style>
          <a:lnRef idx="1">
            <a:schemeClr val="accent1"/>
          </a:lnRef>
          <a:fillRef idx="0">
            <a:schemeClr val="accent1"/>
          </a:fillRef>
          <a:effectRef idx="0">
            <a:schemeClr val="accent1"/>
          </a:effectRef>
          <a:fontRef idx="minor">
            <a:schemeClr val="tx1"/>
          </a:fontRef>
        </p:style>
      </p:cxnSp>
      <p:sp>
        <p:nvSpPr>
          <p:cNvPr id="3" name="楕円 2">
            <a:extLst>
              <a:ext uri="{FF2B5EF4-FFF2-40B4-BE49-F238E27FC236}">
                <a16:creationId xmlns:a16="http://schemas.microsoft.com/office/drawing/2014/main" id="{5FDBDDD0-CFDC-05EF-3C99-44EE6B9AA43E}"/>
              </a:ext>
            </a:extLst>
          </p:cNvPr>
          <p:cNvSpPr/>
          <p:nvPr/>
        </p:nvSpPr>
        <p:spPr>
          <a:xfrm>
            <a:off x="549427" y="512286"/>
            <a:ext cx="1770954" cy="1770954"/>
          </a:xfrm>
          <a:prstGeom prst="ellipse">
            <a:avLst/>
          </a:prstGeom>
          <a:solidFill>
            <a:srgbClr val="D4EC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16" name="楕円 15">
            <a:hlinkClick r:id="rId5" action="ppaction://hlinksldjump"/>
            <a:extLst>
              <a:ext uri="{FF2B5EF4-FFF2-40B4-BE49-F238E27FC236}">
                <a16:creationId xmlns:a16="http://schemas.microsoft.com/office/drawing/2014/main" id="{61770FFB-076D-4D8E-A395-40A76EF1C214}"/>
              </a:ext>
            </a:extLst>
          </p:cNvPr>
          <p:cNvSpPr/>
          <p:nvPr/>
        </p:nvSpPr>
        <p:spPr>
          <a:xfrm>
            <a:off x="6388500" y="1597656"/>
            <a:ext cx="2126436" cy="2126436"/>
          </a:xfrm>
          <a:prstGeom prst="ellipse">
            <a:avLst/>
          </a:prstGeom>
          <a:solidFill>
            <a:srgbClr val="63A6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800" dirty="0">
                <a:solidFill>
                  <a:srgbClr val="A7D28F"/>
                </a:solidFill>
                <a:latin typeface="+mj-lt"/>
              </a:rPr>
              <a:t>02</a:t>
            </a:r>
            <a:endParaRPr lang="ja-JP" altLang="en-US" sz="4800" dirty="0">
              <a:solidFill>
                <a:srgbClr val="A7D28F"/>
              </a:solidFill>
              <a:latin typeface="+mj-lt"/>
            </a:endParaRPr>
          </a:p>
        </p:txBody>
      </p:sp>
      <p:pic>
        <p:nvPicPr>
          <p:cNvPr id="13" name="グラフィックス 12" descr="ダンス 単色塗りつぶし">
            <a:extLst>
              <a:ext uri="{FF2B5EF4-FFF2-40B4-BE49-F238E27FC236}">
                <a16:creationId xmlns:a16="http://schemas.microsoft.com/office/drawing/2014/main" id="{24D5522C-00A2-4CF6-9DF1-AACFE0B0D004}"/>
              </a:ext>
            </a:extLst>
          </p:cNvPr>
          <p:cNvPicPr>
            <a:picLocks noChangeAspect="1"/>
          </p:cNvPicPr>
          <p:nvPr/>
        </p:nvPicPr>
        <p:blipFill>
          <a:blip>
            <a:extLst>
              <a:ext uri="{28A0092B-C50C-407E-A947-70E740481C1C}">
                <a14:useLocalDpi xmlns:a14="http://schemas.microsoft.com/office/drawing/2010/main" val="0"/>
              </a:ext>
            </a:extLst>
          </a:blip>
          <a:stretch>
            <a:fillRect/>
          </a:stretch>
        </p:blipFill>
        <p:spPr>
          <a:xfrm>
            <a:off x="977704" y="980660"/>
            <a:ext cx="914400" cy="914400"/>
          </a:xfrm>
          <a:prstGeom prst="rect">
            <a:avLst/>
          </a:prstGeom>
        </p:spPr>
      </p:pic>
      <p:sp>
        <p:nvSpPr>
          <p:cNvPr id="12" name="楕円 11">
            <a:extLst>
              <a:ext uri="{FF2B5EF4-FFF2-40B4-BE49-F238E27FC236}">
                <a16:creationId xmlns:a16="http://schemas.microsoft.com/office/drawing/2014/main" id="{4AA82815-E805-4671-A1BF-01753BBA9392}"/>
              </a:ext>
            </a:extLst>
          </p:cNvPr>
          <p:cNvSpPr/>
          <p:nvPr/>
        </p:nvSpPr>
        <p:spPr>
          <a:xfrm>
            <a:off x="549427" y="512286"/>
            <a:ext cx="1770953" cy="177095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1" name="図 10">
            <a:extLst>
              <a:ext uri="{FF2B5EF4-FFF2-40B4-BE49-F238E27FC236}">
                <a16:creationId xmlns:a16="http://schemas.microsoft.com/office/drawing/2014/main" id="{647221DA-37E8-41D7-8CF6-A446FEB5837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76487" y="606449"/>
            <a:ext cx="1916832" cy="1582627"/>
          </a:xfrm>
          <a:prstGeom prst="rect">
            <a:avLst/>
          </a:prstGeom>
          <a:noFill/>
        </p:spPr>
      </p:pic>
    </p:spTree>
    <p:extLst>
      <p:ext uri="{BB962C8B-B14F-4D97-AF65-F5344CB8AC3E}">
        <p14:creationId xmlns:p14="http://schemas.microsoft.com/office/powerpoint/2010/main" val="28308943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角丸四角形 1">
            <a:extLst>
              <a:ext uri="{FF2B5EF4-FFF2-40B4-BE49-F238E27FC236}">
                <a16:creationId xmlns:a16="http://schemas.microsoft.com/office/drawing/2014/main" id="{C8B3BF4F-EC84-1CA6-4290-9403FE4E4BB3}"/>
              </a:ext>
            </a:extLst>
          </p:cNvPr>
          <p:cNvSpPr/>
          <p:nvPr/>
        </p:nvSpPr>
        <p:spPr>
          <a:xfrm>
            <a:off x="1520767" y="332655"/>
            <a:ext cx="9150463" cy="1779869"/>
          </a:xfrm>
          <a:prstGeom prst="roundRect">
            <a:avLst>
              <a:gd name="adj" fmla="val 21554"/>
            </a:avLst>
          </a:prstGeom>
          <a:solidFill>
            <a:srgbClr val="63A6DB"/>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solidFill>
                  <a:srgbClr val="A7D28F"/>
                </a:solidFill>
              </a:rPr>
              <a:t>　　</a:t>
            </a:r>
          </a:p>
        </p:txBody>
      </p:sp>
      <p:sp>
        <p:nvSpPr>
          <p:cNvPr id="4" name="タイトル 1">
            <a:extLst>
              <a:ext uri="{FF2B5EF4-FFF2-40B4-BE49-F238E27FC236}">
                <a16:creationId xmlns:a16="http://schemas.microsoft.com/office/drawing/2014/main" id="{CCF86D90-3DC5-872E-67A2-ED9E4D0E35E1}"/>
              </a:ext>
            </a:extLst>
          </p:cNvPr>
          <p:cNvSpPr txBox="1">
            <a:spLocks/>
          </p:cNvSpPr>
          <p:nvPr/>
        </p:nvSpPr>
        <p:spPr>
          <a:xfrm>
            <a:off x="2999656" y="658134"/>
            <a:ext cx="5943617" cy="893299"/>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ct val="100000"/>
              </a:lnSpc>
            </a:pPr>
            <a:r>
              <a:rPr lang="ja-JP" altLang="en-US" sz="4400" b="1" dirty="0">
                <a:solidFill>
                  <a:srgbClr val="A7D28F"/>
                </a:solidFill>
                <a:latin typeface="+mn-ea"/>
                <a:ea typeface="+mn-ea"/>
              </a:rPr>
              <a:t>窓口</a:t>
            </a:r>
            <a:endParaRPr lang="en-US" altLang="ja-JP" sz="4400" b="1" dirty="0">
              <a:solidFill>
                <a:srgbClr val="A7D28F"/>
              </a:solidFill>
              <a:latin typeface="+mn-ea"/>
              <a:ea typeface="+mn-ea"/>
            </a:endParaRPr>
          </a:p>
        </p:txBody>
      </p:sp>
      <p:sp>
        <p:nvSpPr>
          <p:cNvPr id="3" name="角丸四角形 2">
            <a:extLst>
              <a:ext uri="{FF2B5EF4-FFF2-40B4-BE49-F238E27FC236}">
                <a16:creationId xmlns:a16="http://schemas.microsoft.com/office/drawing/2014/main" id="{667CA13B-45AF-2C66-CE56-17C9C4D9EEAC}"/>
              </a:ext>
            </a:extLst>
          </p:cNvPr>
          <p:cNvSpPr/>
          <p:nvPr/>
        </p:nvSpPr>
        <p:spPr>
          <a:xfrm>
            <a:off x="1520763" y="2595067"/>
            <a:ext cx="9150463" cy="3930277"/>
          </a:xfrm>
          <a:prstGeom prst="roundRect">
            <a:avLst>
              <a:gd name="adj" fmla="val 5612"/>
            </a:avLst>
          </a:prstGeom>
          <a:solidFill>
            <a:schemeClr val="bg1"/>
          </a:solidFill>
          <a:ln w="57150">
            <a:solidFill>
              <a:srgbClr val="63A6D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三角形 5">
            <a:extLst>
              <a:ext uri="{FF2B5EF4-FFF2-40B4-BE49-F238E27FC236}">
                <a16:creationId xmlns:a16="http://schemas.microsoft.com/office/drawing/2014/main" id="{6D764C04-8067-88A1-B865-FA78C4A09340}"/>
              </a:ext>
            </a:extLst>
          </p:cNvPr>
          <p:cNvSpPr/>
          <p:nvPr/>
        </p:nvSpPr>
        <p:spPr>
          <a:xfrm flipV="1">
            <a:off x="5693358" y="2046156"/>
            <a:ext cx="805275" cy="366034"/>
          </a:xfrm>
          <a:prstGeom prst="triangle">
            <a:avLst/>
          </a:prstGeom>
          <a:solidFill>
            <a:srgbClr val="D6B8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a:extLst>
              <a:ext uri="{FF2B5EF4-FFF2-40B4-BE49-F238E27FC236}">
                <a16:creationId xmlns:a16="http://schemas.microsoft.com/office/drawing/2014/main" id="{A1F95F3B-732F-3643-0A9C-2FA96D55C1DF}"/>
              </a:ext>
            </a:extLst>
          </p:cNvPr>
          <p:cNvSpPr txBox="1"/>
          <p:nvPr/>
        </p:nvSpPr>
        <p:spPr>
          <a:xfrm>
            <a:off x="1695305" y="2973102"/>
            <a:ext cx="8801377" cy="2395207"/>
          </a:xfrm>
          <a:prstGeom prst="rect">
            <a:avLst/>
          </a:prstGeom>
          <a:noFill/>
        </p:spPr>
        <p:txBody>
          <a:bodyPr wrap="square">
            <a:spAutoFit/>
          </a:bodyPr>
          <a:lstStyle/>
          <a:p>
            <a:pPr algn="ctr">
              <a:lnSpc>
                <a:spcPct val="150000"/>
              </a:lnSpc>
            </a:pPr>
            <a:r>
              <a:rPr lang="ja-JP" altLang="en-US" sz="2400" b="1" dirty="0">
                <a:latin typeface="Söhne"/>
              </a:rPr>
              <a:t>八尾</a:t>
            </a:r>
            <a:r>
              <a:rPr lang="ja-JP" altLang="en-US" sz="2400" b="1" i="0" dirty="0">
                <a:effectLst/>
                <a:latin typeface="Söhne"/>
              </a:rPr>
              <a:t>市　障がい福祉課　</a:t>
            </a:r>
            <a:endParaRPr lang="en-US" altLang="ja-JP" sz="2400" b="1" i="0" dirty="0">
              <a:effectLst/>
              <a:latin typeface="Söhne"/>
            </a:endParaRPr>
          </a:p>
          <a:p>
            <a:r>
              <a:rPr lang="ja-JP" altLang="en-US" sz="1800" b="1" dirty="0">
                <a:solidFill>
                  <a:schemeClr val="tx1"/>
                </a:solidFill>
                <a:latin typeface="メイリオ" panose="020B0604030504040204" pitchFamily="50" charset="-128"/>
                <a:ea typeface="メイリオ" panose="020B0604030504040204" pitchFamily="50" charset="-128"/>
              </a:rPr>
              <a:t>　　</a:t>
            </a:r>
            <a:endParaRPr lang="en-US" altLang="ja-JP" sz="1800" b="1" dirty="0">
              <a:solidFill>
                <a:schemeClr val="tx1"/>
              </a:solidFill>
              <a:latin typeface="メイリオ" panose="020B0604030504040204" pitchFamily="50" charset="-128"/>
              <a:ea typeface="メイリオ" panose="020B0604030504040204" pitchFamily="50" charset="-128"/>
            </a:endParaRPr>
          </a:p>
          <a:p>
            <a:r>
              <a:rPr lang="ja-JP" altLang="en-US" b="1" dirty="0">
                <a:latin typeface="メイリオ" panose="020B0604030504040204" pitchFamily="50" charset="-128"/>
                <a:ea typeface="メイリオ" panose="020B0604030504040204" pitchFamily="50" charset="-128"/>
              </a:rPr>
              <a:t>　　</a:t>
            </a:r>
            <a:br>
              <a:rPr lang="en-US" altLang="ja-JP" b="1" dirty="0">
                <a:latin typeface="メイリオ" panose="020B0604030504040204" pitchFamily="50" charset="-128"/>
                <a:ea typeface="メイリオ" panose="020B0604030504040204" pitchFamily="50" charset="-128"/>
              </a:rPr>
            </a:br>
            <a:r>
              <a:rPr lang="ja-JP" altLang="en-US" b="1" dirty="0">
                <a:latin typeface="メイリオ" panose="020B0604030504040204" pitchFamily="50" charset="-128"/>
                <a:ea typeface="メイリオ" panose="020B0604030504040204" pitchFamily="50" charset="-128"/>
              </a:rPr>
              <a:t>　　</a:t>
            </a:r>
            <a:r>
              <a:rPr lang="ja-JP" altLang="en-US" sz="1800" b="1" dirty="0">
                <a:solidFill>
                  <a:schemeClr val="tx1"/>
                </a:solidFill>
                <a:latin typeface="メイリオ" panose="020B0604030504040204" pitchFamily="50" charset="-128"/>
                <a:ea typeface="メイリオ" panose="020B0604030504040204" pitchFamily="50" charset="-128"/>
              </a:rPr>
              <a:t>住所　〒</a:t>
            </a:r>
            <a:r>
              <a:rPr lang="en-US" altLang="ja-JP" sz="1800" b="1" dirty="0">
                <a:solidFill>
                  <a:schemeClr val="tx1"/>
                </a:solidFill>
                <a:latin typeface="メイリオ" panose="020B0604030504040204" pitchFamily="50" charset="-128"/>
                <a:ea typeface="メイリオ" panose="020B0604030504040204" pitchFamily="50" charset="-128"/>
              </a:rPr>
              <a:t>581-0007</a:t>
            </a:r>
            <a:r>
              <a:rPr lang="ja-JP" altLang="en-US" sz="1800" b="1" dirty="0">
                <a:solidFill>
                  <a:schemeClr val="tx1"/>
                </a:solidFill>
                <a:latin typeface="メイリオ" panose="020B0604030504040204" pitchFamily="50" charset="-128"/>
                <a:ea typeface="メイリオ" panose="020B0604030504040204" pitchFamily="50" charset="-128"/>
              </a:rPr>
              <a:t>　八尾市本町一丁目１番１号　</a:t>
            </a:r>
            <a:endParaRPr lang="en-US" altLang="ja-JP" sz="1800" b="1" dirty="0">
              <a:solidFill>
                <a:schemeClr val="tx1"/>
              </a:solidFill>
              <a:latin typeface="メイリオ" panose="020B0604030504040204" pitchFamily="50" charset="-128"/>
              <a:ea typeface="メイリオ" panose="020B0604030504040204" pitchFamily="50" charset="-128"/>
            </a:endParaRPr>
          </a:p>
          <a:p>
            <a:r>
              <a:rPr lang="ja-JP" altLang="en-US" sz="1800" b="1" dirty="0">
                <a:solidFill>
                  <a:schemeClr val="tx1"/>
                </a:solidFill>
                <a:latin typeface="メイリオ" panose="020B0604030504040204" pitchFamily="50" charset="-128"/>
                <a:ea typeface="メイリオ" panose="020B0604030504040204" pitchFamily="50" charset="-128"/>
              </a:rPr>
              <a:t>　　電話番号　</a:t>
            </a:r>
            <a:r>
              <a:rPr lang="en-US" altLang="ja-JP" sz="1800" b="1" dirty="0">
                <a:solidFill>
                  <a:schemeClr val="tx1"/>
                </a:solidFill>
                <a:latin typeface="メイリオ" panose="020B0604030504040204" pitchFamily="50" charset="-128"/>
                <a:ea typeface="メイリオ" panose="020B0604030504040204" pitchFamily="50" charset="-128"/>
              </a:rPr>
              <a:t>072-924-3838</a:t>
            </a:r>
            <a:r>
              <a:rPr lang="ja-JP" altLang="en-US" sz="1800" b="1" dirty="0">
                <a:solidFill>
                  <a:schemeClr val="tx1"/>
                </a:solidFill>
                <a:latin typeface="メイリオ" panose="020B0604030504040204" pitchFamily="50" charset="-128"/>
                <a:ea typeface="メイリオ" panose="020B0604030504040204" pitchFamily="50" charset="-128"/>
              </a:rPr>
              <a:t>（直通）</a:t>
            </a:r>
            <a:endParaRPr lang="en-US" altLang="ja-JP" sz="1800" b="1" dirty="0">
              <a:solidFill>
                <a:schemeClr val="tx1"/>
              </a:solidFill>
              <a:latin typeface="メイリオ" panose="020B0604030504040204" pitchFamily="50" charset="-128"/>
              <a:ea typeface="メイリオ" panose="020B0604030504040204" pitchFamily="50" charset="-128"/>
            </a:endParaRPr>
          </a:p>
          <a:p>
            <a:r>
              <a:rPr lang="ja-JP" altLang="en-US" sz="1800" b="1" dirty="0">
                <a:solidFill>
                  <a:schemeClr val="tx1"/>
                </a:solidFill>
                <a:latin typeface="メイリオ" panose="020B0604030504040204" pitchFamily="50" charset="-128"/>
                <a:ea typeface="メイリオ" panose="020B0604030504040204" pitchFamily="50" charset="-128"/>
              </a:rPr>
              <a:t>　　</a:t>
            </a:r>
            <a:endParaRPr lang="en-US" altLang="ja-JP" dirty="0">
              <a:latin typeface="Söhne"/>
            </a:endParaRPr>
          </a:p>
          <a:p>
            <a:pPr algn="ctr">
              <a:lnSpc>
                <a:spcPct val="150000"/>
              </a:lnSpc>
            </a:pPr>
            <a:endParaRPr lang="ja-JP" altLang="en-US" dirty="0"/>
          </a:p>
        </p:txBody>
      </p:sp>
      <p:sp>
        <p:nvSpPr>
          <p:cNvPr id="10" name="楕円 9">
            <a:hlinkClick r:id="rId3" action="ppaction://hlinksldjump"/>
            <a:extLst>
              <a:ext uri="{FF2B5EF4-FFF2-40B4-BE49-F238E27FC236}">
                <a16:creationId xmlns:a16="http://schemas.microsoft.com/office/drawing/2014/main" id="{A73912BB-2FAF-4919-BC39-7F531383164A}"/>
              </a:ext>
            </a:extLst>
          </p:cNvPr>
          <p:cNvSpPr>
            <a:spLocks noChangeAspect="1"/>
          </p:cNvSpPr>
          <p:nvPr/>
        </p:nvSpPr>
        <p:spPr>
          <a:xfrm>
            <a:off x="1061539" y="85335"/>
            <a:ext cx="1332000" cy="1332000"/>
          </a:xfrm>
          <a:prstGeom prst="ellipse">
            <a:avLst/>
          </a:prstGeom>
          <a:solidFill>
            <a:srgbClr val="63A6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800" dirty="0">
                <a:solidFill>
                  <a:srgbClr val="A7D28F"/>
                </a:solidFill>
                <a:latin typeface="+mj-lt"/>
              </a:rPr>
              <a:t>01</a:t>
            </a:r>
            <a:endParaRPr lang="ja-JP" altLang="en-US" sz="4800" dirty="0">
              <a:solidFill>
                <a:srgbClr val="A7D28F"/>
              </a:solidFill>
              <a:latin typeface="+mj-lt"/>
            </a:endParaRPr>
          </a:p>
        </p:txBody>
      </p:sp>
      <p:sp>
        <p:nvSpPr>
          <p:cNvPr id="11" name="テキスト ボックス 10">
            <a:extLst>
              <a:ext uri="{FF2B5EF4-FFF2-40B4-BE49-F238E27FC236}">
                <a16:creationId xmlns:a16="http://schemas.microsoft.com/office/drawing/2014/main" id="{503C0805-2879-415D-882F-4C6263C65927}"/>
              </a:ext>
            </a:extLst>
          </p:cNvPr>
          <p:cNvSpPr txBox="1"/>
          <p:nvPr/>
        </p:nvSpPr>
        <p:spPr>
          <a:xfrm>
            <a:off x="2003579" y="1508773"/>
            <a:ext cx="8352928" cy="523220"/>
          </a:xfrm>
          <a:prstGeom prst="rect">
            <a:avLst/>
          </a:prstGeom>
          <a:noFill/>
        </p:spPr>
        <p:txBody>
          <a:bodyPr wrap="square" rtlCol="0">
            <a:spAutoFit/>
          </a:bodyPr>
          <a:lstStyle/>
          <a:p>
            <a:r>
              <a:rPr kumimoji="1" lang="ja-JP" altLang="en-US" sz="2800" b="1" i="0" u="none" strike="noStrike" kern="1200" cap="none" spc="0" normalizeH="0" baseline="0" noProof="0" dirty="0">
                <a:ln>
                  <a:noFill/>
                </a:ln>
                <a:solidFill>
                  <a:srgbClr val="D4ECEA"/>
                </a:solidFill>
                <a:effectLst/>
                <a:uLnTx/>
                <a:uFillTx/>
                <a:latin typeface="Segoe UI"/>
                <a:ea typeface="メイリオ"/>
                <a:cs typeface="+mn-cs"/>
              </a:rPr>
              <a:t>地域移行を検討する時は、下記にご連絡ください。</a:t>
            </a:r>
            <a:endParaRPr kumimoji="1" lang="ja-JP" altLang="en-US" dirty="0">
              <a:solidFill>
                <a:srgbClr val="D4ECEA"/>
              </a:solidFill>
            </a:endParaRPr>
          </a:p>
        </p:txBody>
      </p:sp>
      <p:sp>
        <p:nvSpPr>
          <p:cNvPr id="12" name="正方形/長方形 11">
            <a:extLst>
              <a:ext uri="{FF2B5EF4-FFF2-40B4-BE49-F238E27FC236}">
                <a16:creationId xmlns:a16="http://schemas.microsoft.com/office/drawing/2014/main" id="{97406EF9-5C39-414C-881C-12B79D7D6950}"/>
              </a:ext>
            </a:extLst>
          </p:cNvPr>
          <p:cNvSpPr/>
          <p:nvPr/>
        </p:nvSpPr>
        <p:spPr>
          <a:xfrm>
            <a:off x="0" y="0"/>
            <a:ext cx="308532" cy="6858000"/>
          </a:xfrm>
          <a:prstGeom prst="rect">
            <a:avLst/>
          </a:prstGeom>
          <a:solidFill>
            <a:srgbClr val="63A6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rgbClr val="D99E29"/>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13871216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角丸四角形 1">
            <a:extLst>
              <a:ext uri="{FF2B5EF4-FFF2-40B4-BE49-F238E27FC236}">
                <a16:creationId xmlns:a16="http://schemas.microsoft.com/office/drawing/2014/main" id="{C8B3BF4F-EC84-1CA6-4290-9403FE4E4BB3}"/>
              </a:ext>
            </a:extLst>
          </p:cNvPr>
          <p:cNvSpPr/>
          <p:nvPr/>
        </p:nvSpPr>
        <p:spPr>
          <a:xfrm>
            <a:off x="1520767" y="332655"/>
            <a:ext cx="9150463" cy="1779869"/>
          </a:xfrm>
          <a:prstGeom prst="roundRect">
            <a:avLst>
              <a:gd name="adj" fmla="val 21554"/>
            </a:avLst>
          </a:prstGeom>
          <a:solidFill>
            <a:srgbClr val="63A6DB"/>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solidFill>
                  <a:srgbClr val="A7D28F"/>
                </a:solidFill>
              </a:rPr>
              <a:t>　　</a:t>
            </a:r>
          </a:p>
        </p:txBody>
      </p:sp>
      <p:sp>
        <p:nvSpPr>
          <p:cNvPr id="4" name="タイトル 1">
            <a:extLst>
              <a:ext uri="{FF2B5EF4-FFF2-40B4-BE49-F238E27FC236}">
                <a16:creationId xmlns:a16="http://schemas.microsoft.com/office/drawing/2014/main" id="{CCF86D90-3DC5-872E-67A2-ED9E4D0E35E1}"/>
              </a:ext>
            </a:extLst>
          </p:cNvPr>
          <p:cNvSpPr txBox="1">
            <a:spLocks/>
          </p:cNvSpPr>
          <p:nvPr/>
        </p:nvSpPr>
        <p:spPr>
          <a:xfrm>
            <a:off x="2999656" y="658134"/>
            <a:ext cx="5943617" cy="893299"/>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ct val="100000"/>
              </a:lnSpc>
            </a:pPr>
            <a:r>
              <a:rPr lang="ja-JP" altLang="en-US" sz="4400" b="1" dirty="0">
                <a:solidFill>
                  <a:srgbClr val="A7D28F"/>
                </a:solidFill>
                <a:latin typeface="+mn-ea"/>
                <a:ea typeface="+mn-ea"/>
              </a:rPr>
              <a:t>窓口</a:t>
            </a:r>
            <a:endParaRPr lang="en-US" altLang="ja-JP" sz="4400" b="1" dirty="0">
              <a:solidFill>
                <a:srgbClr val="A7D28F"/>
              </a:solidFill>
              <a:latin typeface="+mn-ea"/>
              <a:ea typeface="+mn-ea"/>
            </a:endParaRPr>
          </a:p>
        </p:txBody>
      </p:sp>
      <p:sp>
        <p:nvSpPr>
          <p:cNvPr id="3" name="角丸四角形 2">
            <a:extLst>
              <a:ext uri="{FF2B5EF4-FFF2-40B4-BE49-F238E27FC236}">
                <a16:creationId xmlns:a16="http://schemas.microsoft.com/office/drawing/2014/main" id="{667CA13B-45AF-2C66-CE56-17C9C4D9EEAC}"/>
              </a:ext>
            </a:extLst>
          </p:cNvPr>
          <p:cNvSpPr/>
          <p:nvPr/>
        </p:nvSpPr>
        <p:spPr>
          <a:xfrm>
            <a:off x="1520763" y="2595067"/>
            <a:ext cx="9150463" cy="3930277"/>
          </a:xfrm>
          <a:prstGeom prst="roundRect">
            <a:avLst>
              <a:gd name="adj" fmla="val 5612"/>
            </a:avLst>
          </a:prstGeom>
          <a:solidFill>
            <a:schemeClr val="bg1"/>
          </a:solidFill>
          <a:ln w="57150">
            <a:solidFill>
              <a:srgbClr val="63A6D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三角形 5">
            <a:extLst>
              <a:ext uri="{FF2B5EF4-FFF2-40B4-BE49-F238E27FC236}">
                <a16:creationId xmlns:a16="http://schemas.microsoft.com/office/drawing/2014/main" id="{6D764C04-8067-88A1-B865-FA78C4A09340}"/>
              </a:ext>
            </a:extLst>
          </p:cNvPr>
          <p:cNvSpPr/>
          <p:nvPr/>
        </p:nvSpPr>
        <p:spPr>
          <a:xfrm flipV="1">
            <a:off x="5693358" y="2046156"/>
            <a:ext cx="805275" cy="366034"/>
          </a:xfrm>
          <a:prstGeom prst="triangle">
            <a:avLst/>
          </a:prstGeom>
          <a:solidFill>
            <a:srgbClr val="D6B8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a:extLst>
              <a:ext uri="{FF2B5EF4-FFF2-40B4-BE49-F238E27FC236}">
                <a16:creationId xmlns:a16="http://schemas.microsoft.com/office/drawing/2014/main" id="{A1F95F3B-732F-3643-0A9C-2FA96D55C1DF}"/>
              </a:ext>
            </a:extLst>
          </p:cNvPr>
          <p:cNvSpPr txBox="1"/>
          <p:nvPr/>
        </p:nvSpPr>
        <p:spPr>
          <a:xfrm>
            <a:off x="1695305" y="3205066"/>
            <a:ext cx="8801377" cy="2826095"/>
          </a:xfrm>
          <a:prstGeom prst="rect">
            <a:avLst/>
          </a:prstGeom>
          <a:noFill/>
        </p:spPr>
        <p:txBody>
          <a:bodyPr wrap="square">
            <a:spAutoFit/>
          </a:bodyPr>
          <a:lstStyle/>
          <a:p>
            <a:pPr algn="ctr">
              <a:lnSpc>
                <a:spcPct val="150000"/>
              </a:lnSpc>
            </a:pPr>
            <a:r>
              <a:rPr lang="ja-JP" altLang="en-US" sz="2400" b="1" dirty="0">
                <a:latin typeface="Söhne"/>
              </a:rPr>
              <a:t>八尾</a:t>
            </a:r>
            <a:r>
              <a:rPr lang="ja-JP" altLang="en-US" sz="2400" b="1" i="0" dirty="0">
                <a:effectLst/>
                <a:latin typeface="Söhne"/>
              </a:rPr>
              <a:t>市保健所　保健予防課　精神保健チーム</a:t>
            </a:r>
            <a:r>
              <a:rPr lang="ja-JP" altLang="en-US" sz="1800" b="1" dirty="0">
                <a:solidFill>
                  <a:schemeClr val="tx1"/>
                </a:solidFill>
                <a:latin typeface="メイリオ" panose="020B0604030504040204" pitchFamily="50" charset="-128"/>
                <a:ea typeface="メイリオ" panose="020B0604030504040204" pitchFamily="50" charset="-128"/>
              </a:rPr>
              <a:t>　　</a:t>
            </a:r>
            <a:endParaRPr lang="en-US" altLang="ja-JP" sz="1800" b="1" dirty="0">
              <a:solidFill>
                <a:schemeClr val="tx1"/>
              </a:solidFill>
              <a:latin typeface="メイリオ" panose="020B0604030504040204" pitchFamily="50" charset="-128"/>
              <a:ea typeface="メイリオ" panose="020B0604030504040204" pitchFamily="50" charset="-128"/>
            </a:endParaRPr>
          </a:p>
          <a:p>
            <a:r>
              <a:rPr lang="ja-JP" altLang="en-US" b="1" dirty="0">
                <a:latin typeface="メイリオ" panose="020B0604030504040204" pitchFamily="50" charset="-128"/>
                <a:ea typeface="メイリオ" panose="020B0604030504040204" pitchFamily="50" charset="-128"/>
              </a:rPr>
              <a:t>　　</a:t>
            </a:r>
            <a:br>
              <a:rPr lang="en-US" altLang="ja-JP" b="1" dirty="0">
                <a:latin typeface="メイリオ" panose="020B0604030504040204" pitchFamily="50" charset="-128"/>
                <a:ea typeface="メイリオ" panose="020B0604030504040204" pitchFamily="50" charset="-128"/>
              </a:rPr>
            </a:br>
            <a:r>
              <a:rPr lang="ja-JP" altLang="en-US" sz="2000" b="1" dirty="0">
                <a:latin typeface="メイリオ" panose="020B0604030504040204" pitchFamily="50" charset="-128"/>
                <a:ea typeface="メイリオ" panose="020B0604030504040204" pitchFamily="50" charset="-128"/>
              </a:rPr>
              <a:t>　　</a:t>
            </a:r>
            <a:r>
              <a:rPr lang="ja-JP" altLang="en-US" sz="2000" b="1" dirty="0">
                <a:solidFill>
                  <a:schemeClr val="tx1"/>
                </a:solidFill>
                <a:latin typeface="メイリオ" panose="020B0604030504040204" pitchFamily="50" charset="-128"/>
                <a:ea typeface="メイリオ" panose="020B0604030504040204" pitchFamily="50" charset="-128"/>
              </a:rPr>
              <a:t>住所：大阪府八尾市清水町</a:t>
            </a:r>
            <a:r>
              <a:rPr lang="en-US" altLang="ja-JP" sz="2000" b="1" dirty="0">
                <a:solidFill>
                  <a:schemeClr val="tx1"/>
                </a:solidFill>
                <a:latin typeface="メイリオ" panose="020B0604030504040204" pitchFamily="50" charset="-128"/>
                <a:ea typeface="メイリオ" panose="020B0604030504040204" pitchFamily="50" charset="-128"/>
              </a:rPr>
              <a:t>1</a:t>
            </a:r>
            <a:r>
              <a:rPr lang="ja-JP" altLang="en-US" sz="2000" b="1" dirty="0">
                <a:solidFill>
                  <a:schemeClr val="tx1"/>
                </a:solidFill>
                <a:latin typeface="メイリオ" panose="020B0604030504040204" pitchFamily="50" charset="-128"/>
                <a:ea typeface="メイリオ" panose="020B0604030504040204" pitchFamily="50" charset="-128"/>
              </a:rPr>
              <a:t>丁目２</a:t>
            </a:r>
            <a:r>
              <a:rPr lang="en-US" altLang="ja-JP" sz="2000" b="1" dirty="0">
                <a:solidFill>
                  <a:schemeClr val="tx1"/>
                </a:solidFill>
                <a:latin typeface="メイリオ" panose="020B0604030504040204" pitchFamily="50" charset="-128"/>
                <a:ea typeface="メイリオ" panose="020B0604030504040204" pitchFamily="50" charset="-128"/>
              </a:rPr>
              <a:t>-</a:t>
            </a:r>
            <a:r>
              <a:rPr lang="ja-JP" altLang="en-US" sz="2000" b="1" dirty="0">
                <a:solidFill>
                  <a:schemeClr val="tx1"/>
                </a:solidFill>
                <a:latin typeface="メイリオ" panose="020B0604030504040204" pitchFamily="50" charset="-128"/>
                <a:ea typeface="メイリオ" panose="020B0604030504040204" pitchFamily="50" charset="-128"/>
              </a:rPr>
              <a:t>５</a:t>
            </a:r>
            <a:endParaRPr lang="en-US" altLang="ja-JP" sz="2000" b="1" dirty="0">
              <a:solidFill>
                <a:schemeClr val="tx1"/>
              </a:solidFill>
              <a:latin typeface="メイリオ" panose="020B0604030504040204" pitchFamily="50" charset="-128"/>
              <a:ea typeface="メイリオ" panose="020B0604030504040204" pitchFamily="50" charset="-128"/>
            </a:endParaRPr>
          </a:p>
          <a:p>
            <a:r>
              <a:rPr lang="ja-JP" altLang="en-US" sz="2000" b="1" dirty="0">
                <a:solidFill>
                  <a:schemeClr val="tx1"/>
                </a:solidFill>
                <a:latin typeface="メイリオ" panose="020B0604030504040204" pitchFamily="50" charset="-128"/>
                <a:ea typeface="メイリオ" panose="020B0604030504040204" pitchFamily="50" charset="-128"/>
              </a:rPr>
              <a:t>　　</a:t>
            </a:r>
            <a:endParaRPr lang="en-US" altLang="ja-JP" sz="2000" b="1" dirty="0">
              <a:solidFill>
                <a:schemeClr val="tx1"/>
              </a:solidFill>
              <a:latin typeface="メイリオ" panose="020B0604030504040204" pitchFamily="50" charset="-128"/>
              <a:ea typeface="メイリオ" panose="020B0604030504040204" pitchFamily="50" charset="-128"/>
            </a:endParaRPr>
          </a:p>
          <a:p>
            <a:r>
              <a:rPr lang="ja-JP" altLang="en-US" sz="2000" b="1" dirty="0">
                <a:latin typeface="メイリオ" panose="020B0604030504040204" pitchFamily="50" charset="-128"/>
                <a:ea typeface="メイリオ" panose="020B0604030504040204" pitchFamily="50" charset="-128"/>
              </a:rPr>
              <a:t>　　</a:t>
            </a:r>
            <a:r>
              <a:rPr lang="ja-JP" altLang="en-US" sz="2000" b="1" dirty="0">
                <a:solidFill>
                  <a:schemeClr val="tx1"/>
                </a:solidFill>
                <a:latin typeface="メイリオ" panose="020B0604030504040204" pitchFamily="50" charset="-128"/>
                <a:ea typeface="メイリオ" panose="020B0604030504040204" pitchFamily="50" charset="-128"/>
              </a:rPr>
              <a:t>電話番号：</a:t>
            </a:r>
            <a:r>
              <a:rPr lang="en-US" altLang="ja-JP" sz="2000" b="1" dirty="0">
                <a:solidFill>
                  <a:schemeClr val="tx1"/>
                </a:solidFill>
                <a:latin typeface="メイリオ" panose="020B0604030504040204" pitchFamily="50" charset="-128"/>
                <a:ea typeface="メイリオ" panose="020B0604030504040204" pitchFamily="50" charset="-128"/>
              </a:rPr>
              <a:t>072-994-6644</a:t>
            </a:r>
          </a:p>
          <a:p>
            <a:r>
              <a:rPr lang="ja-JP" altLang="en-US" sz="2000" b="1" dirty="0">
                <a:solidFill>
                  <a:schemeClr val="tx1"/>
                </a:solidFill>
                <a:latin typeface="メイリオ" panose="020B0604030504040204" pitchFamily="50" charset="-128"/>
                <a:ea typeface="メイリオ" panose="020B0604030504040204" pitchFamily="50" charset="-128"/>
              </a:rPr>
              <a:t>　　</a:t>
            </a:r>
            <a:endParaRPr lang="en-US" altLang="ja-JP" sz="2000" b="1" dirty="0">
              <a:solidFill>
                <a:schemeClr val="tx1"/>
              </a:solidFill>
              <a:latin typeface="メイリオ" panose="020B0604030504040204" pitchFamily="50" charset="-128"/>
              <a:ea typeface="メイリオ" panose="020B0604030504040204" pitchFamily="50" charset="-128"/>
            </a:endParaRPr>
          </a:p>
          <a:p>
            <a:r>
              <a:rPr lang="ja-JP" altLang="en-US" sz="2000" b="1" dirty="0">
                <a:latin typeface="メイリオ" panose="020B0604030504040204" pitchFamily="50" charset="-128"/>
                <a:ea typeface="メイリオ" panose="020B0604030504040204" pitchFamily="50" charset="-128"/>
              </a:rPr>
              <a:t>　　</a:t>
            </a:r>
            <a:r>
              <a:rPr lang="ja-JP" altLang="en-US" sz="2000" b="1" dirty="0">
                <a:solidFill>
                  <a:schemeClr val="tx1"/>
                </a:solidFill>
                <a:latin typeface="メイリオ" panose="020B0604030504040204" pitchFamily="50" charset="-128"/>
                <a:ea typeface="メイリオ" panose="020B0604030504040204" pitchFamily="50" charset="-128"/>
              </a:rPr>
              <a:t>担当：精神保健担当</a:t>
            </a:r>
            <a:endParaRPr lang="en-US" altLang="ja-JP" sz="2000" dirty="0">
              <a:latin typeface="Söhne"/>
            </a:endParaRPr>
          </a:p>
          <a:p>
            <a:pPr algn="ctr">
              <a:lnSpc>
                <a:spcPct val="150000"/>
              </a:lnSpc>
            </a:pPr>
            <a:endParaRPr lang="ja-JP" altLang="en-US" dirty="0"/>
          </a:p>
        </p:txBody>
      </p:sp>
      <p:sp>
        <p:nvSpPr>
          <p:cNvPr id="10" name="楕円 9">
            <a:hlinkClick r:id="rId3" action="ppaction://hlinksldjump"/>
            <a:extLst>
              <a:ext uri="{FF2B5EF4-FFF2-40B4-BE49-F238E27FC236}">
                <a16:creationId xmlns:a16="http://schemas.microsoft.com/office/drawing/2014/main" id="{A73912BB-2FAF-4919-BC39-7F531383164A}"/>
              </a:ext>
            </a:extLst>
          </p:cNvPr>
          <p:cNvSpPr>
            <a:spLocks noChangeAspect="1"/>
          </p:cNvSpPr>
          <p:nvPr/>
        </p:nvSpPr>
        <p:spPr>
          <a:xfrm>
            <a:off x="1061539" y="85335"/>
            <a:ext cx="1332000" cy="1332000"/>
          </a:xfrm>
          <a:prstGeom prst="ellipse">
            <a:avLst/>
          </a:prstGeom>
          <a:solidFill>
            <a:srgbClr val="63A6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800" dirty="0">
                <a:solidFill>
                  <a:srgbClr val="A7D28F"/>
                </a:solidFill>
                <a:latin typeface="+mj-lt"/>
              </a:rPr>
              <a:t>01</a:t>
            </a:r>
            <a:endParaRPr lang="ja-JP" altLang="en-US" sz="4800" dirty="0">
              <a:solidFill>
                <a:srgbClr val="A7D28F"/>
              </a:solidFill>
              <a:latin typeface="+mj-lt"/>
            </a:endParaRPr>
          </a:p>
        </p:txBody>
      </p:sp>
      <p:sp>
        <p:nvSpPr>
          <p:cNvPr id="11" name="テキスト ボックス 10">
            <a:extLst>
              <a:ext uri="{FF2B5EF4-FFF2-40B4-BE49-F238E27FC236}">
                <a16:creationId xmlns:a16="http://schemas.microsoft.com/office/drawing/2014/main" id="{503C0805-2879-415D-882F-4C6263C65927}"/>
              </a:ext>
            </a:extLst>
          </p:cNvPr>
          <p:cNvSpPr txBox="1"/>
          <p:nvPr/>
        </p:nvSpPr>
        <p:spPr>
          <a:xfrm>
            <a:off x="2003579" y="1508773"/>
            <a:ext cx="8352928" cy="523220"/>
          </a:xfrm>
          <a:prstGeom prst="rect">
            <a:avLst/>
          </a:prstGeom>
          <a:noFill/>
        </p:spPr>
        <p:txBody>
          <a:bodyPr wrap="square" rtlCol="0">
            <a:spAutoFit/>
          </a:bodyPr>
          <a:lstStyle/>
          <a:p>
            <a:r>
              <a:rPr kumimoji="1" lang="ja-JP" altLang="en-US" sz="2800" b="1" i="0" u="none" strike="noStrike" kern="1200" cap="none" spc="0" normalizeH="0" baseline="0" noProof="0" dirty="0">
                <a:ln>
                  <a:noFill/>
                </a:ln>
                <a:solidFill>
                  <a:srgbClr val="D4ECEA"/>
                </a:solidFill>
                <a:effectLst/>
                <a:uLnTx/>
                <a:uFillTx/>
                <a:latin typeface="Segoe UI"/>
                <a:ea typeface="メイリオ"/>
                <a:cs typeface="+mn-cs"/>
              </a:rPr>
              <a:t>精神保健に関する相談は、下記にご連絡ください。</a:t>
            </a:r>
            <a:endParaRPr kumimoji="1" lang="ja-JP" altLang="en-US" dirty="0">
              <a:solidFill>
                <a:srgbClr val="D4ECEA"/>
              </a:solidFill>
            </a:endParaRPr>
          </a:p>
        </p:txBody>
      </p:sp>
      <p:sp>
        <p:nvSpPr>
          <p:cNvPr id="12" name="正方形/長方形 11">
            <a:extLst>
              <a:ext uri="{FF2B5EF4-FFF2-40B4-BE49-F238E27FC236}">
                <a16:creationId xmlns:a16="http://schemas.microsoft.com/office/drawing/2014/main" id="{97406EF9-5C39-414C-881C-12B79D7D6950}"/>
              </a:ext>
            </a:extLst>
          </p:cNvPr>
          <p:cNvSpPr/>
          <p:nvPr/>
        </p:nvSpPr>
        <p:spPr>
          <a:xfrm>
            <a:off x="0" y="0"/>
            <a:ext cx="308532" cy="6858000"/>
          </a:xfrm>
          <a:prstGeom prst="rect">
            <a:avLst/>
          </a:prstGeom>
          <a:solidFill>
            <a:srgbClr val="63A6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rgbClr val="D99E29"/>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28545045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角丸四角形 1">
            <a:extLst>
              <a:ext uri="{FF2B5EF4-FFF2-40B4-BE49-F238E27FC236}">
                <a16:creationId xmlns:a16="http://schemas.microsoft.com/office/drawing/2014/main" id="{C8B3BF4F-EC84-1CA6-4290-9403FE4E4BB3}"/>
              </a:ext>
            </a:extLst>
          </p:cNvPr>
          <p:cNvSpPr/>
          <p:nvPr/>
        </p:nvSpPr>
        <p:spPr>
          <a:xfrm>
            <a:off x="1520767" y="332655"/>
            <a:ext cx="9150463" cy="1080000"/>
          </a:xfrm>
          <a:prstGeom prst="roundRect">
            <a:avLst>
              <a:gd name="adj" fmla="val 21554"/>
            </a:avLst>
          </a:prstGeom>
          <a:solidFill>
            <a:srgbClr val="63A6DB"/>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solidFill>
                  <a:srgbClr val="A7D28F"/>
                </a:solidFill>
              </a:rPr>
              <a:t>　　</a:t>
            </a:r>
          </a:p>
        </p:txBody>
      </p:sp>
      <p:sp>
        <p:nvSpPr>
          <p:cNvPr id="4" name="タイトル 1">
            <a:extLst>
              <a:ext uri="{FF2B5EF4-FFF2-40B4-BE49-F238E27FC236}">
                <a16:creationId xmlns:a16="http://schemas.microsoft.com/office/drawing/2014/main" id="{CCF86D90-3DC5-872E-67A2-ED9E4D0E35E1}"/>
              </a:ext>
            </a:extLst>
          </p:cNvPr>
          <p:cNvSpPr txBox="1">
            <a:spLocks/>
          </p:cNvSpPr>
          <p:nvPr/>
        </p:nvSpPr>
        <p:spPr>
          <a:xfrm>
            <a:off x="2684590" y="519602"/>
            <a:ext cx="7560840" cy="893299"/>
          </a:xfrm>
          <a:prstGeom prst="rect">
            <a:avLst/>
          </a:prstGeom>
        </p:spPr>
        <p:txBody>
          <a:bodyPr vert="horz" lIns="91440" tIns="45720" rIns="91440" bIns="45720" rtlCol="0" anchor="t">
            <a:normAutofit fontScale="85000" lnSpcReduction="10000"/>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ct val="100000"/>
              </a:lnSpc>
            </a:pPr>
            <a:r>
              <a:rPr lang="ja-JP" altLang="en-US" sz="2400" b="1" dirty="0">
                <a:solidFill>
                  <a:srgbClr val="A7D28F"/>
                </a:solidFill>
                <a:latin typeface="+mn-ea"/>
                <a:ea typeface="+mn-ea"/>
              </a:rPr>
              <a:t>精神障がいにも対応した地域包括ケアシステムの構築のための</a:t>
            </a:r>
            <a:br>
              <a:rPr lang="en-US" altLang="ja-JP" sz="2400" b="1" dirty="0">
                <a:solidFill>
                  <a:srgbClr val="A7D28F"/>
                </a:solidFill>
                <a:latin typeface="+mn-ea"/>
                <a:ea typeface="+mn-ea"/>
              </a:rPr>
            </a:br>
            <a:r>
              <a:rPr lang="ja-JP" altLang="en-US" sz="2400" b="1" dirty="0">
                <a:solidFill>
                  <a:srgbClr val="A7D28F"/>
                </a:solidFill>
                <a:latin typeface="+mn-ea"/>
                <a:ea typeface="+mn-ea"/>
              </a:rPr>
              <a:t>協議の場について</a:t>
            </a:r>
          </a:p>
        </p:txBody>
      </p:sp>
      <p:sp>
        <p:nvSpPr>
          <p:cNvPr id="10" name="楕円 9">
            <a:hlinkClick r:id="rId3" action="ppaction://hlinksldjump"/>
            <a:extLst>
              <a:ext uri="{FF2B5EF4-FFF2-40B4-BE49-F238E27FC236}">
                <a16:creationId xmlns:a16="http://schemas.microsoft.com/office/drawing/2014/main" id="{A73912BB-2FAF-4919-BC39-7F531383164A}"/>
              </a:ext>
            </a:extLst>
          </p:cNvPr>
          <p:cNvSpPr>
            <a:spLocks noChangeAspect="1"/>
          </p:cNvSpPr>
          <p:nvPr/>
        </p:nvSpPr>
        <p:spPr>
          <a:xfrm>
            <a:off x="1280570" y="212243"/>
            <a:ext cx="1332000" cy="1332000"/>
          </a:xfrm>
          <a:prstGeom prst="ellipse">
            <a:avLst/>
          </a:prstGeom>
          <a:solidFill>
            <a:srgbClr val="63A6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800" dirty="0">
                <a:solidFill>
                  <a:srgbClr val="A7D28F"/>
                </a:solidFill>
                <a:latin typeface="+mj-lt"/>
              </a:rPr>
              <a:t>02</a:t>
            </a:r>
            <a:endParaRPr lang="ja-JP" altLang="en-US" sz="4800" dirty="0">
              <a:solidFill>
                <a:srgbClr val="A7D28F"/>
              </a:solidFill>
              <a:latin typeface="+mj-lt"/>
            </a:endParaRPr>
          </a:p>
        </p:txBody>
      </p:sp>
      <p:sp>
        <p:nvSpPr>
          <p:cNvPr id="9" name="正方形/長方形 8">
            <a:extLst>
              <a:ext uri="{FF2B5EF4-FFF2-40B4-BE49-F238E27FC236}">
                <a16:creationId xmlns:a16="http://schemas.microsoft.com/office/drawing/2014/main" id="{284544E2-71E9-442B-AC34-499585CEDA1D}"/>
              </a:ext>
            </a:extLst>
          </p:cNvPr>
          <p:cNvSpPr/>
          <p:nvPr/>
        </p:nvSpPr>
        <p:spPr>
          <a:xfrm>
            <a:off x="0" y="0"/>
            <a:ext cx="308532" cy="6858000"/>
          </a:xfrm>
          <a:prstGeom prst="rect">
            <a:avLst/>
          </a:prstGeom>
          <a:solidFill>
            <a:srgbClr val="63A6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rgbClr val="D99E29"/>
              </a:solidFill>
              <a:effectLst/>
              <a:uLnTx/>
              <a:uFillTx/>
              <a:latin typeface="游ゴシック" panose="020F0502020204030204"/>
              <a:ea typeface="游ゴシック" panose="020B0400000000000000" pitchFamily="50" charset="-128"/>
              <a:cs typeface="+mn-cs"/>
            </a:endParaRPr>
          </a:p>
        </p:txBody>
      </p:sp>
      <p:sp>
        <p:nvSpPr>
          <p:cNvPr id="12" name="角丸四角形 1">
            <a:extLst>
              <a:ext uri="{FF2B5EF4-FFF2-40B4-BE49-F238E27FC236}">
                <a16:creationId xmlns:a16="http://schemas.microsoft.com/office/drawing/2014/main" id="{743FA248-0EF4-4AEC-A993-E35A80C48345}"/>
              </a:ext>
            </a:extLst>
          </p:cNvPr>
          <p:cNvSpPr/>
          <p:nvPr/>
        </p:nvSpPr>
        <p:spPr>
          <a:xfrm>
            <a:off x="502955" y="2141166"/>
            <a:ext cx="4080877" cy="857206"/>
          </a:xfrm>
          <a:prstGeom prst="roundRect">
            <a:avLst>
              <a:gd name="adj" fmla="val 9231"/>
            </a:avLst>
          </a:prstGeom>
          <a:solidFill>
            <a:schemeClr val="bg1"/>
          </a:solidFill>
          <a:ln w="38100">
            <a:solidFill>
              <a:srgbClr val="A7D28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4" name="タイトル 1">
            <a:extLst>
              <a:ext uri="{FF2B5EF4-FFF2-40B4-BE49-F238E27FC236}">
                <a16:creationId xmlns:a16="http://schemas.microsoft.com/office/drawing/2014/main" id="{771BFA7B-02B8-456F-A82D-C4492167A638}"/>
              </a:ext>
            </a:extLst>
          </p:cNvPr>
          <p:cNvSpPr txBox="1">
            <a:spLocks/>
          </p:cNvSpPr>
          <p:nvPr/>
        </p:nvSpPr>
        <p:spPr>
          <a:xfrm>
            <a:off x="1107661" y="1957414"/>
            <a:ext cx="2739296" cy="396000"/>
          </a:xfrm>
          <a:prstGeom prst="roundRect">
            <a:avLst>
              <a:gd name="adj" fmla="val 49068"/>
            </a:avLst>
          </a:prstGeom>
          <a:solidFill>
            <a:srgbClr val="A7D28F"/>
          </a:solidFill>
        </p:spPr>
        <p:txBody>
          <a:bodyPr vert="horz" lIns="91440" tIns="36000" rIns="91440" bIns="45720" rtlCol="0" anchor="t">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lang="ja-JP" altLang="en-US" sz="1800" b="1" dirty="0">
                <a:solidFill>
                  <a:srgbClr val="D4ECEA"/>
                </a:solidFill>
                <a:latin typeface="メイリオ" panose="020B0604030504040204" pitchFamily="50" charset="-128"/>
                <a:ea typeface="メイリオ" panose="020B0604030504040204" pitchFamily="50" charset="-128"/>
              </a:rPr>
              <a:t>協議の場の名称</a:t>
            </a:r>
            <a:endParaRPr kumimoji="1" lang="en-US" altLang="ja-JP" sz="1800" b="1" i="0" u="none" strike="noStrike" kern="1200" cap="none" spc="0" normalizeH="0" baseline="0" noProof="0" dirty="0">
              <a:ln>
                <a:noFill/>
              </a:ln>
              <a:solidFill>
                <a:srgbClr val="D4ECEA"/>
              </a:solidFill>
              <a:effectLst/>
              <a:uLnTx/>
              <a:uFillTx/>
              <a:latin typeface="メイリオ" panose="020B0604030504040204" pitchFamily="50" charset="-128"/>
              <a:ea typeface="メイリオ" panose="020B0604030504040204" pitchFamily="50" charset="-128"/>
            </a:endParaRPr>
          </a:p>
        </p:txBody>
      </p:sp>
      <p:sp>
        <p:nvSpPr>
          <p:cNvPr id="17" name="角丸四角形 1">
            <a:extLst>
              <a:ext uri="{FF2B5EF4-FFF2-40B4-BE49-F238E27FC236}">
                <a16:creationId xmlns:a16="http://schemas.microsoft.com/office/drawing/2014/main" id="{75894484-61C0-4696-88C1-AA2F17843510}"/>
              </a:ext>
            </a:extLst>
          </p:cNvPr>
          <p:cNvSpPr/>
          <p:nvPr/>
        </p:nvSpPr>
        <p:spPr>
          <a:xfrm>
            <a:off x="485529" y="5286842"/>
            <a:ext cx="4098303" cy="1454526"/>
          </a:xfrm>
          <a:prstGeom prst="roundRect">
            <a:avLst>
              <a:gd name="adj" fmla="val 5758"/>
            </a:avLst>
          </a:prstGeom>
          <a:solidFill>
            <a:schemeClr val="bg1"/>
          </a:solidFill>
          <a:ln w="38100">
            <a:solidFill>
              <a:srgbClr val="A7D28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8" name="タイトル 1">
            <a:extLst>
              <a:ext uri="{FF2B5EF4-FFF2-40B4-BE49-F238E27FC236}">
                <a16:creationId xmlns:a16="http://schemas.microsoft.com/office/drawing/2014/main" id="{0BE32D83-5A05-4BD1-AC7B-07BE76B42EAD}"/>
              </a:ext>
            </a:extLst>
          </p:cNvPr>
          <p:cNvSpPr txBox="1">
            <a:spLocks/>
          </p:cNvSpPr>
          <p:nvPr/>
        </p:nvSpPr>
        <p:spPr>
          <a:xfrm>
            <a:off x="1113814" y="5088842"/>
            <a:ext cx="2739296" cy="396000"/>
          </a:xfrm>
          <a:prstGeom prst="roundRect">
            <a:avLst>
              <a:gd name="adj" fmla="val 49068"/>
            </a:avLst>
          </a:prstGeom>
          <a:solidFill>
            <a:srgbClr val="A7D28F"/>
          </a:solidFill>
        </p:spPr>
        <p:txBody>
          <a:bodyPr vert="horz" lIns="91440" tIns="36000" rIns="91440" bIns="45720" rtlCol="0" anchor="t">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kumimoji="1" lang="ja-JP" altLang="en-US" sz="1800" b="1" i="0" u="none" strike="noStrike" kern="1200" cap="none" spc="0" normalizeH="0" baseline="0" noProof="0" dirty="0">
                <a:ln>
                  <a:noFill/>
                </a:ln>
                <a:solidFill>
                  <a:srgbClr val="D4ECEA"/>
                </a:solidFill>
                <a:effectLst/>
                <a:uLnTx/>
                <a:uFillTx/>
                <a:latin typeface="メイリオ" panose="020B0604030504040204" pitchFamily="50" charset="-128"/>
                <a:ea typeface="メイリオ" panose="020B0604030504040204" pitchFamily="50" charset="-128"/>
              </a:rPr>
              <a:t>協議の場の構成員</a:t>
            </a:r>
            <a:endParaRPr kumimoji="1" lang="en-US" altLang="ja-JP" sz="1800" b="1" i="0" u="none" strike="noStrike" kern="1200" cap="none" spc="0" normalizeH="0" baseline="0" noProof="0" dirty="0">
              <a:ln>
                <a:noFill/>
              </a:ln>
              <a:solidFill>
                <a:srgbClr val="D4ECEA"/>
              </a:solidFill>
              <a:effectLst/>
              <a:uLnTx/>
              <a:uFillTx/>
              <a:latin typeface="メイリオ" panose="020B0604030504040204" pitchFamily="50" charset="-128"/>
              <a:ea typeface="メイリオ" panose="020B0604030504040204" pitchFamily="50" charset="-128"/>
            </a:endParaRPr>
          </a:p>
        </p:txBody>
      </p:sp>
      <p:sp>
        <p:nvSpPr>
          <p:cNvPr id="19" name="タイトル 1">
            <a:extLst>
              <a:ext uri="{FF2B5EF4-FFF2-40B4-BE49-F238E27FC236}">
                <a16:creationId xmlns:a16="http://schemas.microsoft.com/office/drawing/2014/main" id="{E2DFA0D6-74BE-45F8-B57B-5AA3227CEFB9}"/>
              </a:ext>
            </a:extLst>
          </p:cNvPr>
          <p:cNvSpPr txBox="1">
            <a:spLocks/>
          </p:cNvSpPr>
          <p:nvPr/>
        </p:nvSpPr>
        <p:spPr>
          <a:xfrm>
            <a:off x="448101" y="5545706"/>
            <a:ext cx="4113878" cy="1068113"/>
          </a:xfrm>
          <a:prstGeom prst="rect">
            <a:avLst/>
          </a:prstGeom>
        </p:spPr>
        <p:txBody>
          <a:bodyPr vert="horz" lIns="91440" tIns="45720" rIns="91440" bIns="45720" rtlCol="0" anchor="t">
            <a:normAutofit lnSpcReduction="10000"/>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精神医療機関関係者</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400" b="0" i="0" u="none" strike="noStrike" kern="1200" cap="none" spc="0" normalizeH="0" baseline="0" noProof="0" dirty="0" err="1">
                <a:ln>
                  <a:noFill/>
                </a:ln>
                <a:solidFill>
                  <a:srgbClr val="44546A">
                    <a:lumMod val="50000"/>
                  </a:srgbClr>
                </a:solidFill>
                <a:effectLst/>
                <a:uLnTx/>
                <a:uFillTx/>
                <a:latin typeface="メイリオ" panose="020B0604030504040204" pitchFamily="50" charset="-128"/>
                <a:ea typeface="メイリオ" panose="020B0604030504040204" pitchFamily="50" charset="-128"/>
              </a:rPr>
              <a:t>障がい</a:t>
            </a: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福祉関係者</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大阪府地域精神医療体制整備広域コーディネーター</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400" dirty="0">
                <a:solidFill>
                  <a:srgbClr val="44546A">
                    <a:lumMod val="50000"/>
                  </a:srgbClr>
                </a:solidFill>
                <a:latin typeface="メイリオ" panose="020B0604030504040204" pitchFamily="50" charset="-128"/>
                <a:ea typeface="メイリオ" panose="020B0604030504040204" pitchFamily="50" charset="-128"/>
              </a:rPr>
              <a:t>有料老人ホーム</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endParaRPr lang="en-US" altLang="ja-JP" sz="1400" dirty="0">
              <a:solidFill>
                <a:srgbClr val="44546A">
                  <a:lumMod val="50000"/>
                </a:srgbClr>
              </a:solidFill>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p:txBody>
      </p:sp>
      <p:sp>
        <p:nvSpPr>
          <p:cNvPr id="20" name="角丸四角形 1">
            <a:extLst>
              <a:ext uri="{FF2B5EF4-FFF2-40B4-BE49-F238E27FC236}">
                <a16:creationId xmlns:a16="http://schemas.microsoft.com/office/drawing/2014/main" id="{EC5ABB0A-CE79-463E-A0CF-F52BBB9DF4A7}"/>
              </a:ext>
            </a:extLst>
          </p:cNvPr>
          <p:cNvSpPr/>
          <p:nvPr/>
        </p:nvSpPr>
        <p:spPr>
          <a:xfrm>
            <a:off x="479376" y="3239138"/>
            <a:ext cx="4104456" cy="552155"/>
          </a:xfrm>
          <a:prstGeom prst="roundRect">
            <a:avLst>
              <a:gd name="adj" fmla="val 16492"/>
            </a:avLst>
          </a:prstGeom>
          <a:solidFill>
            <a:schemeClr val="bg1"/>
          </a:solidFill>
          <a:ln w="38100">
            <a:solidFill>
              <a:srgbClr val="A7D28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21" name="タイトル 1">
            <a:extLst>
              <a:ext uri="{FF2B5EF4-FFF2-40B4-BE49-F238E27FC236}">
                <a16:creationId xmlns:a16="http://schemas.microsoft.com/office/drawing/2014/main" id="{F13989D2-6CE8-4CEE-9C09-9B6F44210125}"/>
              </a:ext>
            </a:extLst>
          </p:cNvPr>
          <p:cNvSpPr txBox="1">
            <a:spLocks/>
          </p:cNvSpPr>
          <p:nvPr/>
        </p:nvSpPr>
        <p:spPr>
          <a:xfrm>
            <a:off x="1107661" y="3079201"/>
            <a:ext cx="2739296" cy="396000"/>
          </a:xfrm>
          <a:prstGeom prst="roundRect">
            <a:avLst>
              <a:gd name="adj" fmla="val 49068"/>
            </a:avLst>
          </a:prstGeom>
          <a:solidFill>
            <a:srgbClr val="A7D28F"/>
          </a:solidFill>
        </p:spPr>
        <p:txBody>
          <a:bodyPr vert="horz" lIns="91440" tIns="36000" rIns="91440" bIns="45720" rtlCol="0" anchor="t">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kumimoji="1" lang="ja-JP" altLang="en-US" sz="1800" b="1" i="0" u="none" strike="noStrike" kern="1200" cap="none" spc="0" normalizeH="0" baseline="0" noProof="0" dirty="0">
                <a:ln>
                  <a:noFill/>
                </a:ln>
                <a:solidFill>
                  <a:srgbClr val="D4ECEA"/>
                </a:solidFill>
                <a:effectLst/>
                <a:uLnTx/>
                <a:uFillTx/>
                <a:latin typeface="メイリオ" panose="020B0604030504040204" pitchFamily="50" charset="-128"/>
                <a:ea typeface="メイリオ" panose="020B0604030504040204" pitchFamily="50" charset="-128"/>
              </a:rPr>
              <a:t>開催頻度</a:t>
            </a:r>
            <a:endParaRPr kumimoji="1" lang="en-US" altLang="ja-JP" sz="1800" b="1" i="0" u="none" strike="noStrike" kern="1200" cap="none" spc="0" normalizeH="0" baseline="0" noProof="0" dirty="0">
              <a:ln>
                <a:noFill/>
              </a:ln>
              <a:solidFill>
                <a:srgbClr val="D4ECEA"/>
              </a:solidFill>
              <a:effectLst/>
              <a:uLnTx/>
              <a:uFillTx/>
              <a:latin typeface="メイリオ" panose="020B0604030504040204" pitchFamily="50" charset="-128"/>
              <a:ea typeface="メイリオ" panose="020B0604030504040204" pitchFamily="50" charset="-128"/>
            </a:endParaRPr>
          </a:p>
        </p:txBody>
      </p:sp>
      <p:sp>
        <p:nvSpPr>
          <p:cNvPr id="22" name="角丸四角形 1">
            <a:extLst>
              <a:ext uri="{FF2B5EF4-FFF2-40B4-BE49-F238E27FC236}">
                <a16:creationId xmlns:a16="http://schemas.microsoft.com/office/drawing/2014/main" id="{D7FA2747-4FDB-4132-B6EB-D67C41A4270C}"/>
              </a:ext>
            </a:extLst>
          </p:cNvPr>
          <p:cNvSpPr/>
          <p:nvPr/>
        </p:nvSpPr>
        <p:spPr>
          <a:xfrm>
            <a:off x="4871864" y="2155413"/>
            <a:ext cx="7056784" cy="3785931"/>
          </a:xfrm>
          <a:prstGeom prst="roundRect">
            <a:avLst>
              <a:gd name="adj" fmla="val 2940"/>
            </a:avLst>
          </a:prstGeom>
          <a:solidFill>
            <a:schemeClr val="bg1"/>
          </a:solidFill>
          <a:ln w="38100">
            <a:solidFill>
              <a:srgbClr val="A7D28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23" name="タイトル 1">
            <a:extLst>
              <a:ext uri="{FF2B5EF4-FFF2-40B4-BE49-F238E27FC236}">
                <a16:creationId xmlns:a16="http://schemas.microsoft.com/office/drawing/2014/main" id="{B30B75B3-6A61-4F01-AF91-62494F86DE78}"/>
              </a:ext>
            </a:extLst>
          </p:cNvPr>
          <p:cNvSpPr txBox="1">
            <a:spLocks/>
          </p:cNvSpPr>
          <p:nvPr/>
        </p:nvSpPr>
        <p:spPr>
          <a:xfrm>
            <a:off x="5663952" y="1865088"/>
            <a:ext cx="5650232" cy="552155"/>
          </a:xfrm>
          <a:prstGeom prst="roundRect">
            <a:avLst>
              <a:gd name="adj" fmla="val 49068"/>
            </a:avLst>
          </a:prstGeom>
          <a:solidFill>
            <a:srgbClr val="A7D28F"/>
          </a:solidFill>
        </p:spPr>
        <p:txBody>
          <a:bodyPr vert="horz" lIns="91440" tIns="72000" rIns="91440" bIns="45720" rtlCol="0" anchor="t">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kumimoji="1" lang="ja-JP" altLang="en-US" sz="2000" b="1" i="0" u="none" strike="noStrike" kern="1200" cap="none" spc="0" normalizeH="0" baseline="0" noProof="0" dirty="0">
                <a:ln>
                  <a:noFill/>
                </a:ln>
                <a:solidFill>
                  <a:srgbClr val="D4ECEA"/>
                </a:solidFill>
                <a:effectLst/>
                <a:uLnTx/>
                <a:uFillTx/>
                <a:latin typeface="メイリオ" panose="020B0604030504040204" pitchFamily="50" charset="-128"/>
                <a:ea typeface="メイリオ" panose="020B0604030504040204" pitchFamily="50" charset="-128"/>
              </a:rPr>
              <a:t>具体的な内容</a:t>
            </a:r>
            <a:endParaRPr kumimoji="1" lang="en-US" altLang="ja-JP" sz="2000" b="1" i="0" u="none" strike="noStrike" kern="1200" cap="none" spc="0" normalizeH="0" baseline="0" noProof="0" dirty="0">
              <a:ln>
                <a:noFill/>
              </a:ln>
              <a:solidFill>
                <a:srgbClr val="D4ECEA"/>
              </a:solidFill>
              <a:effectLst/>
              <a:uLnTx/>
              <a:uFillTx/>
              <a:latin typeface="メイリオ" panose="020B0604030504040204" pitchFamily="50" charset="-128"/>
              <a:ea typeface="メイリオ" panose="020B0604030504040204" pitchFamily="50" charset="-128"/>
            </a:endParaRPr>
          </a:p>
        </p:txBody>
      </p:sp>
      <p:sp>
        <p:nvSpPr>
          <p:cNvPr id="24" name="タイトル 1">
            <a:extLst>
              <a:ext uri="{FF2B5EF4-FFF2-40B4-BE49-F238E27FC236}">
                <a16:creationId xmlns:a16="http://schemas.microsoft.com/office/drawing/2014/main" id="{C58BC26E-763B-4CE6-9470-D39EA3CC24AD}"/>
              </a:ext>
            </a:extLst>
          </p:cNvPr>
          <p:cNvSpPr txBox="1">
            <a:spLocks/>
          </p:cNvSpPr>
          <p:nvPr/>
        </p:nvSpPr>
        <p:spPr>
          <a:xfrm>
            <a:off x="5010048" y="2620343"/>
            <a:ext cx="6304136" cy="3785931"/>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lvl="0" algn="l">
              <a:lnSpc>
                <a:spcPct val="100000"/>
              </a:lnSpc>
              <a:defRPr/>
            </a:pPr>
            <a:r>
              <a:rPr lang="ja-JP" altLang="ja-JP" sz="1600" dirty="0">
                <a:latin typeface="+mn-ea"/>
                <a:ea typeface="+mn-ea"/>
              </a:rPr>
              <a:t>「保健</a:t>
            </a:r>
            <a:r>
              <a:rPr lang="ja-JP" altLang="en-US" sz="1600" dirty="0">
                <a:latin typeface="+mn-ea"/>
                <a:ea typeface="+mn-ea"/>
              </a:rPr>
              <a:t>」、</a:t>
            </a:r>
            <a:r>
              <a:rPr lang="ja-JP" altLang="ja-JP" sz="1600" dirty="0">
                <a:latin typeface="+mn-ea"/>
                <a:ea typeface="+mn-ea"/>
              </a:rPr>
              <a:t>「医療」、「福祉」等の関係者による重層的な支援体制の構築・実施のための協議</a:t>
            </a:r>
            <a:r>
              <a:rPr lang="ja-JP" altLang="en-US" sz="1600" dirty="0">
                <a:latin typeface="+mn-ea"/>
                <a:ea typeface="+mn-ea"/>
              </a:rPr>
              <a:t>を行う場として年に１回開催。</a:t>
            </a:r>
            <a:endParaRPr lang="en-US" altLang="ja-JP" sz="1600" dirty="0">
              <a:solidFill>
                <a:srgbClr val="44546A">
                  <a:lumMod val="50000"/>
                </a:srgbClr>
              </a:solidFill>
              <a:latin typeface="+mn-ea"/>
              <a:ea typeface="+mn-ea"/>
            </a:endParaRPr>
          </a:p>
          <a:p>
            <a:pPr lvl="0" algn="l">
              <a:lnSpc>
                <a:spcPct val="100000"/>
              </a:lnSpc>
              <a:defRPr/>
            </a:pPr>
            <a:endParaRPr lang="en-US" altLang="ja-JP" sz="1600" dirty="0">
              <a:solidFill>
                <a:srgbClr val="44546A">
                  <a:lumMod val="50000"/>
                </a:srgbClr>
              </a:solidFill>
              <a:latin typeface="メイリオ" panose="020B0604030504040204" pitchFamily="50" charset="-128"/>
              <a:ea typeface="メイリオ" panose="020B0604030504040204" pitchFamily="50" charset="-128"/>
            </a:endParaRPr>
          </a:p>
          <a:p>
            <a:pPr lvl="0" algn="l">
              <a:lnSpc>
                <a:spcPct val="100000"/>
              </a:lnSpc>
              <a:defRPr/>
            </a:pPr>
            <a:r>
              <a:rPr lang="ja-JP" altLang="en-US" sz="1600" b="1" dirty="0">
                <a:solidFill>
                  <a:srgbClr val="44546A">
                    <a:lumMod val="50000"/>
                  </a:srgbClr>
                </a:solidFill>
                <a:latin typeface="メイリオ" panose="020B0604030504040204" pitchFamily="50" charset="-128"/>
                <a:ea typeface="メイリオ" panose="020B0604030504040204" pitchFamily="50" charset="-128"/>
              </a:rPr>
              <a:t>令和年</a:t>
            </a:r>
            <a:r>
              <a:rPr lang="en-US" altLang="ja-JP" sz="1600" b="1" dirty="0">
                <a:solidFill>
                  <a:srgbClr val="44546A">
                    <a:lumMod val="50000"/>
                  </a:srgbClr>
                </a:solidFill>
                <a:latin typeface="メイリオ" panose="020B0604030504040204" pitchFamily="50" charset="-128"/>
                <a:ea typeface="メイリオ" panose="020B0604030504040204" pitchFamily="50" charset="-128"/>
              </a:rPr>
              <a:t>7</a:t>
            </a:r>
            <a:r>
              <a:rPr lang="ja-JP" altLang="en-US" sz="1600" b="1" dirty="0">
                <a:solidFill>
                  <a:srgbClr val="44546A">
                    <a:lumMod val="50000"/>
                  </a:srgbClr>
                </a:solidFill>
                <a:latin typeface="メイリオ" panose="020B0604030504040204" pitchFamily="50" charset="-128"/>
                <a:ea typeface="メイリオ" panose="020B0604030504040204" pitchFamily="50" charset="-128"/>
              </a:rPr>
              <a:t>度の議題</a:t>
            </a:r>
            <a:endParaRPr lang="en-US" altLang="ja-JP" sz="1600" b="1" dirty="0">
              <a:solidFill>
                <a:srgbClr val="44546A">
                  <a:lumMod val="50000"/>
                </a:srgbClr>
              </a:solidFill>
              <a:latin typeface="メイリオ" panose="020B0604030504040204" pitchFamily="50" charset="-128"/>
              <a:ea typeface="メイリオ" panose="020B0604030504040204" pitchFamily="50" charset="-128"/>
            </a:endParaRPr>
          </a:p>
          <a:p>
            <a:pPr lvl="0" algn="l">
              <a:lnSpc>
                <a:spcPct val="100000"/>
              </a:lnSpc>
              <a:defRPr/>
            </a:pPr>
            <a:r>
              <a:rPr lang="ja-JP" altLang="en-US" sz="1600" b="1" dirty="0">
                <a:solidFill>
                  <a:srgbClr val="44546A">
                    <a:lumMod val="50000"/>
                  </a:srgbClr>
                </a:solidFill>
                <a:latin typeface="メイリオ" panose="020B0604030504040204" pitchFamily="50" charset="-128"/>
                <a:ea typeface="メイリオ" panose="020B0604030504040204" pitchFamily="50" charset="-128"/>
              </a:rPr>
              <a:t>第</a:t>
            </a:r>
            <a:r>
              <a:rPr lang="en-US" altLang="ja-JP" sz="1600" b="1" dirty="0">
                <a:solidFill>
                  <a:srgbClr val="44546A">
                    <a:lumMod val="50000"/>
                  </a:srgbClr>
                </a:solidFill>
                <a:latin typeface="メイリオ" panose="020B0604030504040204" pitchFamily="50" charset="-128"/>
                <a:ea typeface="メイリオ" panose="020B0604030504040204" pitchFamily="50" charset="-128"/>
              </a:rPr>
              <a:t>1</a:t>
            </a:r>
            <a:r>
              <a:rPr lang="ja-JP" altLang="en-US" sz="1600" b="1" dirty="0">
                <a:solidFill>
                  <a:srgbClr val="44546A">
                    <a:lumMod val="50000"/>
                  </a:srgbClr>
                </a:solidFill>
                <a:latin typeface="メイリオ" panose="020B0604030504040204" pitchFamily="50" charset="-128"/>
                <a:ea typeface="メイリオ" panose="020B0604030504040204" pitchFamily="50" charset="-128"/>
              </a:rPr>
              <a:t>回　令和</a:t>
            </a:r>
            <a:r>
              <a:rPr lang="en-US" altLang="ja-JP" sz="1600" b="1" dirty="0">
                <a:solidFill>
                  <a:srgbClr val="44546A">
                    <a:lumMod val="50000"/>
                  </a:srgbClr>
                </a:solidFill>
                <a:latin typeface="メイリオ" panose="020B0604030504040204" pitchFamily="50" charset="-128"/>
                <a:ea typeface="メイリオ" panose="020B0604030504040204" pitchFamily="50" charset="-128"/>
              </a:rPr>
              <a:t>7</a:t>
            </a:r>
            <a:r>
              <a:rPr lang="ja-JP" altLang="en-US" sz="1600" b="1" dirty="0">
                <a:solidFill>
                  <a:srgbClr val="44546A">
                    <a:lumMod val="50000"/>
                  </a:srgbClr>
                </a:solidFill>
                <a:latin typeface="メイリオ" panose="020B0604030504040204" pitchFamily="50" charset="-128"/>
                <a:ea typeface="メイリオ" panose="020B0604030504040204" pitchFamily="50" charset="-128"/>
              </a:rPr>
              <a:t>年</a:t>
            </a:r>
            <a:r>
              <a:rPr lang="en-US" altLang="ja-JP" sz="1600" b="1" dirty="0">
                <a:solidFill>
                  <a:srgbClr val="44546A">
                    <a:lumMod val="50000"/>
                  </a:srgbClr>
                </a:solidFill>
                <a:latin typeface="メイリオ" panose="020B0604030504040204" pitchFamily="50" charset="-128"/>
                <a:ea typeface="メイリオ" panose="020B0604030504040204" pitchFamily="50" charset="-128"/>
              </a:rPr>
              <a:t>12</a:t>
            </a:r>
            <a:r>
              <a:rPr lang="ja-JP" altLang="en-US" sz="1600" b="1" dirty="0">
                <a:solidFill>
                  <a:srgbClr val="44546A">
                    <a:lumMod val="50000"/>
                  </a:srgbClr>
                </a:solidFill>
                <a:latin typeface="メイリオ" panose="020B0604030504040204" pitchFamily="50" charset="-128"/>
                <a:ea typeface="メイリオ" panose="020B0604030504040204" pitchFamily="50" charset="-128"/>
              </a:rPr>
              <a:t>月</a:t>
            </a:r>
            <a:r>
              <a:rPr lang="en-US" altLang="ja-JP" sz="1600" b="1" dirty="0">
                <a:solidFill>
                  <a:srgbClr val="44546A">
                    <a:lumMod val="50000"/>
                  </a:srgbClr>
                </a:solidFill>
                <a:latin typeface="メイリオ" panose="020B0604030504040204" pitchFamily="50" charset="-128"/>
                <a:ea typeface="メイリオ" panose="020B0604030504040204" pitchFamily="50" charset="-128"/>
              </a:rPr>
              <a:t>11</a:t>
            </a:r>
            <a:r>
              <a:rPr lang="ja-JP" altLang="en-US" sz="1600" b="1" dirty="0">
                <a:solidFill>
                  <a:srgbClr val="44546A">
                    <a:lumMod val="50000"/>
                  </a:srgbClr>
                </a:solidFill>
                <a:latin typeface="メイリオ" panose="020B0604030504040204" pitchFamily="50" charset="-128"/>
                <a:ea typeface="メイリオ" panose="020B0604030504040204" pitchFamily="50" charset="-128"/>
              </a:rPr>
              <a:t>日（木）午後</a:t>
            </a:r>
            <a:r>
              <a:rPr lang="en-US" altLang="ja-JP" sz="1600" b="1" dirty="0">
                <a:solidFill>
                  <a:srgbClr val="44546A">
                    <a:lumMod val="50000"/>
                  </a:srgbClr>
                </a:solidFill>
                <a:latin typeface="メイリオ" panose="020B0604030504040204" pitchFamily="50" charset="-128"/>
                <a:ea typeface="メイリオ" panose="020B0604030504040204" pitchFamily="50" charset="-128"/>
              </a:rPr>
              <a:t>2</a:t>
            </a:r>
            <a:r>
              <a:rPr lang="ja-JP" altLang="en-US" sz="1600" b="1" dirty="0">
                <a:solidFill>
                  <a:srgbClr val="44546A">
                    <a:lumMod val="50000"/>
                  </a:srgbClr>
                </a:solidFill>
                <a:latin typeface="メイリオ" panose="020B0604030504040204" pitchFamily="50" charset="-128"/>
                <a:ea typeface="メイリオ" panose="020B0604030504040204" pitchFamily="50" charset="-128"/>
              </a:rPr>
              <a:t>時より</a:t>
            </a:r>
            <a:endParaRPr lang="en-US" altLang="ja-JP" sz="1600" b="1" dirty="0">
              <a:solidFill>
                <a:srgbClr val="44546A">
                  <a:lumMod val="50000"/>
                </a:srgbClr>
              </a:solidFill>
              <a:latin typeface="メイリオ" panose="020B0604030504040204" pitchFamily="50" charset="-128"/>
              <a:ea typeface="メイリオ" panose="020B0604030504040204" pitchFamily="50" charset="-128"/>
            </a:endParaRPr>
          </a:p>
          <a:p>
            <a:pPr lvl="0" algn="l">
              <a:lnSpc>
                <a:spcPct val="100000"/>
              </a:lnSpc>
              <a:defRPr/>
            </a:pPr>
            <a:r>
              <a:rPr lang="ja-JP" altLang="en-US" sz="1600" dirty="0">
                <a:solidFill>
                  <a:srgbClr val="44546A">
                    <a:lumMod val="50000"/>
                  </a:srgbClr>
                </a:solidFill>
                <a:latin typeface="メイリオ" panose="020B0604030504040204" pitchFamily="50" charset="-128"/>
                <a:ea typeface="メイリオ" panose="020B0604030504040204" pitchFamily="50" charset="-128"/>
              </a:rPr>
              <a:t>（</a:t>
            </a:r>
            <a:r>
              <a:rPr lang="en-US" altLang="ja-JP" sz="1600" dirty="0">
                <a:solidFill>
                  <a:srgbClr val="44546A">
                    <a:lumMod val="50000"/>
                  </a:srgbClr>
                </a:solidFill>
                <a:latin typeface="メイリオ" panose="020B0604030504040204" pitchFamily="50" charset="-128"/>
                <a:ea typeface="メイリオ" panose="020B0604030504040204" pitchFamily="50" charset="-128"/>
              </a:rPr>
              <a:t>1</a:t>
            </a:r>
            <a:r>
              <a:rPr lang="ja-JP" altLang="en-US" sz="1600" dirty="0">
                <a:solidFill>
                  <a:srgbClr val="44546A">
                    <a:lumMod val="50000"/>
                  </a:srgbClr>
                </a:solidFill>
                <a:latin typeface="メイリオ" panose="020B0604030504040204" pitchFamily="50" charset="-128"/>
                <a:ea typeface="メイリオ" panose="020B0604030504040204" pitchFamily="50" charset="-128"/>
              </a:rPr>
              <a:t>）</a:t>
            </a:r>
            <a:r>
              <a:rPr lang="ja-JP" altLang="ja-JP" sz="1600" dirty="0">
                <a:ea typeface="BIZ UDゴシック" panose="020B0400000000000000" pitchFamily="49" charset="-128"/>
                <a:cs typeface="Times New Roman" panose="02020603050405020304" pitchFamily="18" charset="0"/>
              </a:rPr>
              <a:t>大阪府における精神科病院入院患者の状況</a:t>
            </a:r>
            <a:r>
              <a:rPr lang="ja-JP" altLang="en-US" sz="1600" dirty="0">
                <a:ea typeface="BIZ UDゴシック" panose="020B0400000000000000" pitchFamily="49" charset="-128"/>
                <a:cs typeface="Times New Roman" panose="02020603050405020304" pitchFamily="18" charset="0"/>
              </a:rPr>
              <a:t>について</a:t>
            </a:r>
            <a:endParaRPr lang="en-US" altLang="ja-JP" sz="1600" dirty="0">
              <a:ea typeface="BIZ UDゴシック" panose="020B0400000000000000" pitchFamily="49" charset="-128"/>
              <a:cs typeface="Times New Roman" panose="02020603050405020304" pitchFamily="18" charset="0"/>
            </a:endParaRPr>
          </a:p>
          <a:p>
            <a:pPr lvl="0" algn="l">
              <a:lnSpc>
                <a:spcPct val="100000"/>
              </a:lnSpc>
              <a:defRPr/>
            </a:pPr>
            <a:r>
              <a:rPr lang="ja-JP" altLang="en-US" sz="1600" dirty="0">
                <a:solidFill>
                  <a:srgbClr val="44546A">
                    <a:lumMod val="50000"/>
                  </a:srgbClr>
                </a:solidFill>
                <a:latin typeface="メイリオ" panose="020B0604030504040204" pitchFamily="50" charset="-128"/>
                <a:ea typeface="メイリオ" panose="020B0604030504040204" pitchFamily="50" charset="-128"/>
              </a:rPr>
              <a:t>（</a:t>
            </a:r>
            <a:r>
              <a:rPr lang="en-US" altLang="ja-JP" sz="1600" dirty="0">
                <a:solidFill>
                  <a:srgbClr val="44546A">
                    <a:lumMod val="50000"/>
                  </a:srgbClr>
                </a:solidFill>
                <a:latin typeface="メイリオ" panose="020B0604030504040204" pitchFamily="50" charset="-128"/>
                <a:ea typeface="メイリオ" panose="020B0604030504040204" pitchFamily="50" charset="-128"/>
              </a:rPr>
              <a:t>2</a:t>
            </a:r>
            <a:r>
              <a:rPr lang="ja-JP" altLang="en-US" sz="1600" dirty="0">
                <a:solidFill>
                  <a:srgbClr val="44546A">
                    <a:lumMod val="50000"/>
                  </a:srgbClr>
                </a:solidFill>
                <a:latin typeface="メイリオ" panose="020B0604030504040204" pitchFamily="50" charset="-128"/>
                <a:ea typeface="メイリオ" panose="020B0604030504040204" pitchFamily="50" charset="-128"/>
              </a:rPr>
              <a:t>）</a:t>
            </a:r>
            <a:r>
              <a:rPr lang="ja-JP" altLang="ja-JP" sz="1600" dirty="0">
                <a:ea typeface="BIZ UDゴシック" panose="020B0400000000000000" pitchFamily="49" charset="-128"/>
                <a:cs typeface="Times New Roman" panose="02020603050405020304" pitchFamily="18" charset="0"/>
              </a:rPr>
              <a:t>八尾市における精神科病院入院患者の状況</a:t>
            </a:r>
            <a:r>
              <a:rPr lang="ja-JP" altLang="en-US" sz="1600" dirty="0">
                <a:ea typeface="BIZ UDゴシック" panose="020B0400000000000000" pitchFamily="49" charset="-128"/>
                <a:cs typeface="Times New Roman" panose="02020603050405020304" pitchFamily="18" charset="0"/>
              </a:rPr>
              <a:t>について</a:t>
            </a:r>
            <a:endParaRPr lang="en-US" altLang="ja-JP" sz="1600" dirty="0">
              <a:ea typeface="BIZ UDゴシック" panose="020B0400000000000000" pitchFamily="49" charset="-128"/>
              <a:cs typeface="Times New Roman" panose="02020603050405020304" pitchFamily="18" charset="0"/>
            </a:endParaRPr>
          </a:p>
          <a:p>
            <a:pPr algn="just">
              <a:spcAft>
                <a:spcPts val="0"/>
              </a:spcAft>
            </a:pPr>
            <a:r>
              <a:rPr lang="ja-JP" altLang="en-US" sz="1600" dirty="0">
                <a:solidFill>
                  <a:srgbClr val="44546A">
                    <a:lumMod val="50000"/>
                  </a:srgbClr>
                </a:solidFill>
                <a:latin typeface="メイリオ" panose="020B0604030504040204" pitchFamily="50" charset="-128"/>
                <a:ea typeface="メイリオ" panose="020B0604030504040204" pitchFamily="50" charset="-128"/>
              </a:rPr>
              <a:t>（</a:t>
            </a:r>
            <a:r>
              <a:rPr lang="en-US" altLang="ja-JP" sz="1600" dirty="0">
                <a:solidFill>
                  <a:srgbClr val="44546A">
                    <a:lumMod val="50000"/>
                  </a:srgbClr>
                </a:solidFill>
                <a:latin typeface="メイリオ" panose="020B0604030504040204" pitchFamily="50" charset="-128"/>
                <a:ea typeface="メイリオ" panose="020B0604030504040204" pitchFamily="50" charset="-128"/>
              </a:rPr>
              <a:t>3</a:t>
            </a:r>
            <a:r>
              <a:rPr lang="ja-JP" altLang="en-US" sz="1600" dirty="0">
                <a:solidFill>
                  <a:srgbClr val="44546A">
                    <a:lumMod val="50000"/>
                  </a:srgbClr>
                </a:solidFill>
                <a:latin typeface="メイリオ" panose="020B0604030504040204" pitchFamily="50" charset="-128"/>
                <a:ea typeface="メイリオ" panose="020B0604030504040204" pitchFamily="50" charset="-128"/>
              </a:rPr>
              <a:t>）居住支援法人について</a:t>
            </a:r>
          </a:p>
          <a:p>
            <a:pPr algn="just">
              <a:spcAft>
                <a:spcPts val="0"/>
              </a:spcAft>
            </a:pPr>
            <a:r>
              <a:rPr lang="ja-JP" altLang="en-US" sz="1600" dirty="0">
                <a:solidFill>
                  <a:srgbClr val="44546A">
                    <a:lumMod val="50000"/>
                  </a:srgbClr>
                </a:solidFill>
                <a:latin typeface="メイリオ" panose="020B0604030504040204" pitchFamily="50" charset="-128"/>
                <a:ea typeface="メイリオ" panose="020B0604030504040204" pitchFamily="50" charset="-128"/>
              </a:rPr>
              <a:t>（</a:t>
            </a:r>
            <a:r>
              <a:rPr lang="en-US" altLang="ja-JP" sz="1600" dirty="0">
                <a:solidFill>
                  <a:srgbClr val="44546A">
                    <a:lumMod val="50000"/>
                  </a:srgbClr>
                </a:solidFill>
                <a:latin typeface="メイリオ" panose="020B0604030504040204" pitchFamily="50" charset="-128"/>
                <a:ea typeface="メイリオ" panose="020B0604030504040204" pitchFamily="50" charset="-128"/>
              </a:rPr>
              <a:t>4</a:t>
            </a:r>
            <a:r>
              <a:rPr lang="ja-JP" altLang="en-US" sz="1600" dirty="0">
                <a:solidFill>
                  <a:srgbClr val="44546A">
                    <a:lumMod val="50000"/>
                  </a:srgbClr>
                </a:solidFill>
                <a:latin typeface="メイリオ" panose="020B0604030504040204" pitchFamily="50" charset="-128"/>
                <a:ea typeface="メイリオ" panose="020B0604030504040204" pitchFamily="50" charset="-128"/>
              </a:rPr>
              <a:t>）</a:t>
            </a:r>
            <a:r>
              <a:rPr lang="ja-JP" altLang="en-US" sz="1600" kern="100" dirty="0">
                <a:latin typeface="游明朝" panose="02020400000000000000" pitchFamily="18" charset="-128"/>
                <a:ea typeface="BIZ UDゴシック" panose="020B0400000000000000" pitchFamily="49" charset="-128"/>
                <a:cs typeface="Times New Roman" panose="02020603050405020304" pitchFamily="18" charset="0"/>
              </a:rPr>
              <a:t>八尾市居住支援協議会について</a:t>
            </a:r>
            <a:endParaRPr lang="en-US" altLang="ja-JP" sz="1600" kern="100" dirty="0">
              <a:latin typeface="游明朝" panose="02020400000000000000" pitchFamily="18" charset="-128"/>
              <a:ea typeface="BIZ UDゴシック" panose="020B0400000000000000" pitchFamily="49" charset="-128"/>
              <a:cs typeface="Times New Roman" panose="02020603050405020304" pitchFamily="18" charset="0"/>
            </a:endParaRPr>
          </a:p>
          <a:p>
            <a:pPr algn="just">
              <a:spcAft>
                <a:spcPts val="0"/>
              </a:spcAft>
            </a:pPr>
            <a:r>
              <a:rPr lang="ja-JP" altLang="en-US" sz="1600" dirty="0">
                <a:solidFill>
                  <a:srgbClr val="44546A">
                    <a:lumMod val="50000"/>
                  </a:srgbClr>
                </a:solidFill>
                <a:latin typeface="BIZ UDゴシック" panose="020B0400000000000000" pitchFamily="49" charset="-128"/>
                <a:ea typeface="BIZ UDゴシック" panose="020B0400000000000000" pitchFamily="49" charset="-128"/>
                <a:cs typeface="Times New Roman" panose="02020603050405020304" pitchFamily="18" charset="0"/>
              </a:rPr>
              <a:t>（</a:t>
            </a:r>
            <a:r>
              <a:rPr lang="en-US" altLang="ja-JP" sz="1600" dirty="0">
                <a:solidFill>
                  <a:srgbClr val="44546A">
                    <a:lumMod val="50000"/>
                  </a:srgbClr>
                </a:solidFill>
                <a:latin typeface="BIZ UDゴシック" panose="020B0400000000000000" pitchFamily="49" charset="-128"/>
                <a:ea typeface="BIZ UDゴシック" panose="020B0400000000000000" pitchFamily="49" charset="-128"/>
                <a:cs typeface="Times New Roman" panose="02020603050405020304" pitchFamily="18" charset="0"/>
              </a:rPr>
              <a:t>5</a:t>
            </a:r>
            <a:r>
              <a:rPr lang="ja-JP" altLang="en-US" sz="1600" dirty="0">
                <a:solidFill>
                  <a:srgbClr val="44546A">
                    <a:lumMod val="50000"/>
                  </a:srgbClr>
                </a:solidFill>
                <a:latin typeface="BIZ UDゴシック" panose="020B0400000000000000" pitchFamily="49" charset="-128"/>
                <a:ea typeface="BIZ UDゴシック" panose="020B0400000000000000" pitchFamily="49" charset="-128"/>
                <a:cs typeface="Times New Roman" panose="02020603050405020304" pitchFamily="18" charset="0"/>
              </a:rPr>
              <a:t>）</a:t>
            </a:r>
            <a:r>
              <a:rPr lang="ja-JP" altLang="en-US" sz="1600" kern="100" dirty="0">
                <a:latin typeface="游明朝" panose="02020400000000000000" pitchFamily="18" charset="-128"/>
                <a:ea typeface="BIZ UDゴシック" panose="020B0400000000000000" pitchFamily="49" charset="-128"/>
                <a:cs typeface="Times New Roman" panose="02020603050405020304" pitchFamily="18" charset="0"/>
              </a:rPr>
              <a:t>「精神障がい者の地域移行を実現するために、それぞれの立場でできること」</a:t>
            </a:r>
            <a:r>
              <a:rPr lang="ja-JP" altLang="en-US" sz="1600" dirty="0">
                <a:ea typeface="BIZ UDゴシック" panose="020B0400000000000000" pitchFamily="49" charset="-128"/>
                <a:cs typeface="Times New Roman" panose="02020603050405020304" pitchFamily="18" charset="0"/>
              </a:rPr>
              <a:t>（グループワーク）</a:t>
            </a:r>
            <a:endParaRPr lang="en-US" altLang="ja-JP" sz="1600" dirty="0">
              <a:solidFill>
                <a:srgbClr val="44546A">
                  <a:lumMod val="50000"/>
                </a:srgbClr>
              </a:solidFill>
              <a:latin typeface="メイリオ" panose="020B0604030504040204" pitchFamily="50" charset="-128"/>
              <a:ea typeface="メイリオ" panose="020B0604030504040204" pitchFamily="50" charset="-128"/>
            </a:endParaRPr>
          </a:p>
          <a:p>
            <a:pPr lvl="0" algn="l">
              <a:lnSpc>
                <a:spcPct val="100000"/>
              </a:lnSpc>
              <a:defRPr/>
            </a:pPr>
            <a:endParaRPr lang="en-US" altLang="ja-JP" sz="1200" dirty="0">
              <a:solidFill>
                <a:srgbClr val="44546A">
                  <a:lumMod val="50000"/>
                </a:srgbClr>
              </a:solidFill>
              <a:latin typeface="メイリオ" panose="020B0604030504040204" pitchFamily="50" charset="-128"/>
              <a:ea typeface="メイリオ" panose="020B0604030504040204" pitchFamily="50" charset="-128"/>
            </a:endParaRPr>
          </a:p>
          <a:p>
            <a:pPr algn="l">
              <a:lnSpc>
                <a:spcPct val="100000"/>
              </a:lnSpc>
              <a:defRPr/>
            </a:pPr>
            <a:endParaRPr lang="ja-JP" altLang="en-US" sz="1200" dirty="0">
              <a:solidFill>
                <a:srgbClr val="44546A">
                  <a:lumMod val="50000"/>
                </a:srgbClr>
              </a:solidFill>
              <a:latin typeface="メイリオ" panose="020B0604030504040204" pitchFamily="50" charset="-128"/>
              <a:ea typeface="メイリオ" panose="020B0604030504040204" pitchFamily="50" charset="-128"/>
            </a:endParaRPr>
          </a:p>
        </p:txBody>
      </p:sp>
      <p:sp>
        <p:nvSpPr>
          <p:cNvPr id="25" name="タイトル 1">
            <a:extLst>
              <a:ext uri="{FF2B5EF4-FFF2-40B4-BE49-F238E27FC236}">
                <a16:creationId xmlns:a16="http://schemas.microsoft.com/office/drawing/2014/main" id="{3D127DE6-322B-4DE0-A117-EB46B5C6A60B}"/>
              </a:ext>
            </a:extLst>
          </p:cNvPr>
          <p:cNvSpPr txBox="1">
            <a:spLocks/>
          </p:cNvSpPr>
          <p:nvPr/>
        </p:nvSpPr>
        <p:spPr>
          <a:xfrm>
            <a:off x="700210" y="3501262"/>
            <a:ext cx="3008563" cy="378028"/>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年１回</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p:txBody>
      </p:sp>
      <p:sp>
        <p:nvSpPr>
          <p:cNvPr id="26" name="タイトル 1">
            <a:extLst>
              <a:ext uri="{FF2B5EF4-FFF2-40B4-BE49-F238E27FC236}">
                <a16:creationId xmlns:a16="http://schemas.microsoft.com/office/drawing/2014/main" id="{00432453-1E5B-4F3B-83D5-BA533CE43944}"/>
              </a:ext>
            </a:extLst>
          </p:cNvPr>
          <p:cNvSpPr txBox="1">
            <a:spLocks/>
          </p:cNvSpPr>
          <p:nvPr/>
        </p:nvSpPr>
        <p:spPr>
          <a:xfrm>
            <a:off x="676959" y="2381932"/>
            <a:ext cx="2866645" cy="543012"/>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lvl="0" algn="l">
              <a:lnSpc>
                <a:spcPct val="100000"/>
              </a:lnSpc>
              <a:defRPr/>
            </a:pPr>
            <a:r>
              <a:rPr lang="ja-JP" altLang="ja-JP" sz="1400" dirty="0">
                <a:latin typeface="+mn-ea"/>
                <a:ea typeface="+mn-ea"/>
                <a:cs typeface="Times New Roman" panose="02020603050405020304" pitchFamily="18" charset="0"/>
              </a:rPr>
              <a:t>八尾市</a:t>
            </a:r>
            <a:r>
              <a:rPr lang="ja-JP" altLang="ja-JP" sz="1400" dirty="0" err="1">
                <a:latin typeface="+mn-ea"/>
                <a:ea typeface="+mn-ea"/>
                <a:cs typeface="Times New Roman" panose="02020603050405020304" pitchFamily="18" charset="0"/>
              </a:rPr>
              <a:t>精神障がい</a:t>
            </a:r>
            <a:r>
              <a:rPr lang="ja-JP" altLang="ja-JP" sz="1400" dirty="0">
                <a:latin typeface="+mn-ea"/>
                <a:ea typeface="+mn-ea"/>
                <a:cs typeface="Times New Roman" panose="02020603050405020304" pitchFamily="18" charset="0"/>
              </a:rPr>
              <a:t>者支援地域包括ケアシステム実務者連絡会議</a:t>
            </a:r>
            <a:endParaRPr kumimoji="1" lang="en-US" altLang="ja-JP" sz="1400" b="0" i="0" u="none" strike="noStrike" kern="1200" cap="none" spc="0" normalizeH="0" baseline="0" noProof="0" dirty="0">
              <a:ln>
                <a:noFill/>
              </a:ln>
              <a:solidFill>
                <a:srgbClr val="44546A">
                  <a:lumMod val="50000"/>
                </a:srgbClr>
              </a:solidFill>
              <a:effectLst/>
              <a:uLnTx/>
              <a:uFillTx/>
              <a:latin typeface="+mn-ea"/>
              <a:ea typeface="+mn-ea"/>
            </a:endParaRPr>
          </a:p>
        </p:txBody>
      </p:sp>
      <p:sp>
        <p:nvSpPr>
          <p:cNvPr id="27" name="角丸四角形 1">
            <a:extLst>
              <a:ext uri="{FF2B5EF4-FFF2-40B4-BE49-F238E27FC236}">
                <a16:creationId xmlns:a16="http://schemas.microsoft.com/office/drawing/2014/main" id="{036FC4B8-2A27-4E65-BB45-B479CE7CD9F9}"/>
              </a:ext>
            </a:extLst>
          </p:cNvPr>
          <p:cNvSpPr/>
          <p:nvPr/>
        </p:nvSpPr>
        <p:spPr>
          <a:xfrm>
            <a:off x="512377" y="4065601"/>
            <a:ext cx="4080877" cy="946933"/>
          </a:xfrm>
          <a:prstGeom prst="roundRect">
            <a:avLst>
              <a:gd name="adj" fmla="val 9231"/>
            </a:avLst>
          </a:prstGeom>
          <a:solidFill>
            <a:schemeClr val="bg1"/>
          </a:solidFill>
          <a:ln w="38100">
            <a:solidFill>
              <a:srgbClr val="A7D28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28" name="タイトル 1">
            <a:extLst>
              <a:ext uri="{FF2B5EF4-FFF2-40B4-BE49-F238E27FC236}">
                <a16:creationId xmlns:a16="http://schemas.microsoft.com/office/drawing/2014/main" id="{AADAC408-05F9-4923-B553-6F1448BF7C7E}"/>
              </a:ext>
            </a:extLst>
          </p:cNvPr>
          <p:cNvSpPr txBox="1">
            <a:spLocks/>
          </p:cNvSpPr>
          <p:nvPr/>
        </p:nvSpPr>
        <p:spPr>
          <a:xfrm>
            <a:off x="1116541" y="3880184"/>
            <a:ext cx="2739296" cy="396000"/>
          </a:xfrm>
          <a:prstGeom prst="roundRect">
            <a:avLst>
              <a:gd name="adj" fmla="val 49068"/>
            </a:avLst>
          </a:prstGeom>
          <a:solidFill>
            <a:srgbClr val="A7D28F"/>
          </a:solidFill>
        </p:spPr>
        <p:txBody>
          <a:bodyPr vert="horz" lIns="91440" tIns="36000" rIns="91440" bIns="45720" rtlCol="0" anchor="t">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lang="ja-JP" altLang="en-US" sz="1800" b="1" dirty="0">
                <a:solidFill>
                  <a:srgbClr val="D4ECEA"/>
                </a:solidFill>
                <a:latin typeface="メイリオ" panose="020B0604030504040204" pitchFamily="50" charset="-128"/>
                <a:ea typeface="メイリオ" panose="020B0604030504040204" pitchFamily="50" charset="-128"/>
              </a:rPr>
              <a:t>協議の場の事務局</a:t>
            </a:r>
            <a:endParaRPr kumimoji="1" lang="en-US" altLang="ja-JP" sz="1800" b="1" i="0" u="none" strike="noStrike" kern="1200" cap="none" spc="0" normalizeH="0" baseline="0" noProof="0" dirty="0">
              <a:ln>
                <a:noFill/>
              </a:ln>
              <a:solidFill>
                <a:srgbClr val="D4ECEA"/>
              </a:solidFill>
              <a:effectLst/>
              <a:uLnTx/>
              <a:uFillTx/>
              <a:latin typeface="メイリオ" panose="020B0604030504040204" pitchFamily="50" charset="-128"/>
              <a:ea typeface="メイリオ" panose="020B0604030504040204" pitchFamily="50" charset="-128"/>
            </a:endParaRPr>
          </a:p>
        </p:txBody>
      </p:sp>
      <p:sp>
        <p:nvSpPr>
          <p:cNvPr id="29" name="タイトル 1">
            <a:extLst>
              <a:ext uri="{FF2B5EF4-FFF2-40B4-BE49-F238E27FC236}">
                <a16:creationId xmlns:a16="http://schemas.microsoft.com/office/drawing/2014/main" id="{B7F17C7B-EC69-4253-851A-A69D57A1F53B}"/>
              </a:ext>
            </a:extLst>
          </p:cNvPr>
          <p:cNvSpPr txBox="1">
            <a:spLocks/>
          </p:cNvSpPr>
          <p:nvPr/>
        </p:nvSpPr>
        <p:spPr>
          <a:xfrm>
            <a:off x="747964" y="4390343"/>
            <a:ext cx="2866645" cy="543012"/>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健康福祉部　</a:t>
            </a:r>
            <a:r>
              <a:rPr kumimoji="1" lang="ja-JP" altLang="en-US" sz="1400" b="0" i="0" u="none" strike="noStrike" kern="1200" cap="none" spc="0" normalizeH="0" baseline="0" noProof="0" dirty="0" err="1">
                <a:ln>
                  <a:noFill/>
                </a:ln>
                <a:solidFill>
                  <a:srgbClr val="44546A">
                    <a:lumMod val="50000"/>
                  </a:srgbClr>
                </a:solidFill>
                <a:effectLst/>
                <a:uLnTx/>
                <a:uFillTx/>
                <a:latin typeface="メイリオ" panose="020B0604030504040204" pitchFamily="50" charset="-128"/>
                <a:ea typeface="メイリオ" panose="020B0604030504040204" pitchFamily="50" charset="-128"/>
              </a:rPr>
              <a:t>障がい</a:t>
            </a: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福祉課</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400" dirty="0">
                <a:solidFill>
                  <a:srgbClr val="44546A">
                    <a:lumMod val="50000"/>
                  </a:srgbClr>
                </a:solidFill>
                <a:latin typeface="メイリオ" panose="020B0604030504040204" pitchFamily="50" charset="-128"/>
                <a:ea typeface="メイリオ" panose="020B0604030504040204" pitchFamily="50" charset="-128"/>
              </a:rPr>
              <a:t>　　　　　　保健予防課</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5566848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06DF58B5-4348-3BBD-6EF2-4048E2645685}"/>
              </a:ext>
            </a:extLst>
          </p:cNvPr>
          <p:cNvSpPr/>
          <p:nvPr/>
        </p:nvSpPr>
        <p:spPr>
          <a:xfrm>
            <a:off x="0" y="0"/>
            <a:ext cx="308532" cy="6858000"/>
          </a:xfrm>
          <a:prstGeom prst="rect">
            <a:avLst/>
          </a:prstGeom>
          <a:solidFill>
            <a:srgbClr val="63A6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rgbClr val="D99E29"/>
              </a:solidFill>
              <a:effectLst/>
              <a:uLnTx/>
              <a:uFillTx/>
              <a:latin typeface="游ゴシック" panose="020F0502020204030204"/>
              <a:ea typeface="游ゴシック" panose="020B0400000000000000" pitchFamily="50" charset="-128"/>
              <a:cs typeface="+mn-cs"/>
            </a:endParaRPr>
          </a:p>
        </p:txBody>
      </p:sp>
      <p:sp>
        <p:nvSpPr>
          <p:cNvPr id="2" name="角丸四角形 1">
            <a:extLst>
              <a:ext uri="{FF2B5EF4-FFF2-40B4-BE49-F238E27FC236}">
                <a16:creationId xmlns:a16="http://schemas.microsoft.com/office/drawing/2014/main" id="{2EE94C60-AAF5-CD4B-6707-5AC966056DEE}"/>
              </a:ext>
            </a:extLst>
          </p:cNvPr>
          <p:cNvSpPr/>
          <p:nvPr/>
        </p:nvSpPr>
        <p:spPr>
          <a:xfrm>
            <a:off x="687189" y="1957389"/>
            <a:ext cx="3253859" cy="4287460"/>
          </a:xfrm>
          <a:prstGeom prst="roundRect">
            <a:avLst>
              <a:gd name="adj" fmla="val 5758"/>
            </a:avLst>
          </a:prstGeom>
          <a:noFill/>
          <a:ln w="38100">
            <a:solidFill>
              <a:srgbClr val="A7D28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5" name="角丸四角形 4">
            <a:extLst>
              <a:ext uri="{FF2B5EF4-FFF2-40B4-BE49-F238E27FC236}">
                <a16:creationId xmlns:a16="http://schemas.microsoft.com/office/drawing/2014/main" id="{45552D4E-0F2B-25F7-9FFC-D0B22D28BD69}"/>
              </a:ext>
            </a:extLst>
          </p:cNvPr>
          <p:cNvSpPr/>
          <p:nvPr/>
        </p:nvSpPr>
        <p:spPr>
          <a:xfrm>
            <a:off x="4475844" y="1957388"/>
            <a:ext cx="3253859" cy="4287460"/>
          </a:xfrm>
          <a:prstGeom prst="roundRect">
            <a:avLst>
              <a:gd name="adj" fmla="val 5758"/>
            </a:avLst>
          </a:prstGeom>
          <a:solidFill>
            <a:schemeClr val="bg1"/>
          </a:solidFill>
          <a:ln w="38100">
            <a:solidFill>
              <a:srgbClr val="A7D28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9" name="円/楕円 8">
            <a:extLst>
              <a:ext uri="{FF2B5EF4-FFF2-40B4-BE49-F238E27FC236}">
                <a16:creationId xmlns:a16="http://schemas.microsoft.com/office/drawing/2014/main" id="{ABE8E72B-85A6-FA41-FBA0-19EF4602FC40}"/>
              </a:ext>
            </a:extLst>
          </p:cNvPr>
          <p:cNvSpPr/>
          <p:nvPr/>
        </p:nvSpPr>
        <p:spPr>
          <a:xfrm>
            <a:off x="5658914" y="1490713"/>
            <a:ext cx="907044" cy="907044"/>
          </a:xfrm>
          <a:prstGeom prst="ellipse">
            <a:avLst/>
          </a:prstGeom>
          <a:solidFill>
            <a:srgbClr val="A7D28F"/>
          </a:solid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4000" b="1" i="0" u="none" strike="noStrike" kern="1200" cap="none" spc="0" normalizeH="0" baseline="0" noProof="0" dirty="0">
                <a:ln>
                  <a:noFill/>
                </a:ln>
                <a:solidFill>
                  <a:srgbClr val="D4ECEA"/>
                </a:solidFill>
                <a:effectLst/>
                <a:uLnTx/>
                <a:uFillTx/>
                <a:latin typeface="Arial" panose="020B0604020202020204" pitchFamily="34" charset="0"/>
                <a:ea typeface="游ゴシック" panose="020B0400000000000000" pitchFamily="50" charset="-128"/>
                <a:cs typeface="Arial" panose="020B0604020202020204" pitchFamily="34" charset="0"/>
              </a:rPr>
              <a:t>2</a:t>
            </a:r>
            <a:endParaRPr kumimoji="1" lang="ja-JP" altLang="en-US" sz="4000" b="1" i="0" u="none" strike="noStrike" kern="1200" cap="none" spc="0" normalizeH="0" baseline="0" noProof="0">
              <a:ln>
                <a:noFill/>
              </a:ln>
              <a:solidFill>
                <a:srgbClr val="D4ECEA"/>
              </a:solidFill>
              <a:effectLst/>
              <a:uLnTx/>
              <a:uFillTx/>
              <a:latin typeface="Arial" panose="020B0604020202020204" pitchFamily="34" charset="0"/>
              <a:ea typeface="游ゴシック" panose="020B0400000000000000" pitchFamily="50" charset="-128"/>
              <a:cs typeface="Arial" panose="020B0604020202020204" pitchFamily="34" charset="0"/>
            </a:endParaRPr>
          </a:p>
        </p:txBody>
      </p:sp>
      <p:sp>
        <p:nvSpPr>
          <p:cNvPr id="10" name="角丸四角形 9">
            <a:extLst>
              <a:ext uri="{FF2B5EF4-FFF2-40B4-BE49-F238E27FC236}">
                <a16:creationId xmlns:a16="http://schemas.microsoft.com/office/drawing/2014/main" id="{C9071085-FC83-7E3D-153A-AB2D9A3F5617}"/>
              </a:ext>
            </a:extLst>
          </p:cNvPr>
          <p:cNvSpPr/>
          <p:nvPr/>
        </p:nvSpPr>
        <p:spPr>
          <a:xfrm>
            <a:off x="8264498" y="1988840"/>
            <a:ext cx="3253859" cy="4287460"/>
          </a:xfrm>
          <a:prstGeom prst="roundRect">
            <a:avLst>
              <a:gd name="adj" fmla="val 5758"/>
            </a:avLst>
          </a:prstGeom>
          <a:solidFill>
            <a:schemeClr val="bg1"/>
          </a:solidFill>
          <a:ln w="38100">
            <a:solidFill>
              <a:srgbClr val="A7D28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2" name="円/楕円 11">
            <a:extLst>
              <a:ext uri="{FF2B5EF4-FFF2-40B4-BE49-F238E27FC236}">
                <a16:creationId xmlns:a16="http://schemas.microsoft.com/office/drawing/2014/main" id="{6BF01045-C8EE-51BE-3136-DDED16F14D12}"/>
              </a:ext>
            </a:extLst>
          </p:cNvPr>
          <p:cNvSpPr/>
          <p:nvPr/>
        </p:nvSpPr>
        <p:spPr>
          <a:xfrm>
            <a:off x="9447569" y="1501277"/>
            <a:ext cx="907044" cy="907044"/>
          </a:xfrm>
          <a:prstGeom prst="ellipse">
            <a:avLst/>
          </a:prstGeom>
          <a:solidFill>
            <a:srgbClr val="A7D28F"/>
          </a:solid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4000" b="1" i="0" u="none" strike="noStrike" kern="1200" cap="none" spc="0" normalizeH="0" baseline="0" noProof="0" dirty="0">
                <a:ln>
                  <a:noFill/>
                </a:ln>
                <a:solidFill>
                  <a:srgbClr val="D4ECEA"/>
                </a:solidFill>
                <a:effectLst/>
                <a:uLnTx/>
                <a:uFillTx/>
                <a:latin typeface="Arial" panose="020B0604020202020204" pitchFamily="34" charset="0"/>
                <a:ea typeface="游ゴシック" panose="020B0400000000000000" pitchFamily="50" charset="-128"/>
                <a:cs typeface="Arial" panose="020B0604020202020204" pitchFamily="34" charset="0"/>
              </a:rPr>
              <a:t>3</a:t>
            </a:r>
            <a:endParaRPr kumimoji="1" lang="ja-JP" altLang="en-US" sz="4000" b="1" i="0" u="none" strike="noStrike" kern="1200" cap="none" spc="0" normalizeH="0" baseline="0" noProof="0">
              <a:ln>
                <a:noFill/>
              </a:ln>
              <a:solidFill>
                <a:srgbClr val="D4ECEA"/>
              </a:solidFill>
              <a:effectLst/>
              <a:uLnTx/>
              <a:uFillTx/>
              <a:latin typeface="Arial" panose="020B0604020202020204" pitchFamily="34" charset="0"/>
              <a:ea typeface="游ゴシック" panose="020B0400000000000000" pitchFamily="50" charset="-128"/>
              <a:cs typeface="Arial" panose="020B0604020202020204" pitchFamily="34" charset="0"/>
            </a:endParaRPr>
          </a:p>
        </p:txBody>
      </p:sp>
      <p:sp>
        <p:nvSpPr>
          <p:cNvPr id="17" name="タイトル 1">
            <a:extLst>
              <a:ext uri="{FF2B5EF4-FFF2-40B4-BE49-F238E27FC236}">
                <a16:creationId xmlns:a16="http://schemas.microsoft.com/office/drawing/2014/main" id="{D9C1A2DE-5D16-D410-6936-CBFFAEE38C1A}"/>
              </a:ext>
            </a:extLst>
          </p:cNvPr>
          <p:cNvSpPr txBox="1">
            <a:spLocks/>
          </p:cNvSpPr>
          <p:nvPr/>
        </p:nvSpPr>
        <p:spPr>
          <a:xfrm>
            <a:off x="975999" y="2613327"/>
            <a:ext cx="2739296" cy="512145"/>
          </a:xfrm>
          <a:prstGeom prst="rect">
            <a:avLst/>
          </a:prstGeom>
        </p:spPr>
        <p:txBody>
          <a:bodyPr vert="horz" lIns="91440" tIns="45720" rIns="91440" bIns="45720" rtlCol="0" anchor="t">
            <a:normAutofit fontScale="77500" lnSpcReduction="20000"/>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kumimoji="1" lang="ja-JP" altLang="en-US" sz="2800" b="1" i="0" u="none" strike="noStrike" kern="1200" cap="none" spc="0" normalizeH="0" baseline="0" noProof="0" dirty="0" err="1">
                <a:ln>
                  <a:noFill/>
                </a:ln>
                <a:solidFill>
                  <a:prstClr val="black"/>
                </a:solidFill>
                <a:effectLst/>
                <a:uLnTx/>
                <a:uFillTx/>
                <a:latin typeface="メイリオ" panose="020B0604030504040204" pitchFamily="50" charset="-128"/>
                <a:ea typeface="メイリオ" panose="020B0604030504040204" pitchFamily="50" charset="-128"/>
              </a:rPr>
              <a:t>障がい</a:t>
            </a:r>
            <a:r>
              <a:rPr kumimoji="1" lang="ja-JP" altLang="en-US" sz="2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者の総合相談</a:t>
            </a:r>
            <a:endParaRPr kumimoji="1" lang="en-US" altLang="ja-JP" sz="2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endParaRPr>
          </a:p>
        </p:txBody>
      </p:sp>
      <p:sp>
        <p:nvSpPr>
          <p:cNvPr id="18" name="タイトル 1">
            <a:extLst>
              <a:ext uri="{FF2B5EF4-FFF2-40B4-BE49-F238E27FC236}">
                <a16:creationId xmlns:a16="http://schemas.microsoft.com/office/drawing/2014/main" id="{767AE674-A1D5-076D-24AF-4D0C0B4E1556}"/>
              </a:ext>
            </a:extLst>
          </p:cNvPr>
          <p:cNvSpPr txBox="1">
            <a:spLocks/>
          </p:cNvSpPr>
          <p:nvPr/>
        </p:nvSpPr>
        <p:spPr>
          <a:xfrm>
            <a:off x="809836" y="3125472"/>
            <a:ext cx="3008563" cy="2896986"/>
          </a:xfrm>
          <a:prstGeom prst="rect">
            <a:avLst/>
          </a:prstGeom>
        </p:spPr>
        <p:txBody>
          <a:bodyPr vert="horz" lIns="91440" tIns="45720" rIns="91440" bIns="45720" rtlCol="0" anchor="t">
            <a:normAutofit fontScale="92500" lnSpcReduction="20000"/>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6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基幹相談支援センターでは</a:t>
            </a:r>
            <a:r>
              <a:rPr kumimoji="1" lang="ja-JP" altLang="en-US" sz="1600" b="0" i="0" u="none" strike="noStrike" kern="1200" cap="none" spc="0" normalizeH="0" baseline="0" noProof="0" dirty="0" err="1">
                <a:ln>
                  <a:noFill/>
                </a:ln>
                <a:solidFill>
                  <a:srgbClr val="44546A">
                    <a:lumMod val="50000"/>
                  </a:srgbClr>
                </a:solidFill>
                <a:effectLst/>
                <a:uLnTx/>
                <a:uFillTx/>
                <a:latin typeface="メイリオ" panose="020B0604030504040204" pitchFamily="50" charset="-128"/>
                <a:ea typeface="メイリオ" panose="020B0604030504040204" pitchFamily="50" charset="-128"/>
              </a:rPr>
              <a:t>障がい</a:t>
            </a:r>
            <a:r>
              <a:rPr kumimoji="1" lang="ja-JP" altLang="en-US" sz="16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者福祉についてのいろいろなサービスの提供や相談を行っています。たとえば福祉サービスや施設を利用したいとき、日常生活や社会活動を行ううえで困っていることなどについて相談に応じます。</a:t>
            </a:r>
            <a:endParaRPr kumimoji="1" lang="en-US" altLang="ja-JP" sz="16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lvl="0" algn="l">
              <a:lnSpc>
                <a:spcPct val="100000"/>
              </a:lnSpc>
              <a:defRPr/>
            </a:pPr>
            <a:endParaRPr lang="en-US" altLang="ja-JP" sz="1600" dirty="0">
              <a:latin typeface="メイリオ" panose="020B0604030504040204" pitchFamily="50" charset="-128"/>
              <a:ea typeface="メイリオ" panose="020B0604030504040204" pitchFamily="50" charset="-128"/>
            </a:endParaRPr>
          </a:p>
          <a:p>
            <a:pPr lvl="0" algn="l">
              <a:lnSpc>
                <a:spcPct val="100000"/>
              </a:lnSpc>
              <a:defRPr/>
            </a:pPr>
            <a:r>
              <a:rPr lang="ja-JP" altLang="en-US" sz="1600" dirty="0">
                <a:latin typeface="メイリオ" panose="020B0604030504040204" pitchFamily="50" charset="-128"/>
                <a:ea typeface="メイリオ" panose="020B0604030504040204" pitchFamily="50" charset="-128"/>
              </a:rPr>
              <a:t>ホームページ：</a:t>
            </a:r>
            <a:endParaRPr lang="en-US" altLang="ja-JP" sz="1600" dirty="0">
              <a:latin typeface="メイリオ" panose="020B0604030504040204" pitchFamily="50" charset="-128"/>
              <a:ea typeface="メイリオ" panose="020B0604030504040204" pitchFamily="50" charset="-128"/>
            </a:endParaRPr>
          </a:p>
          <a:p>
            <a:pPr lvl="0" algn="l">
              <a:lnSpc>
                <a:spcPct val="100000"/>
              </a:lnSpc>
              <a:defRPr/>
            </a:pPr>
            <a:r>
              <a:rPr lang="en-US" altLang="ja-JP" sz="1600" dirty="0">
                <a:solidFill>
                  <a:srgbClr val="44546A">
                    <a:lumMod val="50000"/>
                  </a:srgbClr>
                </a:solidFill>
                <a:latin typeface="メイリオ" panose="020B0604030504040204" pitchFamily="50" charset="-128"/>
                <a:ea typeface="メイリオ" panose="020B0604030504040204" pitchFamily="50" charset="-128"/>
              </a:rPr>
              <a:t>https://www.city.yao.osaka.jp/kenkou_fukushi/shougaisha_hukushi/1008154/1008157.html</a:t>
            </a:r>
            <a:endParaRPr kumimoji="1" lang="en-US" altLang="ja-JP" sz="1600" b="0" i="0"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p:txBody>
      </p:sp>
      <p:sp>
        <p:nvSpPr>
          <p:cNvPr id="21" name="タイトル 1">
            <a:extLst>
              <a:ext uri="{FF2B5EF4-FFF2-40B4-BE49-F238E27FC236}">
                <a16:creationId xmlns:a16="http://schemas.microsoft.com/office/drawing/2014/main" id="{917B03A7-B6B4-1D95-C4AB-7E3DD82200F3}"/>
              </a:ext>
            </a:extLst>
          </p:cNvPr>
          <p:cNvSpPr txBox="1">
            <a:spLocks/>
          </p:cNvSpPr>
          <p:nvPr/>
        </p:nvSpPr>
        <p:spPr>
          <a:xfrm>
            <a:off x="4552931" y="2561618"/>
            <a:ext cx="3086135" cy="960371"/>
          </a:xfrm>
          <a:prstGeom prst="rect">
            <a:avLst/>
          </a:prstGeom>
        </p:spPr>
        <p:txBody>
          <a:bodyPr vert="horz" lIns="91440" tIns="45720" rIns="91440" bIns="45720" rtlCol="0" anchor="t">
            <a:normAutofit fontScale="77500" lnSpcReduction="20000"/>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lang="ja-JP" altLang="en-US" sz="2800" b="1" dirty="0">
                <a:solidFill>
                  <a:prstClr val="black"/>
                </a:solidFill>
                <a:latin typeface="メイリオ" panose="020B0604030504040204" pitchFamily="50" charset="-128"/>
                <a:ea typeface="メイリオ" panose="020B0604030504040204" pitchFamily="50" charset="-128"/>
              </a:rPr>
              <a:t>精神保健福祉相談</a:t>
            </a:r>
            <a:endParaRPr lang="en-US" altLang="ja-JP" sz="2800" b="1" dirty="0">
              <a:solidFill>
                <a:prstClr val="black"/>
              </a:solidFill>
              <a:latin typeface="メイリオ" panose="020B0604030504040204" pitchFamily="50" charset="-128"/>
              <a:ea typeface="メイリオ" panose="020B0604030504040204" pitchFamily="50" charset="-128"/>
            </a:endParaRPr>
          </a:p>
          <a:p>
            <a:pPr marL="0" marR="0" lvl="0" indent="0" algn="ctr" defTabSz="914377" rtl="0" eaLnBrk="1" fontAlgn="auto" latinLnBrk="0" hangingPunct="1">
              <a:lnSpc>
                <a:spcPct val="100000"/>
              </a:lnSpc>
              <a:spcBef>
                <a:spcPct val="0"/>
              </a:spcBef>
              <a:spcAft>
                <a:spcPts val="0"/>
              </a:spcAft>
              <a:buClrTx/>
              <a:buSzTx/>
              <a:buFontTx/>
              <a:buNone/>
              <a:tabLst/>
              <a:defRPr/>
            </a:pPr>
            <a:r>
              <a:rPr kumimoji="1" lang="ja-JP" altLang="en-US" sz="2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（こころの健康相談）</a:t>
            </a:r>
            <a:endParaRPr kumimoji="1" lang="en-US" altLang="ja-JP" sz="2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endParaRPr>
          </a:p>
        </p:txBody>
      </p:sp>
      <p:sp>
        <p:nvSpPr>
          <p:cNvPr id="23" name="円/楕円 22">
            <a:extLst>
              <a:ext uri="{FF2B5EF4-FFF2-40B4-BE49-F238E27FC236}">
                <a16:creationId xmlns:a16="http://schemas.microsoft.com/office/drawing/2014/main" id="{99941390-5261-4EBC-0C9E-2CE771A61CE5}"/>
              </a:ext>
            </a:extLst>
          </p:cNvPr>
          <p:cNvSpPr/>
          <p:nvPr/>
        </p:nvSpPr>
        <p:spPr>
          <a:xfrm>
            <a:off x="1910766" y="1460274"/>
            <a:ext cx="907044" cy="907044"/>
          </a:xfrm>
          <a:prstGeom prst="ellipse">
            <a:avLst/>
          </a:prstGeom>
          <a:solidFill>
            <a:srgbClr val="A7D28F"/>
          </a:solid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4000" b="1" i="0" u="none" strike="noStrike" kern="1200" cap="none" spc="0" normalizeH="0" baseline="0" noProof="0" dirty="0">
                <a:ln>
                  <a:noFill/>
                </a:ln>
                <a:solidFill>
                  <a:srgbClr val="D4ECEA"/>
                </a:solidFill>
                <a:effectLst/>
                <a:uLnTx/>
                <a:uFillTx/>
                <a:latin typeface="Arial" panose="020B0604020202020204" pitchFamily="34" charset="0"/>
                <a:ea typeface="游ゴシック" panose="020B0400000000000000" pitchFamily="50" charset="-128"/>
                <a:cs typeface="Arial" panose="020B0604020202020204" pitchFamily="34" charset="0"/>
              </a:rPr>
              <a:t>1</a:t>
            </a:r>
            <a:endParaRPr kumimoji="1" lang="ja-JP" altLang="en-US" sz="4000" b="1" i="0" u="none" strike="noStrike" kern="1200" cap="none" spc="0" normalizeH="0" baseline="0" noProof="0" dirty="0">
              <a:ln>
                <a:noFill/>
              </a:ln>
              <a:solidFill>
                <a:srgbClr val="D4ECEA"/>
              </a:solidFill>
              <a:effectLst/>
              <a:uLnTx/>
              <a:uFillTx/>
              <a:latin typeface="Arial" panose="020B0604020202020204" pitchFamily="34" charset="0"/>
              <a:ea typeface="游ゴシック" panose="020B0400000000000000" pitchFamily="50" charset="-128"/>
              <a:cs typeface="Arial" panose="020B0604020202020204" pitchFamily="34" charset="0"/>
            </a:endParaRPr>
          </a:p>
        </p:txBody>
      </p:sp>
      <p:sp>
        <p:nvSpPr>
          <p:cNvPr id="24" name="角丸四角形 1">
            <a:extLst>
              <a:ext uri="{FF2B5EF4-FFF2-40B4-BE49-F238E27FC236}">
                <a16:creationId xmlns:a16="http://schemas.microsoft.com/office/drawing/2014/main" id="{50BA4E58-AE68-4F0D-B1D0-796A26A9FD70}"/>
              </a:ext>
            </a:extLst>
          </p:cNvPr>
          <p:cNvSpPr/>
          <p:nvPr/>
        </p:nvSpPr>
        <p:spPr>
          <a:xfrm>
            <a:off x="1520768" y="281576"/>
            <a:ext cx="9150463" cy="1080000"/>
          </a:xfrm>
          <a:prstGeom prst="roundRect">
            <a:avLst>
              <a:gd name="adj" fmla="val 21554"/>
            </a:avLst>
          </a:prstGeom>
          <a:solidFill>
            <a:srgbClr val="63A6DB"/>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solidFill>
                  <a:srgbClr val="A7D28F"/>
                </a:solidFill>
              </a:rPr>
              <a:t>　　</a:t>
            </a:r>
          </a:p>
        </p:txBody>
      </p:sp>
      <p:sp>
        <p:nvSpPr>
          <p:cNvPr id="25" name="タイトル 1">
            <a:extLst>
              <a:ext uri="{FF2B5EF4-FFF2-40B4-BE49-F238E27FC236}">
                <a16:creationId xmlns:a16="http://schemas.microsoft.com/office/drawing/2014/main" id="{3A8BE68F-1C25-4D8F-A370-D9247A64F4B7}"/>
              </a:ext>
            </a:extLst>
          </p:cNvPr>
          <p:cNvSpPr txBox="1">
            <a:spLocks/>
          </p:cNvSpPr>
          <p:nvPr/>
        </p:nvSpPr>
        <p:spPr>
          <a:xfrm>
            <a:off x="2910523" y="468277"/>
            <a:ext cx="5943617" cy="893299"/>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ct val="100000"/>
              </a:lnSpc>
            </a:pPr>
            <a:r>
              <a:rPr lang="ja-JP" altLang="en-US" sz="4400" b="1" dirty="0">
                <a:solidFill>
                  <a:srgbClr val="A7D28F"/>
                </a:solidFill>
                <a:latin typeface="+mn-ea"/>
                <a:ea typeface="+mn-ea"/>
              </a:rPr>
              <a:t>情報提供</a:t>
            </a:r>
            <a:endParaRPr lang="en-US" altLang="ja-JP" sz="4400" b="1" dirty="0">
              <a:solidFill>
                <a:srgbClr val="A7D28F"/>
              </a:solidFill>
              <a:latin typeface="+mn-ea"/>
              <a:ea typeface="+mn-ea"/>
            </a:endParaRPr>
          </a:p>
        </p:txBody>
      </p:sp>
      <p:sp>
        <p:nvSpPr>
          <p:cNvPr id="27" name="楕円 26">
            <a:hlinkClick r:id="rId3" action="ppaction://hlinksldjump"/>
            <a:extLst>
              <a:ext uri="{FF2B5EF4-FFF2-40B4-BE49-F238E27FC236}">
                <a16:creationId xmlns:a16="http://schemas.microsoft.com/office/drawing/2014/main" id="{581E6311-241F-4F35-825A-1A51D2309E5D}"/>
              </a:ext>
            </a:extLst>
          </p:cNvPr>
          <p:cNvSpPr>
            <a:spLocks noChangeAspect="1"/>
          </p:cNvSpPr>
          <p:nvPr/>
        </p:nvSpPr>
        <p:spPr>
          <a:xfrm>
            <a:off x="1032288" y="171102"/>
            <a:ext cx="1332000" cy="1332000"/>
          </a:xfrm>
          <a:prstGeom prst="ellipse">
            <a:avLst/>
          </a:prstGeom>
          <a:solidFill>
            <a:srgbClr val="63A6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800" dirty="0">
                <a:solidFill>
                  <a:srgbClr val="A7D28F"/>
                </a:solidFill>
                <a:latin typeface="メイリオ" panose="020B0604030504040204" pitchFamily="50" charset="-128"/>
                <a:ea typeface="メイリオ" panose="020B0604030504040204" pitchFamily="50" charset="-128"/>
              </a:rPr>
              <a:t>03</a:t>
            </a:r>
            <a:endParaRPr lang="ja-JP" altLang="en-US" sz="4800" dirty="0">
              <a:solidFill>
                <a:srgbClr val="A7D28F"/>
              </a:solidFill>
              <a:latin typeface="メイリオ" panose="020B0604030504040204" pitchFamily="50" charset="-128"/>
              <a:ea typeface="メイリオ" panose="020B0604030504040204" pitchFamily="50" charset="-128"/>
            </a:endParaRPr>
          </a:p>
        </p:txBody>
      </p:sp>
      <p:sp>
        <p:nvSpPr>
          <p:cNvPr id="19" name="タイトル 1">
            <a:extLst>
              <a:ext uri="{FF2B5EF4-FFF2-40B4-BE49-F238E27FC236}">
                <a16:creationId xmlns:a16="http://schemas.microsoft.com/office/drawing/2014/main" id="{74ED72A4-F579-4963-86F3-CE05B44DB71E}"/>
              </a:ext>
            </a:extLst>
          </p:cNvPr>
          <p:cNvSpPr txBox="1">
            <a:spLocks/>
          </p:cNvSpPr>
          <p:nvPr/>
        </p:nvSpPr>
        <p:spPr>
          <a:xfrm>
            <a:off x="8348359" y="2548022"/>
            <a:ext cx="3086135" cy="744346"/>
          </a:xfrm>
          <a:prstGeom prst="rect">
            <a:avLst/>
          </a:prstGeom>
        </p:spPr>
        <p:txBody>
          <a:bodyPr vert="horz" lIns="91440" tIns="45720" rIns="91440" bIns="45720" rtlCol="0" anchor="t">
            <a:normAutofit fontScale="85000" lnSpcReduction="20000"/>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lang="ja-JP" altLang="en-US" sz="2800" b="1" dirty="0">
                <a:solidFill>
                  <a:prstClr val="black"/>
                </a:solidFill>
                <a:latin typeface="メイリオ" panose="020B0604030504040204" pitchFamily="50" charset="-128"/>
                <a:ea typeface="メイリオ" panose="020B0604030504040204" pitchFamily="50" charset="-128"/>
              </a:rPr>
              <a:t>心のサポーター</a:t>
            </a:r>
            <a:endParaRPr lang="en-US" altLang="ja-JP" sz="2800" b="1" dirty="0">
              <a:solidFill>
                <a:prstClr val="black"/>
              </a:solidFill>
              <a:latin typeface="メイリオ" panose="020B0604030504040204" pitchFamily="50" charset="-128"/>
              <a:ea typeface="メイリオ" panose="020B0604030504040204" pitchFamily="50" charset="-128"/>
            </a:endParaRPr>
          </a:p>
          <a:p>
            <a:pPr marL="0" marR="0" lvl="0" indent="0" algn="ctr" defTabSz="914377" rtl="0" eaLnBrk="1" fontAlgn="auto" latinLnBrk="0" hangingPunct="1">
              <a:lnSpc>
                <a:spcPct val="100000"/>
              </a:lnSpc>
              <a:spcBef>
                <a:spcPct val="0"/>
              </a:spcBef>
              <a:spcAft>
                <a:spcPts val="0"/>
              </a:spcAft>
              <a:buClrTx/>
              <a:buSzTx/>
              <a:buFontTx/>
              <a:buNone/>
              <a:tabLst/>
              <a:defRPr/>
            </a:pPr>
            <a:r>
              <a:rPr lang="ja-JP" altLang="en-US" sz="2800" b="1" dirty="0">
                <a:solidFill>
                  <a:prstClr val="black"/>
                </a:solidFill>
                <a:latin typeface="メイリオ" panose="020B0604030504040204" pitchFamily="50" charset="-128"/>
                <a:ea typeface="メイリオ" panose="020B0604030504040204" pitchFamily="50" charset="-128"/>
              </a:rPr>
              <a:t>養成研修</a:t>
            </a:r>
            <a:endParaRPr kumimoji="1" lang="en-US" altLang="ja-JP" sz="2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endParaRPr>
          </a:p>
        </p:txBody>
      </p:sp>
      <p:sp>
        <p:nvSpPr>
          <p:cNvPr id="20" name="タイトル 1">
            <a:extLst>
              <a:ext uri="{FF2B5EF4-FFF2-40B4-BE49-F238E27FC236}">
                <a16:creationId xmlns:a16="http://schemas.microsoft.com/office/drawing/2014/main" id="{890828C9-3D0C-4C13-B9C7-8C2E69D2098B}"/>
              </a:ext>
            </a:extLst>
          </p:cNvPr>
          <p:cNvSpPr txBox="1">
            <a:spLocks/>
          </p:cNvSpPr>
          <p:nvPr/>
        </p:nvSpPr>
        <p:spPr>
          <a:xfrm>
            <a:off x="8405695" y="3270847"/>
            <a:ext cx="3008563" cy="2703663"/>
          </a:xfrm>
          <a:prstGeom prst="rect">
            <a:avLst/>
          </a:prstGeom>
        </p:spPr>
        <p:txBody>
          <a:bodyPr vert="horz" lIns="91440" tIns="45720" rIns="91440" bIns="45720" rtlCol="0" anchor="t">
            <a:normAutofit fontScale="92500" lnSpcReduction="10000"/>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lang="en-US" altLang="ja-JP" sz="1600" dirty="0"/>
              <a:t>『</a:t>
            </a:r>
            <a:r>
              <a:rPr lang="ja-JP" altLang="en-US" sz="1600" dirty="0"/>
              <a:t>心のサポーター</a:t>
            </a:r>
            <a:r>
              <a:rPr lang="en-US" altLang="ja-JP" sz="1600" dirty="0"/>
              <a:t>』</a:t>
            </a:r>
            <a:r>
              <a:rPr lang="ja-JP" altLang="en-US" sz="1600" dirty="0"/>
              <a:t>とは、メンタルヘルスの正しい知識と理解に基づき、身近な人に対して傾聴を中心とした支援を行う人のことです。</a:t>
            </a:r>
            <a:endParaRPr lang="en-US" altLang="ja-JP" sz="1600" dirty="0"/>
          </a:p>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600" dirty="0"/>
              <a:t>研修を受けて、あなたも心のサポーターになりませんか？</a:t>
            </a:r>
            <a:endParaRPr lang="en-US" altLang="ja-JP" sz="1600" dirty="0"/>
          </a:p>
          <a:p>
            <a:pPr marL="0" marR="0" lvl="0" indent="0" algn="l" defTabSz="914377" rtl="0" eaLnBrk="1" fontAlgn="auto" latinLnBrk="0" hangingPunct="1">
              <a:lnSpc>
                <a:spcPct val="100000"/>
              </a:lnSpc>
              <a:spcBef>
                <a:spcPct val="0"/>
              </a:spcBef>
              <a:spcAft>
                <a:spcPts val="0"/>
              </a:spcAft>
              <a:buClrTx/>
              <a:buSzTx/>
              <a:buFontTx/>
              <a:buNone/>
              <a:tabLst/>
              <a:defRPr/>
            </a:pPr>
            <a:endParaRPr lang="en-US" altLang="ja-JP" sz="1600" dirty="0"/>
          </a:p>
          <a:p>
            <a:pPr algn="l">
              <a:lnSpc>
                <a:spcPct val="100000"/>
              </a:lnSpc>
              <a:defRPr/>
            </a:pPr>
            <a:r>
              <a:rPr lang="ja-JP" altLang="en-US" sz="1600" dirty="0">
                <a:latin typeface="メイリオ" panose="020B0604030504040204" pitchFamily="50" charset="-128"/>
                <a:ea typeface="メイリオ" panose="020B0604030504040204" pitchFamily="50" charset="-128"/>
              </a:rPr>
              <a:t>ホームページ：</a:t>
            </a:r>
            <a:r>
              <a:rPr lang="en-US" altLang="ja-JP" sz="1600" dirty="0">
                <a:latin typeface="メイリオ" panose="020B0604030504040204" pitchFamily="50" charset="-128"/>
                <a:ea typeface="メイリオ" panose="020B0604030504040204" pitchFamily="50" charset="-128"/>
                <a:hlinkClick r:id="rId4"/>
              </a:rPr>
              <a:t>https://www.city.yao.osaka.jp/kenkou_fukushi/kenkou/1008257/1023541.html</a:t>
            </a:r>
            <a:endParaRPr lang="en-US" altLang="ja-JP" sz="1600" dirty="0">
              <a:latin typeface="メイリオ" panose="020B0604030504040204" pitchFamily="50" charset="-128"/>
              <a:ea typeface="メイリオ" panose="020B0604030504040204" pitchFamily="50" charset="-128"/>
            </a:endParaRPr>
          </a:p>
          <a:p>
            <a:pPr algn="l">
              <a:lnSpc>
                <a:spcPct val="100000"/>
              </a:lnSpc>
              <a:defRPr/>
            </a:pPr>
            <a:endParaRPr lang="en-US" altLang="ja-JP" sz="1600" dirty="0">
              <a:latin typeface="メイリオ" panose="020B0604030504040204" pitchFamily="50" charset="-128"/>
              <a:ea typeface="メイリオ" panose="020B0604030504040204" pitchFamily="50" charset="-128"/>
            </a:endParaRPr>
          </a:p>
          <a:p>
            <a:pPr algn="l">
              <a:lnSpc>
                <a:spcPct val="100000"/>
              </a:lnSpc>
              <a:defRPr/>
            </a:pPr>
            <a:endParaRPr lang="en-US" altLang="ja-JP" sz="1600" dirty="0"/>
          </a:p>
          <a:p>
            <a:pPr marL="0" marR="0" lvl="0" indent="0" algn="l" defTabSz="914377" rtl="0" eaLnBrk="1" fontAlgn="auto" latinLnBrk="0" hangingPunct="1">
              <a:lnSpc>
                <a:spcPct val="100000"/>
              </a:lnSpc>
              <a:spcBef>
                <a:spcPct val="0"/>
              </a:spcBef>
              <a:spcAft>
                <a:spcPts val="0"/>
              </a:spcAft>
              <a:buClrTx/>
              <a:buSzTx/>
              <a:buFontTx/>
              <a:buNone/>
              <a:tabLst/>
              <a:defRPr/>
            </a:pPr>
            <a:endParaRPr lang="en-US" altLang="ja-JP" sz="1600" dirty="0"/>
          </a:p>
          <a:p>
            <a:pPr marL="0" marR="0" lvl="0" indent="0" algn="l" defTabSz="914377" rtl="0" eaLnBrk="1" fontAlgn="auto" latinLnBrk="0" hangingPunct="1">
              <a:lnSpc>
                <a:spcPct val="100000"/>
              </a:lnSpc>
              <a:spcBef>
                <a:spcPct val="0"/>
              </a:spcBef>
              <a:spcAft>
                <a:spcPts val="0"/>
              </a:spcAft>
              <a:buClrTx/>
              <a:buSzTx/>
              <a:buFontTx/>
              <a:buNone/>
              <a:tabLst/>
              <a:defRPr/>
            </a:pPr>
            <a:endParaRPr lang="en-US" altLang="ja-JP" sz="1600" dirty="0"/>
          </a:p>
          <a:p>
            <a:pPr marL="0" marR="0" lvl="0" indent="0" algn="l" defTabSz="914377" rtl="0" eaLnBrk="1" fontAlgn="auto" latinLnBrk="0" hangingPunct="1">
              <a:lnSpc>
                <a:spcPct val="100000"/>
              </a:lnSpc>
              <a:spcBef>
                <a:spcPct val="0"/>
              </a:spcBef>
              <a:spcAft>
                <a:spcPts val="0"/>
              </a:spcAft>
              <a:buClrTx/>
              <a:buSzTx/>
              <a:buFontTx/>
              <a:buNone/>
              <a:tabLst/>
              <a:defRPr/>
            </a:pPr>
            <a:endParaRPr kumimoji="1" lang="en-US" altLang="ja-JP" sz="40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p:txBody>
      </p:sp>
      <p:sp>
        <p:nvSpPr>
          <p:cNvPr id="22" name="タイトル 1">
            <a:extLst>
              <a:ext uri="{FF2B5EF4-FFF2-40B4-BE49-F238E27FC236}">
                <a16:creationId xmlns:a16="http://schemas.microsoft.com/office/drawing/2014/main" id="{C31CD0BE-4CB9-4C41-9E0D-A584A9E9AD6D}"/>
              </a:ext>
            </a:extLst>
          </p:cNvPr>
          <p:cNvSpPr txBox="1">
            <a:spLocks/>
          </p:cNvSpPr>
          <p:nvPr/>
        </p:nvSpPr>
        <p:spPr>
          <a:xfrm>
            <a:off x="4640621" y="3227225"/>
            <a:ext cx="3008563" cy="2855215"/>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600" dirty="0"/>
              <a:t>統合失調症、うつ病、依存症（アルコール・薬物・ギャンブル等）などの精神科疾患に関する医療相談を受けています。</a:t>
            </a:r>
            <a:endParaRPr lang="en-US" altLang="ja-JP" sz="1600" dirty="0"/>
          </a:p>
          <a:p>
            <a:pPr marL="0" marR="0" lvl="0" indent="0" algn="l" defTabSz="914377" rtl="0" eaLnBrk="1" fontAlgn="auto" latinLnBrk="0" hangingPunct="1">
              <a:lnSpc>
                <a:spcPct val="100000"/>
              </a:lnSpc>
              <a:spcBef>
                <a:spcPct val="0"/>
              </a:spcBef>
              <a:spcAft>
                <a:spcPts val="0"/>
              </a:spcAft>
              <a:buClrTx/>
              <a:buSzTx/>
              <a:buFontTx/>
              <a:buNone/>
              <a:tabLst/>
              <a:defRPr/>
            </a:pPr>
            <a:endParaRPr lang="en-US" altLang="ja-JP" sz="1600" dirty="0"/>
          </a:p>
          <a:p>
            <a:pPr algn="l">
              <a:lnSpc>
                <a:spcPct val="100000"/>
              </a:lnSpc>
              <a:defRPr/>
            </a:pPr>
            <a:r>
              <a:rPr lang="ja-JP" altLang="en-US" sz="1600" dirty="0">
                <a:latin typeface="メイリオ" panose="020B0604030504040204" pitchFamily="50" charset="-128"/>
                <a:ea typeface="メイリオ" panose="020B0604030504040204" pitchFamily="50" charset="-128"/>
              </a:rPr>
              <a:t>ホームページ：</a:t>
            </a:r>
            <a:r>
              <a:rPr lang="en-US" altLang="ja-JP" sz="1600" dirty="0">
                <a:latin typeface="メイリオ" panose="020B0604030504040204" pitchFamily="50" charset="-128"/>
                <a:ea typeface="メイリオ" panose="020B0604030504040204" pitchFamily="50" charset="-128"/>
                <a:hlinkClick r:id="rId5"/>
              </a:rPr>
              <a:t>https://www.city.yao.osaka.jp/kenkou_fukushi/kenkou/1008257/1008259/1008261.html</a:t>
            </a:r>
            <a:endParaRPr lang="en-US" altLang="ja-JP" sz="1600" dirty="0">
              <a:latin typeface="メイリオ" panose="020B0604030504040204" pitchFamily="50" charset="-128"/>
              <a:ea typeface="メイリオ" panose="020B0604030504040204" pitchFamily="50" charset="-128"/>
            </a:endParaRPr>
          </a:p>
          <a:p>
            <a:pPr algn="l">
              <a:lnSpc>
                <a:spcPct val="100000"/>
              </a:lnSpc>
              <a:defRPr/>
            </a:pPr>
            <a:endParaRPr lang="en-US" altLang="ja-JP" sz="1600" dirty="0"/>
          </a:p>
          <a:p>
            <a:pPr marL="0" marR="0" lvl="0" indent="0" algn="l" defTabSz="914377" rtl="0" eaLnBrk="1" fontAlgn="auto" latinLnBrk="0" hangingPunct="1">
              <a:lnSpc>
                <a:spcPct val="100000"/>
              </a:lnSpc>
              <a:spcBef>
                <a:spcPct val="0"/>
              </a:spcBef>
              <a:spcAft>
                <a:spcPts val="0"/>
              </a:spcAft>
              <a:buClrTx/>
              <a:buSzTx/>
              <a:buFontTx/>
              <a:buNone/>
              <a:tabLst/>
              <a:defRPr/>
            </a:pPr>
            <a:endParaRPr lang="en-US" altLang="ja-JP" sz="1600" dirty="0"/>
          </a:p>
          <a:p>
            <a:pPr marL="0" marR="0" lvl="0" indent="0" algn="l" defTabSz="914377" rtl="0" eaLnBrk="1" fontAlgn="auto" latinLnBrk="0" hangingPunct="1">
              <a:lnSpc>
                <a:spcPct val="100000"/>
              </a:lnSpc>
              <a:spcBef>
                <a:spcPct val="0"/>
              </a:spcBef>
              <a:spcAft>
                <a:spcPts val="0"/>
              </a:spcAft>
              <a:buClrTx/>
              <a:buSzTx/>
              <a:buFontTx/>
              <a:buNone/>
              <a:tabLst/>
              <a:defRPr/>
            </a:pPr>
            <a:endParaRPr lang="en-US" altLang="ja-JP" sz="1600" dirty="0"/>
          </a:p>
          <a:p>
            <a:pPr marL="0" marR="0" lvl="0" indent="0" algn="l" defTabSz="914377" rtl="0" eaLnBrk="1" fontAlgn="auto" latinLnBrk="0" hangingPunct="1">
              <a:lnSpc>
                <a:spcPct val="100000"/>
              </a:lnSpc>
              <a:spcBef>
                <a:spcPct val="0"/>
              </a:spcBef>
              <a:spcAft>
                <a:spcPts val="0"/>
              </a:spcAft>
              <a:buClrTx/>
              <a:buSzTx/>
              <a:buFontTx/>
              <a:buNone/>
              <a:tabLst/>
              <a:defRPr/>
            </a:pPr>
            <a:endParaRPr kumimoji="1" lang="en-US" altLang="ja-JP" sz="40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8504899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LASTSLIDEVIEWED" val="304,1,Slide49"/>
</p:tagLst>
</file>

<file path=ppt/theme/theme1.xml><?xml version="1.0" encoding="utf-8"?>
<a:theme xmlns:a="http://schemas.openxmlformats.org/drawingml/2006/main" name="Office テーマ">
  <a:themeElements>
    <a:clrScheme name="スリップストリーム">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メイリオ　Segoe　UI">
      <a:majorFont>
        <a:latin typeface="Segoe UI"/>
        <a:ea typeface="メイリオ"/>
        <a:cs typeface=""/>
      </a:majorFont>
      <a:minorFont>
        <a:latin typeface="Segoe UI"/>
        <a:ea typeface="メイリオ"/>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591</Words>
  <Application>Microsoft Office PowerPoint</Application>
  <PresentationFormat>ワイド画面</PresentationFormat>
  <Paragraphs>87</Paragraphs>
  <Slides>5</Slides>
  <Notes>5</Notes>
  <HiddenSlides>0</HiddenSlides>
  <MMClips>0</MMClips>
  <ScaleCrop>false</ScaleCrop>
  <HeadingPairs>
    <vt:vector size="6" baseType="variant">
      <vt:variant>
        <vt:lpstr>使用されているフォント</vt:lpstr>
      </vt:variant>
      <vt:variant>
        <vt:i4>8</vt:i4>
      </vt:variant>
      <vt:variant>
        <vt:lpstr>テーマ</vt:lpstr>
      </vt:variant>
      <vt:variant>
        <vt:i4>1</vt:i4>
      </vt:variant>
      <vt:variant>
        <vt:lpstr>スライド タイトル</vt:lpstr>
      </vt:variant>
      <vt:variant>
        <vt:i4>5</vt:i4>
      </vt:variant>
    </vt:vector>
  </HeadingPairs>
  <TitlesOfParts>
    <vt:vector size="14" baseType="lpstr">
      <vt:lpstr>BIZ UDゴシック</vt:lpstr>
      <vt:lpstr>Söhne</vt:lpstr>
      <vt:lpstr>メイリオ</vt:lpstr>
      <vt:lpstr>游ゴシック</vt:lpstr>
      <vt:lpstr>游明朝</vt:lpstr>
      <vt:lpstr>Arial</vt:lpstr>
      <vt:lpstr>Calibri</vt:lpstr>
      <vt:lpstr>Segoe UI</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modified xsi:type="dcterms:W3CDTF">2026-07-28T04:41:42Z</dcterms:modified>
</cp:coreProperties>
</file>