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10" r:id="rId2"/>
    <p:sldId id="433" r:id="rId3"/>
    <p:sldId id="435" r:id="rId4"/>
  </p:sldIdLst>
  <p:sldSz cx="12192000" cy="6858000"/>
  <p:notesSz cx="6807200" cy="9939338"/>
  <p:custDataLst>
    <p:tags r:id="rId7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cU1qg82n27nEPHeolwl3yw==" hashData="VZSEGScEZWD2Om6TP4kUvqknMkbvX35kkWGAJ9anqXT4JX9ISfXp/Dll2TwP8vooFqvWZKykHaICUajS9NaElw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04" autoAdjust="0"/>
  </p:normalViewPr>
  <p:slideViewPr>
    <p:cSldViewPr>
      <p:cViewPr varScale="1">
        <p:scale>
          <a:sx n="86" d="100"/>
          <a:sy n="86" d="100"/>
        </p:scale>
        <p:origin x="533" y="48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30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楕円 16">
            <a:hlinkClick r:id="" action="ppaction://noaction"/>
            <a:extLst>
              <a:ext uri="{FF2B5EF4-FFF2-40B4-BE49-F238E27FC236}">
                <a16:creationId xmlns:a16="http://schemas.microsoft.com/office/drawing/2014/main" id="{16A7AD72-6DFE-4FB6-BC8E-2F873043C896}"/>
              </a:ext>
            </a:extLst>
          </p:cNvPr>
          <p:cNvSpPr/>
          <p:nvPr/>
        </p:nvSpPr>
        <p:spPr>
          <a:xfrm>
            <a:off x="9273338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7" name="楕円 6">
            <a:hlinkClick r:id="rId3" action="ppaction://hlinksldjump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3503662" y="167737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3140086" y="4016820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3174128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5972919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6058966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9" name="タイトル 1">
            <a:extLst>
              <a:ext uri="{FF2B5EF4-FFF2-40B4-BE49-F238E27FC236}">
                <a16:creationId xmlns:a16="http://schemas.microsoft.com/office/drawing/2014/main" id="{F4419BFB-C12D-7629-A5F6-F663479A77AA}"/>
              </a:ext>
            </a:extLst>
          </p:cNvPr>
          <p:cNvSpPr txBox="1">
            <a:spLocks/>
          </p:cNvSpPr>
          <p:nvPr/>
        </p:nvSpPr>
        <p:spPr>
          <a:xfrm>
            <a:off x="9123293" y="4016820"/>
            <a:ext cx="2426522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情報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40" name="タイトル 1">
            <a:extLst>
              <a:ext uri="{FF2B5EF4-FFF2-40B4-BE49-F238E27FC236}">
                <a16:creationId xmlns:a16="http://schemas.microsoft.com/office/drawing/2014/main" id="{717CC069-A3B9-354F-B39D-7073AE2AD453}"/>
              </a:ext>
            </a:extLst>
          </p:cNvPr>
          <p:cNvSpPr txBox="1">
            <a:spLocks/>
          </p:cNvSpPr>
          <p:nvPr/>
        </p:nvSpPr>
        <p:spPr>
          <a:xfrm>
            <a:off x="8943803" y="5010935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こんな情報があります。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豊能町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6" name="楕円 15">
            <a:hlinkClick r:id="rId4" action="ppaction://hlinksldjump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6388500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2D9FC58-761C-4959-B761-88EEE7B34C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27" y="823491"/>
            <a:ext cx="1268934" cy="116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973102"/>
            <a:ext cx="8801377" cy="2395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i="0" dirty="0">
                <a:effectLst/>
                <a:latin typeface="Söhne"/>
              </a:rPr>
              <a:t>豊能町　生活福祉部福祉課　福祉相談支援室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住所　　　　：大阪府豊能郡豊能町東ときわ台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1-2-3</a:t>
            </a: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　：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072-738-7770</a:t>
            </a: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担当　　　　：福祉相談支援室相談員</a:t>
            </a:r>
            <a:endParaRPr lang="en-US" altLang="ja-JP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816653" y="2119091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85529" y="5286842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602023" y="5562816"/>
            <a:ext cx="3008563" cy="9625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・保健所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・障害福祉関係機関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・当事者および家族会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・市町村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C58BC26E-763B-4CE6-9470-D39EA3CC24AD}"/>
              </a:ext>
            </a:extLst>
          </p:cNvPr>
          <p:cNvSpPr txBox="1">
            <a:spLocks/>
          </p:cNvSpPr>
          <p:nvPr/>
        </p:nvSpPr>
        <p:spPr>
          <a:xfrm>
            <a:off x="5068102" y="2492897"/>
            <a:ext cx="6446940" cy="42121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年２回程度開催し、大阪府の状況や地域課題の確認をしています。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大阪府が実施している「長期入院精神障がい者退院支援強化事業」の進捗報告や、地域の実践事例報告を行っています。また、地域生活支援拠点等の整備促進、運用についての協議も行っています。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令和７年度の議題</a:t>
            </a:r>
            <a:endParaRPr lang="en-US" altLang="ja-JP" sz="1400" b="1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第１回　令和７年９月１６日（火）　　</a:t>
            </a:r>
            <a:r>
              <a:rPr lang="zh-TW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１４時００分～１５時３０分</a:t>
            </a:r>
            <a:endParaRPr lang="en-US" altLang="zh-TW" sz="1400" b="1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（１）地域生活支援拠点等の整備について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（２）在院患者調査について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（３）精神障害にも対応した地域包括ケアシステムについて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（４）部会設置等地域会議の今年度からの取り組みについて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（５）その他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ja-JP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　令和８年２月１８日（水）　　</a:t>
            </a:r>
            <a:r>
              <a:rPr lang="zh-TW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１４時００分～１５時３０分</a:t>
            </a:r>
            <a:endParaRPr lang="en-US" altLang="zh-TW" sz="1400" b="1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（１）地域生活支援拠点等の現状報告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zh-TW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（２）令和７年度豊能町日中活動支援部会報告</a:t>
            </a:r>
            <a:endParaRPr lang="en-US" altLang="zh-TW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（３）部会開催頻度と地域会議の来年度からの取り組みについて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zh-TW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（４）困難事例検討</a:t>
            </a:r>
            <a:endParaRPr lang="en-US" altLang="zh-TW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 defTabSz="685783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（５）その他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700210" y="3501262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回程度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676959" y="2381932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豊能町自立支援協議会　地域会議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602023" y="4390343"/>
            <a:ext cx="3837793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豊能町　生活福祉部福祉課　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福祉相談支援室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46075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376</Words>
  <Application>Microsoft Office PowerPoint</Application>
  <PresentationFormat>ワイド画面</PresentationFormat>
  <Paragraphs>56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2026-07-28T05:01:28Z</dcterms:modified>
</cp:coreProperties>
</file>