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oPFTCa+6EfAAQnVQWNzqQ==" hashData="Xu6W2ZApK0nhYqG1c1nq5euYubEgtIa9OobiT6EkTkoJy0yaNjagLXkR8EpjNBIQAwRMc8SgUMae2ue/WUk78g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E1"/>
    <a:srgbClr val="D6B845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4367267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4003691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4037733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302188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7388235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0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豊能町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51384" y="504775"/>
            <a:ext cx="1770954" cy="17709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7717769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67637740-7B8E-429F-A8C8-FC022971E1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39" y="980728"/>
            <a:ext cx="942937" cy="86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395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豊能町　生活福祉部福祉課　福祉相談支援室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　：大阪府豊能郡豊能町東ときわ台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1-2-3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　：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072-738-7770</a:t>
            </a: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担当　　　　：福祉相談支援室相談員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393763"/>
            <a:ext cx="4098303" cy="1347605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847274" y="5621901"/>
            <a:ext cx="3008563" cy="1012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・保健所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・障害福祉関係機関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・当事者および家族会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・市町村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359382" y="2620344"/>
            <a:ext cx="6132408" cy="371805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年２回程度開催し、大阪府の状況や地域課題の確認をしています。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大阪府が実施している「長期入院精神障がい者退院支援強化事業」の進捗報告や、地域の実践事例報告を行っている。また、地域生活支援拠点等の整備促進、運用についての協議も行っている。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令和５年度の議題</a:t>
            </a:r>
            <a:endParaRPr lang="en-US" altLang="ja-JP" sz="1400" b="1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第１回　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火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（１）地域生活支援拠点等の整備について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（２）精神障害にも対応した地域包括ケアシステムについて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（３）地域会議の年間予定について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（４）その他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　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令和６年１月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日（月）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時～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（１）地域生活支援拠点等の整備について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（２）地域会議の年間予定について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（３）その他　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精神障害にも対応した地域包括ケアシステムについて」の話もあり</a:t>
            </a:r>
            <a:endParaRPr lang="ja-JP" altLang="en-US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3580441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豊能町自立支援協議会　地域会議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479376" y="4098816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1163973" y="4446830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豊能町　生活福祉部福祉課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福祉相談支援室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ワイド画面</PresentationFormat>
  <Paragraphs>51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2024-11-14T10:55:43Z</dcterms:modified>
</cp:coreProperties>
</file>