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10" r:id="rId2"/>
    <p:sldId id="433" r:id="rId3"/>
    <p:sldId id="435" r:id="rId4"/>
    <p:sldId id="361" r:id="rId5"/>
  </p:sldIdLst>
  <p:sldSz cx="12192000" cy="6858000"/>
  <p:notesSz cx="6807200" cy="9939338"/>
  <p:custDataLst>
    <p:tags r:id="rId8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eXabx4+92aK+U9O7ckFgZQ==" hashData="W3B7vvHUQF/RRzAZ6us4+3oPfDXl1LC7QgOI/xuimVWTtp3CSAENIAhSZRo0HWEkoQ9bicXEI7z4XdTmf4dCHw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845"/>
    <a:srgbClr val="FFFDE1"/>
    <a:srgbClr val="B32425"/>
    <a:srgbClr val="34485E"/>
    <a:srgbClr val="5B9F8A"/>
    <a:srgbClr val="3C7D9B"/>
    <a:srgbClr val="000000"/>
    <a:srgbClr val="101323"/>
    <a:srgbClr val="4FADF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4" autoAdjust="0"/>
  </p:normalViewPr>
  <p:slideViewPr>
    <p:cSldViewPr>
      <p:cViewPr varScale="1">
        <p:scale>
          <a:sx n="95" d="100"/>
          <a:sy n="95" d="100"/>
        </p:scale>
        <p:origin x="134" y="53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305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2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2024/12/17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264352" y="6400799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.tondabayashi.lg.jp/soshiki/23/1544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hlinkClick r:id="rId3" action="ppaction://hlinksldjump"/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9273338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03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7" name="楕円 6">
            <a:hlinkClick r:id="rId4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3503662" y="167737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3140086" y="4016820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3174128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5972919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6058966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9123293" y="4016820"/>
            <a:ext cx="2426522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情報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8943803" y="5010935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こんな情報があります。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D6B845"/>
                </a:solidFill>
                <a:latin typeface="+mn-ea"/>
                <a:ea typeface="+mn-ea"/>
              </a:rPr>
              <a:t>大阪府版「にも包括」ポータルサイト　情報シート</a:t>
            </a:r>
            <a:endParaRPr lang="en-US" altLang="ja-JP" sz="20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FFFD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富田林市</a:t>
            </a:r>
            <a:endParaRPr lang="en-US" altLang="ja-JP" sz="8000" b="1" spc="300" dirty="0">
              <a:solidFill>
                <a:srgbClr val="FFFDE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49427" y="512286"/>
            <a:ext cx="1770954" cy="1770954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5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6388500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pic>
        <p:nvPicPr>
          <p:cNvPr id="13" name="グラフィックス 12" descr="ダンス 単色塗りつぶし">
            <a:extLst>
              <a:ext uri="{FF2B5EF4-FFF2-40B4-BE49-F238E27FC236}">
                <a16:creationId xmlns:a16="http://schemas.microsoft.com/office/drawing/2014/main" id="{24D5522C-00A2-4CF6-9DF1-AACFE0B0D00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04" y="9806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B324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330676" y="3374747"/>
            <a:ext cx="4472703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000" b="1" i="0" dirty="0">
                <a:effectLst/>
                <a:latin typeface="Söhne"/>
              </a:rPr>
              <a:t>富田林市　障がい福祉課　相談係</a:t>
            </a:r>
            <a:endParaRPr lang="en-US" altLang="ja-JP" sz="2000" b="1" i="0" dirty="0">
              <a:effectLst/>
              <a:latin typeface="Söhne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住所　　富田林市常盤町１－１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電話番号　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0721-25-1000</a:t>
            </a:r>
          </a:p>
          <a:p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1600" dirty="0"/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5956441" y="3374747"/>
            <a:ext cx="4472703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i="0" dirty="0">
                <a:effectLst/>
                <a:latin typeface="Söhne"/>
              </a:rPr>
              <a:t>自律センターつじやま　つじやま相談</a:t>
            </a:r>
            <a:r>
              <a:rPr lang="ja-JP" altLang="en-US" b="1" dirty="0">
                <a:latin typeface="Söhne"/>
              </a:rPr>
              <a:t>室</a:t>
            </a:r>
            <a:endParaRPr lang="en-US" altLang="ja-JP" b="1" i="0" dirty="0">
              <a:effectLst/>
              <a:latin typeface="Söhne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住所　　富田林市廿山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20-7</a:t>
            </a:r>
          </a:p>
          <a:p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電話番号　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0721-40-1511</a:t>
            </a:r>
          </a:p>
          <a:p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5113470" y="2097365"/>
            <a:ext cx="7056784" cy="4585955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02955" y="2141166"/>
            <a:ext cx="4080877" cy="662061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79376" y="5250520"/>
            <a:ext cx="4098303" cy="1454526"/>
          </a:xfrm>
          <a:prstGeom prst="roundRect">
            <a:avLst>
              <a:gd name="adj" fmla="val 5758"/>
            </a:avLst>
          </a:prstGeom>
          <a:noFill/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E2DFA0D6-74BE-45F8-B57B-5AA3227CEFB9}"/>
              </a:ext>
            </a:extLst>
          </p:cNvPr>
          <p:cNvSpPr txBox="1">
            <a:spLocks/>
          </p:cNvSpPr>
          <p:nvPr/>
        </p:nvSpPr>
        <p:spPr>
          <a:xfrm>
            <a:off x="602023" y="5650219"/>
            <a:ext cx="3008563" cy="7560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65088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5663952" y="2620344"/>
            <a:ext cx="5650232" cy="7560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地域移行推進への取組・各種研修会等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を通じて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病院内交流会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700210" y="3501262"/>
            <a:ext cx="3008563" cy="37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回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676959" y="2381932"/>
            <a:ext cx="2866645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地域移行推進部会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41353" y="4012910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747964" y="4390343"/>
            <a:ext cx="2866645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富田林市　福祉部　</a:t>
            </a:r>
            <a:r>
              <a:rPr kumimoji="1" lang="ja-JP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福祉課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834844" y="5484841"/>
            <a:ext cx="3008563" cy="99445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基幹相談支援センター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委託相談支援事業所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病院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保健所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大阪府体制整備広域コーディネーター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富田林市役所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5256668" y="4906961"/>
            <a:ext cx="5734080" cy="10006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年度の実績　令和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日開催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管内医療機関職員アンケート集計報告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5204950" y="3579501"/>
            <a:ext cx="5734080" cy="10006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年度の実績　令和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21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日開催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「地域包括ケアシステ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ムにおける医療の役割と地域資源との連携～そしてご本人中心の退院支援のありかたを考える」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2137915" y="2001799"/>
            <a:ext cx="7488832" cy="244045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4351012" y="2575638"/>
            <a:ext cx="2739296" cy="552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福祉サービスについて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4214749" y="3211461"/>
            <a:ext cx="3008563" cy="13767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ECECC2F-082B-91D3-C27B-B510740B0DF6}"/>
              </a:ext>
            </a:extLst>
          </p:cNvPr>
          <p:cNvSpPr txBox="1">
            <a:spLocks/>
          </p:cNvSpPr>
          <p:nvPr/>
        </p:nvSpPr>
        <p:spPr>
          <a:xfrm>
            <a:off x="2855638" y="3175234"/>
            <a:ext cx="6480720" cy="13767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altLang="ja-JP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3"/>
              </a:rPr>
              <a:t>https://www.city.tondabayashi.lg.jp/soshiki/23/1544.html</a:t>
            </a:r>
            <a:endParaRPr kumimoji="1" lang="en-US" altLang="ja-JP" sz="1600" b="0" i="0" u="none" strike="noStrike" kern="1200" cap="none" spc="0" normalizeH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5428809" y="1532973"/>
            <a:ext cx="907044" cy="907044"/>
          </a:xfrm>
          <a:prstGeom prst="ellipse">
            <a:avLst/>
          </a:prstGeom>
          <a:solidFill>
            <a:srgbClr val="D6B84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520767" y="332656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910523" y="468277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情報提供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7" name="楕円 26">
            <a:hlinkClick r:id="rId4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1032288" y="171102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03</a:t>
            </a:r>
            <a:endParaRPr lang="ja-JP" altLang="en-US" sz="4800" dirty="0">
              <a:solidFill>
                <a:srgbClr val="D6B84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0489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ユーザー定義 1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000000"/>
      </a:hlink>
      <a:folHlink>
        <a:srgbClr val="000000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ワイド画面</PresentationFormat>
  <Paragraphs>60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Söhne</vt:lpstr>
      <vt:lpstr>メイリオ</vt:lpstr>
      <vt:lpstr>游ゴシック</vt:lpstr>
      <vt:lpstr>Arial</vt:lpstr>
      <vt:lpstr>Calibri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2024-12-17T02:50:14Z</dcterms:modified>
</cp:coreProperties>
</file>