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handoutMasterIdLst>
    <p:handoutMasterId r:id="rId6"/>
  </p:handoutMasterIdLst>
  <p:sldIdLst>
    <p:sldId id="410" r:id="rId2"/>
    <p:sldId id="433" r:id="rId3"/>
    <p:sldId id="435" r:id="rId4"/>
  </p:sldIdLst>
  <p:sldSz cx="12192000" cy="6858000"/>
  <p:notesSz cx="6735763" cy="9866313"/>
  <p:custDataLst>
    <p:tags r:id="rId7"/>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e3qBiJ0vo+ExyLLGecNoGg==" hashData="DR1sYM5eD6otss88i499xXCQP5cmgFy374Z23DEh5TfP8Y/4iLGSQEYyeK2IlAgRejtQ4AAmlwDRypsoOMWGU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04" autoAdjust="0"/>
  </p:normalViewPr>
  <p:slideViewPr>
    <p:cSldViewPr>
      <p:cViewPr varScale="1">
        <p:scale>
          <a:sx n="91" d="100"/>
          <a:sy n="91" d="100"/>
        </p:scale>
        <p:origin x="370"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300"/>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34" tIns="45717" rIns="91434" bIns="45717"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371013"/>
            <a:ext cx="2919413" cy="495300"/>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34" tIns="45717" rIns="91434" bIns="45717"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621" cy="493237"/>
          </a:xfrm>
          <a:prstGeom prst="rect">
            <a:avLst/>
          </a:prstGeom>
        </p:spPr>
        <p:txBody>
          <a:bodyPr vert="horz" lIns="90638" tIns="45318" rIns="90638" bIns="45318"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573" y="0"/>
            <a:ext cx="2918621" cy="493237"/>
          </a:xfrm>
          <a:prstGeom prst="rect">
            <a:avLst/>
          </a:prstGeom>
        </p:spPr>
        <p:txBody>
          <a:bodyPr vert="horz" lIns="90638" tIns="45318" rIns="90638" bIns="45318"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82550" y="741363"/>
            <a:ext cx="6570663" cy="3697287"/>
          </a:xfrm>
          <a:prstGeom prst="rect">
            <a:avLst/>
          </a:prstGeom>
          <a:noFill/>
          <a:ln w="12700">
            <a:solidFill>
              <a:prstClr val="black"/>
            </a:solidFill>
          </a:ln>
        </p:spPr>
        <p:txBody>
          <a:bodyPr vert="horz" lIns="90638" tIns="45318" rIns="90638" bIns="45318" rtlCol="0" anchor="ctr"/>
          <a:lstStyle/>
          <a:p>
            <a:endParaRPr lang="ja-JP" altLang="en-US" dirty="0"/>
          </a:p>
        </p:txBody>
      </p:sp>
      <p:sp>
        <p:nvSpPr>
          <p:cNvPr id="5" name="ノート プレースホルダー 4"/>
          <p:cNvSpPr>
            <a:spLocks noGrp="1"/>
          </p:cNvSpPr>
          <p:nvPr>
            <p:ph type="body" sz="quarter" idx="3"/>
          </p:nvPr>
        </p:nvSpPr>
        <p:spPr>
          <a:xfrm>
            <a:off x="673891" y="4686538"/>
            <a:ext cx="5387982" cy="4439132"/>
          </a:xfrm>
          <a:prstGeom prst="rect">
            <a:avLst/>
          </a:prstGeom>
        </p:spPr>
        <p:txBody>
          <a:bodyPr vert="horz" lIns="90638" tIns="45318" rIns="90638"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502"/>
            <a:ext cx="2918621" cy="493236"/>
          </a:xfrm>
          <a:prstGeom prst="rect">
            <a:avLst/>
          </a:prstGeom>
        </p:spPr>
        <p:txBody>
          <a:bodyPr vert="horz" lIns="90638" tIns="45318" rIns="90638" bIns="45318"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573" y="9371502"/>
            <a:ext cx="2918621" cy="493236"/>
          </a:xfrm>
          <a:prstGeom prst="rect">
            <a:avLst/>
          </a:prstGeom>
        </p:spPr>
        <p:txBody>
          <a:bodyPr vert="horz" lIns="90638" tIns="45318" rIns="90638" bIns="45318"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2550" y="741363"/>
            <a:ext cx="6570663" cy="3697287"/>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楕円 6">
            <a:hlinkClick r:id="rId3"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0086"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7890933"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「にも包括」</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7976980"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0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千早赤阪村</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4" action="ppaction://hlinksldjump"/>
            <a:extLst>
              <a:ext uri="{FF2B5EF4-FFF2-40B4-BE49-F238E27FC236}">
                <a16:creationId xmlns:a16="http://schemas.microsoft.com/office/drawing/2014/main" id="{61770FFB-076D-4D8E-A395-40A76EF1C214}"/>
              </a:ext>
            </a:extLst>
          </p:cNvPr>
          <p:cNvSpPr/>
          <p:nvPr/>
        </p:nvSpPr>
        <p:spPr>
          <a:xfrm>
            <a:off x="8306514"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4" name="図 13">
            <a:extLst>
              <a:ext uri="{FF2B5EF4-FFF2-40B4-BE49-F238E27FC236}">
                <a16:creationId xmlns:a16="http://schemas.microsoft.com/office/drawing/2014/main" id="{C831D787-1865-A366-4139-89C6469E2D0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114" b="97348" l="5672" r="97479">
                        <a14:foregroundMark x1="25630" y1="24242" x2="25630" y2="24242"/>
                        <a14:foregroundMark x1="11345" y1="41856" x2="22269" y2="85985"/>
                        <a14:foregroundMark x1="22269" y1="85985" x2="70798" y2="96591"/>
                        <a14:foregroundMark x1="70798" y1="96591" x2="98319" y2="63447"/>
                        <a14:foregroundMark x1="98319" y1="63447" x2="77731" y2="25189"/>
                        <a14:foregroundMark x1="51681" y1="8523" x2="51681" y2="8523"/>
                        <a14:foregroundMark x1="51681" y1="5492" x2="51681" y2="5492"/>
                        <a14:foregroundMark x1="5882" y1="44697" x2="6303" y2="60038"/>
                        <a14:foregroundMark x1="30882" y1="97348" x2="64286" y2="97348"/>
                      </a14:backgroundRemoval>
                    </a14:imgEffect>
                  </a14:imgLayer>
                </a14:imgProps>
              </a:ext>
            </a:extLst>
          </a:blip>
          <a:stretch>
            <a:fillRect/>
          </a:stretch>
        </p:blipFill>
        <p:spPr>
          <a:xfrm>
            <a:off x="724592" y="548681"/>
            <a:ext cx="1412222" cy="1566498"/>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549096"/>
          </a:xfrm>
          <a:prstGeom prst="rect">
            <a:avLst/>
          </a:prstGeom>
          <a:noFill/>
        </p:spPr>
        <p:txBody>
          <a:bodyPr wrap="square">
            <a:spAutoFit/>
          </a:bodyPr>
          <a:lstStyle/>
          <a:p>
            <a:pPr algn="ctr">
              <a:lnSpc>
                <a:spcPct val="150000"/>
              </a:lnSpc>
            </a:pPr>
            <a:r>
              <a:rPr lang="ja-JP" altLang="en-US" sz="2400" b="1" dirty="0">
                <a:latin typeface="Söhne"/>
              </a:rPr>
              <a:t>千早赤阪村　民生部</a:t>
            </a:r>
            <a:r>
              <a:rPr lang="ja-JP" altLang="en-US" sz="2400" b="1" i="0" dirty="0">
                <a:effectLst/>
                <a:latin typeface="Söhne"/>
              </a:rPr>
              <a:t>　福祉課</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sz="1600" b="1" dirty="0">
                <a:solidFill>
                  <a:schemeClr val="tx1"/>
                </a:solidFill>
                <a:latin typeface="メイリオ" panose="020B0604030504040204" pitchFamily="50" charset="-128"/>
                <a:ea typeface="メイリオ" panose="020B0604030504040204" pitchFamily="50" charset="-128"/>
              </a:rPr>
              <a:t>住　　　　　所　：　〒</a:t>
            </a:r>
            <a:r>
              <a:rPr lang="en-US" altLang="ja-JP" sz="1600" b="1" dirty="0">
                <a:solidFill>
                  <a:schemeClr val="tx1"/>
                </a:solidFill>
                <a:latin typeface="メイリオ" panose="020B0604030504040204" pitchFamily="50" charset="-128"/>
                <a:ea typeface="メイリオ" panose="020B0604030504040204" pitchFamily="50" charset="-128"/>
              </a:rPr>
              <a:t>585-8501</a:t>
            </a:r>
            <a:r>
              <a:rPr lang="ja-JP" altLang="en-US" sz="1600" b="1" dirty="0">
                <a:solidFill>
                  <a:schemeClr val="tx1"/>
                </a:solidFill>
                <a:latin typeface="メイリオ" panose="020B0604030504040204" pitchFamily="50" charset="-128"/>
                <a:ea typeface="メイリオ" panose="020B0604030504040204" pitchFamily="50" charset="-128"/>
              </a:rPr>
              <a:t>　大阪府南河内郡千早赤阪村大字水分</a:t>
            </a:r>
            <a:r>
              <a:rPr lang="en-US" altLang="ja-JP" sz="1600" b="1" dirty="0">
                <a:solidFill>
                  <a:schemeClr val="tx1"/>
                </a:solidFill>
                <a:latin typeface="メイリオ" panose="020B0604030504040204" pitchFamily="50" charset="-128"/>
                <a:ea typeface="メイリオ" panose="020B0604030504040204" pitchFamily="50" charset="-128"/>
              </a:rPr>
              <a:t>180</a:t>
            </a:r>
            <a:r>
              <a:rPr lang="ja-JP" altLang="en-US" sz="1600" b="1" dirty="0">
                <a:solidFill>
                  <a:schemeClr val="tx1"/>
                </a:solidFill>
                <a:latin typeface="メイリオ" panose="020B0604030504040204" pitchFamily="50" charset="-128"/>
                <a:ea typeface="メイリオ" panose="020B0604030504040204" pitchFamily="50" charset="-128"/>
              </a:rPr>
              <a:t>番地　</a:t>
            </a:r>
            <a:endParaRPr lang="en-US" altLang="ja-JP" sz="1600" b="1" dirty="0">
              <a:solidFill>
                <a:schemeClr val="tx1"/>
              </a:solidFill>
              <a:latin typeface="メイリオ" panose="020B0604030504040204" pitchFamily="50" charset="-128"/>
              <a:ea typeface="メイリオ" panose="020B0604030504040204" pitchFamily="50" charset="-128"/>
            </a:endParaRPr>
          </a:p>
          <a:p>
            <a:r>
              <a:rPr lang="ja-JP" altLang="en-US" sz="1600" b="1" dirty="0">
                <a:solidFill>
                  <a:schemeClr val="tx1"/>
                </a:solidFill>
                <a:latin typeface="メイリオ" panose="020B0604030504040204" pitchFamily="50" charset="-128"/>
                <a:ea typeface="メイリオ" panose="020B0604030504040204" pitchFamily="50" charset="-128"/>
              </a:rPr>
              <a:t>電   話   番   号　：　</a:t>
            </a:r>
            <a:r>
              <a:rPr lang="en-US" altLang="ja-JP" sz="1600" b="1" dirty="0">
                <a:solidFill>
                  <a:schemeClr val="tx1"/>
                </a:solidFill>
                <a:latin typeface="メイリオ" panose="020B0604030504040204" pitchFamily="50" charset="-128"/>
                <a:ea typeface="メイリオ" panose="020B0604030504040204" pitchFamily="50" charset="-128"/>
              </a:rPr>
              <a:t>0721-26-7269</a:t>
            </a:r>
          </a:p>
          <a:p>
            <a:r>
              <a:rPr lang="ja-JP" altLang="en-US" sz="1600" b="1" dirty="0">
                <a:latin typeface="メイリオ" panose="020B0604030504040204" pitchFamily="50" charset="-128"/>
                <a:ea typeface="メイリオ" panose="020B0604030504040204" pitchFamily="50" charset="-128"/>
              </a:rPr>
              <a:t>連絡用アドレス　：　</a:t>
            </a:r>
            <a:r>
              <a:rPr lang="en-US" altLang="ja-JP" sz="1600" b="1" dirty="0">
                <a:latin typeface="メイリオ" panose="020B0604030504040204" pitchFamily="50" charset="-128"/>
                <a:ea typeface="メイリオ" panose="020B0604030504040204" pitchFamily="50" charset="-128"/>
              </a:rPr>
              <a:t>fukushi@vill.chihayaakasaka.lg.jp</a:t>
            </a:r>
          </a:p>
          <a:p>
            <a:endParaRPr lang="en-US" altLang="ja-JP" sz="1600" dirty="0">
              <a:latin typeface="Söhne"/>
            </a:endParaRPr>
          </a:p>
          <a:p>
            <a:pPr algn="ctr">
              <a:lnSpc>
                <a:spcPct val="150000"/>
              </a:lnSpc>
            </a:pPr>
            <a:endParaRPr lang="ja-JP" altLang="en-US" dirty="0"/>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78154" y="2097365"/>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1359245" y="5650218"/>
            <a:ext cx="3008563" cy="1054827"/>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・医療機関関係者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・委託相談事業所</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基幹</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相談支援センター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・２町１村</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年１回程度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892983" y="2381932"/>
            <a:ext cx="3402817"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河南町、太子町及び千早赤阪村障がい者地域自立支援協議会地域移行推進会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3691852" cy="543012"/>
          </a:xfrm>
          <a:prstGeom prst="rect">
            <a:avLst/>
          </a:prstGeom>
        </p:spPr>
        <p:txBody>
          <a:bodyPr vert="horz" lIns="91440" tIns="45720" rIns="91440" bIns="45720" rtlCol="0" anchor="t">
            <a:normAutofit fontScale="925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生活支援相談室しなが、千早赤阪村福祉課</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河南町高齢障がい福祉課、太子町福祉介護課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5" name="タイトル 1">
            <a:extLst>
              <a:ext uri="{FF2B5EF4-FFF2-40B4-BE49-F238E27FC236}">
                <a16:creationId xmlns:a16="http://schemas.microsoft.com/office/drawing/2014/main" id="{F6531AA7-AA3C-19CD-4E7E-8A62E97A0F81}"/>
              </a:ext>
            </a:extLst>
          </p:cNvPr>
          <p:cNvSpPr txBox="1">
            <a:spLocks/>
          </p:cNvSpPr>
          <p:nvPr/>
        </p:nvSpPr>
        <p:spPr>
          <a:xfrm>
            <a:off x="5663953" y="2793438"/>
            <a:ext cx="5827838" cy="354496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令和７年度の議題</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第１回　令和</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8</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年２月１</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8</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日（水）</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（１）令和</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6</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年度　地域移行推進会について振り返り</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（２）情報交換、意見交換　等</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（３）各機関より</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情報提供　等</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247</Words>
  <Application>Microsoft Office PowerPoint</Application>
  <PresentationFormat>ワイド画面</PresentationFormat>
  <Paragraphs>43</Paragraphs>
  <Slides>3</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2026-07-28T05:14:44Z</dcterms:modified>
</cp:coreProperties>
</file>