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10" r:id="rId2"/>
    <p:sldId id="433" r:id="rId3"/>
    <p:sldId id="435" r:id="rId4"/>
    <p:sldId id="361" r:id="rId5"/>
    <p:sldId id="436" r:id="rId6"/>
  </p:sldIdLst>
  <p:sldSz cx="12192000" cy="6858000"/>
  <p:notesSz cx="6807200" cy="9939338"/>
  <p:custDataLst>
    <p:tags r:id="rId9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uc9uOaEKdn6/FV9RtceUw==" hashData="B+FSpiRaaC+mSd+M5heJQ0Iw7onljp9bPBLvzsRuv54CRuaUi7ytThaP7QU7j1aNy6H+7yu3HItCnS02DVzeZA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4" autoAdjust="0"/>
  </p:normalViewPr>
  <p:slideViewPr>
    <p:cSldViewPr>
      <p:cViewPr varScale="1">
        <p:scale>
          <a:sx n="90" d="100"/>
          <a:sy n="90" d="100"/>
        </p:scale>
        <p:origin x="298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26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91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2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wn.tajiri.osaka.jp/kakukanojoho/minseibu/koureishougaishiennka/3/shougaifukushitebiki/1228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hyperlink" Target="https://www.town.tajiri.osaka.jp/kakukanojoho/minseibu/koureishougaishiennka/3/shougaiservice/945.html" TargetMode="External"/><Relationship Id="rId4" Type="http://schemas.openxmlformats.org/officeDocument/2006/relationships/hyperlink" Target="https://www.town.tajiri.osaka.jp/kakukanojoho/minseibu/koureishougaishiennka/3/1/902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izumisano.lg.jp/kakuka/kenkou/shogai/menu/11589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town.tajiri.osaka.jp/kakukanojoho/minseibu/koureishougaishiennka/3/0/3558.html" TargetMode="Externa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40086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0" y="2421776"/>
            <a:ext cx="2869808" cy="86320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田 尻 町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3" name="グラフィックス 12" descr="ダンス 単色塗りつぶし">
            <a:extLst>
              <a:ext uri="{FF2B5EF4-FFF2-40B4-BE49-F238E27FC236}">
                <a16:creationId xmlns:a16="http://schemas.microsoft.com/office/drawing/2014/main" id="{24D5522C-00A2-4CF6-9DF1-AACFE0B0D0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7704" y="9806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2400" b="1" dirty="0">
                <a:solidFill>
                  <a:prstClr val="black"/>
                </a:solidFill>
                <a:latin typeface="Söhne"/>
              </a:rPr>
              <a:t>基幹包括支援センターいずみさの</a:t>
            </a:r>
            <a:endParaRPr lang="en-US" altLang="ja-JP" sz="2400" b="1" dirty="0">
              <a:solidFill>
                <a:prstClr val="black"/>
              </a:solidFill>
              <a:latin typeface="Söhne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住所　　　　大阪府泉佐野市中庄１１０２番地</a:t>
            </a:r>
            <a:endParaRPr lang="en-US" altLang="ja-JP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　</a:t>
            </a:r>
            <a:r>
              <a:rPr lang="en-US" altLang="ja-JP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072-464-2977</a:t>
            </a:r>
          </a:p>
          <a:p>
            <a:pPr lvl="0"/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　　　　自立支援協議会担当</a:t>
            </a:r>
            <a:endParaRPr lang="en-US" altLang="ja-JP" dirty="0">
              <a:solidFill>
                <a:prstClr val="black"/>
              </a:solidFill>
              <a:latin typeface="Söhne"/>
            </a:endParaRP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16653" y="2119091"/>
            <a:ext cx="6889818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650219"/>
            <a:ext cx="3822343" cy="75605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obs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、泉佐野市、田尻町、精神科病院、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地域活動支援センター、訪問看護事業所、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基幹包括支援センターいずみさの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663952" y="2620344"/>
            <a:ext cx="5650232" cy="37180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8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8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8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年度の議題</a:t>
            </a:r>
            <a:endParaRPr lang="en-US" altLang="ja-JP" sz="18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endParaRPr lang="en-US" altLang="ja-JP" sz="18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回（令和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各機関より、現状と課題の共有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回（令和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事例検討（地域定着事例）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第３回（令和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事例検討の考察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来年度の部会について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年数回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泉佐野市・田尻町自立支援協議会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地域移行部会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泉佐野市、田尻町、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基幹包括支援センターいずみさの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687189" y="1957389"/>
            <a:ext cx="3253859" cy="4287460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45552D4E-0F2B-25F7-9FFC-D0B22D28BD69}"/>
              </a:ext>
            </a:extLst>
          </p:cNvPr>
          <p:cNvSpPr/>
          <p:nvPr/>
        </p:nvSpPr>
        <p:spPr>
          <a:xfrm>
            <a:off x="4475844" y="1957388"/>
            <a:ext cx="3253859" cy="4287460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ABE8E72B-85A6-FA41-FBA0-19EF4602FC40}"/>
              </a:ext>
            </a:extLst>
          </p:cNvPr>
          <p:cNvSpPr/>
          <p:nvPr/>
        </p:nvSpPr>
        <p:spPr>
          <a:xfrm>
            <a:off x="5658914" y="1490713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</a:t>
            </a:r>
            <a:endParaRPr kumimoji="1" lang="ja-JP" altLang="en-US" sz="4000" b="1" i="0" u="none" strike="noStrike" kern="1200" cap="none" spc="0" normalizeH="0" baseline="0" noProof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9071085-FC83-7E3D-153A-AB2D9A3F5617}"/>
              </a:ext>
            </a:extLst>
          </p:cNvPr>
          <p:cNvSpPr/>
          <p:nvPr/>
        </p:nvSpPr>
        <p:spPr>
          <a:xfrm>
            <a:off x="8264498" y="1957387"/>
            <a:ext cx="3253859" cy="4287460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altLang="ja-JP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https://www.town.tajiri.osaka.jp/kakukanojoho/minseibu/koureishougaishiennka/3/shougaiservice/945.html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6BF01045-C8EE-51BE-3136-DDED16F14D12}"/>
              </a:ext>
            </a:extLst>
          </p:cNvPr>
          <p:cNvSpPr/>
          <p:nvPr/>
        </p:nvSpPr>
        <p:spPr>
          <a:xfrm>
            <a:off x="9447569" y="1501277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3</a:t>
            </a:r>
            <a:endParaRPr kumimoji="1" lang="ja-JP" altLang="en-US" sz="4000" b="1" i="0" u="none" strike="noStrike" kern="1200" cap="none" spc="0" normalizeH="0" baseline="0" noProof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977629" y="2489649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ふくしのてびき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841366" y="3125472"/>
            <a:ext cx="3008563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田尻町ホームページ</a:t>
            </a:r>
            <a:r>
              <a:rPr lang="en-US" altLang="ja-JP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https://www.town.tajiri.osaka.jp/kakukanojoho/minseibu/koureishougaishiennka/3/shougaifukushitebiki/1228.html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52E1117-F3FE-7DF6-441A-B0FA7ABB00E2}"/>
              </a:ext>
            </a:extLst>
          </p:cNvPr>
          <p:cNvSpPr txBox="1">
            <a:spLocks/>
          </p:cNvSpPr>
          <p:nvPr/>
        </p:nvSpPr>
        <p:spPr>
          <a:xfrm>
            <a:off x="4726352" y="2489649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精神障害者保健福祉手帳の交付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EECECC2F-082B-91D3-C27B-B510740B0DF6}"/>
              </a:ext>
            </a:extLst>
          </p:cNvPr>
          <p:cNvSpPr txBox="1">
            <a:spLocks/>
          </p:cNvSpPr>
          <p:nvPr/>
        </p:nvSpPr>
        <p:spPr>
          <a:xfrm>
            <a:off x="4590089" y="3125472"/>
            <a:ext cx="3008563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田尻町ホームページ</a:t>
            </a:r>
            <a:r>
              <a:rPr lang="en-US" altLang="ja-JP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https://www.town.tajiri.osaka.jp/kakukanojoho/minseibu/koureishougaishiennka/3/1/902.html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917B03A7-B6B4-1D95-C4AB-7E3DD82200F3}"/>
              </a:ext>
            </a:extLst>
          </p:cNvPr>
          <p:cNvSpPr txBox="1">
            <a:spLocks/>
          </p:cNvSpPr>
          <p:nvPr/>
        </p:nvSpPr>
        <p:spPr>
          <a:xfrm>
            <a:off x="8426677" y="2468629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障害者総合支援法に基づく障害福祉サービス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10BF9D52-FF85-F06F-B5B4-B6CCBE9F8D5C}"/>
              </a:ext>
            </a:extLst>
          </p:cNvPr>
          <p:cNvSpPr txBox="1">
            <a:spLocks/>
          </p:cNvSpPr>
          <p:nvPr/>
        </p:nvSpPr>
        <p:spPr>
          <a:xfrm>
            <a:off x="8290414" y="3104452"/>
            <a:ext cx="3008563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田尻町ホームページ</a:t>
            </a:r>
            <a:r>
              <a:rPr lang="en-US" altLang="ja-JP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https://www.town.tajiri.osaka.jp/kakukanojoho/minseibu/koureishougaishiennka/3/shougaiservice/945.html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1910766" y="1460274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6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4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811327" y="2033003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110633" y="2618749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自立支援協議会</a:t>
            </a:r>
            <a:endParaRPr lang="en-US" altLang="ja-JP" sz="28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00000"/>
              </a:lnSpc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  <a:endParaRPr lang="en-US" altLang="ja-JP" sz="28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3640202" y="2529080"/>
            <a:ext cx="7965124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泉佐野市・田尻町自立支援協議会（泉佐野市ホームページ）</a:t>
            </a: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https://www.city.izumisano.lg.jp/kakuka/kenkou/shogai/menu/11589.html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353469" y="2369675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4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角丸四角形 1">
            <a:extLst>
              <a:ext uri="{FF2B5EF4-FFF2-40B4-BE49-F238E27FC236}">
                <a16:creationId xmlns:a16="http://schemas.microsoft.com/office/drawing/2014/main" id="{F698F395-27B3-40BA-BC86-0583CAFC50F8}"/>
              </a:ext>
            </a:extLst>
          </p:cNvPr>
          <p:cNvSpPr/>
          <p:nvPr/>
        </p:nvSpPr>
        <p:spPr>
          <a:xfrm>
            <a:off x="834691" y="4424106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029575F4-0E45-4767-A258-4E7BCC89268B}"/>
              </a:ext>
            </a:extLst>
          </p:cNvPr>
          <p:cNvSpPr txBox="1">
            <a:spLocks/>
          </p:cNvSpPr>
          <p:nvPr/>
        </p:nvSpPr>
        <p:spPr>
          <a:xfrm>
            <a:off x="1133997" y="5009852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障がい者相談</a:t>
            </a:r>
            <a:endParaRPr lang="en-US" altLang="ja-JP" sz="28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00000"/>
              </a:lnSpc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  <a:endParaRPr lang="en-US" altLang="ja-JP" sz="28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4AE2309-CA60-42F6-BB3B-0DEF8619EF19}"/>
              </a:ext>
            </a:extLst>
          </p:cNvPr>
          <p:cNvSpPr txBox="1">
            <a:spLocks/>
          </p:cNvSpPr>
          <p:nvPr/>
        </p:nvSpPr>
        <p:spPr>
          <a:xfrm>
            <a:off x="3727622" y="4947415"/>
            <a:ext cx="7877704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泉佐野市田尻町内の相談支援事業所一覧（田尻町ホームページ）</a:t>
            </a:r>
          </a:p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https://www.town.tajiri.osaka.jp/kakukanojoho/minseibu/koureishougaishiennka/3/0/3558.html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円/楕円 22">
            <a:extLst>
              <a:ext uri="{FF2B5EF4-FFF2-40B4-BE49-F238E27FC236}">
                <a16:creationId xmlns:a16="http://schemas.microsoft.com/office/drawing/2014/main" id="{3A62BE9F-F21A-4C2E-A9EE-8BE8C90E40D8}"/>
              </a:ext>
            </a:extLst>
          </p:cNvPr>
          <p:cNvSpPr/>
          <p:nvPr/>
        </p:nvSpPr>
        <p:spPr>
          <a:xfrm>
            <a:off x="376833" y="4760778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05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474</Words>
  <Application>Microsoft Office PowerPoint</Application>
  <PresentationFormat>ワイド画面</PresentationFormat>
  <Paragraphs>81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2024-11-20T07:06:59Z</dcterms:modified>
</cp:coreProperties>
</file>