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10" r:id="rId2"/>
    <p:sldId id="433" r:id="rId3"/>
    <p:sldId id="435" r:id="rId4"/>
    <p:sldId id="361" r:id="rId5"/>
    <p:sldId id="436" r:id="rId6"/>
  </p:sldIdLst>
  <p:sldSz cx="12192000" cy="6858000"/>
  <p:notesSz cx="6807200" cy="9939338"/>
  <p:custDataLst>
    <p:tags r:id="rId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iuc9uOaEKdn6/FV9RtceUw==" hashData="B+FSpiRaaC+mSd+M5heJQ0Iw7onljp9bPBLvzsRuv54CRuaUi7ytThaP7QU7j1aNy6H+7yu3HItCnS02DVzeZA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B845"/>
    <a:srgbClr val="FFFDE1"/>
    <a:srgbClr val="B32425"/>
    <a:srgbClr val="34485E"/>
    <a:srgbClr val="5B9F8A"/>
    <a:srgbClr val="3C7D9B"/>
    <a:srgbClr val="000000"/>
    <a:srgbClr val="101323"/>
    <a:srgbClr val="4FADF3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26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CA69F4-4EF9-264B-A3A2-B28016D02E5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91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B8E2-8FCD-43E2-BC86-384EE10B11D4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772BB-719F-4064-99D1-42E83E4D39EC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1BB1-C6A4-450E-BFF4-33A31E99FAE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EB8C-4DF7-4D35-8D4D-C0E1B3E01FBB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7C00-2761-4501-A328-39F53606DD8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B92E-592D-4B0A-A65D-7414D1B22715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C4C8-AC08-4C00-90F9-516823EEE03A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B7439-AB59-4F5D-99F5-D54732C0DE38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656E9-A61F-42A8-8EA7-54669B66C789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4B9A6-D963-4E50-9D60-8A0735E2185D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69795-F5CF-4248-ADBD-C526F9F421AF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9ED7E-2192-4CC8-BC97-BE3110D00F66}" type="datetime1">
              <a:rPr kumimoji="1" lang="ja-JP" altLang="en-US" smtClean="0"/>
              <a:t>2024/11/20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264352" y="6400799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D8002D-B5B0-4BAC-B1F6-782DDCCE6D9C}" type="slidenum">
              <a:rPr lang="ja-JP" altLang="en-US" sz="2217" smtClean="0"/>
              <a:pPr algn="r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wn.tajiri.osaka.jp/kakukanojoho/minseibu/koureishougaishiennka/3/shougaifukushitebiki/1228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hyperlink" Target="https://www.town.tajiri.osaka.jp/kakukanojoho/minseibu/koureishougaishiennka/3/shougaiservice/945.html" TargetMode="External"/><Relationship Id="rId4" Type="http://schemas.openxmlformats.org/officeDocument/2006/relationships/hyperlink" Target="https://www.town.tajiri.osaka.jp/kakukanojoho/minseibu/koureishougaishiennka/3/1/902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ty.izumisano.lg.jp/kakuka/kenkou/shogai/menu/11589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town.tajiri.osaka.jp/kakukanojoho/minseibu/koureishougaishiennka/3/0/3558.html" TargetMode="Externa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楕円 16">
            <a:hlinkClick r:id="rId3" action="ppaction://hlinksldjump"/>
            <a:extLst>
              <a:ext uri="{FF2B5EF4-FFF2-40B4-BE49-F238E27FC236}">
                <a16:creationId xmlns:a16="http://schemas.microsoft.com/office/drawing/2014/main" id="{16A7AD72-6DFE-4FB6-BC8E-2F873043C896}"/>
              </a:ext>
            </a:extLst>
          </p:cNvPr>
          <p:cNvSpPr/>
          <p:nvPr/>
        </p:nvSpPr>
        <p:spPr>
          <a:xfrm>
            <a:off x="9273338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7" name="楕円 6">
            <a:hlinkClick r:id="rId4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3503662" y="167737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140086" y="4016820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174128" y="5027991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597291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605896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9" name="タイトル 1">
            <a:extLst>
              <a:ext uri="{FF2B5EF4-FFF2-40B4-BE49-F238E27FC236}">
                <a16:creationId xmlns:a16="http://schemas.microsoft.com/office/drawing/2014/main" id="{F4419BFB-C12D-7629-A5F6-F663479A77AA}"/>
              </a:ext>
            </a:extLst>
          </p:cNvPr>
          <p:cNvSpPr txBox="1">
            <a:spLocks/>
          </p:cNvSpPr>
          <p:nvPr/>
        </p:nvSpPr>
        <p:spPr>
          <a:xfrm>
            <a:off x="9123293" y="4016820"/>
            <a:ext cx="2426522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情報</a:t>
            </a:r>
            <a:endParaRPr lang="en-US" altLang="ja-JP" sz="2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717CC069-A3B9-354F-B39D-7073AE2AD453}"/>
              </a:ext>
            </a:extLst>
          </p:cNvPr>
          <p:cNvSpPr txBox="1">
            <a:spLocks/>
          </p:cNvSpPr>
          <p:nvPr/>
        </p:nvSpPr>
        <p:spPr>
          <a:xfrm>
            <a:off x="8943803" y="501093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こんな情報があります。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503662" y="85224"/>
            <a:ext cx="8731624" cy="40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D6B845"/>
                </a:solidFill>
                <a:latin typeface="+mn-ea"/>
                <a:ea typeface="+mn-ea"/>
              </a:rPr>
              <a:t>大阪府版「にも包括」ポータルサイト　情報シート</a:t>
            </a:r>
            <a:endParaRPr lang="en-US" altLang="ja-JP" sz="20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4" y="0"/>
            <a:ext cx="2869809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0" y="2421776"/>
            <a:ext cx="2869808" cy="86320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FFFDE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田 尻 町</a:t>
            </a:r>
            <a:endParaRPr lang="en-US" altLang="ja-JP" sz="8000" b="1" spc="300" dirty="0">
              <a:solidFill>
                <a:srgbClr val="FFFDE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D6B8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楕円 2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楕円 15">
            <a:hlinkClick r:id="rId5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6388500" y="1597656"/>
            <a:ext cx="2126436" cy="2126436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pic>
        <p:nvPicPr>
          <p:cNvPr id="13" name="グラフィックス 12" descr="ダンス 単色塗りつぶし">
            <a:extLst>
              <a:ext uri="{FF2B5EF4-FFF2-40B4-BE49-F238E27FC236}">
                <a16:creationId xmlns:a16="http://schemas.microsoft.com/office/drawing/2014/main" id="{24D5522C-00A2-4CF6-9DF1-AACFE0B0D00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7704" y="9806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3" y="2595067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B3242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6B8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5" y="2973102"/>
            <a:ext cx="880137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2400" b="1" dirty="0">
                <a:solidFill>
                  <a:prstClr val="black"/>
                </a:solidFill>
                <a:latin typeface="Söhne"/>
              </a:rPr>
              <a:t>基幹包括支援センターいずみさの</a:t>
            </a:r>
            <a:endParaRPr lang="en-US" altLang="ja-JP" sz="2400" b="1" dirty="0">
              <a:solidFill>
                <a:prstClr val="black"/>
              </a:solidFill>
              <a:latin typeface="Söhne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住所　　　　大阪府泉佐野市中庄１１０２番地</a:t>
            </a:r>
            <a:endParaRPr lang="en-US" altLang="ja-JP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電話番号　　</a:t>
            </a:r>
            <a:r>
              <a:rPr lang="en-US" altLang="ja-JP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072-464-2977</a:t>
            </a:r>
          </a:p>
          <a:p>
            <a:pPr lvl="0"/>
            <a:r>
              <a:rPr lang="ja-JP" altLang="en-US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　　　　自立支援協議会担当</a:t>
            </a:r>
            <a:endParaRPr lang="en-US" altLang="ja-JP" dirty="0">
              <a:solidFill>
                <a:prstClr val="black"/>
              </a:solidFill>
              <a:latin typeface="Söhne"/>
            </a:endParaRP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16653" y="2119091"/>
            <a:ext cx="6889818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D6B845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D6B845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rId3" action="ppaction://hlinksldjump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D6B845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E2DFA0D6-74BE-45F8-B57B-5AA3227CEFB9}"/>
              </a:ext>
            </a:extLst>
          </p:cNvPr>
          <p:cNvSpPr txBox="1">
            <a:spLocks/>
          </p:cNvSpPr>
          <p:nvPr/>
        </p:nvSpPr>
        <p:spPr>
          <a:xfrm>
            <a:off x="602023" y="5650219"/>
            <a:ext cx="3822343" cy="7560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en-US" altLang="ja-JP" sz="14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obs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、泉佐野市、田尻町、精神科病院、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地域活動支援センター、訪問看護事業所、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基幹包括支援センターいずみさの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C58BC26E-763B-4CE6-9470-D39EA3CC24AD}"/>
              </a:ext>
            </a:extLst>
          </p:cNvPr>
          <p:cNvSpPr txBox="1">
            <a:spLocks/>
          </p:cNvSpPr>
          <p:nvPr/>
        </p:nvSpPr>
        <p:spPr>
          <a:xfrm>
            <a:off x="5663952" y="2620344"/>
            <a:ext cx="5650232" cy="37180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8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8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8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年度の議題</a:t>
            </a:r>
            <a:endParaRPr lang="en-US" altLang="ja-JP" sz="18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endParaRPr lang="en-US" altLang="ja-JP" sz="18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回（令和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各機関より、現状と課題の共有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回（令和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事例検討（地域定着事例）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第３回（令和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事例検討の考察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8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来年度の部会について</a:t>
            </a:r>
            <a:endParaRPr lang="en-US" altLang="ja-JP" sz="18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700210" y="3501262"/>
            <a:ext cx="3008563" cy="3780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年数回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00432453-1E5B-4F3B-83D5-BA533CE43944}"/>
              </a:ext>
            </a:extLst>
          </p:cNvPr>
          <p:cNvSpPr txBox="1">
            <a:spLocks/>
          </p:cNvSpPr>
          <p:nvPr/>
        </p:nvSpPr>
        <p:spPr>
          <a:xfrm>
            <a:off x="676959" y="2381932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泉佐野市・田尻町自立支援協議会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地域移行部会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D6B845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FFFDE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747964" y="4390343"/>
            <a:ext cx="2866645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泉佐野市、田尻町、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基幹包括支援センターいずみさの</a:t>
            </a:r>
            <a:endParaRPr lang="en-US" altLang="ja-JP" sz="14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460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687189" y="1957389"/>
            <a:ext cx="3253859" cy="4287460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45552D4E-0F2B-25F7-9FFC-D0B22D28BD69}"/>
              </a:ext>
            </a:extLst>
          </p:cNvPr>
          <p:cNvSpPr/>
          <p:nvPr/>
        </p:nvSpPr>
        <p:spPr>
          <a:xfrm>
            <a:off x="4475844" y="1957388"/>
            <a:ext cx="3253859" cy="4287460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ABE8E72B-85A6-FA41-FBA0-19EF4602FC40}"/>
              </a:ext>
            </a:extLst>
          </p:cNvPr>
          <p:cNvSpPr/>
          <p:nvPr/>
        </p:nvSpPr>
        <p:spPr>
          <a:xfrm>
            <a:off x="5658914" y="1490713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endParaRPr kumimoji="1" lang="ja-JP" altLang="en-US" sz="4000" b="1" i="0" u="none" strike="noStrike" kern="1200" cap="none" spc="0" normalizeH="0" baseline="0" noProof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0" name="角丸四角形 9">
            <a:extLst>
              <a:ext uri="{FF2B5EF4-FFF2-40B4-BE49-F238E27FC236}">
                <a16:creationId xmlns:a16="http://schemas.microsoft.com/office/drawing/2014/main" id="{C9071085-FC83-7E3D-153A-AB2D9A3F5617}"/>
              </a:ext>
            </a:extLst>
          </p:cNvPr>
          <p:cNvSpPr/>
          <p:nvPr/>
        </p:nvSpPr>
        <p:spPr>
          <a:xfrm>
            <a:off x="8264498" y="1957387"/>
            <a:ext cx="3253859" cy="4287460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altLang="ja-JP" dirty="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https://www.town.tajiri.osaka.jp/kakukanojoho/minseibu/koureishougaishiennka/3/shougaiservice/945.html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円/楕円 11">
            <a:extLst>
              <a:ext uri="{FF2B5EF4-FFF2-40B4-BE49-F238E27FC236}">
                <a16:creationId xmlns:a16="http://schemas.microsoft.com/office/drawing/2014/main" id="{6BF01045-C8EE-51BE-3136-DDED16F14D12}"/>
              </a:ext>
            </a:extLst>
          </p:cNvPr>
          <p:cNvSpPr/>
          <p:nvPr/>
        </p:nvSpPr>
        <p:spPr>
          <a:xfrm>
            <a:off x="9447569" y="1501277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3</a:t>
            </a:r>
            <a:endParaRPr kumimoji="1" lang="ja-JP" altLang="en-US" sz="4000" b="1" i="0" u="none" strike="noStrike" kern="1200" cap="none" spc="0" normalizeH="0" baseline="0" noProof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977629" y="2489649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ふくしのてびき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841366" y="3125472"/>
            <a:ext cx="3008563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田尻町ホームページ</a:t>
            </a:r>
            <a:r>
              <a:rPr lang="en-US" altLang="ja-JP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https://www.town.tajiri.osaka.jp/kakukanojoho/minseibu/koureishougaishiennka/3/shougaifukushitebiki/1228.html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D52E1117-F3FE-7DF6-441A-B0FA7ABB00E2}"/>
              </a:ext>
            </a:extLst>
          </p:cNvPr>
          <p:cNvSpPr txBox="1">
            <a:spLocks/>
          </p:cNvSpPr>
          <p:nvPr/>
        </p:nvSpPr>
        <p:spPr>
          <a:xfrm>
            <a:off x="4726352" y="2489649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精神障害者保健福祉手帳の交付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タイトル 1">
            <a:extLst>
              <a:ext uri="{FF2B5EF4-FFF2-40B4-BE49-F238E27FC236}">
                <a16:creationId xmlns:a16="http://schemas.microsoft.com/office/drawing/2014/main" id="{EECECC2F-082B-91D3-C27B-B510740B0DF6}"/>
              </a:ext>
            </a:extLst>
          </p:cNvPr>
          <p:cNvSpPr txBox="1">
            <a:spLocks/>
          </p:cNvSpPr>
          <p:nvPr/>
        </p:nvSpPr>
        <p:spPr>
          <a:xfrm>
            <a:off x="4590089" y="3125472"/>
            <a:ext cx="3008563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田尻町ホームページ</a:t>
            </a:r>
            <a:r>
              <a:rPr lang="en-US" altLang="ja-JP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https://www.town.tajiri.osaka.jp/kakukanojoho/minseibu/koureishougaishiennka/3/1/902.html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917B03A7-B6B4-1D95-C4AB-7E3DD82200F3}"/>
              </a:ext>
            </a:extLst>
          </p:cNvPr>
          <p:cNvSpPr txBox="1">
            <a:spLocks/>
          </p:cNvSpPr>
          <p:nvPr/>
        </p:nvSpPr>
        <p:spPr>
          <a:xfrm>
            <a:off x="8426677" y="2468629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障害者総合支援法に基づく障害福祉サービス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10BF9D52-FF85-F06F-B5B4-B6CCBE9F8D5C}"/>
              </a:ext>
            </a:extLst>
          </p:cNvPr>
          <p:cNvSpPr txBox="1">
            <a:spLocks/>
          </p:cNvSpPr>
          <p:nvPr/>
        </p:nvSpPr>
        <p:spPr>
          <a:xfrm>
            <a:off x="8290414" y="3104452"/>
            <a:ext cx="3008563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田尻町ホームページ</a:t>
            </a:r>
            <a:r>
              <a:rPr lang="en-US" altLang="ja-JP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https://www.town.tajiri.osaka.jp/kakukanojoho/minseibu/koureishougaishiennka/3/shougaiservice/945.html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1910766" y="1460274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6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48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DF58B5-4348-3BBD-6EF2-4048E2645685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2EE94C60-AAF5-CD4B-6707-5AC966056DEE}"/>
              </a:ext>
            </a:extLst>
          </p:cNvPr>
          <p:cNvSpPr/>
          <p:nvPr/>
        </p:nvSpPr>
        <p:spPr>
          <a:xfrm>
            <a:off x="811327" y="2033003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D9C1A2DE-5D16-D410-6936-CBFFAEE38C1A}"/>
              </a:ext>
            </a:extLst>
          </p:cNvPr>
          <p:cNvSpPr txBox="1">
            <a:spLocks/>
          </p:cNvSpPr>
          <p:nvPr/>
        </p:nvSpPr>
        <p:spPr>
          <a:xfrm>
            <a:off x="1110633" y="2618749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自立支援協議会</a:t>
            </a:r>
            <a:endParaRPr lang="en-US" altLang="ja-JP" sz="2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00000"/>
              </a:lnSpc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lang="en-US" altLang="ja-JP" sz="2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767AE674-A1D5-076D-24AF-4D0C0B4E1556}"/>
              </a:ext>
            </a:extLst>
          </p:cNvPr>
          <p:cNvSpPr txBox="1">
            <a:spLocks/>
          </p:cNvSpPr>
          <p:nvPr/>
        </p:nvSpPr>
        <p:spPr>
          <a:xfrm>
            <a:off x="3640202" y="2529080"/>
            <a:ext cx="7965124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泉佐野市・田尻町自立支援協議会（泉佐野市ホームページ）</a:t>
            </a:r>
            <a:endParaRPr lang="en-US" altLang="ja-JP" sz="16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https://www.city.izumisano.lg.jp/kakuka/kenkou/shogai/menu/11589.html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99941390-5261-4EBC-0C9E-2CE771A61CE5}"/>
              </a:ext>
            </a:extLst>
          </p:cNvPr>
          <p:cNvSpPr/>
          <p:nvPr/>
        </p:nvSpPr>
        <p:spPr>
          <a:xfrm>
            <a:off x="353469" y="2369675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4" name="角丸四角形 1">
            <a:extLst>
              <a:ext uri="{FF2B5EF4-FFF2-40B4-BE49-F238E27FC236}">
                <a16:creationId xmlns:a16="http://schemas.microsoft.com/office/drawing/2014/main" id="{50BA4E58-AE68-4F0D-B1D0-796A26A9FD70}"/>
              </a:ext>
            </a:extLst>
          </p:cNvPr>
          <p:cNvSpPr/>
          <p:nvPr/>
        </p:nvSpPr>
        <p:spPr>
          <a:xfrm>
            <a:off x="1520767" y="332656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B32425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A8BE68F-1C25-4D8F-A370-D9247A64F4B7}"/>
              </a:ext>
            </a:extLst>
          </p:cNvPr>
          <p:cNvSpPr txBox="1">
            <a:spLocks/>
          </p:cNvSpPr>
          <p:nvPr/>
        </p:nvSpPr>
        <p:spPr>
          <a:xfrm>
            <a:off x="2910523" y="468277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D6B845"/>
                </a:solidFill>
                <a:latin typeface="+mn-ea"/>
                <a:ea typeface="+mn-ea"/>
              </a:rPr>
              <a:t>情報提供</a:t>
            </a:r>
            <a:endParaRPr lang="en-US" altLang="ja-JP" sz="4400" b="1" dirty="0">
              <a:solidFill>
                <a:srgbClr val="D6B845"/>
              </a:solidFill>
              <a:latin typeface="+mn-ea"/>
              <a:ea typeface="+mn-ea"/>
            </a:endParaRPr>
          </a:p>
        </p:txBody>
      </p:sp>
      <p:sp>
        <p:nvSpPr>
          <p:cNvPr id="27" name="楕円 26">
            <a:hlinkClick r:id="rId4" action="ppaction://hlinksldjump"/>
            <a:extLst>
              <a:ext uri="{FF2B5EF4-FFF2-40B4-BE49-F238E27FC236}">
                <a16:creationId xmlns:a16="http://schemas.microsoft.com/office/drawing/2014/main" id="{581E6311-241F-4F35-825A-1A51D2309E5D}"/>
              </a:ext>
            </a:extLst>
          </p:cNvPr>
          <p:cNvSpPr>
            <a:spLocks noChangeAspect="1"/>
          </p:cNvSpPr>
          <p:nvPr/>
        </p:nvSpPr>
        <p:spPr>
          <a:xfrm>
            <a:off x="1032288" y="171102"/>
            <a:ext cx="1332000" cy="1332000"/>
          </a:xfrm>
          <a:prstGeom prst="ellipse">
            <a:avLst/>
          </a:prstGeom>
          <a:solidFill>
            <a:srgbClr val="B324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D6B84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lang="ja-JP" altLang="en-US" sz="4800" dirty="0">
              <a:solidFill>
                <a:srgbClr val="D6B845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1">
            <a:extLst>
              <a:ext uri="{FF2B5EF4-FFF2-40B4-BE49-F238E27FC236}">
                <a16:creationId xmlns:a16="http://schemas.microsoft.com/office/drawing/2014/main" id="{F698F395-27B3-40BA-BC86-0583CAFC50F8}"/>
              </a:ext>
            </a:extLst>
          </p:cNvPr>
          <p:cNvSpPr/>
          <p:nvPr/>
        </p:nvSpPr>
        <p:spPr>
          <a:xfrm>
            <a:off x="834691" y="4424106"/>
            <a:ext cx="10881419" cy="1656183"/>
          </a:xfrm>
          <a:prstGeom prst="roundRect">
            <a:avLst>
              <a:gd name="adj" fmla="val 14961"/>
            </a:avLst>
          </a:prstGeom>
          <a:solidFill>
            <a:schemeClr val="bg1"/>
          </a:solidFill>
          <a:ln w="38100">
            <a:solidFill>
              <a:srgbClr val="D6B84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029575F4-0E45-4767-A258-4E7BCC89268B}"/>
              </a:ext>
            </a:extLst>
          </p:cNvPr>
          <p:cNvSpPr txBox="1">
            <a:spLocks/>
          </p:cNvSpPr>
          <p:nvPr/>
        </p:nvSpPr>
        <p:spPr>
          <a:xfrm>
            <a:off x="1133997" y="5009852"/>
            <a:ext cx="2739296" cy="55215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障がい者相談</a:t>
            </a:r>
            <a:endParaRPr lang="en-US" altLang="ja-JP" sz="2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lnSpc>
                <a:spcPct val="100000"/>
              </a:lnSpc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lang="en-US" altLang="ja-JP" sz="28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4AE2309-CA60-42F6-BB3B-0DEF8619EF19}"/>
              </a:ext>
            </a:extLst>
          </p:cNvPr>
          <p:cNvSpPr txBox="1">
            <a:spLocks/>
          </p:cNvSpPr>
          <p:nvPr/>
        </p:nvSpPr>
        <p:spPr>
          <a:xfrm>
            <a:off x="3727622" y="4947415"/>
            <a:ext cx="7877704" cy="1376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defRPr/>
            </a:pPr>
            <a:r>
              <a:rPr lang="ja-JP" altLang="en-US" sz="16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泉佐野市田尻町内の相談支援事業所一覧（田尻町ホームページ）</a:t>
            </a:r>
          </a:p>
          <a:p>
            <a:pPr lvl="0" algn="l">
              <a:lnSpc>
                <a:spcPct val="100000"/>
              </a:lnSpc>
              <a:defRPr/>
            </a:pP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https://www.town.tajiri.osaka.jp/kakukanojoho/minseibu/koureishougaishiennka/3/0/3558.html</a:t>
            </a:r>
            <a:endParaRPr lang="en-US" altLang="ja-JP" sz="16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円/楕円 22">
            <a:extLst>
              <a:ext uri="{FF2B5EF4-FFF2-40B4-BE49-F238E27FC236}">
                <a16:creationId xmlns:a16="http://schemas.microsoft.com/office/drawing/2014/main" id="{3A62BE9F-F21A-4C2E-A9EE-8BE8C90E40D8}"/>
              </a:ext>
            </a:extLst>
          </p:cNvPr>
          <p:cNvSpPr/>
          <p:nvPr/>
        </p:nvSpPr>
        <p:spPr>
          <a:xfrm>
            <a:off x="376833" y="4760778"/>
            <a:ext cx="907044" cy="907044"/>
          </a:xfrm>
          <a:prstGeom prst="ellipse">
            <a:avLst/>
          </a:prstGeom>
          <a:solidFill>
            <a:srgbClr val="D6B845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FFFDE1"/>
                </a:solidFill>
                <a:effectLst/>
                <a:uLnTx/>
                <a:uFillTx/>
                <a:latin typeface="Arial" panose="020B0604020202020204" pitchFamily="34" charset="0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FFFDE1"/>
              </a:solidFill>
              <a:effectLst/>
              <a:uLnTx/>
              <a:uFillTx/>
              <a:latin typeface="Arial" panose="020B0604020202020204" pitchFamily="34" charset="0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3052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スリップストリーム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474</Words>
  <Application>Microsoft Office PowerPoint</Application>
  <PresentationFormat>ワイド画面</PresentationFormat>
  <Paragraphs>81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2024-11-20T07:06:59Z</dcterms:modified>
</cp:coreProperties>
</file>