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0" r:id="rId2"/>
    <p:sldId id="433" r:id="rId3"/>
    <p:sldId id="435" r:id="rId4"/>
  </p:sldIdLst>
  <p:sldSz cx="12192000" cy="6858000"/>
  <p:notesSz cx="6807200" cy="9939338"/>
  <p:custDataLst>
    <p:tags r:id="rId7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FiLyBqFlxzIgfl+soGk5HQ==" hashData="9/+Z4W1bsszltCm5z3/QwlU507IsM9a/WGLudW0Z4/NXBapuyBCN6h9m8RJAIijr4Pn4wjA+GkLw4icJbrGwJ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0"/>
    <p:restoredTop sz="94604" autoAdjust="0"/>
  </p:normalViewPr>
  <p:slideViewPr>
    <p:cSldViewPr>
      <p:cViewPr varScale="1">
        <p:scale>
          <a:sx n="86" d="100"/>
          <a:sy n="86" d="100"/>
        </p:scale>
        <p:origin x="715" y="48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1102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3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1094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95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 dirty="0"/>
          </a:p>
        </p:txBody>
      </p:sp>
      <p:sp>
        <p:nvSpPr>
          <p:cNvPr id="1096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7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1098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112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112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36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137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60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161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103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3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0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81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82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5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86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87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90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91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7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8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39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42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4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4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47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48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49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50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5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5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5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61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62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65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68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9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70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71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74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1075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76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77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2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02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102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1029" name="スライド番号プレースホルダ 5"/>
          <p:cNvSpPr txBox="1"/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楕円 16">
            <a:hlinkClick r:id="" action="ppaction://noaction"/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06" name="楕円 6">
            <a:hlinkClick r:id="rId3" action="ppaction://hlinksldjump"/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07" name="タイトル 1"/>
          <p:cNvSpPr txBox="1"/>
          <p:nvPr/>
        </p:nvSpPr>
        <p:spPr>
          <a:xfrm>
            <a:off x="3140086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1108" name="タイトル 1"/>
          <p:cNvSpPr txBox="1"/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1109" name="タイトル 1"/>
          <p:cNvSpPr txBox="1"/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1110" name="タイトル 1"/>
          <p:cNvSpPr txBox="1"/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1111" name="タイトル 1"/>
          <p:cNvSpPr txBox="1"/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1112" name="タイトル 1"/>
          <p:cNvSpPr txBox="1"/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1113" name="タイトル 1"/>
          <p:cNvSpPr txBox="1"/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1114" name="正方形/長方形 1"/>
          <p:cNvSpPr/>
          <p:nvPr/>
        </p:nvSpPr>
        <p:spPr>
          <a:xfrm>
            <a:off x="-589" y="1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115" name="タイトル 1"/>
          <p:cNvSpPr txBox="1"/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太子町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116" name="直線コネクタ 9"/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7" name="楕円 2"/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118" name="楕円 15">
            <a:hlinkClick r:id="rId4" action="ppaction://hlinksldjump"/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19" name="テキスト 92"/>
          <p:cNvSpPr txBox="1"/>
          <p:nvPr/>
        </p:nvSpPr>
        <p:spPr>
          <a:xfrm>
            <a:off x="6057900" y="3244781"/>
            <a:ext cx="76200" cy="368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ja-JP" altLang="en-US"/>
            </a:pPr>
            <a:endParaRPr lang="ja-JP" altLang="en-US"/>
          </a:p>
        </p:txBody>
      </p:sp>
      <p:pic>
        <p:nvPicPr>
          <p:cNvPr id="1120" name="図 9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2441" y="515855"/>
            <a:ext cx="1763749" cy="17638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角丸四角形 1"/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1127" name="タイトル 1"/>
          <p:cNvSpPr txBox="1"/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1128" name="角丸四角形 2"/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9" name="三角形 5"/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30" name="テキスト ボックス 7"/>
          <p:cNvSpPr txBox="1"/>
          <p:nvPr/>
        </p:nvSpPr>
        <p:spPr>
          <a:xfrm>
            <a:off x="1695305" y="2973102"/>
            <a:ext cx="8801377" cy="2445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i="0" dirty="0">
                <a:effectLst/>
                <a:latin typeface="Söhne"/>
              </a:rPr>
              <a:t>太子町　健康福祉部 福祉介護課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　　所　：　〒583－8580　大阪府南河内郡太子町大字山田88番地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：　０７２１－９８－５５１９（直通）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連絡用アドレス：　fukusi@town.taishi.osaka.jp　　　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131" name="楕円 9">
            <a:hlinkClick r:id="" action="ppaction://noaction"/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32" name="テキスト ボックス 10"/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133" name="正方形/長方形 11"/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角丸四角形 1"/>
          <p:cNvSpPr/>
          <p:nvPr/>
        </p:nvSpPr>
        <p:spPr>
          <a:xfrm>
            <a:off x="4816653" y="2119091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40" name="角丸四角形 1"/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1141" name="タイトル 1"/>
          <p:cNvSpPr txBox="1"/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142" name="楕円 9">
            <a:hlinkClick r:id="" action="ppaction://noaction"/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43" name="正方形/長方形 8"/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44" name="角丸四角形 1"/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45" name="タイトル 1"/>
          <p:cNvSpPr/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46" name="角丸四角形 1"/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47" name="タイトル 1"/>
          <p:cNvSpPr/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48" name="タイトル 1"/>
          <p:cNvSpPr txBox="1"/>
          <p:nvPr/>
        </p:nvSpPr>
        <p:spPr>
          <a:xfrm>
            <a:off x="896371" y="5645106"/>
            <a:ext cx="3256887" cy="95313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・医療機関関係者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・地域活動支援センター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・委託相談事業所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・大阪府担当者（保健所を含む）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・基幹相談支援センター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・２町１村担当者</a:t>
            </a:r>
          </a:p>
        </p:txBody>
      </p:sp>
      <p:sp>
        <p:nvSpPr>
          <p:cNvPr id="1149" name="角丸四角形 1"/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50" name="タイトル 1"/>
          <p:cNvSpPr/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1" name="タイトル 1"/>
          <p:cNvSpPr/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2" name="タイトル 1"/>
          <p:cNvSpPr txBox="1"/>
          <p:nvPr/>
        </p:nvSpPr>
        <p:spPr>
          <a:xfrm>
            <a:off x="5665592" y="2605766"/>
            <a:ext cx="5472496" cy="11852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令和７年度議題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第１階　令和８年２月18日（水）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（１）令和６年度 地域移行推進会についての振り返り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（２）関係機関からの情報提供、情報交換等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3" name="タイトル 1"/>
          <p:cNvSpPr txBox="1"/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年１回程度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4" name="タイトル 1"/>
          <p:cNvSpPr txBox="1"/>
          <p:nvPr/>
        </p:nvSpPr>
        <p:spPr>
          <a:xfrm>
            <a:off x="677470" y="2381932"/>
            <a:ext cx="3694690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河南町、太子町及び千早赤阪村　障がい者地域自立支援協議会　地域移行推進会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5" name="角丸四角形 1"/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56" name="タイトル 1"/>
          <p:cNvSpPr/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57" name="タイトル 1"/>
          <p:cNvSpPr txBox="1"/>
          <p:nvPr/>
        </p:nvSpPr>
        <p:spPr>
          <a:xfrm>
            <a:off x="747255" y="4390343"/>
            <a:ext cx="332986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生活支援相談室しなが、太子町福祉介護課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河南町高齢障がい福祉課、千早赤阪村福祉課</a:t>
            </a: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custGeom>
          <a:avLst/>
          <a:gdLst/>
          <a:ahLst/>
          <a:cxnLst/>
          <a:rect l="l" t="t" r="r" b="b"/>
          <a:pathLst/>
        </a:custGeom>
        <a:noFill/>
      </a:spPr>
      <a:bodyPr vertOverflow="overflow" horzOverflow="overflow"/>
      <a:lstStyle/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ワイド画面</PresentationFormat>
  <Paragraphs>45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2026-07-28T05:08:30Z</dcterms:modified>
</cp:coreProperties>
</file>