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handoutMasterIdLst>
    <p:handoutMasterId r:id="rId6"/>
  </p:handoutMasterIdLst>
  <p:sldIdLst>
    <p:sldId id="410" r:id="rId2"/>
    <p:sldId id="433" r:id="rId3"/>
    <p:sldId id="437" r:id="rId4"/>
  </p:sldIdLst>
  <p:sldSz cx="12192000" cy="6858000"/>
  <p:notesSz cx="6807200" cy="9939338"/>
  <p:custDataLst>
    <p:tags r:id="rId7"/>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ijNIc9p9AQEbAbwLK2uHaQ==" hashData="KrR+M6V7xfq89hGXmpCyoY5iiF7lViNe/7wZ+XNLflSQLEYkuSdfJt6JCHUZs+SngreI+ehpYKZJvctpcajVog=="/>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7D9B"/>
    <a:srgbClr val="34485E"/>
    <a:srgbClr val="FFFDE1"/>
    <a:srgbClr val="5B9F8A"/>
    <a:srgbClr val="D6B845"/>
    <a:srgbClr val="B32425"/>
    <a:srgbClr val="000000"/>
    <a:srgbClr val="101323"/>
    <a:srgbClr val="4FADF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04" autoAdjust="0"/>
  </p:normalViewPr>
  <p:slideViewPr>
    <p:cSldViewPr>
      <p:cViewPr varScale="1">
        <p:scale>
          <a:sx n="90" d="100"/>
          <a:sy n="90" d="100"/>
        </p:scale>
        <p:origin x="298" y="53"/>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928" y="-102"/>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0"/>
            <a:ext cx="2950374" cy="498966"/>
          </a:xfrm>
          <a:prstGeom prst="rect">
            <a:avLst/>
          </a:prstGeom>
        </p:spPr>
        <p:txBody>
          <a:bodyPr vert="horz" lIns="92236" tIns="46118" rIns="92236" bIns="46118" rtlCol="0"/>
          <a:lstStyle>
            <a:lvl1pPr algn="r">
              <a:defRPr sz="1200"/>
            </a:lvl1pPr>
          </a:lstStyle>
          <a:p>
            <a:fld id="{746FDA87-421D-4CFB-BB3E-33FE4AB339AD}" type="datetimeFigureOut">
              <a:rPr kumimoji="1" lang="ja-JP" altLang="en-US" smtClean="0"/>
              <a:t>2024/11/13</a:t>
            </a:fld>
            <a:endParaRPr kumimoji="1" lang="ja-JP" altLang="en-US"/>
          </a:p>
        </p:txBody>
      </p:sp>
      <p:sp>
        <p:nvSpPr>
          <p:cNvPr id="4" name="フッター プレースホルダー 3"/>
          <p:cNvSpPr>
            <a:spLocks noGrp="1"/>
          </p:cNvSpPr>
          <p:nvPr>
            <p:ph type="ftr" sz="quarter" idx="2"/>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8966"/>
          </a:xfrm>
          <a:prstGeom prst="rect">
            <a:avLst/>
          </a:prstGeom>
        </p:spPr>
        <p:txBody>
          <a:bodyPr vert="horz" lIns="92236" tIns="46118" rIns="92236" bIns="46118" rtlCol="0" anchor="b"/>
          <a:lstStyle>
            <a:lvl1pPr algn="r">
              <a:defRPr sz="1200"/>
            </a:lvl1pPr>
          </a:lstStyle>
          <a:p>
            <a:fld id="{870C89CD-C2A2-4250-B487-60E6EF391689}" type="slidenum">
              <a:rPr kumimoji="1" lang="ja-JP" altLang="en-US" smtClean="0"/>
              <a:t>‹#›</a:t>
            </a:fld>
            <a:endParaRPr kumimoji="1" lang="ja-JP" altLang="en-US"/>
          </a:p>
        </p:txBody>
      </p:sp>
    </p:spTree>
    <p:extLst>
      <p:ext uri="{BB962C8B-B14F-4D97-AF65-F5344CB8AC3E}">
        <p14:creationId xmlns:p14="http://schemas.microsoft.com/office/powerpoint/2010/main" val="130416430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206ACFC7-BD3E-4FBB-A92C-C6F06D2C0547}" type="datetimeFigureOut">
              <a:rPr kumimoji="1" lang="ja-JP" altLang="en-US" smtClean="0"/>
              <a:t>2024/11/13</a:t>
            </a:fld>
            <a:endParaRPr kumimoji="1" lang="ja-JP" altLang="en-US" dirty="0"/>
          </a:p>
        </p:txBody>
      </p:sp>
      <p:sp>
        <p:nvSpPr>
          <p:cNvPr id="4" name="スライド イメージ プレースホルダー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33" tIns="45716" rIns="91433" bIns="45716"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CDCFC374-814C-4296-BB26-A4ADC52CB336}" type="slidenum">
              <a:rPr kumimoji="1" lang="ja-JP" altLang="en-US" smtClean="0"/>
              <a:t>‹#›</a:t>
            </a:fld>
            <a:endParaRPr kumimoji="1" lang="ja-JP" altLang="en-US" dirty="0"/>
          </a:p>
        </p:txBody>
      </p:sp>
    </p:spTree>
    <p:extLst>
      <p:ext uri="{BB962C8B-B14F-4D97-AF65-F5344CB8AC3E}">
        <p14:creationId xmlns:p14="http://schemas.microsoft.com/office/powerpoint/2010/main" val="424865580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1</a:t>
            </a:fld>
            <a:endParaRPr kumimoji="1" lang="ja-JP" altLang="en-US"/>
          </a:p>
        </p:txBody>
      </p:sp>
    </p:spTree>
    <p:extLst>
      <p:ext uri="{BB962C8B-B14F-4D97-AF65-F5344CB8AC3E}">
        <p14:creationId xmlns:p14="http://schemas.microsoft.com/office/powerpoint/2010/main" val="1396841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2</a:t>
            </a:fld>
            <a:endParaRPr kumimoji="1" lang="ja-JP" altLang="en-US"/>
          </a:p>
        </p:txBody>
      </p:sp>
    </p:spTree>
    <p:extLst>
      <p:ext uri="{BB962C8B-B14F-4D97-AF65-F5344CB8AC3E}">
        <p14:creationId xmlns:p14="http://schemas.microsoft.com/office/powerpoint/2010/main" val="2010979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3</a:t>
            </a:fld>
            <a:endParaRPr kumimoji="1" lang="ja-JP" altLang="en-US"/>
          </a:p>
        </p:txBody>
      </p:sp>
    </p:spTree>
    <p:extLst>
      <p:ext uri="{BB962C8B-B14F-4D97-AF65-F5344CB8AC3E}">
        <p14:creationId xmlns:p14="http://schemas.microsoft.com/office/powerpoint/2010/main" val="3087252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1"/>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562996" indent="0" algn="ctr">
              <a:buNone/>
              <a:defRPr>
                <a:solidFill>
                  <a:schemeClr val="tx1">
                    <a:tint val="75000"/>
                  </a:schemeClr>
                </a:solidFill>
              </a:defRPr>
            </a:lvl2pPr>
            <a:lvl3pPr marL="1125992" indent="0" algn="ctr">
              <a:buNone/>
              <a:defRPr>
                <a:solidFill>
                  <a:schemeClr val="tx1">
                    <a:tint val="75000"/>
                  </a:schemeClr>
                </a:solidFill>
              </a:defRPr>
            </a:lvl3pPr>
            <a:lvl4pPr marL="1688988" indent="0" algn="ctr">
              <a:buNone/>
              <a:defRPr>
                <a:solidFill>
                  <a:schemeClr val="tx1">
                    <a:tint val="75000"/>
                  </a:schemeClr>
                </a:solidFill>
              </a:defRPr>
            </a:lvl4pPr>
            <a:lvl5pPr marL="2251984" indent="0" algn="ctr">
              <a:buNone/>
              <a:defRPr>
                <a:solidFill>
                  <a:schemeClr val="tx1">
                    <a:tint val="75000"/>
                  </a:schemeClr>
                </a:solidFill>
              </a:defRPr>
            </a:lvl5pPr>
            <a:lvl6pPr marL="2814980" indent="0" algn="ctr">
              <a:buNone/>
              <a:defRPr>
                <a:solidFill>
                  <a:schemeClr val="tx1">
                    <a:tint val="75000"/>
                  </a:schemeClr>
                </a:solidFill>
              </a:defRPr>
            </a:lvl6pPr>
            <a:lvl7pPr marL="3377976" indent="0" algn="ctr">
              <a:buNone/>
              <a:defRPr>
                <a:solidFill>
                  <a:schemeClr val="tx1">
                    <a:tint val="75000"/>
                  </a:schemeClr>
                </a:solidFill>
              </a:defRPr>
            </a:lvl7pPr>
            <a:lvl8pPr marL="3940973" indent="0" algn="ctr">
              <a:buNone/>
              <a:defRPr>
                <a:solidFill>
                  <a:schemeClr val="tx1">
                    <a:tint val="75000"/>
                  </a:schemeClr>
                </a:solidFill>
              </a:defRPr>
            </a:lvl8pPr>
            <a:lvl9pPr marL="4503969"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8EAB8E2-8FCD-43E2-BC86-384EE10B11D4}" type="datetime1">
              <a:rPr kumimoji="1" lang="ja-JP" altLang="en-US" smtClean="0"/>
              <a:t>2024/11/13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32772BB-719F-4064-99D1-42E83E4D39EC}" type="datetime1">
              <a:rPr kumimoji="1" lang="ja-JP" altLang="en-US" smtClean="0"/>
              <a:t>2024/11/13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1" y="274642"/>
            <a:ext cx="2743201"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3" y="274642"/>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4531BB1-C6A4-450E-BFF4-33A31E99FAE9}" type="datetime1">
              <a:rPr kumimoji="1" lang="ja-JP" altLang="en-US" smtClean="0"/>
              <a:t>2024/11/13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C9ED7E-2192-4CC8-BC97-BE3110D00F66}" type="datetime1">
              <a:rPr kumimoji="1" lang="ja-JP" altLang="en-US" smtClean="0"/>
              <a:t>2024/11/13</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Tree>
    <p:extLst>
      <p:ext uri="{BB962C8B-B14F-4D97-AF65-F5344CB8AC3E}">
        <p14:creationId xmlns:p14="http://schemas.microsoft.com/office/powerpoint/2010/main" val="294328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a:xfrm>
            <a:off x="421257" y="1556794"/>
            <a:ext cx="10972800" cy="4525963"/>
          </a:xfrm>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337EB8C-4DF7-4D35-8D4D-C0E1B3E01FBB}" type="datetime1">
              <a:rPr kumimoji="1" lang="ja-JP" altLang="en-US" smtClean="0"/>
              <a:t>2024/11/13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6"/>
            <a:ext cx="10363200" cy="1362075"/>
          </a:xfrm>
        </p:spPr>
        <p:txBody>
          <a:bodyPr anchor="t"/>
          <a:lstStyle>
            <a:lvl1pPr algn="l">
              <a:defRPr sz="4926"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463">
                <a:solidFill>
                  <a:schemeClr val="tx1">
                    <a:tint val="75000"/>
                  </a:schemeClr>
                </a:solidFill>
              </a:defRPr>
            </a:lvl1pPr>
            <a:lvl2pPr marL="562996" indent="0">
              <a:buNone/>
              <a:defRPr sz="2217">
                <a:solidFill>
                  <a:schemeClr val="tx1">
                    <a:tint val="75000"/>
                  </a:schemeClr>
                </a:solidFill>
              </a:defRPr>
            </a:lvl2pPr>
            <a:lvl3pPr marL="1125992" indent="0">
              <a:buNone/>
              <a:defRPr sz="1970">
                <a:solidFill>
                  <a:schemeClr val="tx1">
                    <a:tint val="75000"/>
                  </a:schemeClr>
                </a:solidFill>
              </a:defRPr>
            </a:lvl3pPr>
            <a:lvl4pPr marL="1688988" indent="0">
              <a:buNone/>
              <a:defRPr sz="1724">
                <a:solidFill>
                  <a:schemeClr val="tx1">
                    <a:tint val="75000"/>
                  </a:schemeClr>
                </a:solidFill>
              </a:defRPr>
            </a:lvl4pPr>
            <a:lvl5pPr marL="2251984" indent="0">
              <a:buNone/>
              <a:defRPr sz="1724">
                <a:solidFill>
                  <a:schemeClr val="tx1">
                    <a:tint val="75000"/>
                  </a:schemeClr>
                </a:solidFill>
              </a:defRPr>
            </a:lvl5pPr>
            <a:lvl6pPr marL="2814980" indent="0">
              <a:buNone/>
              <a:defRPr sz="1724">
                <a:solidFill>
                  <a:schemeClr val="tx1">
                    <a:tint val="75000"/>
                  </a:schemeClr>
                </a:solidFill>
              </a:defRPr>
            </a:lvl6pPr>
            <a:lvl7pPr marL="3377976" indent="0">
              <a:buNone/>
              <a:defRPr sz="1724">
                <a:solidFill>
                  <a:schemeClr val="tx1">
                    <a:tint val="75000"/>
                  </a:schemeClr>
                </a:solidFill>
              </a:defRPr>
            </a:lvl7pPr>
            <a:lvl8pPr marL="3940973" indent="0">
              <a:buNone/>
              <a:defRPr sz="1724">
                <a:solidFill>
                  <a:schemeClr val="tx1">
                    <a:tint val="75000"/>
                  </a:schemeClr>
                </a:solidFill>
              </a:defRPr>
            </a:lvl8pPr>
            <a:lvl9pPr marL="4503969" indent="0">
              <a:buNone/>
              <a:defRPr sz="1724">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59E7C00-2761-4501-A328-39F53606DD85}" type="datetime1">
              <a:rPr kumimoji="1" lang="ja-JP" altLang="en-US" smtClean="0"/>
              <a:t>2024/11/13</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2"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78BB92E-592D-4B0A-A65D-7414D1B22715}" type="datetime1">
              <a:rPr kumimoji="1" lang="ja-JP" altLang="en-US" smtClean="0"/>
              <a:t>2024/11/13</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9" y="1535113"/>
            <a:ext cx="5389034"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9" y="2174875"/>
            <a:ext cx="5389034"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F95C4C8-AC08-4C00-90F9-516823EEE03A}" type="datetime1">
              <a:rPr kumimoji="1" lang="ja-JP" altLang="en-US" smtClean="0"/>
              <a:t>2024/11/13</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6FAB7439-AB59-4F5D-99F5-D54732C0DE38}" type="datetime1">
              <a:rPr kumimoji="1" lang="ja-JP" altLang="en-US" smtClean="0"/>
              <a:t>2024/11/13</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74656E9-A61F-42A8-8EA7-54669B66C789}" type="datetime1">
              <a:rPr kumimoji="1" lang="ja-JP" altLang="en-US" smtClean="0"/>
              <a:t>2024/11/13</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2463" b="1"/>
            </a:lvl1pPr>
          </a:lstStyle>
          <a:p>
            <a:r>
              <a:rPr kumimoji="1" lang="ja-JP" altLang="en-US"/>
              <a:t>マスタ タイトルの書式設定</a:t>
            </a:r>
          </a:p>
        </p:txBody>
      </p:sp>
      <p:sp>
        <p:nvSpPr>
          <p:cNvPr id="3" name="コンテンツ プレースホルダ 2"/>
          <p:cNvSpPr>
            <a:spLocks noGrp="1"/>
          </p:cNvSpPr>
          <p:nvPr>
            <p:ph idx="1"/>
          </p:nvPr>
        </p:nvSpPr>
        <p:spPr>
          <a:xfrm>
            <a:off x="4766736" y="273055"/>
            <a:ext cx="6815667" cy="5853113"/>
          </a:xfrm>
        </p:spPr>
        <p:txBody>
          <a:bodyPr/>
          <a:lstStyle>
            <a:lvl1pPr>
              <a:defRPr sz="3940"/>
            </a:lvl1pPr>
            <a:lvl2pPr>
              <a:defRPr sz="3448"/>
            </a:lvl2pPr>
            <a:lvl3pPr>
              <a:defRPr sz="2955"/>
            </a:lvl3pPr>
            <a:lvl4pPr>
              <a:defRPr sz="2463"/>
            </a:lvl4pPr>
            <a:lvl5pPr>
              <a:defRPr sz="2463"/>
            </a:lvl5pPr>
            <a:lvl6pPr>
              <a:defRPr sz="2463"/>
            </a:lvl6pPr>
            <a:lvl7pPr>
              <a:defRPr sz="2463"/>
            </a:lvl7pPr>
            <a:lvl8pPr>
              <a:defRPr sz="2463"/>
            </a:lvl8pPr>
            <a:lvl9pPr>
              <a:defRPr sz="246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2" y="1435103"/>
            <a:ext cx="4011084" cy="4691063"/>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0B4B9A6-D963-4E50-9D60-8A0735E2185D}" type="datetime1">
              <a:rPr kumimoji="1" lang="ja-JP" altLang="en-US" smtClean="0"/>
              <a:t>2024/11/13</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9" y="4800600"/>
            <a:ext cx="7315200" cy="566738"/>
          </a:xfrm>
        </p:spPr>
        <p:txBody>
          <a:bodyPr anchor="b"/>
          <a:lstStyle>
            <a:lvl1pPr algn="l">
              <a:defRPr sz="2463" b="1"/>
            </a:lvl1pPr>
          </a:lstStyle>
          <a:p>
            <a:r>
              <a:rPr kumimoji="1" lang="ja-JP" altLang="en-US"/>
              <a:t>マスタ タイトルの書式設定</a:t>
            </a:r>
          </a:p>
        </p:txBody>
      </p:sp>
      <p:sp>
        <p:nvSpPr>
          <p:cNvPr id="3" name="図プレースホルダ 2"/>
          <p:cNvSpPr>
            <a:spLocks noGrp="1"/>
          </p:cNvSpPr>
          <p:nvPr>
            <p:ph type="pic" idx="1"/>
          </p:nvPr>
        </p:nvSpPr>
        <p:spPr>
          <a:xfrm>
            <a:off x="2389719" y="612775"/>
            <a:ext cx="7315200" cy="4114800"/>
          </a:xfrm>
        </p:spPr>
        <p:txBody>
          <a:bodyPr/>
          <a:lstStyle>
            <a:lvl1pPr marL="0" indent="0">
              <a:buNone/>
              <a:defRPr sz="3940"/>
            </a:lvl1pPr>
            <a:lvl2pPr marL="562996" indent="0">
              <a:buNone/>
              <a:defRPr sz="3448"/>
            </a:lvl2pPr>
            <a:lvl3pPr marL="1125992" indent="0">
              <a:buNone/>
              <a:defRPr sz="2955"/>
            </a:lvl3pPr>
            <a:lvl4pPr marL="1688988" indent="0">
              <a:buNone/>
              <a:defRPr sz="2463"/>
            </a:lvl4pPr>
            <a:lvl5pPr marL="2251984" indent="0">
              <a:buNone/>
              <a:defRPr sz="2463"/>
            </a:lvl5pPr>
            <a:lvl6pPr marL="2814980" indent="0">
              <a:buNone/>
              <a:defRPr sz="2463"/>
            </a:lvl6pPr>
            <a:lvl7pPr marL="3377976" indent="0">
              <a:buNone/>
              <a:defRPr sz="2463"/>
            </a:lvl7pPr>
            <a:lvl8pPr marL="3940973" indent="0">
              <a:buNone/>
              <a:defRPr sz="2463"/>
            </a:lvl8pPr>
            <a:lvl9pPr marL="4503969" indent="0">
              <a:buNone/>
              <a:defRPr sz="2463"/>
            </a:lvl9pPr>
          </a:lstStyle>
          <a:p>
            <a:endParaRPr kumimoji="1" lang="ja-JP" altLang="en-US" dirty="0"/>
          </a:p>
        </p:txBody>
      </p:sp>
      <p:sp>
        <p:nvSpPr>
          <p:cNvPr id="4" name="テキスト プレースホルダ 3"/>
          <p:cNvSpPr>
            <a:spLocks noGrp="1"/>
          </p:cNvSpPr>
          <p:nvPr>
            <p:ph type="body" sz="half" idx="2"/>
          </p:nvPr>
        </p:nvSpPr>
        <p:spPr>
          <a:xfrm>
            <a:off x="2389719" y="5367338"/>
            <a:ext cx="7315200" cy="804862"/>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C669795-F5CF-4248-ADBD-C526F9F421AF}" type="datetime1">
              <a:rPr kumimoji="1" lang="ja-JP" altLang="en-US" smtClean="0"/>
              <a:t>2024/11/13</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609602" y="6356356"/>
            <a:ext cx="2844800" cy="365125"/>
          </a:xfrm>
          <a:prstGeom prst="rect">
            <a:avLst/>
          </a:prstGeom>
        </p:spPr>
        <p:txBody>
          <a:bodyPr vert="horz" lIns="91440" tIns="45720" rIns="91440" bIns="45720" rtlCol="0" anchor="ctr"/>
          <a:lstStyle>
            <a:lvl1pPr algn="l">
              <a:defRPr sz="1478">
                <a:solidFill>
                  <a:schemeClr val="tx1">
                    <a:tint val="75000"/>
                  </a:schemeClr>
                </a:solidFill>
              </a:defRPr>
            </a:lvl1pPr>
          </a:lstStyle>
          <a:p>
            <a:fld id="{0AC9ED7E-2192-4CC8-BC97-BE3110D00F66}" type="datetime1">
              <a:rPr kumimoji="1" lang="ja-JP" altLang="en-US" smtClean="0"/>
              <a:t>2024/11/13</a:t>
            </a:fld>
            <a:endParaRPr kumimoji="1" lang="ja-JP" altLang="en-US" dirty="0"/>
          </a:p>
        </p:txBody>
      </p:sp>
      <p:sp>
        <p:nvSpPr>
          <p:cNvPr id="5" name="フッター プレースホルダ 4"/>
          <p:cNvSpPr>
            <a:spLocks noGrp="1"/>
          </p:cNvSpPr>
          <p:nvPr>
            <p:ph type="ftr" sz="quarter" idx="3"/>
          </p:nvPr>
        </p:nvSpPr>
        <p:spPr>
          <a:xfrm>
            <a:off x="4165600" y="6356356"/>
            <a:ext cx="3860800" cy="365125"/>
          </a:xfrm>
          <a:prstGeom prst="rect">
            <a:avLst/>
          </a:prstGeom>
        </p:spPr>
        <p:txBody>
          <a:bodyPr vert="horz" lIns="91440" tIns="45720" rIns="91440" bIns="45720" rtlCol="0" anchor="ctr"/>
          <a:lstStyle>
            <a:lvl1pPr algn="ctr">
              <a:defRPr sz="1478">
                <a:solidFill>
                  <a:schemeClr val="tx1">
                    <a:tint val="75000"/>
                  </a:schemeClr>
                </a:solidFill>
              </a:defRPr>
            </a:lvl1pPr>
          </a:lstStyle>
          <a:p>
            <a:endParaRPr kumimoji="1" lang="ja-JP" altLang="en-US" dirty="0"/>
          </a:p>
        </p:txBody>
      </p:sp>
      <p:sp>
        <p:nvSpPr>
          <p:cNvPr id="7" name="スライド番号プレースホルダ 5"/>
          <p:cNvSpPr txBox="1">
            <a:spLocks/>
          </p:cNvSpPr>
          <p:nvPr userDrawn="1"/>
        </p:nvSpPr>
        <p:spPr>
          <a:xfrm>
            <a:off x="9347200" y="6492875"/>
            <a:ext cx="28448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D2D8002D-B5B0-4BAC-B1F6-782DDCCE6D9C}" type="slidenum">
              <a:rPr lang="ja-JP" altLang="en-US" sz="2217" smtClean="0"/>
              <a:pPr algn="r"/>
              <a:t>‹#›</a:t>
            </a:fld>
            <a:endParaRPr lang="ja-JP" altLang="en-US" sz="2217"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1125992" rtl="0" eaLnBrk="1" latinLnBrk="0" hangingPunct="1">
        <a:spcBef>
          <a:spcPct val="0"/>
        </a:spcBef>
        <a:buNone/>
        <a:defRPr kumimoji="1" sz="5418" kern="1200">
          <a:solidFill>
            <a:schemeClr val="tx1"/>
          </a:solidFill>
          <a:latin typeface="+mj-lt"/>
          <a:ea typeface="+mj-ea"/>
          <a:cs typeface="+mj-cs"/>
        </a:defRPr>
      </a:lvl1pPr>
    </p:titleStyle>
    <p:bodyStyle>
      <a:lvl1pPr marL="422247" indent="-422247" algn="l" defTabSz="1125992" rtl="0" eaLnBrk="1" latinLnBrk="0" hangingPunct="1">
        <a:spcBef>
          <a:spcPct val="20000"/>
        </a:spcBef>
        <a:buFont typeface="Arial" pitchFamily="34" charset="0"/>
        <a:buChar char="•"/>
        <a:defRPr kumimoji="1" sz="3940" kern="1200">
          <a:solidFill>
            <a:schemeClr val="tx1"/>
          </a:solidFill>
          <a:latin typeface="+mn-lt"/>
          <a:ea typeface="+mn-ea"/>
          <a:cs typeface="+mn-cs"/>
        </a:defRPr>
      </a:lvl1pPr>
      <a:lvl2pPr marL="914869" indent="-351873" algn="l" defTabSz="1125992" rtl="0" eaLnBrk="1" latinLnBrk="0" hangingPunct="1">
        <a:spcBef>
          <a:spcPct val="20000"/>
        </a:spcBef>
        <a:buFont typeface="Arial" pitchFamily="34" charset="0"/>
        <a:buChar char="–"/>
        <a:defRPr kumimoji="1" sz="3448" kern="1200">
          <a:solidFill>
            <a:schemeClr val="tx1"/>
          </a:solidFill>
          <a:latin typeface="+mn-lt"/>
          <a:ea typeface="+mn-ea"/>
          <a:cs typeface="+mn-cs"/>
        </a:defRPr>
      </a:lvl2pPr>
      <a:lvl3pPr marL="1407490" indent="-281498" algn="l" defTabSz="1125992" rtl="0" eaLnBrk="1" latinLnBrk="0" hangingPunct="1">
        <a:spcBef>
          <a:spcPct val="20000"/>
        </a:spcBef>
        <a:buFont typeface="Arial" pitchFamily="34" charset="0"/>
        <a:buChar char="•"/>
        <a:defRPr kumimoji="1" sz="2955" kern="1200">
          <a:solidFill>
            <a:schemeClr val="tx1"/>
          </a:solidFill>
          <a:latin typeface="+mn-lt"/>
          <a:ea typeface="+mn-ea"/>
          <a:cs typeface="+mn-cs"/>
        </a:defRPr>
      </a:lvl3pPr>
      <a:lvl4pPr marL="1970486"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4pPr>
      <a:lvl5pPr marL="2533482"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5pPr>
      <a:lvl6pPr marL="3096478"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6pPr>
      <a:lvl7pPr marL="3659475"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7pPr>
      <a:lvl8pPr marL="4222471"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8pPr>
      <a:lvl9pPr marL="4785467"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9pPr>
    </p:bodyStyle>
    <p:otherStyle>
      <a:defPPr>
        <a:defRPr lang="ja-JP"/>
      </a:defPPr>
      <a:lvl1pPr marL="0" algn="l" defTabSz="1125992" rtl="0" eaLnBrk="1" latinLnBrk="0" hangingPunct="1">
        <a:defRPr kumimoji="1" sz="2217" kern="1200">
          <a:solidFill>
            <a:schemeClr val="tx1"/>
          </a:solidFill>
          <a:latin typeface="+mn-lt"/>
          <a:ea typeface="+mn-ea"/>
          <a:cs typeface="+mn-cs"/>
        </a:defRPr>
      </a:lvl1pPr>
      <a:lvl2pPr marL="562996" algn="l" defTabSz="1125992" rtl="0" eaLnBrk="1" latinLnBrk="0" hangingPunct="1">
        <a:defRPr kumimoji="1" sz="2217" kern="1200">
          <a:solidFill>
            <a:schemeClr val="tx1"/>
          </a:solidFill>
          <a:latin typeface="+mn-lt"/>
          <a:ea typeface="+mn-ea"/>
          <a:cs typeface="+mn-cs"/>
        </a:defRPr>
      </a:lvl2pPr>
      <a:lvl3pPr marL="1125992" algn="l" defTabSz="1125992" rtl="0" eaLnBrk="1" latinLnBrk="0" hangingPunct="1">
        <a:defRPr kumimoji="1" sz="2217" kern="1200">
          <a:solidFill>
            <a:schemeClr val="tx1"/>
          </a:solidFill>
          <a:latin typeface="+mn-lt"/>
          <a:ea typeface="+mn-ea"/>
          <a:cs typeface="+mn-cs"/>
        </a:defRPr>
      </a:lvl3pPr>
      <a:lvl4pPr marL="1688988" algn="l" defTabSz="1125992" rtl="0" eaLnBrk="1" latinLnBrk="0" hangingPunct="1">
        <a:defRPr kumimoji="1" sz="2217" kern="1200">
          <a:solidFill>
            <a:schemeClr val="tx1"/>
          </a:solidFill>
          <a:latin typeface="+mn-lt"/>
          <a:ea typeface="+mn-ea"/>
          <a:cs typeface="+mn-cs"/>
        </a:defRPr>
      </a:lvl4pPr>
      <a:lvl5pPr marL="2251984" algn="l" defTabSz="1125992" rtl="0" eaLnBrk="1" latinLnBrk="0" hangingPunct="1">
        <a:defRPr kumimoji="1" sz="2217" kern="1200">
          <a:solidFill>
            <a:schemeClr val="tx1"/>
          </a:solidFill>
          <a:latin typeface="+mn-lt"/>
          <a:ea typeface="+mn-ea"/>
          <a:cs typeface="+mn-cs"/>
        </a:defRPr>
      </a:lvl5pPr>
      <a:lvl6pPr marL="2814980" algn="l" defTabSz="1125992" rtl="0" eaLnBrk="1" latinLnBrk="0" hangingPunct="1">
        <a:defRPr kumimoji="1" sz="2217" kern="1200">
          <a:solidFill>
            <a:schemeClr val="tx1"/>
          </a:solidFill>
          <a:latin typeface="+mn-lt"/>
          <a:ea typeface="+mn-ea"/>
          <a:cs typeface="+mn-cs"/>
        </a:defRPr>
      </a:lvl6pPr>
      <a:lvl7pPr marL="3377976" algn="l" defTabSz="1125992" rtl="0" eaLnBrk="1" latinLnBrk="0" hangingPunct="1">
        <a:defRPr kumimoji="1" sz="2217" kern="1200">
          <a:solidFill>
            <a:schemeClr val="tx1"/>
          </a:solidFill>
          <a:latin typeface="+mn-lt"/>
          <a:ea typeface="+mn-ea"/>
          <a:cs typeface="+mn-cs"/>
        </a:defRPr>
      </a:lvl7pPr>
      <a:lvl8pPr marL="3940973" algn="l" defTabSz="1125992" rtl="0" eaLnBrk="1" latinLnBrk="0" hangingPunct="1">
        <a:defRPr kumimoji="1" sz="2217" kern="1200">
          <a:solidFill>
            <a:schemeClr val="tx1"/>
          </a:solidFill>
          <a:latin typeface="+mn-lt"/>
          <a:ea typeface="+mn-ea"/>
          <a:cs typeface="+mn-cs"/>
        </a:defRPr>
      </a:lvl8pPr>
      <a:lvl9pPr marL="4503969" algn="l" defTabSz="1125992" rtl="0" eaLnBrk="1" latinLnBrk="0" hangingPunct="1">
        <a:defRPr kumimoji="1" sz="22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楕円 6">
            <a:hlinkClick r:id="rId3" action="ppaction://hlinksldjump"/>
            <a:extLst>
              <a:ext uri="{FF2B5EF4-FFF2-40B4-BE49-F238E27FC236}">
                <a16:creationId xmlns:a16="http://schemas.microsoft.com/office/drawing/2014/main" id="{C3194EEB-9EC8-BA88-BEE2-7390BBE8EF6C}"/>
              </a:ext>
            </a:extLst>
          </p:cNvPr>
          <p:cNvSpPr/>
          <p:nvPr/>
        </p:nvSpPr>
        <p:spPr>
          <a:xfrm>
            <a:off x="4223330" y="1677376"/>
            <a:ext cx="2126436" cy="2126436"/>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01</a:t>
            </a:r>
            <a:endParaRPr lang="ja-JP" altLang="en-US" sz="4800" dirty="0">
              <a:solidFill>
                <a:srgbClr val="FFFDE1"/>
              </a:solidFill>
              <a:latin typeface="+mj-lt"/>
            </a:endParaRPr>
          </a:p>
        </p:txBody>
      </p:sp>
      <p:sp>
        <p:nvSpPr>
          <p:cNvPr id="8" name="タイトル 1">
            <a:extLst>
              <a:ext uri="{FF2B5EF4-FFF2-40B4-BE49-F238E27FC236}">
                <a16:creationId xmlns:a16="http://schemas.microsoft.com/office/drawing/2014/main" id="{C50E7355-7A27-644A-4B2D-93FF0DFC2468}"/>
              </a:ext>
            </a:extLst>
          </p:cNvPr>
          <p:cNvSpPr txBox="1">
            <a:spLocks/>
          </p:cNvSpPr>
          <p:nvPr/>
        </p:nvSpPr>
        <p:spPr>
          <a:xfrm>
            <a:off x="3847381" y="4016823"/>
            <a:ext cx="2785503" cy="9164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3C7D9B"/>
                </a:solidFill>
                <a:latin typeface="+mn-ea"/>
                <a:ea typeface="+mn-ea"/>
              </a:rPr>
              <a:t>窓口</a:t>
            </a:r>
            <a:endParaRPr lang="en-US" altLang="ja-JP" sz="2400" b="1" dirty="0">
              <a:solidFill>
                <a:srgbClr val="3C7D9B"/>
              </a:solidFill>
              <a:latin typeface="+mn-ea"/>
              <a:ea typeface="+mn-ea"/>
            </a:endParaRPr>
          </a:p>
        </p:txBody>
      </p:sp>
      <p:sp>
        <p:nvSpPr>
          <p:cNvPr id="9" name="タイトル 1">
            <a:extLst>
              <a:ext uri="{FF2B5EF4-FFF2-40B4-BE49-F238E27FC236}">
                <a16:creationId xmlns:a16="http://schemas.microsoft.com/office/drawing/2014/main" id="{DD19519E-51F4-4043-4731-BF0D712162D5}"/>
              </a:ext>
            </a:extLst>
          </p:cNvPr>
          <p:cNvSpPr txBox="1">
            <a:spLocks/>
          </p:cNvSpPr>
          <p:nvPr/>
        </p:nvSpPr>
        <p:spPr>
          <a:xfrm>
            <a:off x="3893796" y="5027991"/>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精神保健福祉に関する相談窓口はこちらです</a:t>
            </a:r>
            <a:endParaRPr lang="en-US" altLang="ja-JP" sz="1600" dirty="0">
              <a:latin typeface="+mn-ea"/>
              <a:ea typeface="+mn-ea"/>
            </a:endParaRPr>
          </a:p>
        </p:txBody>
      </p:sp>
      <p:sp>
        <p:nvSpPr>
          <p:cNvPr id="36" name="タイトル 1">
            <a:extLst>
              <a:ext uri="{FF2B5EF4-FFF2-40B4-BE49-F238E27FC236}">
                <a16:creationId xmlns:a16="http://schemas.microsoft.com/office/drawing/2014/main" id="{B305AA47-E314-4D0B-CBD5-2C0E4A245FB0}"/>
              </a:ext>
            </a:extLst>
          </p:cNvPr>
          <p:cNvSpPr txBox="1">
            <a:spLocks/>
          </p:cNvSpPr>
          <p:nvPr/>
        </p:nvSpPr>
        <p:spPr>
          <a:xfrm>
            <a:off x="7890933" y="4016820"/>
            <a:ext cx="2957595"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3C7D9B"/>
                </a:solidFill>
                <a:latin typeface="+mn-ea"/>
                <a:ea typeface="+mn-ea"/>
              </a:rPr>
              <a:t>「にも包括」</a:t>
            </a:r>
            <a:br>
              <a:rPr lang="en-US" altLang="ja-JP" sz="2400" b="1" dirty="0">
                <a:solidFill>
                  <a:srgbClr val="3C7D9B"/>
                </a:solidFill>
                <a:latin typeface="+mn-ea"/>
                <a:ea typeface="+mn-ea"/>
              </a:rPr>
            </a:br>
            <a:r>
              <a:rPr lang="ja-JP" altLang="en-US" sz="2400" b="1" dirty="0">
                <a:solidFill>
                  <a:srgbClr val="3C7D9B"/>
                </a:solidFill>
                <a:latin typeface="+mn-ea"/>
                <a:ea typeface="+mn-ea"/>
              </a:rPr>
              <a:t>協議の場</a:t>
            </a:r>
            <a:endParaRPr lang="en-US" altLang="ja-JP" sz="2400" b="1" dirty="0">
              <a:solidFill>
                <a:srgbClr val="3C7D9B"/>
              </a:solidFill>
              <a:latin typeface="+mn-ea"/>
              <a:ea typeface="+mn-ea"/>
            </a:endParaRPr>
          </a:p>
        </p:txBody>
      </p:sp>
      <p:sp>
        <p:nvSpPr>
          <p:cNvPr id="37" name="タイトル 1">
            <a:extLst>
              <a:ext uri="{FF2B5EF4-FFF2-40B4-BE49-F238E27FC236}">
                <a16:creationId xmlns:a16="http://schemas.microsoft.com/office/drawing/2014/main" id="{509B671B-A2A9-4D51-F9C8-B863A7F59ABC}"/>
              </a:ext>
            </a:extLst>
          </p:cNvPr>
          <p:cNvSpPr txBox="1">
            <a:spLocks/>
          </p:cNvSpPr>
          <p:nvPr/>
        </p:nvSpPr>
        <p:spPr>
          <a:xfrm>
            <a:off x="7976980" y="5019463"/>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「にも包括」協議の場では、こんな活動をしています。</a:t>
            </a:r>
            <a:endParaRPr lang="en-US" altLang="ja-JP" sz="1600" dirty="0">
              <a:latin typeface="+mn-ea"/>
              <a:ea typeface="+mn-ea"/>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3503662" y="85224"/>
            <a:ext cx="8731624" cy="40207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r">
              <a:lnSpc>
                <a:spcPct val="100000"/>
              </a:lnSpc>
            </a:pPr>
            <a:r>
              <a:rPr lang="ja-JP" altLang="en-US" sz="2000" b="1" dirty="0">
                <a:solidFill>
                  <a:srgbClr val="3C7D9B"/>
                </a:solidFill>
                <a:latin typeface="+mn-ea"/>
                <a:ea typeface="+mn-ea"/>
              </a:rPr>
              <a:t>大阪府版「にも包括」ポータルサイト　情報シート</a:t>
            </a:r>
            <a:endParaRPr lang="en-US" altLang="ja-JP" sz="2000" b="1" dirty="0">
              <a:solidFill>
                <a:srgbClr val="3C7D9B"/>
              </a:solidFill>
              <a:latin typeface="+mn-ea"/>
              <a:ea typeface="+mn-ea"/>
            </a:endParaRPr>
          </a:p>
        </p:txBody>
      </p:sp>
      <p:sp>
        <p:nvSpPr>
          <p:cNvPr id="2" name="正方形/長方形 1">
            <a:extLst>
              <a:ext uri="{FF2B5EF4-FFF2-40B4-BE49-F238E27FC236}">
                <a16:creationId xmlns:a16="http://schemas.microsoft.com/office/drawing/2014/main" id="{0A37DBC9-8E22-92FF-72D1-26FC9FB71FE4}"/>
              </a:ext>
            </a:extLst>
          </p:cNvPr>
          <p:cNvSpPr/>
          <p:nvPr/>
        </p:nvSpPr>
        <p:spPr>
          <a:xfrm>
            <a:off x="4" y="0"/>
            <a:ext cx="2869809" cy="6858000"/>
          </a:xfrm>
          <a:prstGeom prst="rect">
            <a:avLst/>
          </a:prstGeom>
          <a:solidFill>
            <a:srgbClr val="3448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タイトル 1">
            <a:extLst>
              <a:ext uri="{FF2B5EF4-FFF2-40B4-BE49-F238E27FC236}">
                <a16:creationId xmlns:a16="http://schemas.microsoft.com/office/drawing/2014/main" id="{DBC39CDD-BF0F-8170-9D76-683C8769E69A}"/>
              </a:ext>
            </a:extLst>
          </p:cNvPr>
          <p:cNvSpPr txBox="1">
            <a:spLocks/>
          </p:cNvSpPr>
          <p:nvPr/>
        </p:nvSpPr>
        <p:spPr>
          <a:xfrm>
            <a:off x="326878" y="2421776"/>
            <a:ext cx="2418382" cy="637635"/>
          </a:xfrm>
          <a:prstGeom prst="rect">
            <a:avLst/>
          </a:prstGeom>
        </p:spPr>
        <p:txBody>
          <a:bodyPr vert="horz" lIns="91440" tIns="45720" rIns="91440" bIns="45720" rtlCol="0" anchor="t">
            <a:normAutofit fontScale="32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8000" b="1" spc="300" dirty="0">
                <a:solidFill>
                  <a:srgbClr val="FFFDE1"/>
                </a:solidFill>
                <a:latin typeface="Arial" panose="020B0604020202020204" pitchFamily="34" charset="0"/>
                <a:ea typeface="+mn-ea"/>
                <a:cs typeface="Arial" panose="020B0604020202020204" pitchFamily="34" charset="0"/>
              </a:rPr>
              <a:t>四條畷保健所</a:t>
            </a:r>
            <a:endParaRPr lang="en-US" altLang="ja-JP" sz="8000" b="1" spc="300" dirty="0">
              <a:solidFill>
                <a:srgbClr val="FFFDE1"/>
              </a:solidFill>
              <a:latin typeface="Arial" panose="020B0604020202020204" pitchFamily="34" charset="0"/>
              <a:ea typeface="+mn-ea"/>
              <a:cs typeface="Arial" panose="020B0604020202020204" pitchFamily="34" charset="0"/>
            </a:endParaRPr>
          </a:p>
        </p:txBody>
      </p:sp>
      <p:cxnSp>
        <p:nvCxnSpPr>
          <p:cNvPr id="10" name="直線コネクタ 9">
            <a:extLst>
              <a:ext uri="{FF2B5EF4-FFF2-40B4-BE49-F238E27FC236}">
                <a16:creationId xmlns:a16="http://schemas.microsoft.com/office/drawing/2014/main" id="{5AF966D6-B691-445C-014C-483EB1A8E97B}"/>
              </a:ext>
            </a:extLst>
          </p:cNvPr>
          <p:cNvCxnSpPr>
            <a:cxnSpLocks/>
          </p:cNvCxnSpPr>
          <p:nvPr/>
        </p:nvCxnSpPr>
        <p:spPr>
          <a:xfrm>
            <a:off x="3144609" y="476672"/>
            <a:ext cx="9017875" cy="0"/>
          </a:xfrm>
          <a:prstGeom prst="line">
            <a:avLst/>
          </a:prstGeom>
          <a:ln>
            <a:solidFill>
              <a:srgbClr val="3C7D9B"/>
            </a:solidFill>
          </a:ln>
        </p:spPr>
        <p:style>
          <a:lnRef idx="1">
            <a:schemeClr val="accent1"/>
          </a:lnRef>
          <a:fillRef idx="0">
            <a:schemeClr val="accent1"/>
          </a:fillRef>
          <a:effectRef idx="0">
            <a:schemeClr val="accent1"/>
          </a:effectRef>
          <a:fontRef idx="minor">
            <a:schemeClr val="tx1"/>
          </a:fontRef>
        </p:style>
      </p:cxnSp>
      <p:sp>
        <p:nvSpPr>
          <p:cNvPr id="3" name="楕円 2">
            <a:extLst>
              <a:ext uri="{FF2B5EF4-FFF2-40B4-BE49-F238E27FC236}">
                <a16:creationId xmlns:a16="http://schemas.microsoft.com/office/drawing/2014/main" id="{5FDBDDD0-CFDC-05EF-3C99-44EE6B9AA43E}"/>
              </a:ext>
            </a:extLst>
          </p:cNvPr>
          <p:cNvSpPr/>
          <p:nvPr/>
        </p:nvSpPr>
        <p:spPr>
          <a:xfrm>
            <a:off x="549427" y="512286"/>
            <a:ext cx="1770954" cy="1770954"/>
          </a:xfrm>
          <a:prstGeom prst="ellipse">
            <a:avLst/>
          </a:prstGeom>
          <a:solidFill>
            <a:srgbClr val="FFF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楕円 15">
            <a:hlinkClick r:id="rId4" action="ppaction://hlinksldjump"/>
            <a:extLst>
              <a:ext uri="{FF2B5EF4-FFF2-40B4-BE49-F238E27FC236}">
                <a16:creationId xmlns:a16="http://schemas.microsoft.com/office/drawing/2014/main" id="{61770FFB-076D-4D8E-A395-40A76EF1C214}"/>
              </a:ext>
            </a:extLst>
          </p:cNvPr>
          <p:cNvSpPr/>
          <p:nvPr/>
        </p:nvSpPr>
        <p:spPr>
          <a:xfrm>
            <a:off x="8306514" y="1597656"/>
            <a:ext cx="2126436" cy="2126436"/>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02</a:t>
            </a:r>
            <a:endParaRPr lang="ja-JP" altLang="en-US" sz="4800" dirty="0">
              <a:solidFill>
                <a:srgbClr val="FFFDE1"/>
              </a:solidFill>
              <a:latin typeface="+mj-lt"/>
            </a:endParaRPr>
          </a:p>
        </p:txBody>
      </p:sp>
      <p:pic>
        <p:nvPicPr>
          <p:cNvPr id="11" name="図 10">
            <a:extLst>
              <a:ext uri="{FF2B5EF4-FFF2-40B4-BE49-F238E27FC236}">
                <a16:creationId xmlns:a16="http://schemas.microsoft.com/office/drawing/2014/main" id="{9BF09F76-256C-4AC7-A6AE-200D19F01E3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7585" y="724881"/>
            <a:ext cx="1407975" cy="1407975"/>
          </a:xfrm>
          <a:prstGeom prst="rect">
            <a:avLst/>
          </a:prstGeom>
        </p:spPr>
      </p:pic>
    </p:spTree>
    <p:extLst>
      <p:ext uri="{BB962C8B-B14F-4D97-AF65-F5344CB8AC3E}">
        <p14:creationId xmlns:p14="http://schemas.microsoft.com/office/powerpoint/2010/main" val="2830894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779869"/>
          </a:xfrm>
          <a:prstGeom prst="roundRect">
            <a:avLst>
              <a:gd name="adj" fmla="val 21554"/>
            </a:avLst>
          </a:prstGeom>
          <a:solidFill>
            <a:srgbClr val="34485E"/>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999656" y="658134"/>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FFFDE1"/>
                </a:solidFill>
                <a:latin typeface="+mn-ea"/>
                <a:ea typeface="+mn-ea"/>
              </a:rPr>
              <a:t>窓口</a:t>
            </a:r>
            <a:endParaRPr lang="en-US" altLang="ja-JP" sz="4400" b="1" dirty="0">
              <a:solidFill>
                <a:srgbClr val="FFFDE1"/>
              </a:solidFill>
              <a:latin typeface="+mn-ea"/>
              <a:ea typeface="+mn-ea"/>
            </a:endParaRPr>
          </a:p>
        </p:txBody>
      </p:sp>
      <p:sp>
        <p:nvSpPr>
          <p:cNvPr id="3" name="角丸四角形 2">
            <a:extLst>
              <a:ext uri="{FF2B5EF4-FFF2-40B4-BE49-F238E27FC236}">
                <a16:creationId xmlns:a16="http://schemas.microsoft.com/office/drawing/2014/main" id="{667CA13B-45AF-2C66-CE56-17C9C4D9EEAC}"/>
              </a:ext>
            </a:extLst>
          </p:cNvPr>
          <p:cNvSpPr/>
          <p:nvPr/>
        </p:nvSpPr>
        <p:spPr>
          <a:xfrm>
            <a:off x="1520763" y="2595067"/>
            <a:ext cx="9150463" cy="3930277"/>
          </a:xfrm>
          <a:prstGeom prst="roundRect">
            <a:avLst>
              <a:gd name="adj" fmla="val 5612"/>
            </a:avLst>
          </a:prstGeom>
          <a:solidFill>
            <a:schemeClr val="bg1"/>
          </a:solidFill>
          <a:ln w="57150">
            <a:solidFill>
              <a:srgbClr val="34485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三角形 5">
            <a:extLst>
              <a:ext uri="{FF2B5EF4-FFF2-40B4-BE49-F238E27FC236}">
                <a16:creationId xmlns:a16="http://schemas.microsoft.com/office/drawing/2014/main" id="{6D764C04-8067-88A1-B865-FA78C4A09340}"/>
              </a:ext>
            </a:extLst>
          </p:cNvPr>
          <p:cNvSpPr/>
          <p:nvPr/>
        </p:nvSpPr>
        <p:spPr>
          <a:xfrm flipV="1">
            <a:off x="5693358" y="2046156"/>
            <a:ext cx="805275" cy="366034"/>
          </a:xfrm>
          <a:prstGeom prst="triangle">
            <a:avLst/>
          </a:prstGeom>
          <a:solidFill>
            <a:srgbClr val="5B9F8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3C7D9B"/>
              </a:solidFill>
            </a:endParaRPr>
          </a:p>
        </p:txBody>
      </p:sp>
      <p:sp>
        <p:nvSpPr>
          <p:cNvPr id="8" name="テキスト ボックス 7">
            <a:extLst>
              <a:ext uri="{FF2B5EF4-FFF2-40B4-BE49-F238E27FC236}">
                <a16:creationId xmlns:a16="http://schemas.microsoft.com/office/drawing/2014/main" id="{A1F95F3B-732F-3643-0A9C-2FA96D55C1DF}"/>
              </a:ext>
            </a:extLst>
          </p:cNvPr>
          <p:cNvSpPr txBox="1"/>
          <p:nvPr/>
        </p:nvSpPr>
        <p:spPr>
          <a:xfrm>
            <a:off x="1695305" y="2973102"/>
            <a:ext cx="8801377" cy="2118209"/>
          </a:xfrm>
          <a:prstGeom prst="rect">
            <a:avLst/>
          </a:prstGeom>
          <a:noFill/>
        </p:spPr>
        <p:txBody>
          <a:bodyPr wrap="square">
            <a:spAutoFit/>
          </a:bodyPr>
          <a:lstStyle/>
          <a:p>
            <a:pPr algn="ctr">
              <a:lnSpc>
                <a:spcPct val="150000"/>
              </a:lnSpc>
            </a:pPr>
            <a:r>
              <a:rPr lang="ja-JP" altLang="en-US" sz="2400" b="1" dirty="0">
                <a:latin typeface="Söhne"/>
              </a:rPr>
              <a:t>四條畷</a:t>
            </a:r>
            <a:r>
              <a:rPr lang="ja-JP" altLang="en-US" sz="2400" b="1" i="0" dirty="0">
                <a:effectLst/>
                <a:latin typeface="Söhne"/>
              </a:rPr>
              <a:t>保健所　地域保健課　精神保健福祉チーム</a:t>
            </a:r>
            <a:r>
              <a:rPr lang="ja-JP" altLang="en-US" sz="1800" b="1" dirty="0">
                <a:solidFill>
                  <a:schemeClr val="tx1"/>
                </a:solidFill>
                <a:latin typeface="メイリオ" panose="020B0604030504040204" pitchFamily="50" charset="-128"/>
                <a:ea typeface="メイリオ" panose="020B0604030504040204" pitchFamily="50" charset="-128"/>
              </a:rPr>
              <a:t>　　</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br>
              <a:rPr lang="en-US" altLang="ja-JP" b="1" dirty="0">
                <a:latin typeface="メイリオ" panose="020B0604030504040204" pitchFamily="50" charset="-128"/>
                <a:ea typeface="メイリオ" panose="020B0604030504040204" pitchFamily="50" charset="-128"/>
              </a:rPr>
            </a:br>
            <a:r>
              <a:rPr lang="ja-JP" altLang="en-US" b="1" dirty="0">
                <a:latin typeface="メイリオ" panose="020B0604030504040204" pitchFamily="50" charset="-128"/>
                <a:ea typeface="メイリオ" panose="020B0604030504040204" pitchFamily="50" charset="-128"/>
              </a:rPr>
              <a:t>　　</a:t>
            </a:r>
            <a:r>
              <a:rPr lang="ja-JP" altLang="en-US" sz="1800" b="1" dirty="0">
                <a:solidFill>
                  <a:schemeClr val="tx1"/>
                </a:solidFill>
                <a:latin typeface="メイリオ" panose="020B0604030504040204" pitchFamily="50" charset="-128"/>
                <a:ea typeface="メイリオ" panose="020B0604030504040204" pitchFamily="50" charset="-128"/>
              </a:rPr>
              <a:t>住所　〒</a:t>
            </a:r>
            <a:r>
              <a:rPr lang="en-US" altLang="ja-JP" sz="1800" b="1" dirty="0">
                <a:solidFill>
                  <a:schemeClr val="tx1"/>
                </a:solidFill>
                <a:latin typeface="メイリオ" panose="020B0604030504040204" pitchFamily="50" charset="-128"/>
                <a:ea typeface="メイリオ" panose="020B0604030504040204" pitchFamily="50" charset="-128"/>
              </a:rPr>
              <a:t>575-0034</a:t>
            </a:r>
            <a:r>
              <a:rPr lang="ja-JP" altLang="en-US" sz="1800" b="1" dirty="0">
                <a:solidFill>
                  <a:schemeClr val="tx1"/>
                </a:solidFill>
                <a:latin typeface="メイリオ" panose="020B0604030504040204" pitchFamily="50" charset="-128"/>
                <a:ea typeface="メイリオ" panose="020B0604030504040204" pitchFamily="50" charset="-128"/>
              </a:rPr>
              <a:t>　四條畷市江瀬美町</a:t>
            </a:r>
            <a:r>
              <a:rPr lang="en-US" altLang="ja-JP" sz="1800" b="1" dirty="0">
                <a:solidFill>
                  <a:schemeClr val="tx1"/>
                </a:solidFill>
                <a:latin typeface="メイリオ" panose="020B0604030504040204" pitchFamily="50" charset="-128"/>
                <a:ea typeface="メイリオ" panose="020B0604030504040204" pitchFamily="50" charset="-128"/>
              </a:rPr>
              <a:t>1-16</a:t>
            </a:r>
          </a:p>
          <a:p>
            <a:r>
              <a:rPr lang="ja-JP" altLang="en-US" sz="1800" b="1" dirty="0">
                <a:solidFill>
                  <a:schemeClr val="tx1"/>
                </a:solidFill>
                <a:latin typeface="メイリオ" panose="020B0604030504040204" pitchFamily="50" charset="-128"/>
                <a:ea typeface="メイリオ" panose="020B0604030504040204" pitchFamily="50" charset="-128"/>
              </a:rPr>
              <a:t>　　電話番号　</a:t>
            </a:r>
            <a:r>
              <a:rPr lang="en-US" altLang="ja-JP" sz="1800" b="1" dirty="0">
                <a:solidFill>
                  <a:schemeClr val="tx1"/>
                </a:solidFill>
                <a:latin typeface="メイリオ" panose="020B0604030504040204" pitchFamily="50" charset="-128"/>
                <a:ea typeface="メイリオ" panose="020B0604030504040204" pitchFamily="50" charset="-128"/>
              </a:rPr>
              <a:t>072-878-2477</a:t>
            </a:r>
            <a:r>
              <a:rPr lang="ja-JP" altLang="en-US" sz="1800" b="1" dirty="0">
                <a:solidFill>
                  <a:schemeClr val="tx1"/>
                </a:solidFill>
                <a:latin typeface="メイリオ" panose="020B0604030504040204" pitchFamily="50" charset="-128"/>
                <a:ea typeface="メイリオ" panose="020B0604030504040204" pitchFamily="50" charset="-128"/>
              </a:rPr>
              <a:t>（直通）</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担当　精神保健福祉相談窓口</a:t>
            </a:r>
            <a:endParaRPr lang="en-US" altLang="ja-JP" dirty="0">
              <a:latin typeface="Söhne"/>
            </a:endParaRPr>
          </a:p>
          <a:p>
            <a:pPr algn="ctr">
              <a:lnSpc>
                <a:spcPct val="150000"/>
              </a:lnSpc>
            </a:pPr>
            <a:endParaRPr lang="ja-JP" altLang="en-US" dirty="0"/>
          </a:p>
        </p:txBody>
      </p:sp>
      <p:sp>
        <p:nvSpPr>
          <p:cNvPr id="10" name="楕円 9">
            <a:hlinkClick r:id="" action="ppaction://noaction"/>
            <a:extLst>
              <a:ext uri="{FF2B5EF4-FFF2-40B4-BE49-F238E27FC236}">
                <a16:creationId xmlns:a16="http://schemas.microsoft.com/office/drawing/2014/main" id="{A73912BB-2FAF-4919-BC39-7F531383164A}"/>
              </a:ext>
            </a:extLst>
          </p:cNvPr>
          <p:cNvSpPr>
            <a:spLocks noChangeAspect="1"/>
          </p:cNvSpPr>
          <p:nvPr/>
        </p:nvSpPr>
        <p:spPr>
          <a:xfrm>
            <a:off x="1061539" y="85335"/>
            <a:ext cx="1332000" cy="1332000"/>
          </a:xfrm>
          <a:prstGeom prst="ellipse">
            <a:avLst/>
          </a:prstGeom>
          <a:solidFill>
            <a:srgbClr val="3448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01</a:t>
            </a:r>
            <a:endParaRPr lang="ja-JP" altLang="en-US" sz="4800" dirty="0">
              <a:solidFill>
                <a:srgbClr val="FFFDE1"/>
              </a:solidFill>
              <a:latin typeface="+mj-lt"/>
            </a:endParaRPr>
          </a:p>
        </p:txBody>
      </p:sp>
      <p:sp>
        <p:nvSpPr>
          <p:cNvPr id="11" name="テキスト ボックス 10">
            <a:extLst>
              <a:ext uri="{FF2B5EF4-FFF2-40B4-BE49-F238E27FC236}">
                <a16:creationId xmlns:a16="http://schemas.microsoft.com/office/drawing/2014/main" id="{503C0805-2879-415D-882F-4C6263C65927}"/>
              </a:ext>
            </a:extLst>
          </p:cNvPr>
          <p:cNvSpPr txBox="1"/>
          <p:nvPr/>
        </p:nvSpPr>
        <p:spPr>
          <a:xfrm>
            <a:off x="2003579" y="1508773"/>
            <a:ext cx="8352928" cy="461665"/>
          </a:xfrm>
          <a:prstGeom prst="rect">
            <a:avLst/>
          </a:prstGeom>
          <a:noFill/>
        </p:spPr>
        <p:txBody>
          <a:bodyPr wrap="square" rtlCol="0">
            <a:spAutoFit/>
          </a:bodyPr>
          <a:lstStyle/>
          <a:p>
            <a:r>
              <a:rPr kumimoji="1" lang="ja-JP" altLang="en-US" sz="2400" b="1" i="0" u="none" strike="noStrike" kern="1200" cap="none" spc="0" normalizeH="0" baseline="0" noProof="0" dirty="0">
                <a:ln>
                  <a:noFill/>
                </a:ln>
                <a:solidFill>
                  <a:srgbClr val="FFFDE1"/>
                </a:solidFill>
                <a:effectLst/>
                <a:uLnTx/>
                <a:uFillTx/>
                <a:latin typeface="Segoe UI"/>
                <a:ea typeface="メイリオ"/>
                <a:cs typeface="+mn-cs"/>
              </a:rPr>
              <a:t>精神保健福祉に関する相談は、下記にご連絡ください。</a:t>
            </a:r>
            <a:endParaRPr kumimoji="1" lang="ja-JP" altLang="en-US" sz="1600" dirty="0"/>
          </a:p>
        </p:txBody>
      </p:sp>
      <p:sp>
        <p:nvSpPr>
          <p:cNvPr id="12" name="正方形/長方形 11">
            <a:extLst>
              <a:ext uri="{FF2B5EF4-FFF2-40B4-BE49-F238E27FC236}">
                <a16:creationId xmlns:a16="http://schemas.microsoft.com/office/drawing/2014/main" id="{97406EF9-5C39-414C-881C-12B79D7D6950}"/>
              </a:ext>
            </a:extLst>
          </p:cNvPr>
          <p:cNvSpPr/>
          <p:nvPr/>
        </p:nvSpPr>
        <p:spPr>
          <a:xfrm>
            <a:off x="0" y="0"/>
            <a:ext cx="308532" cy="6858000"/>
          </a:xfrm>
          <a:prstGeom prst="rect">
            <a:avLst/>
          </a:prstGeom>
          <a:solidFill>
            <a:srgbClr val="3448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87121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080000"/>
          </a:xfrm>
          <a:prstGeom prst="roundRect">
            <a:avLst>
              <a:gd name="adj" fmla="val 21554"/>
            </a:avLst>
          </a:prstGeom>
          <a:solidFill>
            <a:srgbClr val="34485E"/>
          </a:solidFill>
          <a:ln w="57150">
            <a:solidFill>
              <a:srgbClr val="34485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FFFDE1"/>
                </a:solidFill>
              </a:rPr>
              <a:t>　　</a:t>
            </a: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684590" y="519602"/>
            <a:ext cx="7560840" cy="893299"/>
          </a:xfrm>
          <a:prstGeom prst="rect">
            <a:avLst/>
          </a:prstGeom>
        </p:spPr>
        <p:txBody>
          <a:bodyPr vert="horz" lIns="91440" tIns="45720" rIns="91440" bIns="4572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400" b="1" dirty="0">
                <a:solidFill>
                  <a:srgbClr val="FFFDE1"/>
                </a:solidFill>
                <a:latin typeface="+mn-ea"/>
                <a:ea typeface="+mn-ea"/>
              </a:rPr>
              <a:t>精神障がいにも対応した地域包括ケアシステムの構築のための</a:t>
            </a:r>
            <a:br>
              <a:rPr lang="en-US" altLang="ja-JP" sz="2400" b="1" dirty="0">
                <a:solidFill>
                  <a:srgbClr val="FFFDE1"/>
                </a:solidFill>
                <a:latin typeface="+mn-ea"/>
                <a:ea typeface="+mn-ea"/>
              </a:rPr>
            </a:br>
            <a:r>
              <a:rPr lang="ja-JP" altLang="en-US" sz="2400" b="1" dirty="0">
                <a:solidFill>
                  <a:srgbClr val="FFFDE1"/>
                </a:solidFill>
                <a:latin typeface="+mn-ea"/>
                <a:ea typeface="+mn-ea"/>
              </a:rPr>
              <a:t>協議の場について</a:t>
            </a:r>
          </a:p>
        </p:txBody>
      </p:sp>
      <p:sp>
        <p:nvSpPr>
          <p:cNvPr id="10" name="楕円 9">
            <a:hlinkClick r:id="" action="ppaction://noaction"/>
            <a:extLst>
              <a:ext uri="{FF2B5EF4-FFF2-40B4-BE49-F238E27FC236}">
                <a16:creationId xmlns:a16="http://schemas.microsoft.com/office/drawing/2014/main" id="{A73912BB-2FAF-4919-BC39-7F531383164A}"/>
              </a:ext>
            </a:extLst>
          </p:cNvPr>
          <p:cNvSpPr>
            <a:spLocks noChangeAspect="1"/>
          </p:cNvSpPr>
          <p:nvPr/>
        </p:nvSpPr>
        <p:spPr>
          <a:xfrm>
            <a:off x="1280570" y="212243"/>
            <a:ext cx="1332000" cy="1332000"/>
          </a:xfrm>
          <a:prstGeom prst="ellipse">
            <a:avLst/>
          </a:prstGeom>
          <a:solidFill>
            <a:srgbClr val="34485E"/>
          </a:solidFill>
          <a:ln>
            <a:solidFill>
              <a:srgbClr val="3448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FFFDE1"/>
                </a:solidFill>
                <a:latin typeface="+mj-lt"/>
              </a:rPr>
              <a:t>02</a:t>
            </a:r>
            <a:endParaRPr lang="ja-JP" altLang="en-US" sz="4800" dirty="0">
              <a:solidFill>
                <a:srgbClr val="FFFDE1"/>
              </a:solidFill>
              <a:latin typeface="+mj-lt"/>
            </a:endParaRPr>
          </a:p>
        </p:txBody>
      </p:sp>
      <p:sp>
        <p:nvSpPr>
          <p:cNvPr id="9" name="正方形/長方形 8">
            <a:extLst>
              <a:ext uri="{FF2B5EF4-FFF2-40B4-BE49-F238E27FC236}">
                <a16:creationId xmlns:a16="http://schemas.microsoft.com/office/drawing/2014/main" id="{284544E2-71E9-442B-AC34-499585CEDA1D}"/>
              </a:ext>
            </a:extLst>
          </p:cNvPr>
          <p:cNvSpPr/>
          <p:nvPr/>
        </p:nvSpPr>
        <p:spPr>
          <a:xfrm>
            <a:off x="0" y="0"/>
            <a:ext cx="308532" cy="6858000"/>
          </a:xfrm>
          <a:prstGeom prst="rect">
            <a:avLst/>
          </a:prstGeom>
          <a:solidFill>
            <a:srgbClr val="3448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12" name="角丸四角形 1">
            <a:extLst>
              <a:ext uri="{FF2B5EF4-FFF2-40B4-BE49-F238E27FC236}">
                <a16:creationId xmlns:a16="http://schemas.microsoft.com/office/drawing/2014/main" id="{743FA248-0EF4-4AEC-A993-E35A80C48345}"/>
              </a:ext>
            </a:extLst>
          </p:cNvPr>
          <p:cNvSpPr/>
          <p:nvPr/>
        </p:nvSpPr>
        <p:spPr>
          <a:xfrm>
            <a:off x="502955" y="2141166"/>
            <a:ext cx="4080877" cy="857206"/>
          </a:xfrm>
          <a:prstGeom prst="roundRect">
            <a:avLst>
              <a:gd name="adj" fmla="val 9231"/>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タイトル 1">
            <a:extLst>
              <a:ext uri="{FF2B5EF4-FFF2-40B4-BE49-F238E27FC236}">
                <a16:creationId xmlns:a16="http://schemas.microsoft.com/office/drawing/2014/main" id="{771BFA7B-02B8-456F-A82D-C4492167A638}"/>
              </a:ext>
            </a:extLst>
          </p:cNvPr>
          <p:cNvSpPr txBox="1">
            <a:spLocks/>
          </p:cNvSpPr>
          <p:nvPr/>
        </p:nvSpPr>
        <p:spPr>
          <a:xfrm>
            <a:off x="1107661" y="1957414"/>
            <a:ext cx="2739296" cy="396000"/>
          </a:xfrm>
          <a:prstGeom prst="roundRect">
            <a:avLst>
              <a:gd name="adj" fmla="val 49068"/>
            </a:avLst>
          </a:prstGeom>
          <a:solidFill>
            <a:srgbClr val="5B9F8A"/>
          </a:solidFill>
          <a:ln>
            <a:solidFill>
              <a:srgbClr val="5B9F8A"/>
            </a:solidFill>
          </a:ln>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協議の場の名称</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7" name="角丸四角形 1">
            <a:extLst>
              <a:ext uri="{FF2B5EF4-FFF2-40B4-BE49-F238E27FC236}">
                <a16:creationId xmlns:a16="http://schemas.microsoft.com/office/drawing/2014/main" id="{75894484-61C0-4696-88C1-AA2F17843510}"/>
              </a:ext>
            </a:extLst>
          </p:cNvPr>
          <p:cNvSpPr/>
          <p:nvPr/>
        </p:nvSpPr>
        <p:spPr>
          <a:xfrm>
            <a:off x="485529" y="5286842"/>
            <a:ext cx="4098303" cy="1454526"/>
          </a:xfrm>
          <a:prstGeom prst="roundRect">
            <a:avLst>
              <a:gd name="adj" fmla="val 5758"/>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8" name="タイトル 1">
            <a:extLst>
              <a:ext uri="{FF2B5EF4-FFF2-40B4-BE49-F238E27FC236}">
                <a16:creationId xmlns:a16="http://schemas.microsoft.com/office/drawing/2014/main" id="{0BE32D83-5A05-4BD1-AC7B-07BE76B42EAD}"/>
              </a:ext>
            </a:extLst>
          </p:cNvPr>
          <p:cNvSpPr txBox="1">
            <a:spLocks/>
          </p:cNvSpPr>
          <p:nvPr/>
        </p:nvSpPr>
        <p:spPr>
          <a:xfrm>
            <a:off x="1113814" y="5088842"/>
            <a:ext cx="2739296" cy="396000"/>
          </a:xfrm>
          <a:prstGeom prst="roundRect">
            <a:avLst>
              <a:gd name="adj" fmla="val 49068"/>
            </a:avLst>
          </a:prstGeom>
          <a:solidFill>
            <a:srgbClr val="5B9F8A"/>
          </a:solidFill>
          <a:ln>
            <a:solidFill>
              <a:srgbClr val="5B9F8A"/>
            </a:solidFill>
          </a:ln>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協議の場の構成員</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9" name="タイトル 1">
            <a:extLst>
              <a:ext uri="{FF2B5EF4-FFF2-40B4-BE49-F238E27FC236}">
                <a16:creationId xmlns:a16="http://schemas.microsoft.com/office/drawing/2014/main" id="{E2DFA0D6-74BE-45F8-B57B-5AA3227CEFB9}"/>
              </a:ext>
            </a:extLst>
          </p:cNvPr>
          <p:cNvSpPr txBox="1">
            <a:spLocks/>
          </p:cNvSpPr>
          <p:nvPr/>
        </p:nvSpPr>
        <p:spPr>
          <a:xfrm>
            <a:off x="602023" y="5562816"/>
            <a:ext cx="3008563" cy="1106543"/>
          </a:xfrm>
          <a:prstGeom prst="rect">
            <a:avLst/>
          </a:prstGeom>
        </p:spPr>
        <p:txBody>
          <a:bodyPr vert="horz" lIns="91440" tIns="45720" rIns="91440" bIns="45720" rtlCol="0" anchor="t">
            <a:normAutofit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・精神科医療機関</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・基幹相談支援センター　　　　　　　</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・相談支援事業所</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・市役所</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・訪問看護ステーション</a:t>
            </a: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0" name="角丸四角形 1">
            <a:extLst>
              <a:ext uri="{FF2B5EF4-FFF2-40B4-BE49-F238E27FC236}">
                <a16:creationId xmlns:a16="http://schemas.microsoft.com/office/drawing/2014/main" id="{EC5ABB0A-CE79-463E-A0CF-F52BBB9DF4A7}"/>
              </a:ext>
            </a:extLst>
          </p:cNvPr>
          <p:cNvSpPr/>
          <p:nvPr/>
        </p:nvSpPr>
        <p:spPr>
          <a:xfrm>
            <a:off x="479376" y="3239138"/>
            <a:ext cx="4104456" cy="552155"/>
          </a:xfrm>
          <a:prstGeom prst="roundRect">
            <a:avLst>
              <a:gd name="adj" fmla="val 16492"/>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1" name="タイトル 1">
            <a:extLst>
              <a:ext uri="{FF2B5EF4-FFF2-40B4-BE49-F238E27FC236}">
                <a16:creationId xmlns:a16="http://schemas.microsoft.com/office/drawing/2014/main" id="{F13989D2-6CE8-4CEE-9C09-9B6F44210125}"/>
              </a:ext>
            </a:extLst>
          </p:cNvPr>
          <p:cNvSpPr txBox="1">
            <a:spLocks/>
          </p:cNvSpPr>
          <p:nvPr/>
        </p:nvSpPr>
        <p:spPr>
          <a:xfrm>
            <a:off x="1107661" y="3079201"/>
            <a:ext cx="2739296" cy="396000"/>
          </a:xfrm>
          <a:prstGeom prst="roundRect">
            <a:avLst>
              <a:gd name="adj" fmla="val 49068"/>
            </a:avLst>
          </a:prstGeom>
          <a:solidFill>
            <a:srgbClr val="5B9F8A"/>
          </a:solidFill>
          <a:ln>
            <a:solidFill>
              <a:srgbClr val="5B9F8A"/>
            </a:solidFill>
          </a:ln>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開催頻度</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2" name="角丸四角形 1">
            <a:extLst>
              <a:ext uri="{FF2B5EF4-FFF2-40B4-BE49-F238E27FC236}">
                <a16:creationId xmlns:a16="http://schemas.microsoft.com/office/drawing/2014/main" id="{D7FA2747-4FDB-4132-B6EB-D67C41A4270C}"/>
              </a:ext>
            </a:extLst>
          </p:cNvPr>
          <p:cNvSpPr/>
          <p:nvPr/>
        </p:nvSpPr>
        <p:spPr>
          <a:xfrm>
            <a:off x="4871864" y="2155413"/>
            <a:ext cx="7056784" cy="4585955"/>
          </a:xfrm>
          <a:prstGeom prst="roundRect">
            <a:avLst>
              <a:gd name="adj" fmla="val 2940"/>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3" name="タイトル 1">
            <a:extLst>
              <a:ext uri="{FF2B5EF4-FFF2-40B4-BE49-F238E27FC236}">
                <a16:creationId xmlns:a16="http://schemas.microsoft.com/office/drawing/2014/main" id="{B30B75B3-6A61-4F01-AF91-62494F86DE78}"/>
              </a:ext>
            </a:extLst>
          </p:cNvPr>
          <p:cNvSpPr txBox="1">
            <a:spLocks/>
          </p:cNvSpPr>
          <p:nvPr/>
        </p:nvSpPr>
        <p:spPr>
          <a:xfrm>
            <a:off x="5663952" y="1865088"/>
            <a:ext cx="5650232" cy="552155"/>
          </a:xfrm>
          <a:prstGeom prst="roundRect">
            <a:avLst>
              <a:gd name="adj" fmla="val 49068"/>
            </a:avLst>
          </a:prstGeom>
          <a:solidFill>
            <a:srgbClr val="5B9F8A"/>
          </a:solidFill>
          <a:ln>
            <a:solidFill>
              <a:srgbClr val="5B9F8A"/>
            </a:solidFill>
          </a:ln>
        </p:spPr>
        <p:txBody>
          <a:bodyPr vert="horz" lIns="91440" tIns="72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具体的な内容</a:t>
            </a:r>
            <a:endParaRPr kumimoji="1" lang="en-US" altLang="ja-JP"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4" name="タイトル 1">
            <a:extLst>
              <a:ext uri="{FF2B5EF4-FFF2-40B4-BE49-F238E27FC236}">
                <a16:creationId xmlns:a16="http://schemas.microsoft.com/office/drawing/2014/main" id="{C58BC26E-763B-4CE6-9470-D39EA3CC24AD}"/>
              </a:ext>
            </a:extLst>
          </p:cNvPr>
          <p:cNvSpPr txBox="1">
            <a:spLocks/>
          </p:cNvSpPr>
          <p:nvPr/>
        </p:nvSpPr>
        <p:spPr>
          <a:xfrm>
            <a:off x="5225106" y="2590480"/>
            <a:ext cx="6343502" cy="4078880"/>
          </a:xfrm>
          <a:prstGeom prst="rect">
            <a:avLst/>
          </a:prstGeom>
        </p:spPr>
        <p:txBody>
          <a:bodyPr vert="horz" lIns="91440" tIns="45720" rIns="91440" bIns="45720" rtlCol="0" anchor="t">
            <a:normAutofit fontScale="92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年１回程度開催し、管内の地域移行に関する状況や課題の確認をしています。</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b="1" dirty="0">
                <a:solidFill>
                  <a:srgbClr val="44546A">
                    <a:lumMod val="50000"/>
                  </a:srgbClr>
                </a:solidFill>
                <a:latin typeface="メイリオ" panose="020B0604030504040204" pitchFamily="50" charset="-128"/>
                <a:ea typeface="メイリオ" panose="020B0604030504040204" pitchFamily="50" charset="-128"/>
              </a:rPr>
              <a:t>令和５年度の議題</a:t>
            </a:r>
            <a:endParaRPr lang="en-US" altLang="ja-JP" sz="1400" b="1"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lang="en-US" altLang="ja-JP" sz="1400" b="1"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（１）大阪府の在院患者調査の報告</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（２）改正精神保健福祉法について</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（３）各市障がい福祉課からの報告　　　　　　　　　　　　　　</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テーマ：「市町村単位の協議の場」の設置状況等と</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　　　　　　　</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改正精神保健福祉法を見据えた各市における相談支援体制について</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①四條畷市</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②大東市</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③交野市</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（４）地域移行の事例報告　　　　　　　　　　　　　　　　　　　　　　　　</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・事例報告　　報告者　大阪府四條畷保健所　</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・当事者と関係者インタビュー</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a:t>
            </a: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（５）講義「精神科地域医療の課題」</a:t>
            </a: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（６）意見交換・まとめ</a:t>
            </a:r>
          </a:p>
        </p:txBody>
      </p:sp>
      <p:sp>
        <p:nvSpPr>
          <p:cNvPr id="25" name="タイトル 1">
            <a:extLst>
              <a:ext uri="{FF2B5EF4-FFF2-40B4-BE49-F238E27FC236}">
                <a16:creationId xmlns:a16="http://schemas.microsoft.com/office/drawing/2014/main" id="{3D127DE6-322B-4DE0-A117-EB46B5C6A60B}"/>
              </a:ext>
            </a:extLst>
          </p:cNvPr>
          <p:cNvSpPr txBox="1">
            <a:spLocks/>
          </p:cNvSpPr>
          <p:nvPr/>
        </p:nvSpPr>
        <p:spPr>
          <a:xfrm>
            <a:off x="700210" y="3501262"/>
            <a:ext cx="3008563" cy="37802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年１回程度</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6" name="タイトル 1">
            <a:extLst>
              <a:ext uri="{FF2B5EF4-FFF2-40B4-BE49-F238E27FC236}">
                <a16:creationId xmlns:a16="http://schemas.microsoft.com/office/drawing/2014/main" id="{00432453-1E5B-4F3B-83D5-BA533CE43944}"/>
              </a:ext>
            </a:extLst>
          </p:cNvPr>
          <p:cNvSpPr txBox="1">
            <a:spLocks/>
          </p:cNvSpPr>
          <p:nvPr/>
        </p:nvSpPr>
        <p:spPr>
          <a:xfrm>
            <a:off x="672981" y="2467573"/>
            <a:ext cx="2866645" cy="455614"/>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精神保健医療福祉連携会議</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7" name="角丸四角形 1">
            <a:extLst>
              <a:ext uri="{FF2B5EF4-FFF2-40B4-BE49-F238E27FC236}">
                <a16:creationId xmlns:a16="http://schemas.microsoft.com/office/drawing/2014/main" id="{036FC4B8-2A27-4E65-BB45-B479CE7CD9F9}"/>
              </a:ext>
            </a:extLst>
          </p:cNvPr>
          <p:cNvSpPr/>
          <p:nvPr/>
        </p:nvSpPr>
        <p:spPr>
          <a:xfrm>
            <a:off x="511835" y="4063935"/>
            <a:ext cx="4080877" cy="946933"/>
          </a:xfrm>
          <a:prstGeom prst="roundRect">
            <a:avLst>
              <a:gd name="adj" fmla="val 9231"/>
            </a:avLst>
          </a:prstGeom>
          <a:solidFill>
            <a:schemeClr val="bg1"/>
          </a:solidFill>
          <a:ln w="38100">
            <a:solidFill>
              <a:srgbClr val="5B9F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タイトル 1">
            <a:extLst>
              <a:ext uri="{FF2B5EF4-FFF2-40B4-BE49-F238E27FC236}">
                <a16:creationId xmlns:a16="http://schemas.microsoft.com/office/drawing/2014/main" id="{AADAC408-05F9-4923-B553-6F1448BF7C7E}"/>
              </a:ext>
            </a:extLst>
          </p:cNvPr>
          <p:cNvSpPr txBox="1">
            <a:spLocks/>
          </p:cNvSpPr>
          <p:nvPr/>
        </p:nvSpPr>
        <p:spPr>
          <a:xfrm>
            <a:off x="1116541" y="3880184"/>
            <a:ext cx="2739296" cy="396000"/>
          </a:xfrm>
          <a:prstGeom prst="roundRect">
            <a:avLst>
              <a:gd name="adj" fmla="val 49068"/>
            </a:avLst>
          </a:prstGeom>
          <a:solidFill>
            <a:srgbClr val="5B9F8A"/>
          </a:solidFill>
          <a:ln>
            <a:solidFill>
              <a:srgbClr val="5B9F8A"/>
            </a:solidFill>
          </a:ln>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協議の場の事務局</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B7F17C7B-EC69-4253-851A-A69D57A1F53B}"/>
              </a:ext>
            </a:extLst>
          </p:cNvPr>
          <p:cNvSpPr txBox="1">
            <a:spLocks/>
          </p:cNvSpPr>
          <p:nvPr/>
        </p:nvSpPr>
        <p:spPr>
          <a:xfrm>
            <a:off x="747964" y="4390343"/>
            <a:ext cx="2866645"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大阪府四條畷保健所</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地域保健課　精神保健福祉チーム</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20431025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304,1,Slide49"/>
</p:tagLst>
</file>

<file path=ppt/theme/theme1.xml><?xml version="1.0" encoding="utf-8"?>
<a:theme xmlns:a="http://schemas.openxmlformats.org/drawingml/2006/main" name="Office テーマ">
  <a:themeElements>
    <a:clrScheme name="ユーザー定義 7">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FFFDE1"/>
      </a:hlink>
      <a:folHlink>
        <a:srgbClr val="FFFDE1"/>
      </a:folHlink>
    </a:clrScheme>
    <a:fontScheme name="メイリオ　Segoe　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392</Words>
  <Application>Microsoft Office PowerPoint</Application>
  <PresentationFormat>ワイド画面</PresentationFormat>
  <Paragraphs>60</Paragraphs>
  <Slides>3</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Söhne</vt:lpstr>
      <vt:lpstr>メイリオ</vt:lpstr>
      <vt:lpstr>游ゴシック</vt:lpstr>
      <vt:lpstr>Arial</vt:lpstr>
      <vt:lpstr>Calibri</vt:lpstr>
      <vt:lpstr>Segoe UI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2024-11-13T09:52:08Z</dcterms:modified>
</cp:coreProperties>
</file>