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807200" cy="99393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O297kcDJFlKRKneAr0HZWA==" hashData="Wp2pRIK7/NK8c8055dT5CqU87xQfcYO4w20lQKrX1enaG105S/MJGtFAs+GQmb29u9nYMbBwcvMID9Wj1UQWO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4" autoAdjust="0"/>
  </p:normalViewPr>
  <p:slideViewPr>
    <p:cSldViewPr>
      <p:cViewPr varScale="1">
        <p:scale>
          <a:sx n="86" d="100"/>
          <a:sy n="86" d="100"/>
        </p:scale>
        <p:origin x="533" y="48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" action="ppaction://noaction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3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島本町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4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3" name="グラフィックス 12">
            <a:extLst>
              <a:ext uri="{FF2B5EF4-FFF2-40B4-BE49-F238E27FC236}">
                <a16:creationId xmlns:a16="http://schemas.microsoft.com/office/drawing/2014/main" id="{24D5522C-00A2-4CF6-9DF1-AACFE0B0D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115" y="544689"/>
            <a:ext cx="1128107" cy="17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11" y="2924944"/>
            <a:ext cx="8801377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島本町　福祉推進課　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大阪府三島郡島本町桜井二丁目１番１号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075-962-7460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16653" y="2119091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008563" cy="75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障害福祉サービス事業所等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663952" y="2620344"/>
            <a:ext cx="5420387" cy="2864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障害福祉サービス事業所等と現状の共有や課題の検討を行っています。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令和７年度の議題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第１回　令和７年８月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２６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・居住支援事業について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　令和８年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３月２６日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・精神障害者支援についての意見交換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・こころの健康相談について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年１～２回程度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3258801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島本町障害者地域自立支援協議会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くらし部会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島本町　福祉推進課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ワイド画面</PresentationFormat>
  <Paragraphs>46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2026-07-28T05:23:59Z</dcterms:modified>
</cp:coreProperties>
</file>