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xq5I/nq/TmCNrC8B2ff7Q==" hashData="3prGpE/EnlScffDOo24K4ajgmT1J6MqH/wDRybl5loW1Sht7QLo/P9mc1fDCfstqwxyTW/GyqhWKLn8hN6thHg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" action="ppaction://noaction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島本町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115" y="544689"/>
            <a:ext cx="1128107" cy="171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11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島本町　福祉推進課　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大阪府三島郡島本町桜井二丁目１番１号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075-962-7460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008563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障害福祉サービス事業所等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420387" cy="25368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障害福祉サービス事業所等と現状の共有や課題の検討を行っています。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令和６年度の議題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第１回　令和６年９月３日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・長期入院の精神障害者について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年１～２回程度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3258801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島本町障害者地域自立支援協議会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くらし部会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島本町　福祉推進課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ワイド画面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2024-11-14T10:54:39Z</dcterms:modified>
</cp:coreProperties>
</file>