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797675" cy="99266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JSHLUYGCcJPJpq0d5IMKw==" hashData="qFPgyru0KtbITWmIcuR01lD9nkhBk+xdYTTl2qUO/tgd4TEmHHq0Y59t/PomM6ae5aw3BsQ1BrGUKqX3Cs+6y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4" autoAdjust="0"/>
  </p:normalViewPr>
  <p:slideViewPr>
    <p:cSldViewPr>
      <p:cViewPr varScale="1">
        <p:scale>
          <a:sx n="91" d="100"/>
          <a:sy n="91" d="100"/>
        </p:scale>
        <p:origin x="370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8328"/>
          </a:xfrm>
          <a:prstGeom prst="rect">
            <a:avLst/>
          </a:prstGeom>
        </p:spPr>
        <p:txBody>
          <a:bodyPr vert="horz" lIns="92107" tIns="46053" rIns="92107" bIns="4605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7" tIns="46053" rIns="92107" bIns="46053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946247" cy="498328"/>
          </a:xfrm>
          <a:prstGeom prst="rect">
            <a:avLst/>
          </a:prstGeom>
        </p:spPr>
        <p:txBody>
          <a:bodyPr vert="horz" lIns="92107" tIns="46053" rIns="92107" bIns="4605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7" tIns="46053" rIns="92107" bIns="46053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48" cy="496253"/>
          </a:xfrm>
          <a:prstGeom prst="rect">
            <a:avLst/>
          </a:prstGeom>
        </p:spPr>
        <p:txBody>
          <a:bodyPr vert="horz" lIns="91305" tIns="45652" rIns="91305" bIns="45652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44" y="0"/>
            <a:ext cx="2945448" cy="496253"/>
          </a:xfrm>
          <a:prstGeom prst="rect">
            <a:avLst/>
          </a:prstGeom>
        </p:spPr>
        <p:txBody>
          <a:bodyPr vert="horz" lIns="91305" tIns="45652" rIns="91305" bIns="45652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5" tIns="45652" rIns="91305" bIns="45652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5" y="4715192"/>
            <a:ext cx="5437506" cy="4466274"/>
          </a:xfrm>
          <a:prstGeom prst="rect">
            <a:avLst/>
          </a:prstGeom>
        </p:spPr>
        <p:txBody>
          <a:bodyPr vert="horz" lIns="91305" tIns="45652" rIns="91305" bIns="4565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801"/>
            <a:ext cx="2945448" cy="496252"/>
          </a:xfrm>
          <a:prstGeom prst="rect">
            <a:avLst/>
          </a:prstGeom>
        </p:spPr>
        <p:txBody>
          <a:bodyPr vert="horz" lIns="91305" tIns="45652" rIns="91305" bIns="45652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44" y="9428801"/>
            <a:ext cx="2945448" cy="496252"/>
          </a:xfrm>
          <a:prstGeom prst="rect">
            <a:avLst/>
          </a:prstGeom>
        </p:spPr>
        <p:txBody>
          <a:bodyPr vert="horz" lIns="91305" tIns="45652" rIns="91305" bIns="45652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hlinkClick r:id="rId3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527766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4914084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4948126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7746917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7832964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四條畷市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4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816249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027" name="オブジェクト 0">
            <a:extLst>
              <a:ext uri="{FF2B5EF4-FFF2-40B4-BE49-F238E27FC236}">
                <a16:creationId xmlns:a16="http://schemas.microsoft.com/office/drawing/2014/main" id="{F1E5A428-8BEE-2118-EE74-259E26B0F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04" y="762763"/>
            <a:ext cx="1143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四條畷</a:t>
            </a:r>
            <a:r>
              <a:rPr lang="ja-JP" altLang="en-US" sz="2400" b="1" i="0" dirty="0">
                <a:effectLst/>
                <a:latin typeface="Söhne"/>
              </a:rPr>
              <a:t>市　</a:t>
            </a:r>
            <a:r>
              <a:rPr lang="ja-JP" altLang="en-US" sz="2400" b="1" i="0" dirty="0" err="1">
                <a:effectLst/>
                <a:latin typeface="Söhne"/>
              </a:rPr>
              <a:t>障がい</a:t>
            </a:r>
            <a:r>
              <a:rPr lang="ja-JP" altLang="en-US" sz="2400" b="1" i="0" dirty="0">
                <a:effectLst/>
                <a:latin typeface="Söhne"/>
              </a:rPr>
              <a:t>福祉課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　　所　：　四條畷市中野本町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番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：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072-877-2121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　　当　：　障がい福祉課　ケースワーカー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816653" y="2119091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2" y="5484842"/>
            <a:ext cx="3837794" cy="1220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精神障がい当事者・医療機関・相談支援事業所</a:t>
            </a:r>
            <a:endParaRPr lang="en-US" altLang="ja-JP" sz="12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障害者福祉サービス事業所・大阪府広域コーディネーター・保健所・社会福祉協議会</a:t>
            </a:r>
            <a:r>
              <a:rPr lang="en-US" altLang="ja-JP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CSW</a:t>
            </a: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・障がい福祉課</a:t>
            </a:r>
            <a:endParaRPr lang="en-US" altLang="ja-JP" sz="12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663951" y="2620343"/>
            <a:ext cx="5650232" cy="37180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令和７年度活動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）市内精神科病院と連携した長期入院患者へアプローチ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・院内茶話会開催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・壁新聞の掲示　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）市民への啓発活動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・メンタルヘルスについて研修会の開催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令和７年度　「笑いとメンタルヘルス」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地域移行について広報誌にて発信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）支援者向けの研修会開催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・精神科病院にて研修会の開催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）事例検討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・なわて心のケア会議にて、各参加者が精神障がいに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関する事例検討を行う。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）その他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0" algn="l">
              <a:lnSpc>
                <a:spcPct val="100000"/>
              </a:lnSpc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・各機関の現状等を共有し顔の見える関係性を構築</a:t>
            </a: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532473" y="3501262"/>
            <a:ext cx="4051359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か月に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3762857" cy="543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なわて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心のケア会議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障がい者相談支援センター和幸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四條畷市</a:t>
            </a: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障がい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福祉課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ワイド画面</PresentationFormat>
  <Paragraphs>53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2026-07-28T05:18:25Z</dcterms:modified>
</cp:coreProperties>
</file>