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handoutMasterIdLst>
    <p:handoutMasterId r:id="rId7"/>
  </p:handoutMasterIdLst>
  <p:sldIdLst>
    <p:sldId id="410" r:id="rId2"/>
    <p:sldId id="433" r:id="rId3"/>
    <p:sldId id="435" r:id="rId4"/>
    <p:sldId id="436" r:id="rId5"/>
  </p:sldIdLst>
  <p:sldSz cx="12192000" cy="6858000"/>
  <p:notesSz cx="6735763" cy="9866313"/>
  <p:custDataLst>
    <p:tags r:id="rId8"/>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PzJAL3mek2kzOJnuDjEnuA==" hashData="kNijfytxzzFI72f5tFqfsmw53VrnqTvhCUkzIRj99yeqlSjbd4TGE7j89AN2g1IqVPQCERr9b+baghbNWaAj1Q=="/>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B845"/>
    <a:srgbClr val="FFFDE1"/>
    <a:srgbClr val="B32425"/>
    <a:srgbClr val="34485E"/>
    <a:srgbClr val="5B9F8A"/>
    <a:srgbClr val="3C7D9B"/>
    <a:srgbClr val="000000"/>
    <a:srgbClr val="101323"/>
    <a:srgbClr val="4FADF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04" autoAdjust="0"/>
  </p:normalViewPr>
  <p:slideViewPr>
    <p:cSldViewPr>
      <p:cViewPr varScale="1">
        <p:scale>
          <a:sx n="109" d="100"/>
          <a:sy n="109" d="100"/>
        </p:scale>
        <p:origin x="588" y="78"/>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928" y="-102"/>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34" tIns="45717" rIns="91434" bIns="45717" rtlCol="0"/>
          <a:lstStyle>
            <a:lvl1pPr algn="r">
              <a:defRPr sz="1200"/>
            </a:lvl1pPr>
          </a:lstStyle>
          <a:p>
            <a:fld id="{746FDA87-421D-4CFB-BB3E-33FE4AB339AD}" type="datetimeFigureOut">
              <a:rPr kumimoji="1" lang="ja-JP" altLang="en-US" smtClean="0"/>
              <a:t>2026/2/12</a:t>
            </a:fld>
            <a:endParaRPr kumimoji="1" lang="ja-JP" altLang="en-US"/>
          </a:p>
        </p:txBody>
      </p:sp>
      <p:sp>
        <p:nvSpPr>
          <p:cNvPr id="4" name="フッター プレースホルダー 3"/>
          <p:cNvSpPr>
            <a:spLocks noGrp="1"/>
          </p:cNvSpPr>
          <p:nvPr>
            <p:ph type="ftr" sz="quarter" idx="2"/>
          </p:nvPr>
        </p:nvSpPr>
        <p:spPr>
          <a:xfrm>
            <a:off x="1" y="9371013"/>
            <a:ext cx="2919413" cy="495300"/>
          </a:xfrm>
          <a:prstGeom prst="rect">
            <a:avLst/>
          </a:prstGeom>
        </p:spPr>
        <p:txBody>
          <a:bodyPr vert="horz" lIns="91434" tIns="45717" rIns="91434"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34" tIns="45717" rIns="91434" bIns="45717" rtlCol="0" anchor="b"/>
          <a:lstStyle>
            <a:lvl1pPr algn="r">
              <a:defRPr sz="1200"/>
            </a:lvl1pPr>
          </a:lstStyle>
          <a:p>
            <a:fld id="{870C89CD-C2A2-4250-B487-60E6EF391689}" type="slidenum">
              <a:rPr kumimoji="1" lang="ja-JP" altLang="en-US" smtClean="0"/>
              <a:t>‹#›</a:t>
            </a:fld>
            <a:endParaRPr kumimoji="1" lang="ja-JP" altLang="en-US"/>
          </a:p>
        </p:txBody>
      </p:sp>
    </p:spTree>
    <p:extLst>
      <p:ext uri="{BB962C8B-B14F-4D97-AF65-F5344CB8AC3E}">
        <p14:creationId xmlns:p14="http://schemas.microsoft.com/office/powerpoint/2010/main" val="13041643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3237"/>
          </a:xfrm>
          <a:prstGeom prst="rect">
            <a:avLst/>
          </a:prstGeom>
        </p:spPr>
        <p:txBody>
          <a:bodyPr vert="horz" lIns="90638" tIns="45318" rIns="90638" bIns="45318"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5573" y="0"/>
            <a:ext cx="2918621" cy="493237"/>
          </a:xfrm>
          <a:prstGeom prst="rect">
            <a:avLst/>
          </a:prstGeom>
        </p:spPr>
        <p:txBody>
          <a:bodyPr vert="horz" lIns="90638" tIns="45318" rIns="90638" bIns="45318" rtlCol="0"/>
          <a:lstStyle>
            <a:lvl1pPr algn="r">
              <a:defRPr sz="1200"/>
            </a:lvl1pPr>
          </a:lstStyle>
          <a:p>
            <a:fld id="{206ACFC7-BD3E-4FBB-A92C-C6F06D2C0547}" type="datetimeFigureOut">
              <a:rPr kumimoji="1" lang="ja-JP" altLang="en-US" smtClean="0"/>
              <a:t>2026/2/12</a:t>
            </a:fld>
            <a:endParaRPr kumimoji="1" lang="ja-JP" altLang="en-US" dirty="0"/>
          </a:p>
        </p:txBody>
      </p:sp>
      <p:sp>
        <p:nvSpPr>
          <p:cNvPr id="4" name="スライド イメージ プレースホルダー 3"/>
          <p:cNvSpPr>
            <a:spLocks noGrp="1" noRot="1" noChangeAspect="1"/>
          </p:cNvSpPr>
          <p:nvPr>
            <p:ph type="sldImg" idx="2"/>
          </p:nvPr>
        </p:nvSpPr>
        <p:spPr>
          <a:xfrm>
            <a:off x="82550" y="741363"/>
            <a:ext cx="6570663" cy="3697287"/>
          </a:xfrm>
          <a:prstGeom prst="rect">
            <a:avLst/>
          </a:prstGeom>
          <a:noFill/>
          <a:ln w="12700">
            <a:solidFill>
              <a:prstClr val="black"/>
            </a:solidFill>
          </a:ln>
        </p:spPr>
        <p:txBody>
          <a:bodyPr vert="horz" lIns="90638" tIns="45318" rIns="90638" bIns="45318" rtlCol="0" anchor="ctr"/>
          <a:lstStyle/>
          <a:p>
            <a:endParaRPr lang="ja-JP" altLang="en-US" dirty="0"/>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38" tIns="45318" rIns="90638"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3236"/>
          </a:xfrm>
          <a:prstGeom prst="rect">
            <a:avLst/>
          </a:prstGeom>
        </p:spPr>
        <p:txBody>
          <a:bodyPr vert="horz" lIns="90638" tIns="45318" rIns="90638" bIns="45318"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5573" y="9371502"/>
            <a:ext cx="2918621" cy="493236"/>
          </a:xfrm>
          <a:prstGeom prst="rect">
            <a:avLst/>
          </a:prstGeom>
        </p:spPr>
        <p:txBody>
          <a:bodyPr vert="horz" lIns="90638" tIns="45318" rIns="90638" bIns="45318" rtlCol="0" anchor="b"/>
          <a:lstStyle>
            <a:lvl1pPr algn="r">
              <a:defRPr sz="1200"/>
            </a:lvl1pPr>
          </a:lstStyle>
          <a:p>
            <a:fld id="{CDCFC374-814C-4296-BB26-A4ADC52CB336}" type="slidenum">
              <a:rPr kumimoji="1" lang="ja-JP" altLang="en-US" smtClean="0"/>
              <a:t>‹#›</a:t>
            </a:fld>
            <a:endParaRPr kumimoji="1" lang="ja-JP" altLang="en-US" dirty="0"/>
          </a:p>
        </p:txBody>
      </p:sp>
    </p:spTree>
    <p:extLst>
      <p:ext uri="{BB962C8B-B14F-4D97-AF65-F5344CB8AC3E}">
        <p14:creationId xmlns:p14="http://schemas.microsoft.com/office/powerpoint/2010/main" val="424865580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550" y="741363"/>
            <a:ext cx="6570663" cy="3697287"/>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defTabSz="906445">
              <a:defRPr/>
            </a:pPr>
            <a:fld id="{12CA69F4-4EF9-264B-A3A2-B28016D02E5D}" type="slidenum">
              <a:rPr lang="ja-JP" altLang="en-US">
                <a:solidFill>
                  <a:prstClr val="black"/>
                </a:solidFill>
                <a:latin typeface="游ゴシック" panose="020F0502020204030204"/>
                <a:ea typeface="游ゴシック" panose="020B0400000000000000" pitchFamily="50" charset="-128"/>
              </a:rPr>
              <a:pPr defTabSz="906445">
                <a:defRPr/>
              </a:pPr>
              <a:t>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31"/>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562996" indent="0" algn="ctr">
              <a:buNone/>
              <a:defRPr>
                <a:solidFill>
                  <a:schemeClr val="tx1">
                    <a:tint val="75000"/>
                  </a:schemeClr>
                </a:solidFill>
              </a:defRPr>
            </a:lvl2pPr>
            <a:lvl3pPr marL="1125992" indent="0" algn="ctr">
              <a:buNone/>
              <a:defRPr>
                <a:solidFill>
                  <a:schemeClr val="tx1">
                    <a:tint val="75000"/>
                  </a:schemeClr>
                </a:solidFill>
              </a:defRPr>
            </a:lvl3pPr>
            <a:lvl4pPr marL="1688988" indent="0" algn="ctr">
              <a:buNone/>
              <a:defRPr>
                <a:solidFill>
                  <a:schemeClr val="tx1">
                    <a:tint val="75000"/>
                  </a:schemeClr>
                </a:solidFill>
              </a:defRPr>
            </a:lvl4pPr>
            <a:lvl5pPr marL="2251984" indent="0" algn="ctr">
              <a:buNone/>
              <a:defRPr>
                <a:solidFill>
                  <a:schemeClr val="tx1">
                    <a:tint val="75000"/>
                  </a:schemeClr>
                </a:solidFill>
              </a:defRPr>
            </a:lvl5pPr>
            <a:lvl6pPr marL="2814980" indent="0" algn="ctr">
              <a:buNone/>
              <a:defRPr>
                <a:solidFill>
                  <a:schemeClr val="tx1">
                    <a:tint val="75000"/>
                  </a:schemeClr>
                </a:solidFill>
              </a:defRPr>
            </a:lvl6pPr>
            <a:lvl7pPr marL="3377976" indent="0" algn="ctr">
              <a:buNone/>
              <a:defRPr>
                <a:solidFill>
                  <a:schemeClr val="tx1">
                    <a:tint val="75000"/>
                  </a:schemeClr>
                </a:solidFill>
              </a:defRPr>
            </a:lvl7pPr>
            <a:lvl8pPr marL="3940973" indent="0" algn="ctr">
              <a:buNone/>
              <a:defRPr>
                <a:solidFill>
                  <a:schemeClr val="tx1">
                    <a:tint val="75000"/>
                  </a:schemeClr>
                </a:solidFill>
              </a:defRPr>
            </a:lvl8pPr>
            <a:lvl9pPr marL="4503969"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8EAB8E2-8FCD-43E2-BC86-384EE10B11D4}"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32772BB-719F-4064-99D1-42E83E4D39EC}"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1" y="274642"/>
            <a:ext cx="2743201"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3" y="274642"/>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4531BB1-C6A4-450E-BFF4-33A31E99FAE9}"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9ED7E-2192-4CC8-BC97-BE3110D00F66}" type="datetime1">
              <a:rPr kumimoji="1" lang="ja-JP" altLang="en-US" smtClean="0"/>
              <a:t>2026/2/12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4328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a:xfrm>
            <a:off x="421257" y="1556794"/>
            <a:ext cx="10972800" cy="4525963"/>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337EB8C-4DF7-4D35-8D4D-C0E1B3E01FBB}"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6"/>
            <a:ext cx="10363200" cy="1362075"/>
          </a:xfrm>
        </p:spPr>
        <p:txBody>
          <a:bodyPr anchor="t"/>
          <a:lstStyle>
            <a:lvl1pPr algn="l">
              <a:defRPr sz="4926"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463">
                <a:solidFill>
                  <a:schemeClr val="tx1">
                    <a:tint val="75000"/>
                  </a:schemeClr>
                </a:solidFill>
              </a:defRPr>
            </a:lvl1pPr>
            <a:lvl2pPr marL="562996" indent="0">
              <a:buNone/>
              <a:defRPr sz="2217">
                <a:solidFill>
                  <a:schemeClr val="tx1">
                    <a:tint val="75000"/>
                  </a:schemeClr>
                </a:solidFill>
              </a:defRPr>
            </a:lvl2pPr>
            <a:lvl3pPr marL="1125992" indent="0">
              <a:buNone/>
              <a:defRPr sz="1970">
                <a:solidFill>
                  <a:schemeClr val="tx1">
                    <a:tint val="75000"/>
                  </a:schemeClr>
                </a:solidFill>
              </a:defRPr>
            </a:lvl3pPr>
            <a:lvl4pPr marL="1688988" indent="0">
              <a:buNone/>
              <a:defRPr sz="1724">
                <a:solidFill>
                  <a:schemeClr val="tx1">
                    <a:tint val="75000"/>
                  </a:schemeClr>
                </a:solidFill>
              </a:defRPr>
            </a:lvl4pPr>
            <a:lvl5pPr marL="2251984" indent="0">
              <a:buNone/>
              <a:defRPr sz="1724">
                <a:solidFill>
                  <a:schemeClr val="tx1">
                    <a:tint val="75000"/>
                  </a:schemeClr>
                </a:solidFill>
              </a:defRPr>
            </a:lvl5pPr>
            <a:lvl6pPr marL="2814980" indent="0">
              <a:buNone/>
              <a:defRPr sz="1724">
                <a:solidFill>
                  <a:schemeClr val="tx1">
                    <a:tint val="75000"/>
                  </a:schemeClr>
                </a:solidFill>
              </a:defRPr>
            </a:lvl6pPr>
            <a:lvl7pPr marL="3377976" indent="0">
              <a:buNone/>
              <a:defRPr sz="1724">
                <a:solidFill>
                  <a:schemeClr val="tx1">
                    <a:tint val="75000"/>
                  </a:schemeClr>
                </a:solidFill>
              </a:defRPr>
            </a:lvl7pPr>
            <a:lvl8pPr marL="3940973" indent="0">
              <a:buNone/>
              <a:defRPr sz="1724">
                <a:solidFill>
                  <a:schemeClr val="tx1">
                    <a:tint val="75000"/>
                  </a:schemeClr>
                </a:solidFill>
              </a:defRPr>
            </a:lvl8pPr>
            <a:lvl9pPr marL="4503969" indent="0">
              <a:buNone/>
              <a:defRPr sz="1724">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59E7C00-2761-4501-A328-39F53606DD85}"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2"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78BB92E-592D-4B0A-A65D-7414D1B22715}"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9" y="1535113"/>
            <a:ext cx="5389034"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9" y="2174875"/>
            <a:ext cx="5389034"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F95C4C8-AC08-4C00-90F9-516823EEE03A}" type="datetime1">
              <a:rPr kumimoji="1" lang="ja-JP" altLang="en-US" smtClean="0"/>
              <a:t>2026/2/12</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FAB7439-AB59-4F5D-99F5-D54732C0DE38}" type="datetime1">
              <a:rPr kumimoji="1" lang="ja-JP" altLang="en-US" smtClean="0"/>
              <a:t>2026/2/12</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74656E9-A61F-42A8-8EA7-54669B66C789}" type="datetime1">
              <a:rPr kumimoji="1" lang="ja-JP" altLang="en-US" smtClean="0"/>
              <a:t>2026/2/12</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463" b="1"/>
            </a:lvl1pPr>
          </a:lstStyle>
          <a:p>
            <a:r>
              <a:rPr kumimoji="1" lang="ja-JP" altLang="en-US"/>
              <a:t>マスタ タイトルの書式設定</a:t>
            </a:r>
          </a:p>
        </p:txBody>
      </p:sp>
      <p:sp>
        <p:nvSpPr>
          <p:cNvPr id="3" name="コンテンツ プレースホルダ 2"/>
          <p:cNvSpPr>
            <a:spLocks noGrp="1"/>
          </p:cNvSpPr>
          <p:nvPr>
            <p:ph idx="1"/>
          </p:nvPr>
        </p:nvSpPr>
        <p:spPr>
          <a:xfrm>
            <a:off x="4766736" y="273055"/>
            <a:ext cx="6815667" cy="5853113"/>
          </a:xfrm>
        </p:spPr>
        <p:txBody>
          <a:bodyPr/>
          <a:lstStyle>
            <a:lvl1pPr>
              <a:defRPr sz="3940"/>
            </a:lvl1pPr>
            <a:lvl2pPr>
              <a:defRPr sz="3448"/>
            </a:lvl2pPr>
            <a:lvl3pPr>
              <a:defRPr sz="2955"/>
            </a:lvl3pPr>
            <a:lvl4pPr>
              <a:defRPr sz="2463"/>
            </a:lvl4pPr>
            <a:lvl5pPr>
              <a:defRPr sz="2463"/>
            </a:lvl5pPr>
            <a:lvl6pPr>
              <a:defRPr sz="2463"/>
            </a:lvl6pPr>
            <a:lvl7pPr>
              <a:defRPr sz="2463"/>
            </a:lvl7pPr>
            <a:lvl8pPr>
              <a:defRPr sz="2463"/>
            </a:lvl8pPr>
            <a:lvl9pPr>
              <a:defRPr sz="246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B4B9A6-D963-4E50-9D60-8A0735E2185D}"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9" y="4800600"/>
            <a:ext cx="7315200" cy="566738"/>
          </a:xfrm>
        </p:spPr>
        <p:txBody>
          <a:bodyPr anchor="b"/>
          <a:lstStyle>
            <a:lvl1pPr algn="l">
              <a:defRPr sz="2463" b="1"/>
            </a:lvl1pPr>
          </a:lstStyle>
          <a:p>
            <a:r>
              <a:rPr kumimoji="1" lang="ja-JP" altLang="en-US"/>
              <a:t>マスタ タイトルの書式設定</a:t>
            </a:r>
          </a:p>
        </p:txBody>
      </p:sp>
      <p:sp>
        <p:nvSpPr>
          <p:cNvPr id="3" name="図プレースホルダ 2"/>
          <p:cNvSpPr>
            <a:spLocks noGrp="1"/>
          </p:cNvSpPr>
          <p:nvPr>
            <p:ph type="pic" idx="1"/>
          </p:nvPr>
        </p:nvSpPr>
        <p:spPr>
          <a:xfrm>
            <a:off x="2389719" y="612775"/>
            <a:ext cx="7315200" cy="4114800"/>
          </a:xfrm>
        </p:spPr>
        <p:txBody>
          <a:bodyPr/>
          <a:lstStyle>
            <a:lvl1pPr marL="0" indent="0">
              <a:buNone/>
              <a:defRPr sz="3940"/>
            </a:lvl1pPr>
            <a:lvl2pPr marL="562996" indent="0">
              <a:buNone/>
              <a:defRPr sz="3448"/>
            </a:lvl2pPr>
            <a:lvl3pPr marL="1125992" indent="0">
              <a:buNone/>
              <a:defRPr sz="2955"/>
            </a:lvl3pPr>
            <a:lvl4pPr marL="1688988" indent="0">
              <a:buNone/>
              <a:defRPr sz="2463"/>
            </a:lvl4pPr>
            <a:lvl5pPr marL="2251984" indent="0">
              <a:buNone/>
              <a:defRPr sz="2463"/>
            </a:lvl5pPr>
            <a:lvl6pPr marL="2814980" indent="0">
              <a:buNone/>
              <a:defRPr sz="2463"/>
            </a:lvl6pPr>
            <a:lvl7pPr marL="3377976" indent="0">
              <a:buNone/>
              <a:defRPr sz="2463"/>
            </a:lvl7pPr>
            <a:lvl8pPr marL="3940973" indent="0">
              <a:buNone/>
              <a:defRPr sz="2463"/>
            </a:lvl8pPr>
            <a:lvl9pPr marL="4503969" indent="0">
              <a:buNone/>
              <a:defRPr sz="2463"/>
            </a:lvl9pPr>
          </a:lstStyle>
          <a:p>
            <a:endParaRPr kumimoji="1" lang="ja-JP" altLang="en-US" dirty="0"/>
          </a:p>
        </p:txBody>
      </p:sp>
      <p:sp>
        <p:nvSpPr>
          <p:cNvPr id="4" name="テキスト プレースホルダ 3"/>
          <p:cNvSpPr>
            <a:spLocks noGrp="1"/>
          </p:cNvSpPr>
          <p:nvPr>
            <p:ph type="body" sz="half" idx="2"/>
          </p:nvPr>
        </p:nvSpPr>
        <p:spPr>
          <a:xfrm>
            <a:off x="2389719" y="5367338"/>
            <a:ext cx="7315200" cy="804862"/>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C669795-F5CF-4248-ADBD-C526F9F421AF}"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609602" y="6356356"/>
            <a:ext cx="2844800" cy="365125"/>
          </a:xfrm>
          <a:prstGeom prst="rect">
            <a:avLst/>
          </a:prstGeom>
        </p:spPr>
        <p:txBody>
          <a:bodyPr vert="horz" lIns="91440" tIns="45720" rIns="91440" bIns="45720" rtlCol="0" anchor="ctr"/>
          <a:lstStyle>
            <a:lvl1pPr algn="l">
              <a:defRPr sz="1478">
                <a:solidFill>
                  <a:schemeClr val="tx1">
                    <a:tint val="75000"/>
                  </a:schemeClr>
                </a:solidFill>
              </a:defRPr>
            </a:lvl1pPr>
          </a:lstStyle>
          <a:p>
            <a:fld id="{0AC9ED7E-2192-4CC8-BC97-BE3110D00F66}" type="datetime1">
              <a:rPr kumimoji="1" lang="ja-JP" altLang="en-US" smtClean="0"/>
              <a:t>2026/2/12</a:t>
            </a:fld>
            <a:endParaRPr kumimoji="1" lang="ja-JP" altLang="en-US" dirty="0"/>
          </a:p>
        </p:txBody>
      </p:sp>
      <p:sp>
        <p:nvSpPr>
          <p:cNvPr id="5" name="フッター プレースホルダ 4"/>
          <p:cNvSpPr>
            <a:spLocks noGrp="1"/>
          </p:cNvSpPr>
          <p:nvPr>
            <p:ph type="ftr" sz="quarter" idx="3"/>
          </p:nvPr>
        </p:nvSpPr>
        <p:spPr>
          <a:xfrm>
            <a:off x="4165600" y="6356356"/>
            <a:ext cx="3860800" cy="365125"/>
          </a:xfrm>
          <a:prstGeom prst="rect">
            <a:avLst/>
          </a:prstGeom>
        </p:spPr>
        <p:txBody>
          <a:bodyPr vert="horz" lIns="91440" tIns="45720" rIns="91440" bIns="45720" rtlCol="0" anchor="ctr"/>
          <a:lstStyle>
            <a:lvl1pPr algn="ctr">
              <a:defRPr sz="1478">
                <a:solidFill>
                  <a:schemeClr val="tx1">
                    <a:tint val="75000"/>
                  </a:schemeClr>
                </a:solidFill>
              </a:defRPr>
            </a:lvl1pPr>
          </a:lstStyle>
          <a:p>
            <a:endParaRPr kumimoji="1" lang="ja-JP" altLang="en-US" dirty="0"/>
          </a:p>
        </p:txBody>
      </p:sp>
      <p:sp>
        <p:nvSpPr>
          <p:cNvPr id="7" name="スライド番号プレースホルダ 5"/>
          <p:cNvSpPr txBox="1">
            <a:spLocks/>
          </p:cNvSpPr>
          <p:nvPr userDrawn="1"/>
        </p:nvSpPr>
        <p:spPr>
          <a:xfrm>
            <a:off x="9264352" y="6400799"/>
            <a:ext cx="28448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D2D8002D-B5B0-4BAC-B1F6-782DDCCE6D9C}" type="slidenum">
              <a:rPr lang="ja-JP" altLang="en-US" sz="2217" smtClean="0"/>
              <a:pPr algn="r"/>
              <a:t>‹#›</a:t>
            </a:fld>
            <a:endParaRPr lang="ja-JP" altLang="en-US" sz="2217"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1125992" rtl="0" eaLnBrk="1" latinLnBrk="0" hangingPunct="1">
        <a:spcBef>
          <a:spcPct val="0"/>
        </a:spcBef>
        <a:buNone/>
        <a:defRPr kumimoji="1" sz="5418" kern="1200">
          <a:solidFill>
            <a:schemeClr val="tx1"/>
          </a:solidFill>
          <a:latin typeface="+mj-lt"/>
          <a:ea typeface="+mj-ea"/>
          <a:cs typeface="+mj-cs"/>
        </a:defRPr>
      </a:lvl1pPr>
    </p:titleStyle>
    <p:bodyStyle>
      <a:lvl1pPr marL="422247" indent="-422247" algn="l" defTabSz="1125992" rtl="0" eaLnBrk="1" latinLnBrk="0" hangingPunct="1">
        <a:spcBef>
          <a:spcPct val="20000"/>
        </a:spcBef>
        <a:buFont typeface="Arial" pitchFamily="34" charset="0"/>
        <a:buChar char="•"/>
        <a:defRPr kumimoji="1" sz="3940" kern="1200">
          <a:solidFill>
            <a:schemeClr val="tx1"/>
          </a:solidFill>
          <a:latin typeface="+mn-lt"/>
          <a:ea typeface="+mn-ea"/>
          <a:cs typeface="+mn-cs"/>
        </a:defRPr>
      </a:lvl1pPr>
      <a:lvl2pPr marL="914869" indent="-351873" algn="l" defTabSz="1125992" rtl="0" eaLnBrk="1" latinLnBrk="0" hangingPunct="1">
        <a:spcBef>
          <a:spcPct val="20000"/>
        </a:spcBef>
        <a:buFont typeface="Arial" pitchFamily="34" charset="0"/>
        <a:buChar char="–"/>
        <a:defRPr kumimoji="1" sz="3448" kern="1200">
          <a:solidFill>
            <a:schemeClr val="tx1"/>
          </a:solidFill>
          <a:latin typeface="+mn-lt"/>
          <a:ea typeface="+mn-ea"/>
          <a:cs typeface="+mn-cs"/>
        </a:defRPr>
      </a:lvl2pPr>
      <a:lvl3pPr marL="1407490" indent="-281498" algn="l" defTabSz="1125992" rtl="0" eaLnBrk="1" latinLnBrk="0" hangingPunct="1">
        <a:spcBef>
          <a:spcPct val="20000"/>
        </a:spcBef>
        <a:buFont typeface="Arial" pitchFamily="34" charset="0"/>
        <a:buChar char="•"/>
        <a:defRPr kumimoji="1" sz="2955" kern="1200">
          <a:solidFill>
            <a:schemeClr val="tx1"/>
          </a:solidFill>
          <a:latin typeface="+mn-lt"/>
          <a:ea typeface="+mn-ea"/>
          <a:cs typeface="+mn-cs"/>
        </a:defRPr>
      </a:lvl3pPr>
      <a:lvl4pPr marL="1970486"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4pPr>
      <a:lvl5pPr marL="2533482"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5pPr>
      <a:lvl6pPr marL="3096478"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6pPr>
      <a:lvl7pPr marL="3659475"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7pPr>
      <a:lvl8pPr marL="4222471"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8pPr>
      <a:lvl9pPr marL="4785467"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9pPr>
    </p:bodyStyle>
    <p:otherStyle>
      <a:defPPr>
        <a:defRPr lang="ja-JP"/>
      </a:defPPr>
      <a:lvl1pPr marL="0" algn="l" defTabSz="1125992" rtl="0" eaLnBrk="1" latinLnBrk="0" hangingPunct="1">
        <a:defRPr kumimoji="1" sz="2217" kern="1200">
          <a:solidFill>
            <a:schemeClr val="tx1"/>
          </a:solidFill>
          <a:latin typeface="+mn-lt"/>
          <a:ea typeface="+mn-ea"/>
          <a:cs typeface="+mn-cs"/>
        </a:defRPr>
      </a:lvl1pPr>
      <a:lvl2pPr marL="562996" algn="l" defTabSz="1125992" rtl="0" eaLnBrk="1" latinLnBrk="0" hangingPunct="1">
        <a:defRPr kumimoji="1" sz="2217" kern="1200">
          <a:solidFill>
            <a:schemeClr val="tx1"/>
          </a:solidFill>
          <a:latin typeface="+mn-lt"/>
          <a:ea typeface="+mn-ea"/>
          <a:cs typeface="+mn-cs"/>
        </a:defRPr>
      </a:lvl2pPr>
      <a:lvl3pPr marL="1125992" algn="l" defTabSz="1125992" rtl="0" eaLnBrk="1" latinLnBrk="0" hangingPunct="1">
        <a:defRPr kumimoji="1" sz="2217" kern="1200">
          <a:solidFill>
            <a:schemeClr val="tx1"/>
          </a:solidFill>
          <a:latin typeface="+mn-lt"/>
          <a:ea typeface="+mn-ea"/>
          <a:cs typeface="+mn-cs"/>
        </a:defRPr>
      </a:lvl3pPr>
      <a:lvl4pPr marL="1688988" algn="l" defTabSz="1125992" rtl="0" eaLnBrk="1" latinLnBrk="0" hangingPunct="1">
        <a:defRPr kumimoji="1" sz="2217" kern="1200">
          <a:solidFill>
            <a:schemeClr val="tx1"/>
          </a:solidFill>
          <a:latin typeface="+mn-lt"/>
          <a:ea typeface="+mn-ea"/>
          <a:cs typeface="+mn-cs"/>
        </a:defRPr>
      </a:lvl4pPr>
      <a:lvl5pPr marL="2251984" algn="l" defTabSz="1125992" rtl="0" eaLnBrk="1" latinLnBrk="0" hangingPunct="1">
        <a:defRPr kumimoji="1" sz="2217" kern="1200">
          <a:solidFill>
            <a:schemeClr val="tx1"/>
          </a:solidFill>
          <a:latin typeface="+mn-lt"/>
          <a:ea typeface="+mn-ea"/>
          <a:cs typeface="+mn-cs"/>
        </a:defRPr>
      </a:lvl5pPr>
      <a:lvl6pPr marL="2814980" algn="l" defTabSz="1125992" rtl="0" eaLnBrk="1" latinLnBrk="0" hangingPunct="1">
        <a:defRPr kumimoji="1" sz="2217" kern="1200">
          <a:solidFill>
            <a:schemeClr val="tx1"/>
          </a:solidFill>
          <a:latin typeface="+mn-lt"/>
          <a:ea typeface="+mn-ea"/>
          <a:cs typeface="+mn-cs"/>
        </a:defRPr>
      </a:lvl6pPr>
      <a:lvl7pPr marL="3377976" algn="l" defTabSz="1125992" rtl="0" eaLnBrk="1" latinLnBrk="0" hangingPunct="1">
        <a:defRPr kumimoji="1" sz="2217" kern="1200">
          <a:solidFill>
            <a:schemeClr val="tx1"/>
          </a:solidFill>
          <a:latin typeface="+mn-lt"/>
          <a:ea typeface="+mn-ea"/>
          <a:cs typeface="+mn-cs"/>
        </a:defRPr>
      </a:lvl7pPr>
      <a:lvl8pPr marL="3940973" algn="l" defTabSz="1125992" rtl="0" eaLnBrk="1" latinLnBrk="0" hangingPunct="1">
        <a:defRPr kumimoji="1" sz="2217" kern="1200">
          <a:solidFill>
            <a:schemeClr val="tx1"/>
          </a:solidFill>
          <a:latin typeface="+mn-lt"/>
          <a:ea typeface="+mn-ea"/>
          <a:cs typeface="+mn-cs"/>
        </a:defRPr>
      </a:lvl8pPr>
      <a:lvl9pPr marL="4503969" algn="l" defTabSz="1125992" rtl="0" eaLnBrk="1" latinLnBrk="0" hangingPunct="1">
        <a:defRPr kumimoji="1" sz="22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city.settsu.osaka.jp/soshiki/hokenfukushibu/hokenfukushika/kenkousoudantou/jisatuyobo/7621.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hlinkClick r:id="" action="ppaction://noaction"/>
            <a:extLst>
              <a:ext uri="{FF2B5EF4-FFF2-40B4-BE49-F238E27FC236}">
                <a16:creationId xmlns:a16="http://schemas.microsoft.com/office/drawing/2014/main" id="{16A7AD72-6DFE-4FB6-BC8E-2F873043C896}"/>
              </a:ext>
            </a:extLst>
          </p:cNvPr>
          <p:cNvSpPr/>
          <p:nvPr/>
        </p:nvSpPr>
        <p:spPr>
          <a:xfrm>
            <a:off x="9273338"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03</a:t>
            </a:r>
            <a:endParaRPr lang="ja-JP" altLang="en-US" sz="4800" dirty="0">
              <a:solidFill>
                <a:srgbClr val="D6B845"/>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3503662" y="167737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3140086" y="4016820"/>
            <a:ext cx="2785503" cy="9164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窓口</a:t>
            </a:r>
            <a:endParaRPr lang="en-US" altLang="ja-JP" sz="2400" b="1" dirty="0">
              <a:solidFill>
                <a:srgbClr val="D6B845"/>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3174128" y="5027991"/>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地域移行を検討したい時の連絡先はこちらです。</a:t>
            </a:r>
            <a:endParaRPr lang="en-US" altLang="ja-JP" sz="16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5972919" y="4016820"/>
            <a:ext cx="2957595"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「にも包括」</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a:t>
            </a:r>
            <a:endParaRPr lang="en-US" altLang="ja-JP" sz="2400" b="1" dirty="0">
              <a:solidFill>
                <a:srgbClr val="D6B845"/>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6058966"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「にも包括」協議の場では、こんな活動をしています。</a:t>
            </a:r>
            <a:endParaRPr lang="en-US" altLang="ja-JP" sz="16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9123293" y="4016820"/>
            <a:ext cx="2426522"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情報</a:t>
            </a:r>
            <a:endParaRPr lang="en-US" altLang="ja-JP" sz="2400" b="1" dirty="0">
              <a:solidFill>
                <a:srgbClr val="D6B845"/>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8943803" y="5010935"/>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こんな情報があります。</a:t>
            </a:r>
            <a:endParaRPr lang="en-US" altLang="ja-JP" sz="16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3503662" y="85224"/>
            <a:ext cx="8731624" cy="40207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r">
              <a:lnSpc>
                <a:spcPct val="100000"/>
              </a:lnSpc>
            </a:pPr>
            <a:r>
              <a:rPr lang="ja-JP" altLang="en-US" sz="2000" b="1" dirty="0">
                <a:solidFill>
                  <a:srgbClr val="D6B845"/>
                </a:solidFill>
                <a:latin typeface="+mn-ea"/>
                <a:ea typeface="+mn-ea"/>
              </a:rPr>
              <a:t>大阪府版「にも包括」ポータルサイト　情報シート</a:t>
            </a:r>
            <a:endParaRPr lang="en-US" altLang="ja-JP" sz="2000" b="1" dirty="0">
              <a:solidFill>
                <a:srgbClr val="D6B845"/>
              </a:solidFill>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4" y="0"/>
            <a:ext cx="2869809"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326878" y="2421776"/>
            <a:ext cx="2418382" cy="637635"/>
          </a:xfrm>
          <a:prstGeom prst="rect">
            <a:avLst/>
          </a:prstGeom>
        </p:spPr>
        <p:txBody>
          <a:bodyPr vert="horz" lIns="91440" tIns="45720" rIns="91440" bIns="4572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8000" b="1" spc="300" dirty="0">
                <a:solidFill>
                  <a:srgbClr val="FFFDE1"/>
                </a:solidFill>
                <a:latin typeface="Arial" panose="020B0604020202020204" pitchFamily="34" charset="0"/>
                <a:ea typeface="+mn-ea"/>
                <a:cs typeface="Arial" panose="020B0604020202020204" pitchFamily="34" charset="0"/>
              </a:rPr>
              <a:t>摂津市</a:t>
            </a:r>
            <a:endParaRPr lang="en-US" altLang="ja-JP" sz="8000" b="1" spc="300" dirty="0">
              <a:solidFill>
                <a:srgbClr val="FFFDE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3144609" y="476672"/>
            <a:ext cx="9017875"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549427" y="512286"/>
            <a:ext cx="1770954" cy="1770954"/>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楕円 15">
            <a:hlinkClick r:id="rId4" action="ppaction://hlinksldjump"/>
            <a:extLst>
              <a:ext uri="{FF2B5EF4-FFF2-40B4-BE49-F238E27FC236}">
                <a16:creationId xmlns:a16="http://schemas.microsoft.com/office/drawing/2014/main" id="{61770FFB-076D-4D8E-A395-40A76EF1C214}"/>
              </a:ext>
            </a:extLst>
          </p:cNvPr>
          <p:cNvSpPr/>
          <p:nvPr/>
        </p:nvSpPr>
        <p:spPr>
          <a:xfrm>
            <a:off x="6388500"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pic>
        <p:nvPicPr>
          <p:cNvPr id="11" name="図 10">
            <a:extLst>
              <a:ext uri="{FF2B5EF4-FFF2-40B4-BE49-F238E27FC236}">
                <a16:creationId xmlns:a16="http://schemas.microsoft.com/office/drawing/2014/main" id="{5D022994-925F-4D6F-BDFF-FE9393FC4291}"/>
              </a:ext>
            </a:extLst>
          </p:cNvPr>
          <p:cNvPicPr>
            <a:picLocks noChangeAspect="1"/>
          </p:cNvPicPr>
          <p:nvPr/>
        </p:nvPicPr>
        <p:blipFill>
          <a:blip r:embed="rId5"/>
          <a:stretch>
            <a:fillRect/>
          </a:stretch>
        </p:blipFill>
        <p:spPr>
          <a:xfrm>
            <a:off x="962196" y="693640"/>
            <a:ext cx="1006895" cy="1408245"/>
          </a:xfrm>
          <a:prstGeom prst="rect">
            <a:avLst/>
          </a:prstGeom>
        </p:spPr>
      </p:pic>
    </p:spTree>
    <p:extLst>
      <p:ext uri="{BB962C8B-B14F-4D97-AF65-F5344CB8AC3E}">
        <p14:creationId xmlns:p14="http://schemas.microsoft.com/office/powerpoint/2010/main" val="283089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779869"/>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999656" y="658134"/>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D6B845"/>
                </a:solidFill>
                <a:latin typeface="+mn-ea"/>
                <a:ea typeface="+mn-ea"/>
              </a:rPr>
              <a:t>窓口</a:t>
            </a:r>
            <a:endParaRPr lang="en-US" altLang="ja-JP" sz="4400" b="1" dirty="0">
              <a:solidFill>
                <a:srgbClr val="D6B845"/>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520763" y="2595067"/>
            <a:ext cx="9150463" cy="3930277"/>
          </a:xfrm>
          <a:prstGeom prst="roundRect">
            <a:avLst>
              <a:gd name="adj" fmla="val 5612"/>
            </a:avLst>
          </a:prstGeom>
          <a:solidFill>
            <a:schemeClr val="bg1"/>
          </a:solidFill>
          <a:ln w="57150">
            <a:solidFill>
              <a:srgbClr val="B324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三角形 5">
            <a:extLst>
              <a:ext uri="{FF2B5EF4-FFF2-40B4-BE49-F238E27FC236}">
                <a16:creationId xmlns:a16="http://schemas.microsoft.com/office/drawing/2014/main" id="{6D764C04-8067-88A1-B865-FA78C4A09340}"/>
              </a:ext>
            </a:extLst>
          </p:cNvPr>
          <p:cNvSpPr/>
          <p:nvPr/>
        </p:nvSpPr>
        <p:spPr>
          <a:xfrm flipV="1">
            <a:off x="5693358" y="2046156"/>
            <a:ext cx="805275" cy="366034"/>
          </a:xfrm>
          <a:prstGeom prst="triangle">
            <a:avLst/>
          </a:prstGeom>
          <a:solidFill>
            <a:srgbClr val="D6B8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695305" y="2973102"/>
            <a:ext cx="8801377" cy="2949205"/>
          </a:xfrm>
          <a:prstGeom prst="rect">
            <a:avLst/>
          </a:prstGeom>
          <a:noFill/>
        </p:spPr>
        <p:txBody>
          <a:bodyPr wrap="square">
            <a:spAutoFit/>
          </a:bodyPr>
          <a:lstStyle/>
          <a:p>
            <a:pPr algn="ctr">
              <a:lnSpc>
                <a:spcPct val="150000"/>
              </a:lnSpc>
            </a:pPr>
            <a:r>
              <a:rPr lang="ja-JP" altLang="en-US" sz="2400" b="1" dirty="0">
                <a:latin typeface="Söhne"/>
              </a:rPr>
              <a:t>摂津</a:t>
            </a:r>
            <a:r>
              <a:rPr lang="ja-JP" altLang="en-US" sz="2400" b="1" i="0" dirty="0">
                <a:effectLst/>
                <a:latin typeface="Söhne"/>
              </a:rPr>
              <a:t>市</a:t>
            </a:r>
            <a:r>
              <a:rPr lang="ja-JP" altLang="en-US" sz="2400" b="1" dirty="0">
                <a:latin typeface="Söhne"/>
              </a:rPr>
              <a:t>保健福祉部</a:t>
            </a:r>
            <a:r>
              <a:rPr lang="ja-JP" altLang="en-US" sz="2400" b="1" i="0" dirty="0">
                <a:effectLst/>
                <a:latin typeface="Söhne"/>
              </a:rPr>
              <a:t>障害福祉課</a:t>
            </a:r>
            <a:endParaRPr lang="en-US" altLang="ja-JP" sz="2400" b="1" i="0" dirty="0">
              <a:effectLst/>
              <a:latin typeface="Söhne"/>
            </a:endParaRPr>
          </a:p>
          <a:p>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a:t>
            </a:r>
            <a:br>
              <a:rPr lang="en-US" altLang="ja-JP" b="1" dirty="0">
                <a:latin typeface="メイリオ" panose="020B0604030504040204" pitchFamily="50" charset="-128"/>
                <a:ea typeface="メイリオ" panose="020B0604030504040204" pitchFamily="50" charset="-128"/>
              </a:rPr>
            </a:br>
            <a:r>
              <a:rPr lang="ja-JP" altLang="en-US" b="1" dirty="0">
                <a:latin typeface="メイリオ" panose="020B0604030504040204" pitchFamily="50" charset="-128"/>
                <a:ea typeface="メイリオ" panose="020B0604030504040204" pitchFamily="50" charset="-128"/>
              </a:rPr>
              <a:t>　　</a:t>
            </a:r>
            <a:r>
              <a:rPr lang="ja-JP" altLang="en-US" sz="1800" b="1" dirty="0">
                <a:solidFill>
                  <a:schemeClr val="tx1"/>
                </a:solidFill>
                <a:latin typeface="メイリオ" panose="020B0604030504040204" pitchFamily="50" charset="-128"/>
                <a:ea typeface="メイリオ" panose="020B0604030504040204" pitchFamily="50" charset="-128"/>
              </a:rPr>
              <a:t>住所　　　　　　：　摂津市三島</a:t>
            </a:r>
            <a:r>
              <a:rPr lang="en-US" altLang="ja-JP" sz="1800" b="1" dirty="0">
                <a:solidFill>
                  <a:schemeClr val="tx1"/>
                </a:solidFill>
                <a:latin typeface="メイリオ" panose="020B0604030504040204" pitchFamily="50" charset="-128"/>
                <a:ea typeface="メイリオ" panose="020B0604030504040204" pitchFamily="50" charset="-128"/>
              </a:rPr>
              <a:t>1</a:t>
            </a:r>
            <a:r>
              <a:rPr lang="ja-JP" altLang="en-US" sz="1800" b="1" dirty="0">
                <a:solidFill>
                  <a:schemeClr val="tx1"/>
                </a:solidFill>
                <a:latin typeface="メイリオ" panose="020B0604030504040204" pitchFamily="50" charset="-128"/>
                <a:ea typeface="メイリオ" panose="020B0604030504040204" pitchFamily="50" charset="-128"/>
              </a:rPr>
              <a:t>丁目</a:t>
            </a:r>
            <a:r>
              <a:rPr lang="en-US" altLang="ja-JP" sz="1800" b="1" dirty="0">
                <a:solidFill>
                  <a:schemeClr val="tx1"/>
                </a:solidFill>
                <a:latin typeface="メイリオ" panose="020B0604030504040204" pitchFamily="50" charset="-128"/>
                <a:ea typeface="メイリオ" panose="020B0604030504040204" pitchFamily="50" charset="-128"/>
              </a:rPr>
              <a:t>1-1</a:t>
            </a:r>
          </a:p>
          <a:p>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a:t>
            </a:r>
            <a:r>
              <a:rPr lang="ja-JP" altLang="en-US" sz="1800" b="1" dirty="0">
                <a:solidFill>
                  <a:schemeClr val="tx1"/>
                </a:solidFill>
                <a:latin typeface="メイリオ" panose="020B0604030504040204" pitchFamily="50" charset="-128"/>
                <a:ea typeface="メイリオ" panose="020B0604030504040204" pitchFamily="50" charset="-128"/>
              </a:rPr>
              <a:t>電話番号　　　　：　</a:t>
            </a:r>
            <a:r>
              <a:rPr lang="en-US" altLang="ja-JP" sz="1800" b="1">
                <a:solidFill>
                  <a:schemeClr val="tx1"/>
                </a:solidFill>
                <a:latin typeface="メイリオ" panose="020B0604030504040204" pitchFamily="50" charset="-128"/>
                <a:ea typeface="メイリオ" panose="020B0604030504040204" pitchFamily="50" charset="-128"/>
              </a:rPr>
              <a:t>06-6383-1374</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a:t>
            </a:r>
            <a:endParaRPr lang="en-US" altLang="ja-JP" b="1" dirty="0">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連絡用アドレス　：　</a:t>
            </a:r>
            <a:r>
              <a:rPr lang="en-US" altLang="ja-JP" b="1" dirty="0">
                <a:latin typeface="メイリオ" panose="020B0604030504040204" pitchFamily="50" charset="-128"/>
                <a:ea typeface="メイリオ" panose="020B0604030504040204" pitchFamily="50" charset="-128"/>
              </a:rPr>
              <a:t>shougaifukushi@city.settsu.osaka.jp</a:t>
            </a:r>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dirty="0">
              <a:latin typeface="Söhne"/>
            </a:endParaRPr>
          </a:p>
          <a:p>
            <a:pPr algn="ctr">
              <a:lnSpc>
                <a:spcPct val="150000"/>
              </a:lnSpc>
            </a:pPr>
            <a:endParaRPr lang="ja-JP" altLang="en-US" dirty="0"/>
          </a:p>
        </p:txBody>
      </p:sp>
      <p:sp>
        <p:nvSpPr>
          <p:cNvPr id="10" name="楕円 9">
            <a:hlinkClick r:id="" action="ppaction://noaction"/>
            <a:extLst>
              <a:ext uri="{FF2B5EF4-FFF2-40B4-BE49-F238E27FC236}">
                <a16:creationId xmlns:a16="http://schemas.microsoft.com/office/drawing/2014/main" id="{A73912BB-2FAF-4919-BC39-7F531383164A}"/>
              </a:ext>
            </a:extLst>
          </p:cNvPr>
          <p:cNvSpPr>
            <a:spLocks noChangeAspect="1"/>
          </p:cNvSpPr>
          <p:nvPr/>
        </p:nvSpPr>
        <p:spPr>
          <a:xfrm>
            <a:off x="1061539" y="85335"/>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03579" y="1508773"/>
            <a:ext cx="8352928" cy="523220"/>
          </a:xfrm>
          <a:prstGeom prst="rect">
            <a:avLst/>
          </a:prstGeom>
          <a:noFill/>
        </p:spPr>
        <p:txBody>
          <a:bodyPr wrap="square" rtlCol="0">
            <a:spAutoFit/>
          </a:bodyPr>
          <a:lstStyle/>
          <a:p>
            <a:r>
              <a:rPr kumimoji="1" lang="ja-JP" altLang="en-US" sz="2800" b="1" i="0" u="none" strike="noStrike" kern="1200" cap="none" spc="0" normalizeH="0" baseline="0" noProof="0" dirty="0">
                <a:ln>
                  <a:noFill/>
                </a:ln>
                <a:solidFill>
                  <a:srgbClr val="FFFDE1"/>
                </a:solidFill>
                <a:effectLst/>
                <a:uLnTx/>
                <a:uFillTx/>
                <a:latin typeface="Segoe UI"/>
                <a:ea typeface="メイリオ"/>
                <a:cs typeface="+mn-cs"/>
              </a:rPr>
              <a:t>地域移行を検討する時は、下記にご連絡ください。</a:t>
            </a:r>
            <a:endParaRPr kumimoji="1" lang="ja-JP" altLang="en-US" dirty="0"/>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8712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1">
            <a:extLst>
              <a:ext uri="{FF2B5EF4-FFF2-40B4-BE49-F238E27FC236}">
                <a16:creationId xmlns:a16="http://schemas.microsoft.com/office/drawing/2014/main" id="{D7FA2747-4FDB-4132-B6EB-D67C41A4270C}"/>
              </a:ext>
            </a:extLst>
          </p:cNvPr>
          <p:cNvSpPr/>
          <p:nvPr/>
        </p:nvSpPr>
        <p:spPr>
          <a:xfrm>
            <a:off x="4816653" y="2119091"/>
            <a:ext cx="7056784" cy="4585955"/>
          </a:xfrm>
          <a:prstGeom prst="roundRect">
            <a:avLst>
              <a:gd name="adj" fmla="val 2940"/>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080000"/>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684590" y="519602"/>
            <a:ext cx="7560840" cy="893299"/>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2400" b="1" dirty="0">
                <a:solidFill>
                  <a:srgbClr val="D6B845"/>
                </a:solidFill>
                <a:latin typeface="+mn-ea"/>
                <a:ea typeface="+mn-ea"/>
              </a:rPr>
              <a:t>精神障がいにも対応した地域包括ケアシステムの構築のための</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協議の場について</a:t>
            </a:r>
          </a:p>
        </p:txBody>
      </p:sp>
      <p:sp>
        <p:nvSpPr>
          <p:cNvPr id="10" name="楕円 9">
            <a:hlinkClick r:id="" action="ppaction://noaction"/>
            <a:extLst>
              <a:ext uri="{FF2B5EF4-FFF2-40B4-BE49-F238E27FC236}">
                <a16:creationId xmlns:a16="http://schemas.microsoft.com/office/drawing/2014/main" id="{A73912BB-2FAF-4919-BC39-7F531383164A}"/>
              </a:ext>
            </a:extLst>
          </p:cNvPr>
          <p:cNvSpPr>
            <a:spLocks noChangeAspect="1"/>
          </p:cNvSpPr>
          <p:nvPr/>
        </p:nvSpPr>
        <p:spPr>
          <a:xfrm>
            <a:off x="1280570" y="212243"/>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502955" y="2141166"/>
            <a:ext cx="4080877" cy="857206"/>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1107661" y="195741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協議の場の名称</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485529" y="5286842"/>
            <a:ext cx="4098303" cy="1454526"/>
          </a:xfrm>
          <a:prstGeom prst="roundRect">
            <a:avLst>
              <a:gd name="adj" fmla="val 5758"/>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1113814" y="5088842"/>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協議の場の構成員</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E2DFA0D6-74BE-45F8-B57B-5AA3227CEFB9}"/>
              </a:ext>
            </a:extLst>
          </p:cNvPr>
          <p:cNvSpPr txBox="1">
            <a:spLocks/>
          </p:cNvSpPr>
          <p:nvPr/>
        </p:nvSpPr>
        <p:spPr>
          <a:xfrm>
            <a:off x="602023" y="5650219"/>
            <a:ext cx="3008563" cy="756056"/>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障害福祉関係者</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精神科医療機関関係者</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市障害福祉課</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479376" y="3239138"/>
            <a:ext cx="4104456" cy="552155"/>
          </a:xfrm>
          <a:prstGeom prst="roundRect">
            <a:avLst>
              <a:gd name="adj" fmla="val 16492"/>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1107661" y="3079201"/>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開催頻度</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5663952" y="1865088"/>
            <a:ext cx="5650232" cy="552155"/>
          </a:xfrm>
          <a:prstGeom prst="roundRect">
            <a:avLst>
              <a:gd name="adj" fmla="val 49068"/>
            </a:avLst>
          </a:prstGeom>
          <a:solidFill>
            <a:srgbClr val="D6B845"/>
          </a:solidFill>
        </p:spPr>
        <p:txBody>
          <a:bodyPr vert="horz" lIns="91440" tIns="72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具体的な内容</a:t>
            </a:r>
            <a:endParaRPr kumimoji="1" lang="en-US" altLang="ja-JP"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5506700" y="2621396"/>
            <a:ext cx="5420387" cy="117094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地域移行・地域定着を行うにあたって必要な情報の収集及び分析、実施に向けた検討、地域の実情に応じた体制の整備、地域課題を解決するための協議をおこなっています。</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コロナウイルスの影響により本格的な開催が困難となっておりましたが、令和</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6</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年度から再開しています。</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700210" y="3501262"/>
            <a:ext cx="3008563" cy="378028"/>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年</a:t>
            </a:r>
            <a:r>
              <a:rPr lang="en-US" altLang="ja-JP" sz="1400" dirty="0">
                <a:solidFill>
                  <a:srgbClr val="44546A">
                    <a:lumMod val="50000"/>
                  </a:srgbClr>
                </a:solidFill>
                <a:latin typeface="メイリオ" panose="020B0604030504040204" pitchFamily="50" charset="-128"/>
                <a:ea typeface="メイリオ" panose="020B0604030504040204" pitchFamily="50" charset="-128"/>
              </a:rPr>
              <a:t>2</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回程度</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676959" y="2381932"/>
            <a:ext cx="2538721" cy="543012"/>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摂津市障害者地域自立支援協議会　地域移行部会</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7" name="角丸四角形 1">
            <a:extLst>
              <a:ext uri="{FF2B5EF4-FFF2-40B4-BE49-F238E27FC236}">
                <a16:creationId xmlns:a16="http://schemas.microsoft.com/office/drawing/2014/main" id="{036FC4B8-2A27-4E65-BB45-B479CE7CD9F9}"/>
              </a:ext>
            </a:extLst>
          </p:cNvPr>
          <p:cNvSpPr/>
          <p:nvPr/>
        </p:nvSpPr>
        <p:spPr>
          <a:xfrm>
            <a:off x="511835" y="4063935"/>
            <a:ext cx="4080877" cy="946933"/>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AADAC408-05F9-4923-B553-6F1448BF7C7E}"/>
              </a:ext>
            </a:extLst>
          </p:cNvPr>
          <p:cNvSpPr txBox="1">
            <a:spLocks/>
          </p:cNvSpPr>
          <p:nvPr/>
        </p:nvSpPr>
        <p:spPr>
          <a:xfrm>
            <a:off x="1116541" y="388018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協議の場の事務局</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B7F17C7B-EC69-4253-851A-A69D57A1F53B}"/>
              </a:ext>
            </a:extLst>
          </p:cNvPr>
          <p:cNvSpPr txBox="1">
            <a:spLocks/>
          </p:cNvSpPr>
          <p:nvPr/>
        </p:nvSpPr>
        <p:spPr>
          <a:xfrm>
            <a:off x="700210" y="4348939"/>
            <a:ext cx="2862622" cy="698499"/>
          </a:xfrm>
          <a:prstGeom prst="rect">
            <a:avLst/>
          </a:prstGeom>
        </p:spPr>
        <p:txBody>
          <a:bodyPr vert="horz" lIns="91440" tIns="45720" rIns="91440" bIns="45720" rtlCol="0" anchor="t">
            <a:normAutofit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摂津市保健福祉部障害福祉課</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特定非営利活動法人あしすと</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摂津市基幹相談支援センター</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30" name="タイトル 1">
            <a:extLst>
              <a:ext uri="{FF2B5EF4-FFF2-40B4-BE49-F238E27FC236}">
                <a16:creationId xmlns:a16="http://schemas.microsoft.com/office/drawing/2014/main" id="{69777841-B3AF-451F-AE4F-3C265E725837}"/>
              </a:ext>
            </a:extLst>
          </p:cNvPr>
          <p:cNvSpPr txBox="1">
            <a:spLocks/>
          </p:cNvSpPr>
          <p:nvPr/>
        </p:nvSpPr>
        <p:spPr>
          <a:xfrm>
            <a:off x="5572782" y="3996498"/>
            <a:ext cx="5650232" cy="1170949"/>
          </a:xfrm>
          <a:prstGeom prst="rect">
            <a:avLst/>
          </a:prstGeom>
        </p:spPr>
        <p:txBody>
          <a:bodyPr vert="horz" lIns="91440" tIns="45720" rIns="91440" bIns="45720" rtlCol="0" anchor="t">
            <a:normAutofit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令和</a:t>
            </a:r>
            <a:r>
              <a:rPr kumimoji="1" lang="en-US" altLang="ja-JP" sz="16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6</a:t>
            </a:r>
            <a:r>
              <a:rPr kumimoji="1" lang="ja-JP" altLang="en-US" sz="16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年度の取り組み</a:t>
            </a:r>
            <a:endParaRPr lang="en-US" altLang="ja-JP" sz="1600" b="1"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　摂津市の長期入院者の現状を把握し、属性や退院理由を分析しました。また、精神科病院を対象に実施した</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地域移行や定着支援に関するアンケートの回答から</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得られた結果を基に、地域移行の在り方を含めた課題の解決や地域での受け皿づくりに活かしていきます。　</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31" name="タイトル 1">
            <a:extLst>
              <a:ext uri="{FF2B5EF4-FFF2-40B4-BE49-F238E27FC236}">
                <a16:creationId xmlns:a16="http://schemas.microsoft.com/office/drawing/2014/main" id="{3A88EB94-35B3-42A7-B432-34B3D432C08E}"/>
              </a:ext>
            </a:extLst>
          </p:cNvPr>
          <p:cNvSpPr txBox="1">
            <a:spLocks/>
          </p:cNvSpPr>
          <p:nvPr/>
        </p:nvSpPr>
        <p:spPr>
          <a:xfrm>
            <a:off x="5572782" y="5167449"/>
            <a:ext cx="5650232" cy="117094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700" b="1" dirty="0">
                <a:solidFill>
                  <a:srgbClr val="44546A">
                    <a:lumMod val="50000"/>
                  </a:srgbClr>
                </a:solidFill>
                <a:latin typeface="メイリオ" panose="020B0604030504040204" pitchFamily="50" charset="-128"/>
                <a:ea typeface="メイリオ" panose="020B0604030504040204" pitchFamily="50" charset="-128"/>
              </a:rPr>
              <a:t>令和</a:t>
            </a:r>
            <a:r>
              <a:rPr lang="en-US" altLang="ja-JP" sz="1700" b="1" dirty="0">
                <a:solidFill>
                  <a:srgbClr val="44546A">
                    <a:lumMod val="50000"/>
                  </a:srgbClr>
                </a:solidFill>
                <a:latin typeface="メイリオ" panose="020B0604030504040204" pitchFamily="50" charset="-128"/>
                <a:ea typeface="メイリオ" panose="020B0604030504040204" pitchFamily="50" charset="-128"/>
              </a:rPr>
              <a:t>7</a:t>
            </a:r>
            <a:r>
              <a:rPr lang="ja-JP" altLang="en-US" sz="1700" b="1" dirty="0">
                <a:solidFill>
                  <a:srgbClr val="44546A">
                    <a:lumMod val="50000"/>
                  </a:srgbClr>
                </a:solidFill>
                <a:latin typeface="メイリオ" panose="020B0604030504040204" pitchFamily="50" charset="-128"/>
                <a:ea typeface="メイリオ" panose="020B0604030504040204" pitchFamily="50" charset="-128"/>
              </a:rPr>
              <a:t>年度の取り組み</a:t>
            </a:r>
            <a:endParaRPr lang="en-US" altLang="ja-JP" sz="1700" b="1"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b="1" dirty="0">
                <a:solidFill>
                  <a:srgbClr val="44546A">
                    <a:lumMod val="50000"/>
                  </a:srgbClr>
                </a:solidFill>
                <a:latin typeface="メイリオ" panose="020B0604030504040204" pitchFamily="50" charset="-128"/>
                <a:ea typeface="メイリオ" panose="020B0604030504040204" pitchFamily="50" charset="-128"/>
              </a:rPr>
              <a:t>第１回　日時未定</a:t>
            </a:r>
            <a:endParaRPr lang="en-US" altLang="ja-JP" sz="1600" b="1"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　引き続き、関係機関が現状と課題を共有し、今後の具体的な支援体制の在り方について協議を進めていきます。</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811327" y="2033003"/>
            <a:ext cx="10881419" cy="1656183"/>
          </a:xfrm>
          <a:prstGeom prst="roundRect">
            <a:avLst>
              <a:gd name="adj" fmla="val 1496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1110633" y="2618749"/>
            <a:ext cx="2739296" cy="55215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2800" b="1" dirty="0">
                <a:solidFill>
                  <a:prstClr val="black"/>
                </a:solidFill>
                <a:latin typeface="メイリオ" panose="020B0604030504040204" pitchFamily="50" charset="-128"/>
                <a:ea typeface="メイリオ" panose="020B0604030504040204" pitchFamily="50" charset="-128"/>
              </a:rPr>
              <a:t>相談窓口</a:t>
            </a:r>
            <a:endParaRPr kumimoji="1" lang="en-US" altLang="ja-JP"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3431175" y="2854101"/>
            <a:ext cx="7676415" cy="720407"/>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hlinkClick r:id="rId3"/>
              </a:rPr>
              <a:t>https://www.city.settsu.osaka.jp/soshiki/hokenfukushibu/hokenfukushika/kenkousoudantou/jisatuyobo/7621.html</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520767" y="332656"/>
            <a:ext cx="9150463" cy="1080000"/>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910523" y="468277"/>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D6B845"/>
                </a:solidFill>
                <a:latin typeface="+mn-ea"/>
                <a:ea typeface="+mn-ea"/>
              </a:rPr>
              <a:t>情報提供</a:t>
            </a:r>
            <a:endParaRPr lang="en-US" altLang="ja-JP" sz="4400" b="1" dirty="0">
              <a:solidFill>
                <a:srgbClr val="D6B845"/>
              </a:solidFill>
              <a:latin typeface="+mn-ea"/>
              <a:ea typeface="+mn-ea"/>
            </a:endParaRPr>
          </a:p>
        </p:txBody>
      </p:sp>
      <p:sp>
        <p:nvSpPr>
          <p:cNvPr id="27" name="楕円 26">
            <a:hlinkClick r:id="" action="ppaction://noaction"/>
            <a:extLst>
              <a:ext uri="{FF2B5EF4-FFF2-40B4-BE49-F238E27FC236}">
                <a16:creationId xmlns:a16="http://schemas.microsoft.com/office/drawing/2014/main" id="{581E6311-241F-4F35-825A-1A51D2309E5D}"/>
              </a:ext>
            </a:extLst>
          </p:cNvPr>
          <p:cNvSpPr>
            <a:spLocks noChangeAspect="1"/>
          </p:cNvSpPr>
          <p:nvPr/>
        </p:nvSpPr>
        <p:spPr>
          <a:xfrm>
            <a:off x="1032288" y="171102"/>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メイリオ" panose="020B0604030504040204" pitchFamily="50" charset="-128"/>
                <a:ea typeface="メイリオ" panose="020B0604030504040204" pitchFamily="50" charset="-128"/>
              </a:rPr>
              <a:t>03</a:t>
            </a:r>
            <a:endParaRPr lang="ja-JP" altLang="en-US" sz="4800" dirty="0">
              <a:solidFill>
                <a:srgbClr val="D6B845"/>
              </a:solidFill>
              <a:latin typeface="メイリオ" panose="020B0604030504040204" pitchFamily="50" charset="-128"/>
              <a:ea typeface="メイリオ" panose="020B0604030504040204" pitchFamily="50" charset="-128"/>
            </a:endParaRPr>
          </a:p>
        </p:txBody>
      </p:sp>
      <p:sp>
        <p:nvSpPr>
          <p:cNvPr id="14" name="タイトル 1">
            <a:extLst>
              <a:ext uri="{FF2B5EF4-FFF2-40B4-BE49-F238E27FC236}">
                <a16:creationId xmlns:a16="http://schemas.microsoft.com/office/drawing/2014/main" id="{15713808-1452-456F-A03F-FFD9840B3E3C}"/>
              </a:ext>
            </a:extLst>
          </p:cNvPr>
          <p:cNvSpPr txBox="1">
            <a:spLocks/>
          </p:cNvSpPr>
          <p:nvPr/>
        </p:nvSpPr>
        <p:spPr>
          <a:xfrm>
            <a:off x="3468066" y="2369675"/>
            <a:ext cx="3008563" cy="547128"/>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こころのケアに関する相談</a:t>
            </a:r>
            <a:endParaRPr kumimoji="1" lang="en-US" altLang="ja-JP" sz="18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463052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04,1,Slide49"/>
</p:tagLst>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メイリオ　Segoe　UI">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409</Words>
  <Application>Microsoft Office PowerPoint</Application>
  <PresentationFormat>ワイド画面</PresentationFormat>
  <Paragraphs>55</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Söhne</vt:lpstr>
      <vt:lpstr>メイリオ</vt:lpstr>
      <vt:lpstr>游ゴシック</vt:lpstr>
      <vt:lpstr>Arial</vt:lpstr>
      <vt:lpstr>Calibri</vt:lpstr>
      <vt:lpstr>Segoe UI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2026-02-12T11:59:03Z</dcterms:modified>
</cp:coreProperties>
</file>