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0" r:id="rId2"/>
    <p:sldId id="433" r:id="rId3"/>
    <p:sldId id="435" r:id="rId4"/>
  </p:sldIdLst>
  <p:sldSz cx="12192000" cy="6858000"/>
  <p:notesSz cx="9872663" cy="67389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7Jx6tgyuL2f/X0oKn4X1A==" hashData="3A51EK1B6L9tHbvcPpcIAtwqAFsRZGmMcetVmztWoXk+YrklKIcYhtnBVDXewW2QNe9UIVFZIeYCla3n3Id4GA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3" userDrawn="1">
          <p15:clr>
            <a:srgbClr val="A4A3A4"/>
          </p15:clr>
        </p15:guide>
        <p15:guide id="2" pos="311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2123"/>
        <p:guide pos="31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79008" cy="338302"/>
          </a:xfrm>
          <a:prstGeom prst="rect">
            <a:avLst/>
          </a:prstGeom>
        </p:spPr>
        <p:txBody>
          <a:bodyPr vert="horz" lIns="91489" tIns="45744" rIns="91489" bIns="4574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1329" y="1"/>
            <a:ext cx="4279006" cy="338302"/>
          </a:xfrm>
          <a:prstGeom prst="rect">
            <a:avLst/>
          </a:prstGeom>
        </p:spPr>
        <p:txBody>
          <a:bodyPr vert="horz" lIns="91489" tIns="45744" rIns="91489" bIns="45744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00636"/>
            <a:ext cx="4279008" cy="338302"/>
          </a:xfrm>
          <a:prstGeom prst="rect">
            <a:avLst/>
          </a:prstGeom>
        </p:spPr>
        <p:txBody>
          <a:bodyPr vert="horz" lIns="91489" tIns="45744" rIns="91489" bIns="457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1329" y="6400636"/>
            <a:ext cx="4279006" cy="338302"/>
          </a:xfrm>
          <a:prstGeom prst="rect">
            <a:avLst/>
          </a:prstGeom>
        </p:spPr>
        <p:txBody>
          <a:bodyPr vert="horz" lIns="91489" tIns="45744" rIns="91489" bIns="45744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7847" cy="336893"/>
          </a:xfrm>
          <a:prstGeom prst="rect">
            <a:avLst/>
          </a:prstGeom>
        </p:spPr>
        <p:txBody>
          <a:bodyPr vert="horz" lIns="90692" tIns="45346" rIns="90692" bIns="4534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517" y="0"/>
            <a:ext cx="4277847" cy="336893"/>
          </a:xfrm>
          <a:prstGeom prst="rect">
            <a:avLst/>
          </a:prstGeom>
        </p:spPr>
        <p:txBody>
          <a:bodyPr vert="horz" lIns="90692" tIns="45346" rIns="90692" bIns="4534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690813" y="506413"/>
            <a:ext cx="4491037" cy="2525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2" tIns="45346" rIns="90692" bIns="4534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729" y="3201023"/>
            <a:ext cx="7897209" cy="3032038"/>
          </a:xfrm>
          <a:prstGeom prst="rect">
            <a:avLst/>
          </a:prstGeom>
        </p:spPr>
        <p:txBody>
          <a:bodyPr vert="horz" lIns="90692" tIns="45346" rIns="90692" bIns="4534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00970"/>
            <a:ext cx="4277847" cy="336892"/>
          </a:xfrm>
          <a:prstGeom prst="rect">
            <a:avLst/>
          </a:prstGeom>
        </p:spPr>
        <p:txBody>
          <a:bodyPr vert="horz" lIns="90692" tIns="45346" rIns="90692" bIns="4534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517" y="6400970"/>
            <a:ext cx="4277847" cy="336892"/>
          </a:xfrm>
          <a:prstGeom prst="rect">
            <a:avLst/>
          </a:prstGeom>
        </p:spPr>
        <p:txBody>
          <a:bodyPr vert="horz" lIns="90692" tIns="45346" rIns="90692" bIns="4534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690813" y="506413"/>
            <a:ext cx="4491037" cy="2525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hlinkClick r:id="" action="ppaction://noaction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40086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泉南市　障害福祉課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7242861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7328908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泉南市自立支援協議会</a:t>
            </a:r>
            <a:endParaRPr lang="en-US" altLang="ja-JP" sz="1600" dirty="0">
              <a:latin typeface="+mn-ea"/>
              <a:ea typeface="+mn-ea"/>
            </a:endParaRPr>
          </a:p>
          <a:p>
            <a:pPr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精神障害者部会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泉南市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" action="ppaction://noaction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7658442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3" name="グラフィックス 12" descr="ダンス 単色塗りつぶし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泉南</a:t>
            </a:r>
            <a:r>
              <a:rPr lang="ja-JP" altLang="en-US" sz="2400" b="1" i="0" dirty="0">
                <a:effectLst/>
                <a:latin typeface="Söhne"/>
              </a:rPr>
              <a:t>市　障</a:t>
            </a:r>
            <a:r>
              <a:rPr lang="ja-JP" altLang="en-US" sz="2400" b="1" dirty="0">
                <a:latin typeface="Söhne"/>
              </a:rPr>
              <a:t>害</a:t>
            </a:r>
            <a:r>
              <a:rPr lang="ja-JP" altLang="en-US" sz="2400" b="1" i="0" dirty="0">
                <a:effectLst/>
                <a:latin typeface="Söhne"/>
              </a:rPr>
              <a:t>福祉課　</a:t>
            </a:r>
            <a:r>
              <a:rPr lang="ja-JP" altLang="en-US" sz="2400" b="1" dirty="0">
                <a:latin typeface="Söhne"/>
              </a:rPr>
              <a:t>障害福祉</a:t>
            </a:r>
            <a:r>
              <a:rPr lang="ja-JP" altLang="en-US" sz="2400" b="1" i="0" dirty="0">
                <a:effectLst/>
                <a:latin typeface="Söhne"/>
              </a:rPr>
              <a:t>係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　：泉南市樽井一丁目１番１号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：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072-483-8252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16653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484842"/>
            <a:ext cx="3765785" cy="12202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市内精神科病院・市内訪問看護事業所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泉佐野保健所・泉南フレンド・生活福祉課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保健推進課・障害福祉課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必要に応じて関係機関出席）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663952" y="2620344"/>
            <a:ext cx="5650232" cy="2752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・困難事例への対応のあり方に関する協議及び調整に関すること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・地域移行、地域定着事業の推進及び体制整備に関すること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・地域の社会資源の開発及び改善に関すること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・その他地域全体の支援力を上げるため必要と認められる事項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年４回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泉南市自立支援協議会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精神障害者部会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障害福祉課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泉南フレンド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ワイド画面</PresentationFormat>
  <Paragraphs>42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2024-11-21T08:23:15Z</dcterms:modified>
</cp:coreProperties>
</file>