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3.xml" ContentType="application/vnd.openxmlformats-officedocument.theme+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48" r:id="rId1"/>
    <p:sldMasterId id="2147483709" r:id="rId2"/>
    <p:sldMasterId id="2147483746" r:id="rId3"/>
    <p:sldMasterId id="2147483758" r:id="rId4"/>
  </p:sldMasterIdLst>
  <p:notesMasterIdLst>
    <p:notesMasterId r:id="rId10"/>
  </p:notesMasterIdLst>
  <p:handoutMasterIdLst>
    <p:handoutMasterId r:id="rId11"/>
  </p:handoutMasterIdLst>
  <p:sldIdLst>
    <p:sldId id="410" r:id="rId5"/>
    <p:sldId id="433" r:id="rId6"/>
    <p:sldId id="437" r:id="rId7"/>
    <p:sldId id="361" r:id="rId8"/>
    <p:sldId id="438" r:id="rId9"/>
  </p:sldIdLst>
  <p:sldSz cx="12192000" cy="6858000"/>
  <p:notesSz cx="6807200" cy="9939338"/>
  <p:custDataLst>
    <p:tags r:id="rId12"/>
  </p:custDataLst>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modifyVerifier cryptProviderType="rsaAES" cryptAlgorithmClass="hash" cryptAlgorithmType="typeAny" cryptAlgorithmSid="14" spinCount="100000" saltData="t+vvLWqQO9f6ge2uT//8BA==" hashData="cS2G/qNBMqiSjhA7nhM929sAcwMdomEi6yBUgpZSrVN411gOQPXACAdXMV+idV//e8xm+RAp1GcoetBnnlpHOA=="/>
  <p:extLst>
    <p:ext uri="{EFAFB233-063F-42B5-8137-9DF3F51BA10A}">
      <p15:sldGuideLst xmlns:p15="http://schemas.microsoft.com/office/powerpoint/2012/main">
        <p15:guide id="1" orient="horz" pos="2160" userDrawn="1">
          <p15:clr>
            <a:srgbClr val="A4A3A4"/>
          </p15:clr>
        </p15:guide>
        <p15:guide id="2" pos="3841" userDrawn="1">
          <p15:clr>
            <a:srgbClr val="A4A3A4"/>
          </p15:clr>
        </p15:guide>
      </p15:sldGuideLst>
    </p:ext>
    <p:ext uri="{2D200454-40CA-4A62-9FC3-DE9A4176ACB9}">
      <p15:notesGuideLst xmlns:p15="http://schemas.microsoft.com/office/powerpoint/2012/main">
        <p15:guide id="1" orient="horz" pos="3130" userDrawn="1">
          <p15:clr>
            <a:srgbClr val="A4A3A4"/>
          </p15:clr>
        </p15:guide>
        <p15:guide id="2" pos="2145"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DE1"/>
    <a:srgbClr val="34485E"/>
    <a:srgbClr val="567947"/>
    <a:srgbClr val="DB3A09"/>
    <a:srgbClr val="DCC58C"/>
    <a:srgbClr val="478657"/>
    <a:srgbClr val="D6B845"/>
    <a:srgbClr val="B32425"/>
    <a:srgbClr val="5B9F8A"/>
    <a:srgbClr val="3C7D9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 uri="{1BD7E111-0CB8-44D6-8891-C1BB2F81B7CC}">
      <p1710:readonlyRecommended xmlns:p1710="http://schemas.microsoft.com/office/powerpoint/2017/10/main" val="1"/>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93D81CF-94F2-401A-BA57-92F5A7B2D0C5}" styleName="スタイル (中間)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69CF1AB2-1976-4502-BF36-3FF5EA218861}" styleName="中間スタイル 4 - アクセント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34" autoAdjust="0"/>
    <p:restoredTop sz="94604" autoAdjust="0"/>
  </p:normalViewPr>
  <p:slideViewPr>
    <p:cSldViewPr>
      <p:cViewPr varScale="1">
        <p:scale>
          <a:sx n="90" d="100"/>
          <a:sy n="90" d="100"/>
        </p:scale>
        <p:origin x="370" y="-62"/>
      </p:cViewPr>
      <p:guideLst>
        <p:guide orient="horz" pos="2160"/>
        <p:guide pos="3841"/>
      </p:guideLst>
    </p:cSldViewPr>
  </p:slideViewPr>
  <p:notesTextViewPr>
    <p:cViewPr>
      <p:scale>
        <a:sx n="100" d="100"/>
        <a:sy n="100" d="100"/>
      </p:scale>
      <p:origin x="0" y="0"/>
    </p:cViewPr>
  </p:notesTextViewPr>
  <p:sorterViewPr>
    <p:cViewPr>
      <p:scale>
        <a:sx n="100" d="100"/>
        <a:sy n="100" d="100"/>
      </p:scale>
      <p:origin x="0" y="0"/>
    </p:cViewPr>
  </p:sorterViewPr>
  <p:notesViewPr>
    <p:cSldViewPr>
      <p:cViewPr varScale="1">
        <p:scale>
          <a:sx n="48" d="100"/>
          <a:sy n="48" d="100"/>
        </p:scale>
        <p:origin x="-2928" y="-102"/>
      </p:cViewPr>
      <p:guideLst>
        <p:guide orient="horz" pos="3130"/>
        <p:guide pos="2145"/>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presProps" Target="presProps.xml"/><Relationship Id="rId3" Type="http://schemas.openxmlformats.org/officeDocument/2006/relationships/slideMaster" Target="slideMasters/slideMaster3.xml"/><Relationship Id="rId7" Type="http://schemas.openxmlformats.org/officeDocument/2006/relationships/slide" Target="slides/slide3.xml"/><Relationship Id="rId12" Type="http://schemas.openxmlformats.org/officeDocument/2006/relationships/tags" Target="tags/tag1.xml"/><Relationship Id="rId2" Type="http://schemas.openxmlformats.org/officeDocument/2006/relationships/slideMaster" Target="slideMasters/slideMaster2.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handoutMaster" Target="handoutMasters/handoutMaster1.xml"/><Relationship Id="rId5" Type="http://schemas.openxmlformats.org/officeDocument/2006/relationships/slide" Target="slides/slide1.xml"/><Relationship Id="rId15" Type="http://schemas.openxmlformats.org/officeDocument/2006/relationships/theme" Target="theme/theme1.xml"/><Relationship Id="rId10" Type="http://schemas.openxmlformats.org/officeDocument/2006/relationships/notesMaster" Target="notesMasters/notesMaster1.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1" y="0"/>
            <a:ext cx="2950375" cy="498966"/>
          </a:xfrm>
          <a:prstGeom prst="rect">
            <a:avLst/>
          </a:prstGeom>
        </p:spPr>
        <p:txBody>
          <a:bodyPr vert="horz" lIns="92229" tIns="46114" rIns="92229" bIns="46114" rtlCol="0"/>
          <a:lstStyle>
            <a:lvl1pPr algn="l">
              <a:defRPr sz="1200"/>
            </a:lvl1pPr>
          </a:lstStyle>
          <a:p>
            <a:endParaRPr kumimoji="1" lang="ja-JP" altLang="en-US"/>
          </a:p>
        </p:txBody>
      </p:sp>
      <p:sp>
        <p:nvSpPr>
          <p:cNvPr id="3" name="日付プレースホルダー 2"/>
          <p:cNvSpPr>
            <a:spLocks noGrp="1"/>
          </p:cNvSpPr>
          <p:nvPr>
            <p:ph type="dt" sz="quarter" idx="1"/>
          </p:nvPr>
        </p:nvSpPr>
        <p:spPr>
          <a:xfrm>
            <a:off x="3855222" y="0"/>
            <a:ext cx="2950374" cy="498966"/>
          </a:xfrm>
          <a:prstGeom prst="rect">
            <a:avLst/>
          </a:prstGeom>
        </p:spPr>
        <p:txBody>
          <a:bodyPr vert="horz" lIns="92229" tIns="46114" rIns="92229" bIns="46114" rtlCol="0"/>
          <a:lstStyle>
            <a:lvl1pPr algn="r">
              <a:defRPr sz="1200"/>
            </a:lvl1pPr>
          </a:lstStyle>
          <a:p>
            <a:fld id="{746FDA87-421D-4CFB-BB3E-33FE4AB339AD}" type="datetimeFigureOut">
              <a:rPr kumimoji="1" lang="ja-JP" altLang="en-US" smtClean="0"/>
              <a:t>2026/8/25</a:t>
            </a:fld>
            <a:endParaRPr kumimoji="1" lang="ja-JP" altLang="en-US"/>
          </a:p>
        </p:txBody>
      </p:sp>
      <p:sp>
        <p:nvSpPr>
          <p:cNvPr id="4" name="フッター プレースホルダー 3"/>
          <p:cNvSpPr>
            <a:spLocks noGrp="1"/>
          </p:cNvSpPr>
          <p:nvPr>
            <p:ph type="ftr" sz="quarter" idx="2"/>
          </p:nvPr>
        </p:nvSpPr>
        <p:spPr>
          <a:xfrm>
            <a:off x="1" y="9440373"/>
            <a:ext cx="2950375" cy="498966"/>
          </a:xfrm>
          <a:prstGeom prst="rect">
            <a:avLst/>
          </a:prstGeom>
        </p:spPr>
        <p:txBody>
          <a:bodyPr vert="horz" lIns="92229" tIns="46114" rIns="92229" bIns="46114" rtlCol="0" anchor="b"/>
          <a:lstStyle>
            <a:lvl1pPr algn="l">
              <a:defRPr sz="1200"/>
            </a:lvl1pPr>
          </a:lstStyle>
          <a:p>
            <a:endParaRPr kumimoji="1" lang="ja-JP" altLang="en-US"/>
          </a:p>
        </p:txBody>
      </p:sp>
      <p:sp>
        <p:nvSpPr>
          <p:cNvPr id="5" name="スライド番号プレースホルダー 4"/>
          <p:cNvSpPr>
            <a:spLocks noGrp="1"/>
          </p:cNvSpPr>
          <p:nvPr>
            <p:ph type="sldNum" sz="quarter" idx="3"/>
          </p:nvPr>
        </p:nvSpPr>
        <p:spPr>
          <a:xfrm>
            <a:off x="3855222" y="9440373"/>
            <a:ext cx="2950374" cy="498966"/>
          </a:xfrm>
          <a:prstGeom prst="rect">
            <a:avLst/>
          </a:prstGeom>
        </p:spPr>
        <p:txBody>
          <a:bodyPr vert="horz" lIns="92229" tIns="46114" rIns="92229" bIns="46114" rtlCol="0" anchor="b"/>
          <a:lstStyle>
            <a:lvl1pPr algn="r">
              <a:defRPr sz="1200"/>
            </a:lvl1pPr>
          </a:lstStyle>
          <a:p>
            <a:fld id="{870C89CD-C2A2-4250-B487-60E6EF391689}" type="slidenum">
              <a:rPr kumimoji="1" lang="ja-JP" altLang="en-US" smtClean="0"/>
              <a:t>‹#›</a:t>
            </a:fld>
            <a:endParaRPr kumimoji="1" lang="ja-JP" altLang="en-US"/>
          </a:p>
        </p:txBody>
      </p:sp>
    </p:spTree>
    <p:extLst>
      <p:ext uri="{BB962C8B-B14F-4D97-AF65-F5344CB8AC3E}">
        <p14:creationId xmlns:p14="http://schemas.microsoft.com/office/powerpoint/2010/main" val="1304164300"/>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2" y="0"/>
            <a:ext cx="2949575" cy="496888"/>
          </a:xfrm>
          <a:prstGeom prst="rect">
            <a:avLst/>
          </a:prstGeom>
        </p:spPr>
        <p:txBody>
          <a:bodyPr vert="horz" lIns="91425" tIns="45713" rIns="91425" bIns="45713" rtlCol="0"/>
          <a:lstStyle>
            <a:lvl1pPr algn="l">
              <a:defRPr sz="1200"/>
            </a:lvl1pPr>
          </a:lstStyle>
          <a:p>
            <a:endParaRPr kumimoji="1" lang="ja-JP" altLang="en-US" dirty="0"/>
          </a:p>
        </p:txBody>
      </p:sp>
      <p:sp>
        <p:nvSpPr>
          <p:cNvPr id="3" name="日付プレースホルダー 2"/>
          <p:cNvSpPr>
            <a:spLocks noGrp="1"/>
          </p:cNvSpPr>
          <p:nvPr>
            <p:ph type="dt" idx="1"/>
          </p:nvPr>
        </p:nvSpPr>
        <p:spPr>
          <a:xfrm>
            <a:off x="3856040" y="0"/>
            <a:ext cx="2949575" cy="496888"/>
          </a:xfrm>
          <a:prstGeom prst="rect">
            <a:avLst/>
          </a:prstGeom>
        </p:spPr>
        <p:txBody>
          <a:bodyPr vert="horz" lIns="91425" tIns="45713" rIns="91425" bIns="45713" rtlCol="0"/>
          <a:lstStyle>
            <a:lvl1pPr algn="r">
              <a:defRPr sz="1200"/>
            </a:lvl1pPr>
          </a:lstStyle>
          <a:p>
            <a:fld id="{206ACFC7-BD3E-4FBB-A92C-C6F06D2C0547}" type="datetimeFigureOut">
              <a:rPr kumimoji="1" lang="ja-JP" altLang="en-US" smtClean="0"/>
              <a:t>2026/8/25</a:t>
            </a:fld>
            <a:endParaRPr kumimoji="1" lang="ja-JP" altLang="en-US" dirty="0"/>
          </a:p>
        </p:txBody>
      </p:sp>
      <p:sp>
        <p:nvSpPr>
          <p:cNvPr id="4" name="スライド イメージ プレースホルダー 3"/>
          <p:cNvSpPr>
            <a:spLocks noGrp="1" noRot="1" noChangeAspect="1"/>
          </p:cNvSpPr>
          <p:nvPr>
            <p:ph type="sldImg" idx="2"/>
          </p:nvPr>
        </p:nvSpPr>
        <p:spPr>
          <a:xfrm>
            <a:off x="92075" y="746125"/>
            <a:ext cx="6623050" cy="3725863"/>
          </a:xfrm>
          <a:prstGeom prst="rect">
            <a:avLst/>
          </a:prstGeom>
          <a:noFill/>
          <a:ln w="12700">
            <a:solidFill>
              <a:prstClr val="black"/>
            </a:solidFill>
          </a:ln>
        </p:spPr>
        <p:txBody>
          <a:bodyPr vert="horz" lIns="91425" tIns="45713" rIns="91425" bIns="45713" rtlCol="0" anchor="ctr"/>
          <a:lstStyle/>
          <a:p>
            <a:endParaRPr lang="ja-JP" altLang="en-US" dirty="0"/>
          </a:p>
        </p:txBody>
      </p:sp>
      <p:sp>
        <p:nvSpPr>
          <p:cNvPr id="5" name="ノート プレースホルダー 4"/>
          <p:cNvSpPr>
            <a:spLocks noGrp="1"/>
          </p:cNvSpPr>
          <p:nvPr>
            <p:ph type="body" sz="quarter" idx="3"/>
          </p:nvPr>
        </p:nvSpPr>
        <p:spPr>
          <a:xfrm>
            <a:off x="681038" y="4721225"/>
            <a:ext cx="5445125" cy="4471988"/>
          </a:xfrm>
          <a:prstGeom prst="rect">
            <a:avLst/>
          </a:prstGeom>
        </p:spPr>
        <p:txBody>
          <a:bodyPr vert="horz" lIns="91425" tIns="45713" rIns="91425" bIns="45713"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2" y="9440864"/>
            <a:ext cx="2949575" cy="496887"/>
          </a:xfrm>
          <a:prstGeom prst="rect">
            <a:avLst/>
          </a:prstGeom>
        </p:spPr>
        <p:txBody>
          <a:bodyPr vert="horz" lIns="91425" tIns="45713" rIns="91425" bIns="45713" rtlCol="0" anchor="b"/>
          <a:lstStyle>
            <a:lvl1pPr algn="l">
              <a:defRPr sz="1200"/>
            </a:lvl1pPr>
          </a:lstStyle>
          <a:p>
            <a:endParaRPr kumimoji="1" lang="ja-JP" altLang="en-US" dirty="0"/>
          </a:p>
        </p:txBody>
      </p:sp>
      <p:sp>
        <p:nvSpPr>
          <p:cNvPr id="7" name="スライド番号プレースホルダー 6"/>
          <p:cNvSpPr>
            <a:spLocks noGrp="1"/>
          </p:cNvSpPr>
          <p:nvPr>
            <p:ph type="sldNum" sz="quarter" idx="5"/>
          </p:nvPr>
        </p:nvSpPr>
        <p:spPr>
          <a:xfrm>
            <a:off x="3856040" y="9440864"/>
            <a:ext cx="2949575" cy="496887"/>
          </a:xfrm>
          <a:prstGeom prst="rect">
            <a:avLst/>
          </a:prstGeom>
        </p:spPr>
        <p:txBody>
          <a:bodyPr vert="horz" lIns="91425" tIns="45713" rIns="91425" bIns="45713" rtlCol="0" anchor="b"/>
          <a:lstStyle>
            <a:lvl1pPr algn="r">
              <a:defRPr sz="1200"/>
            </a:lvl1pPr>
          </a:lstStyle>
          <a:p>
            <a:fld id="{CDCFC374-814C-4296-BB26-A4ADC52CB336}" type="slidenum">
              <a:rPr kumimoji="1" lang="ja-JP" altLang="en-US" smtClean="0"/>
              <a:t>‹#›</a:t>
            </a:fld>
            <a:endParaRPr kumimoji="1" lang="ja-JP" altLang="en-US" dirty="0"/>
          </a:p>
        </p:txBody>
      </p:sp>
    </p:spTree>
    <p:extLst>
      <p:ext uri="{BB962C8B-B14F-4D97-AF65-F5344CB8AC3E}">
        <p14:creationId xmlns:p14="http://schemas.microsoft.com/office/powerpoint/2010/main" val="4248655801"/>
      </p:ext>
    </p:extLst>
  </p:cSld>
  <p:clrMap bg1="lt1" tx1="dk1" bg2="lt2" tx2="dk2" accent1="accent1" accent2="accent2" accent3="accent3" accent4="accent4" accent5="accent5" accent6="accent6" hlink="hlink" folHlink="folHlink"/>
  <p:hf sldNum="0" hdr="0" ftr="0" dt="0"/>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92075" y="746125"/>
            <a:ext cx="6623050" cy="3725863"/>
          </a:xfrm>
        </p:spPr>
      </p:sp>
      <p:sp>
        <p:nvSpPr>
          <p:cNvPr id="3" name="ノート プレースホルダー 2"/>
          <p:cNvSpPr>
            <a:spLocks noGrp="1"/>
          </p:cNvSpPr>
          <p:nvPr>
            <p:ph type="body" idx="1"/>
          </p:nvPr>
        </p:nvSpPr>
        <p:spPr/>
        <p:txBody>
          <a:bodyPr/>
          <a:lstStyle/>
          <a:p>
            <a:endParaRPr lang="ja-JP" altLang="en-US" dirty="0"/>
          </a:p>
        </p:txBody>
      </p:sp>
      <p:sp>
        <p:nvSpPr>
          <p:cNvPr id="4" name="スライド番号プレースホルダー 3"/>
          <p:cNvSpPr>
            <a:spLocks noGrp="1"/>
          </p:cNvSpPr>
          <p:nvPr>
            <p:ph type="sldNum" sz="quarter" idx="5"/>
          </p:nvPr>
        </p:nvSpPr>
        <p:spPr/>
        <p:txBody>
          <a:bodyPr/>
          <a:lstStyle/>
          <a:p>
            <a:fld id="{12CA69F4-4EF9-264B-A3A2-B28016D02E5D}" type="slidenum">
              <a:rPr kumimoji="1" lang="ja-JP" altLang="en-US" smtClean="0"/>
              <a:t>1</a:t>
            </a:fld>
            <a:endParaRPr kumimoji="1" lang="ja-JP" altLang="en-US"/>
          </a:p>
        </p:txBody>
      </p:sp>
    </p:spTree>
    <p:extLst>
      <p:ext uri="{BB962C8B-B14F-4D97-AF65-F5344CB8AC3E}">
        <p14:creationId xmlns:p14="http://schemas.microsoft.com/office/powerpoint/2010/main" val="139684165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lang="ja-JP" altLang="en-US"/>
          </a:p>
        </p:txBody>
      </p:sp>
      <p:sp>
        <p:nvSpPr>
          <p:cNvPr id="4" name="スライド番号プレースホルダー 3"/>
          <p:cNvSpPr>
            <a:spLocks noGrp="1"/>
          </p:cNvSpPr>
          <p:nvPr>
            <p:ph type="sldNum" sz="quarter" idx="5"/>
          </p:nvPr>
        </p:nvSpPr>
        <p:spPr/>
        <p:txBody>
          <a:bodyPr/>
          <a:lstStyle/>
          <a:p>
            <a:fld id="{12CA69F4-4EF9-264B-A3A2-B28016D02E5D}" type="slidenum">
              <a:rPr kumimoji="1" lang="ja-JP" altLang="en-US" smtClean="0"/>
              <a:t>2</a:t>
            </a:fld>
            <a:endParaRPr kumimoji="1" lang="ja-JP" altLang="en-US"/>
          </a:p>
        </p:txBody>
      </p:sp>
    </p:spTree>
    <p:extLst>
      <p:ext uri="{BB962C8B-B14F-4D97-AF65-F5344CB8AC3E}">
        <p14:creationId xmlns:p14="http://schemas.microsoft.com/office/powerpoint/2010/main" val="201097952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lang="ja-JP" altLang="en-US"/>
          </a:p>
        </p:txBody>
      </p:sp>
      <p:sp>
        <p:nvSpPr>
          <p:cNvPr id="4" name="スライド番号プレースホルダー 3"/>
          <p:cNvSpPr>
            <a:spLocks noGrp="1"/>
          </p:cNvSpPr>
          <p:nvPr>
            <p:ph type="sldNum" sz="quarter" idx="5"/>
          </p:nvPr>
        </p:nvSpPr>
        <p:spPr/>
        <p:txBody>
          <a:bodyPr/>
          <a:lstStyle/>
          <a:p>
            <a:fld id="{12CA69F4-4EF9-264B-A3A2-B28016D02E5D}" type="slidenum">
              <a:rPr kumimoji="1" lang="ja-JP" altLang="en-US" smtClean="0"/>
              <a:t>3</a:t>
            </a:fld>
            <a:endParaRPr kumimoji="1" lang="ja-JP" altLang="en-US"/>
          </a:p>
        </p:txBody>
      </p:sp>
    </p:spTree>
    <p:extLst>
      <p:ext uri="{BB962C8B-B14F-4D97-AF65-F5344CB8AC3E}">
        <p14:creationId xmlns:p14="http://schemas.microsoft.com/office/powerpoint/2010/main" val="308725283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lang="ja-JP" altLang="en-US"/>
          </a:p>
        </p:txBody>
      </p:sp>
      <p:sp>
        <p:nvSpPr>
          <p:cNvPr id="4" name="スライド番号プレースホルダー 3"/>
          <p:cNvSpPr>
            <a:spLocks noGrp="1"/>
          </p:cNvSpPr>
          <p:nvPr>
            <p:ph type="sldNum" sz="quarter" idx="5"/>
          </p:nvPr>
        </p:nvSpPr>
        <p:spPr/>
        <p:txBody>
          <a:bodyPr/>
          <a:lstStyle/>
          <a:p>
            <a:pPr defTabSz="914328">
              <a:defRPr/>
            </a:pPr>
            <a:fld id="{12CA69F4-4EF9-264B-A3A2-B28016D02E5D}" type="slidenum">
              <a:rPr lang="ja-JP" altLang="en-US">
                <a:solidFill>
                  <a:prstClr val="black"/>
                </a:solidFill>
                <a:latin typeface="游ゴシック" panose="020F0502020204030204"/>
                <a:ea typeface="游ゴシック" panose="020B0400000000000000" pitchFamily="50" charset="-128"/>
              </a:rPr>
              <a:pPr defTabSz="914328">
                <a:defRPr/>
              </a:pPr>
              <a:t>4</a:t>
            </a:fld>
            <a:endParaRPr lang="ja-JP" altLang="en-US">
              <a:solidFill>
                <a:prstClr val="black"/>
              </a:solidFill>
              <a:latin typeface="游ゴシック" panose="020F0502020204030204"/>
              <a:ea typeface="游ゴシック" panose="020B0400000000000000" pitchFamily="50" charset="-128"/>
            </a:endParaRPr>
          </a:p>
        </p:txBody>
      </p:sp>
    </p:spTree>
    <p:extLst>
      <p:ext uri="{BB962C8B-B14F-4D97-AF65-F5344CB8AC3E}">
        <p14:creationId xmlns:p14="http://schemas.microsoft.com/office/powerpoint/2010/main" val="12762649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CFB54B-64F8-42ED-69F7-B5C80B9E778E}"/>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A09FFA9C-65C7-B271-C4B4-21288983CC54}"/>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42676D8B-9CCD-42A9-DCF2-505477094251}"/>
              </a:ext>
            </a:extLst>
          </p:cNvPr>
          <p:cNvSpPr>
            <a:spLocks noGrp="1"/>
          </p:cNvSpPr>
          <p:nvPr>
            <p:ph type="body" idx="1"/>
          </p:nvPr>
        </p:nvSpPr>
        <p:spPr/>
        <p:txBody>
          <a:bodyPr/>
          <a:lstStyle/>
          <a:p>
            <a:endParaRPr lang="ja-JP" altLang="en-US"/>
          </a:p>
        </p:txBody>
      </p:sp>
      <p:sp>
        <p:nvSpPr>
          <p:cNvPr id="4" name="スライド番号プレースホルダー 3">
            <a:extLst>
              <a:ext uri="{FF2B5EF4-FFF2-40B4-BE49-F238E27FC236}">
                <a16:creationId xmlns:a16="http://schemas.microsoft.com/office/drawing/2014/main" id="{6D3D34DC-B672-AEC0-B3D7-0E4CD3E600A0}"/>
              </a:ext>
            </a:extLst>
          </p:cNvPr>
          <p:cNvSpPr>
            <a:spLocks noGrp="1"/>
          </p:cNvSpPr>
          <p:nvPr>
            <p:ph type="sldNum" sz="quarter" idx="5"/>
          </p:nvPr>
        </p:nvSpPr>
        <p:spPr/>
        <p:txBody>
          <a:bodyPr/>
          <a:lstStyle/>
          <a:p>
            <a:pPr defTabSz="914328">
              <a:defRPr/>
            </a:pPr>
            <a:fld id="{12CA69F4-4EF9-264B-A3A2-B28016D02E5D}" type="slidenum">
              <a:rPr lang="ja-JP" altLang="en-US">
                <a:solidFill>
                  <a:prstClr val="black"/>
                </a:solidFill>
                <a:latin typeface="游ゴシック" panose="020F0502020204030204"/>
                <a:ea typeface="游ゴシック" panose="020B0400000000000000" pitchFamily="50" charset="-128"/>
              </a:rPr>
              <a:pPr defTabSz="914328">
                <a:defRPr/>
              </a:pPr>
              <a:t>5</a:t>
            </a:fld>
            <a:endParaRPr lang="ja-JP" altLang="en-US">
              <a:solidFill>
                <a:prstClr val="black"/>
              </a:solidFill>
              <a:latin typeface="游ゴシック" panose="020F0502020204030204"/>
              <a:ea typeface="游ゴシック" panose="020B0400000000000000" pitchFamily="50" charset="-128"/>
            </a:endParaRPr>
          </a:p>
        </p:txBody>
      </p:sp>
    </p:spTree>
    <p:extLst>
      <p:ext uri="{BB962C8B-B14F-4D97-AF65-F5344CB8AC3E}">
        <p14:creationId xmlns:p14="http://schemas.microsoft.com/office/powerpoint/2010/main" val="159567654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914400" y="2130431"/>
            <a:ext cx="10363200" cy="1470025"/>
          </a:xfrm>
        </p:spPr>
        <p:txBody>
          <a:bodyPr/>
          <a:lstStyle/>
          <a:p>
            <a:r>
              <a:rPr kumimoji="1" lang="ja-JP" altLang="en-US"/>
              <a:t>マスタ タイトルの書式設定</a:t>
            </a:r>
          </a:p>
        </p:txBody>
      </p:sp>
      <p:sp>
        <p:nvSpPr>
          <p:cNvPr id="3" name="サブタイトル 2"/>
          <p:cNvSpPr>
            <a:spLocks noGrp="1"/>
          </p:cNvSpPr>
          <p:nvPr>
            <p:ph type="subTitle" idx="1"/>
          </p:nvPr>
        </p:nvSpPr>
        <p:spPr>
          <a:xfrm>
            <a:off x="1828801" y="3886200"/>
            <a:ext cx="8534400" cy="1752600"/>
          </a:xfrm>
        </p:spPr>
        <p:txBody>
          <a:bodyPr/>
          <a:lstStyle>
            <a:lvl1pPr marL="0" indent="0" algn="ctr">
              <a:buNone/>
              <a:defRPr>
                <a:solidFill>
                  <a:schemeClr val="tx1">
                    <a:tint val="75000"/>
                  </a:schemeClr>
                </a:solidFill>
              </a:defRPr>
            </a:lvl1pPr>
            <a:lvl2pPr marL="562996" indent="0" algn="ctr">
              <a:buNone/>
              <a:defRPr>
                <a:solidFill>
                  <a:schemeClr val="tx1">
                    <a:tint val="75000"/>
                  </a:schemeClr>
                </a:solidFill>
              </a:defRPr>
            </a:lvl2pPr>
            <a:lvl3pPr marL="1125992" indent="0" algn="ctr">
              <a:buNone/>
              <a:defRPr>
                <a:solidFill>
                  <a:schemeClr val="tx1">
                    <a:tint val="75000"/>
                  </a:schemeClr>
                </a:solidFill>
              </a:defRPr>
            </a:lvl3pPr>
            <a:lvl4pPr marL="1688988" indent="0" algn="ctr">
              <a:buNone/>
              <a:defRPr>
                <a:solidFill>
                  <a:schemeClr val="tx1">
                    <a:tint val="75000"/>
                  </a:schemeClr>
                </a:solidFill>
              </a:defRPr>
            </a:lvl4pPr>
            <a:lvl5pPr marL="2251984" indent="0" algn="ctr">
              <a:buNone/>
              <a:defRPr>
                <a:solidFill>
                  <a:schemeClr val="tx1">
                    <a:tint val="75000"/>
                  </a:schemeClr>
                </a:solidFill>
              </a:defRPr>
            </a:lvl5pPr>
            <a:lvl6pPr marL="2814980" indent="0" algn="ctr">
              <a:buNone/>
              <a:defRPr>
                <a:solidFill>
                  <a:schemeClr val="tx1">
                    <a:tint val="75000"/>
                  </a:schemeClr>
                </a:solidFill>
              </a:defRPr>
            </a:lvl6pPr>
            <a:lvl7pPr marL="3377976" indent="0" algn="ctr">
              <a:buNone/>
              <a:defRPr>
                <a:solidFill>
                  <a:schemeClr val="tx1">
                    <a:tint val="75000"/>
                  </a:schemeClr>
                </a:solidFill>
              </a:defRPr>
            </a:lvl7pPr>
            <a:lvl8pPr marL="3940973" indent="0" algn="ctr">
              <a:buNone/>
              <a:defRPr>
                <a:solidFill>
                  <a:schemeClr val="tx1">
                    <a:tint val="75000"/>
                  </a:schemeClr>
                </a:solidFill>
              </a:defRPr>
            </a:lvl8pPr>
            <a:lvl9pPr marL="4503969" indent="0" algn="ctr">
              <a:buNone/>
              <a:defRPr>
                <a:solidFill>
                  <a:schemeClr val="tx1">
                    <a:tint val="75000"/>
                  </a:schemeClr>
                </a:solidFill>
              </a:defRPr>
            </a:lvl9pPr>
          </a:lstStyle>
          <a:p>
            <a:r>
              <a:rPr kumimoji="1" lang="ja-JP" altLang="en-US"/>
              <a:t>マスタ サブタイトルの書式設定</a:t>
            </a:r>
          </a:p>
        </p:txBody>
      </p:sp>
      <p:sp>
        <p:nvSpPr>
          <p:cNvPr id="4" name="日付プレースホルダ 3"/>
          <p:cNvSpPr>
            <a:spLocks noGrp="1"/>
          </p:cNvSpPr>
          <p:nvPr>
            <p:ph type="dt" sz="half" idx="10"/>
          </p:nvPr>
        </p:nvSpPr>
        <p:spPr/>
        <p:txBody>
          <a:bodyPr/>
          <a:lstStyle/>
          <a:p>
            <a:fld id="{98EAB8E2-8FCD-43E2-BC86-384EE10B11D4}" type="datetime1">
              <a:rPr kumimoji="1" lang="ja-JP" altLang="en-US" smtClean="0"/>
              <a:t>2026/8/25</a:t>
            </a:fld>
            <a:endParaRPr kumimoji="1" lang="ja-JP" altLang="en-US" dirty="0"/>
          </a:p>
        </p:txBody>
      </p:sp>
      <p:sp>
        <p:nvSpPr>
          <p:cNvPr id="5" name="フッター プレースホルダ 4"/>
          <p:cNvSpPr>
            <a:spLocks noGrp="1"/>
          </p:cNvSpPr>
          <p:nvPr>
            <p:ph type="ftr" sz="quarter" idx="11"/>
          </p:nvPr>
        </p:nvSpPr>
        <p:spPr/>
        <p:txBody>
          <a:bodyPr/>
          <a:lstStyle/>
          <a:p>
            <a:endParaRPr kumimoji="1" lang="ja-JP" altLang="en-US" dirty="0"/>
          </a:p>
        </p:txBody>
      </p:sp>
      <p:sp>
        <p:nvSpPr>
          <p:cNvPr id="6" name="スライド番号プレースホルダ 5"/>
          <p:cNvSpPr>
            <a:spLocks noGrp="1"/>
          </p:cNvSpPr>
          <p:nvPr>
            <p:ph type="sldNum" sz="quarter" idx="12"/>
          </p:nvPr>
        </p:nvSpPr>
        <p:spPr>
          <a:xfrm>
            <a:off x="8224029" y="6264793"/>
            <a:ext cx="2844800" cy="437133"/>
          </a:xfrm>
          <a:prstGeom prst="rect">
            <a:avLst/>
          </a:prstGeom>
        </p:spPr>
        <p:txBody>
          <a:bodyPr/>
          <a:lstStyle/>
          <a:p>
            <a:endParaRPr kumimoji="1" lang="ja-JP" alt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 タイトルの書式設定</a:t>
            </a:r>
          </a:p>
        </p:txBody>
      </p:sp>
      <p:sp>
        <p:nvSpPr>
          <p:cNvPr id="3" name="縦書きテキスト プレースホルダ 2"/>
          <p:cNvSpPr>
            <a:spLocks noGrp="1"/>
          </p:cNvSpPr>
          <p:nvPr>
            <p:ph type="body" orient="vert" idx="1"/>
          </p:nvPr>
        </p:nvSpPr>
        <p:spPr/>
        <p:txBody>
          <a:bodyPr vert="eaVert"/>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 3"/>
          <p:cNvSpPr>
            <a:spLocks noGrp="1"/>
          </p:cNvSpPr>
          <p:nvPr>
            <p:ph type="dt" sz="half" idx="10"/>
          </p:nvPr>
        </p:nvSpPr>
        <p:spPr/>
        <p:txBody>
          <a:bodyPr/>
          <a:lstStyle/>
          <a:p>
            <a:fld id="{D32772BB-719F-4064-99D1-42E83E4D39EC}" type="datetime1">
              <a:rPr kumimoji="1" lang="ja-JP" altLang="en-US" smtClean="0"/>
              <a:t>2026/8/25</a:t>
            </a:fld>
            <a:endParaRPr kumimoji="1" lang="ja-JP" altLang="en-US" dirty="0"/>
          </a:p>
        </p:txBody>
      </p:sp>
      <p:sp>
        <p:nvSpPr>
          <p:cNvPr id="5" name="フッター プレースホルダ 4"/>
          <p:cNvSpPr>
            <a:spLocks noGrp="1"/>
          </p:cNvSpPr>
          <p:nvPr>
            <p:ph type="ftr" sz="quarter" idx="11"/>
          </p:nvPr>
        </p:nvSpPr>
        <p:spPr/>
        <p:txBody>
          <a:bodyPr/>
          <a:lstStyle/>
          <a:p>
            <a:endParaRPr kumimoji="1" lang="ja-JP" altLang="en-US" dirty="0"/>
          </a:p>
        </p:txBody>
      </p:sp>
      <p:sp>
        <p:nvSpPr>
          <p:cNvPr id="6" name="スライド番号プレースホルダ 5"/>
          <p:cNvSpPr>
            <a:spLocks noGrp="1"/>
          </p:cNvSpPr>
          <p:nvPr>
            <p:ph type="sldNum" sz="quarter" idx="12"/>
          </p:nvPr>
        </p:nvSpPr>
        <p:spPr>
          <a:xfrm>
            <a:off x="9642716" y="5517237"/>
            <a:ext cx="2844800" cy="365125"/>
          </a:xfrm>
          <a:prstGeom prst="rect">
            <a:avLst/>
          </a:prstGeom>
        </p:spPr>
        <p:txBody>
          <a:bodyPr/>
          <a:lstStyle/>
          <a:p>
            <a:fld id="{D2D8002D-B5B0-4BAC-B1F6-782DDCCE6D9C}" type="slidenum">
              <a:rPr kumimoji="1" lang="ja-JP" altLang="en-US" smtClean="0"/>
              <a:t>‹#›</a:t>
            </a:fld>
            <a:endParaRPr kumimoji="1" lang="ja-JP" alt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8839201" y="274642"/>
            <a:ext cx="2743201" cy="5851525"/>
          </a:xfrm>
        </p:spPr>
        <p:txBody>
          <a:bodyPr vert="eaVert"/>
          <a:lstStyle/>
          <a:p>
            <a:r>
              <a:rPr kumimoji="1" lang="ja-JP" altLang="en-US"/>
              <a:t>マスタ タイトルの書式設定</a:t>
            </a:r>
          </a:p>
        </p:txBody>
      </p:sp>
      <p:sp>
        <p:nvSpPr>
          <p:cNvPr id="3" name="縦書きテキスト プレースホルダ 2"/>
          <p:cNvSpPr>
            <a:spLocks noGrp="1"/>
          </p:cNvSpPr>
          <p:nvPr>
            <p:ph type="body" orient="vert" idx="1"/>
          </p:nvPr>
        </p:nvSpPr>
        <p:spPr>
          <a:xfrm>
            <a:off x="609603" y="274642"/>
            <a:ext cx="8026400" cy="5851525"/>
          </a:xfrm>
        </p:spPr>
        <p:txBody>
          <a:bodyPr vert="eaVert"/>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 3"/>
          <p:cNvSpPr>
            <a:spLocks noGrp="1"/>
          </p:cNvSpPr>
          <p:nvPr>
            <p:ph type="dt" sz="half" idx="10"/>
          </p:nvPr>
        </p:nvSpPr>
        <p:spPr/>
        <p:txBody>
          <a:bodyPr/>
          <a:lstStyle/>
          <a:p>
            <a:fld id="{34531BB1-C6A4-450E-BFF4-33A31E99FAE9}" type="datetime1">
              <a:rPr kumimoji="1" lang="ja-JP" altLang="en-US" smtClean="0"/>
              <a:t>2026/8/25</a:t>
            </a:fld>
            <a:endParaRPr kumimoji="1" lang="ja-JP" altLang="en-US" dirty="0"/>
          </a:p>
        </p:txBody>
      </p:sp>
      <p:sp>
        <p:nvSpPr>
          <p:cNvPr id="5" name="フッター プレースホルダ 4"/>
          <p:cNvSpPr>
            <a:spLocks noGrp="1"/>
          </p:cNvSpPr>
          <p:nvPr>
            <p:ph type="ftr" sz="quarter" idx="11"/>
          </p:nvPr>
        </p:nvSpPr>
        <p:spPr/>
        <p:txBody>
          <a:bodyPr/>
          <a:lstStyle/>
          <a:p>
            <a:endParaRPr kumimoji="1" lang="ja-JP" altLang="en-US" dirty="0"/>
          </a:p>
        </p:txBody>
      </p:sp>
      <p:sp>
        <p:nvSpPr>
          <p:cNvPr id="6" name="スライド番号プレースホルダ 5"/>
          <p:cNvSpPr>
            <a:spLocks noGrp="1"/>
          </p:cNvSpPr>
          <p:nvPr>
            <p:ph type="sldNum" sz="quarter" idx="12"/>
          </p:nvPr>
        </p:nvSpPr>
        <p:spPr>
          <a:xfrm>
            <a:off x="9642716" y="5517237"/>
            <a:ext cx="2844800" cy="365125"/>
          </a:xfrm>
          <a:prstGeom prst="rect">
            <a:avLst/>
          </a:prstGeom>
        </p:spPr>
        <p:txBody>
          <a:bodyPr/>
          <a:lstStyle/>
          <a:p>
            <a:fld id="{D2D8002D-B5B0-4BAC-B1F6-782DDCCE6D9C}" type="slidenum">
              <a:rPr kumimoji="1" lang="ja-JP" altLang="en-US" smtClean="0"/>
              <a:t>‹#›</a:t>
            </a:fld>
            <a:endParaRPr kumimoji="1" lang="ja-JP" alt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ユーザー設定レイアウ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日付プレースホルダー 2"/>
          <p:cNvSpPr>
            <a:spLocks noGrp="1"/>
          </p:cNvSpPr>
          <p:nvPr>
            <p:ph type="dt" sz="half" idx="10"/>
          </p:nvPr>
        </p:nvSpPr>
        <p:spPr/>
        <p:txBody>
          <a:bodyPr/>
          <a:lstStyle/>
          <a:p>
            <a:fld id="{0AC9ED7E-2192-4CC8-BC97-BE3110D00F66}" type="datetime1">
              <a:rPr kumimoji="1" lang="ja-JP" altLang="en-US" smtClean="0"/>
              <a:t>2026/8/25</a:t>
            </a:fld>
            <a:endParaRPr kumimoji="1" lang="ja-JP" altLang="en-US" dirty="0"/>
          </a:p>
        </p:txBody>
      </p:sp>
      <p:sp>
        <p:nvSpPr>
          <p:cNvPr id="4" name="フッター プレースホルダー 3"/>
          <p:cNvSpPr>
            <a:spLocks noGrp="1"/>
          </p:cNvSpPr>
          <p:nvPr>
            <p:ph type="ftr" sz="quarter" idx="11"/>
          </p:nvPr>
        </p:nvSpPr>
        <p:spPr/>
        <p:txBody>
          <a:bodyPr/>
          <a:lstStyle/>
          <a:p>
            <a:endParaRPr kumimoji="1" lang="ja-JP" altLang="en-US" dirty="0"/>
          </a:p>
        </p:txBody>
      </p:sp>
      <p:sp>
        <p:nvSpPr>
          <p:cNvPr id="5" name="スライド番号プレースホルダー 4"/>
          <p:cNvSpPr>
            <a:spLocks noGrp="1"/>
          </p:cNvSpPr>
          <p:nvPr>
            <p:ph type="sldNum" sz="quarter" idx="12"/>
          </p:nvPr>
        </p:nvSpPr>
        <p:spPr>
          <a:xfrm>
            <a:off x="9642716" y="5517237"/>
            <a:ext cx="2844800" cy="365125"/>
          </a:xfrm>
          <a:prstGeom prst="rect">
            <a:avLst/>
          </a:prstGeom>
        </p:spPr>
        <p:txBody>
          <a:bodyPr/>
          <a:lstStyle/>
          <a:p>
            <a:endParaRPr lang="ja-JP" altLang="en-US" dirty="0"/>
          </a:p>
        </p:txBody>
      </p:sp>
    </p:spTree>
    <p:extLst>
      <p:ext uri="{BB962C8B-B14F-4D97-AF65-F5344CB8AC3E}">
        <p14:creationId xmlns:p14="http://schemas.microsoft.com/office/powerpoint/2010/main" val="294328651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914840" y="2130428"/>
            <a:ext cx="10362320" cy="1470025"/>
          </a:xfrm>
        </p:spPr>
        <p:txBody>
          <a:bodyPr/>
          <a:lstStyle/>
          <a:p>
            <a:r>
              <a:rPr kumimoji="1" lang="ja-JP" altLang="en-US"/>
              <a:t>マスター タイトルの書式設定</a:t>
            </a:r>
          </a:p>
        </p:txBody>
      </p:sp>
      <p:sp>
        <p:nvSpPr>
          <p:cNvPr id="3" name="サブタイトル 2"/>
          <p:cNvSpPr>
            <a:spLocks noGrp="1"/>
          </p:cNvSpPr>
          <p:nvPr>
            <p:ph type="subTitle" idx="1"/>
          </p:nvPr>
        </p:nvSpPr>
        <p:spPr>
          <a:xfrm>
            <a:off x="1829681" y="3886200"/>
            <a:ext cx="8532641" cy="1752600"/>
          </a:xfrm>
        </p:spPr>
        <p:txBody>
          <a:bodyPr/>
          <a:lstStyle>
            <a:lvl1pPr marL="0" indent="0" algn="ctr">
              <a:buNone/>
              <a:defRPr>
                <a:solidFill>
                  <a:schemeClr val="tx1">
                    <a:tint val="75000"/>
                  </a:schemeClr>
                </a:solidFill>
              </a:defRPr>
            </a:lvl1pPr>
            <a:lvl2pPr marL="562996" indent="0" algn="ctr">
              <a:buNone/>
              <a:defRPr>
                <a:solidFill>
                  <a:schemeClr val="tx1">
                    <a:tint val="75000"/>
                  </a:schemeClr>
                </a:solidFill>
              </a:defRPr>
            </a:lvl2pPr>
            <a:lvl3pPr marL="1125992" indent="0" algn="ctr">
              <a:buNone/>
              <a:defRPr>
                <a:solidFill>
                  <a:schemeClr val="tx1">
                    <a:tint val="75000"/>
                  </a:schemeClr>
                </a:solidFill>
              </a:defRPr>
            </a:lvl3pPr>
            <a:lvl4pPr marL="1688988" indent="0" algn="ctr">
              <a:buNone/>
              <a:defRPr>
                <a:solidFill>
                  <a:schemeClr val="tx1">
                    <a:tint val="75000"/>
                  </a:schemeClr>
                </a:solidFill>
              </a:defRPr>
            </a:lvl4pPr>
            <a:lvl5pPr marL="2251984" indent="0" algn="ctr">
              <a:buNone/>
              <a:defRPr>
                <a:solidFill>
                  <a:schemeClr val="tx1">
                    <a:tint val="75000"/>
                  </a:schemeClr>
                </a:solidFill>
              </a:defRPr>
            </a:lvl5pPr>
            <a:lvl6pPr marL="2814980" indent="0" algn="ctr">
              <a:buNone/>
              <a:defRPr>
                <a:solidFill>
                  <a:schemeClr val="tx1">
                    <a:tint val="75000"/>
                  </a:schemeClr>
                </a:solidFill>
              </a:defRPr>
            </a:lvl6pPr>
            <a:lvl7pPr marL="3377976" indent="0" algn="ctr">
              <a:buNone/>
              <a:defRPr>
                <a:solidFill>
                  <a:schemeClr val="tx1">
                    <a:tint val="75000"/>
                  </a:schemeClr>
                </a:solidFill>
              </a:defRPr>
            </a:lvl7pPr>
            <a:lvl8pPr marL="3940973" indent="0" algn="ctr">
              <a:buNone/>
              <a:defRPr>
                <a:solidFill>
                  <a:schemeClr val="tx1">
                    <a:tint val="75000"/>
                  </a:schemeClr>
                </a:solidFill>
              </a:defRPr>
            </a:lvl8pPr>
            <a:lvl9pPr marL="4503969" indent="0" algn="ctr">
              <a:buNone/>
              <a:defRPr>
                <a:solidFill>
                  <a:schemeClr val="tx1">
                    <a:tint val="75000"/>
                  </a:schemeClr>
                </a:solidFill>
              </a:defRPr>
            </a:lvl9pPr>
          </a:lstStyle>
          <a:p>
            <a:r>
              <a:rPr kumimoji="1" lang="ja-JP" altLang="en-US"/>
              <a:t>マスター サブタイトルの書式設定</a:t>
            </a:r>
          </a:p>
        </p:txBody>
      </p:sp>
      <p:sp>
        <p:nvSpPr>
          <p:cNvPr id="4" name="日付プレースホルダー 3"/>
          <p:cNvSpPr>
            <a:spLocks noGrp="1"/>
          </p:cNvSpPr>
          <p:nvPr>
            <p:ph type="dt" sz="half" idx="10"/>
          </p:nvPr>
        </p:nvSpPr>
        <p:spPr/>
        <p:txBody>
          <a:bodyPr/>
          <a:lstStyle/>
          <a:p>
            <a:fld id="{80F3D4E6-B168-45EF-8724-6BFA4DA9469F}" type="datetimeFigureOut">
              <a:rPr kumimoji="1" lang="ja-JP" altLang="en-US" smtClean="0"/>
              <a:t>2026/8/25</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CDF19B24-2F0A-4E04-8476-15FB98E8D36F}" type="slidenum">
              <a:rPr kumimoji="1" lang="ja-JP" altLang="en-US" smtClean="0"/>
              <a:t>‹#›</a:t>
            </a:fld>
            <a:endParaRPr kumimoji="1" lang="ja-JP" altLang="en-US"/>
          </a:p>
        </p:txBody>
      </p:sp>
    </p:spTree>
    <p:extLst>
      <p:ext uri="{BB962C8B-B14F-4D97-AF65-F5344CB8AC3E}">
        <p14:creationId xmlns:p14="http://schemas.microsoft.com/office/powerpoint/2010/main" val="291376417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80F3D4E6-B168-45EF-8724-6BFA4DA9469F}" type="datetimeFigureOut">
              <a:rPr kumimoji="1" lang="ja-JP" altLang="en-US" smtClean="0"/>
              <a:t>2026/8/25</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CDF19B24-2F0A-4E04-8476-15FB98E8D36F}" type="slidenum">
              <a:rPr kumimoji="1" lang="ja-JP" altLang="en-US" smtClean="0"/>
              <a:t>‹#›</a:t>
            </a:fld>
            <a:endParaRPr kumimoji="1" lang="ja-JP" altLang="en-US"/>
          </a:p>
        </p:txBody>
      </p:sp>
    </p:spTree>
    <p:extLst>
      <p:ext uri="{BB962C8B-B14F-4D97-AF65-F5344CB8AC3E}">
        <p14:creationId xmlns:p14="http://schemas.microsoft.com/office/powerpoint/2010/main" val="163813591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963712" y="4406903"/>
            <a:ext cx="10362319" cy="1362075"/>
          </a:xfrm>
        </p:spPr>
        <p:txBody>
          <a:bodyPr anchor="t"/>
          <a:lstStyle>
            <a:lvl1pPr algn="l">
              <a:defRPr sz="4926" b="1" cap="all"/>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963712" y="2906713"/>
            <a:ext cx="10362319" cy="1500187"/>
          </a:xfrm>
        </p:spPr>
        <p:txBody>
          <a:bodyPr anchor="b"/>
          <a:lstStyle>
            <a:lvl1pPr marL="0" indent="0">
              <a:buNone/>
              <a:defRPr sz="2463">
                <a:solidFill>
                  <a:schemeClr val="tx1">
                    <a:tint val="75000"/>
                  </a:schemeClr>
                </a:solidFill>
              </a:defRPr>
            </a:lvl1pPr>
            <a:lvl2pPr marL="562996" indent="0">
              <a:buNone/>
              <a:defRPr sz="2217">
                <a:solidFill>
                  <a:schemeClr val="tx1">
                    <a:tint val="75000"/>
                  </a:schemeClr>
                </a:solidFill>
              </a:defRPr>
            </a:lvl2pPr>
            <a:lvl3pPr marL="1125992" indent="0">
              <a:buNone/>
              <a:defRPr sz="1970">
                <a:solidFill>
                  <a:schemeClr val="tx1">
                    <a:tint val="75000"/>
                  </a:schemeClr>
                </a:solidFill>
              </a:defRPr>
            </a:lvl3pPr>
            <a:lvl4pPr marL="1688988" indent="0">
              <a:buNone/>
              <a:defRPr sz="1724">
                <a:solidFill>
                  <a:schemeClr val="tx1">
                    <a:tint val="75000"/>
                  </a:schemeClr>
                </a:solidFill>
              </a:defRPr>
            </a:lvl4pPr>
            <a:lvl5pPr marL="2251984" indent="0">
              <a:buNone/>
              <a:defRPr sz="1724">
                <a:solidFill>
                  <a:schemeClr val="tx1">
                    <a:tint val="75000"/>
                  </a:schemeClr>
                </a:solidFill>
              </a:defRPr>
            </a:lvl5pPr>
            <a:lvl6pPr marL="2814980" indent="0">
              <a:buNone/>
              <a:defRPr sz="1724">
                <a:solidFill>
                  <a:schemeClr val="tx1">
                    <a:tint val="75000"/>
                  </a:schemeClr>
                </a:solidFill>
              </a:defRPr>
            </a:lvl6pPr>
            <a:lvl7pPr marL="3377976" indent="0">
              <a:buNone/>
              <a:defRPr sz="1724">
                <a:solidFill>
                  <a:schemeClr val="tx1">
                    <a:tint val="75000"/>
                  </a:schemeClr>
                </a:solidFill>
              </a:defRPr>
            </a:lvl7pPr>
            <a:lvl8pPr marL="3940973" indent="0">
              <a:buNone/>
              <a:defRPr sz="1724">
                <a:solidFill>
                  <a:schemeClr val="tx1">
                    <a:tint val="75000"/>
                  </a:schemeClr>
                </a:solidFill>
              </a:defRPr>
            </a:lvl8pPr>
            <a:lvl9pPr marL="4503969" indent="0">
              <a:buNone/>
              <a:defRPr sz="1724">
                <a:solidFill>
                  <a:schemeClr val="tx1">
                    <a:tint val="75000"/>
                  </a:schemeClr>
                </a:solidFill>
              </a:defRPr>
            </a:lvl9pPr>
          </a:lstStyle>
          <a:p>
            <a:pPr lvl="0"/>
            <a:r>
              <a:rPr kumimoji="1" lang="ja-JP" altLang="en-US"/>
              <a:t>マスター テキストの書式設定</a:t>
            </a:r>
          </a:p>
        </p:txBody>
      </p:sp>
      <p:sp>
        <p:nvSpPr>
          <p:cNvPr id="4" name="日付プレースホルダー 3"/>
          <p:cNvSpPr>
            <a:spLocks noGrp="1"/>
          </p:cNvSpPr>
          <p:nvPr>
            <p:ph type="dt" sz="half" idx="10"/>
          </p:nvPr>
        </p:nvSpPr>
        <p:spPr/>
        <p:txBody>
          <a:bodyPr/>
          <a:lstStyle/>
          <a:p>
            <a:fld id="{80F3D4E6-B168-45EF-8724-6BFA4DA9469F}" type="datetimeFigureOut">
              <a:rPr kumimoji="1" lang="ja-JP" altLang="en-US" smtClean="0"/>
              <a:t>2026/8/25</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CDF19B24-2F0A-4E04-8476-15FB98E8D36F}" type="slidenum">
              <a:rPr kumimoji="1" lang="ja-JP" altLang="en-US" smtClean="0"/>
              <a:t>‹#›</a:t>
            </a:fld>
            <a:endParaRPr kumimoji="1" lang="ja-JP" altLang="en-US"/>
          </a:p>
        </p:txBody>
      </p:sp>
    </p:spTree>
    <p:extLst>
      <p:ext uri="{BB962C8B-B14F-4D97-AF65-F5344CB8AC3E}">
        <p14:creationId xmlns:p14="http://schemas.microsoft.com/office/powerpoint/2010/main" val="409629232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sz="half" idx="1"/>
          </p:nvPr>
        </p:nvSpPr>
        <p:spPr>
          <a:xfrm>
            <a:off x="609895" y="1600203"/>
            <a:ext cx="5391299" cy="4525963"/>
          </a:xfrm>
        </p:spPr>
        <p:txBody>
          <a:bodyPr/>
          <a:lstStyle>
            <a:lvl1pPr>
              <a:defRPr sz="3448"/>
            </a:lvl1pPr>
            <a:lvl2pPr>
              <a:defRPr sz="2955"/>
            </a:lvl2pPr>
            <a:lvl3pPr>
              <a:defRPr sz="2463"/>
            </a:lvl3pPr>
            <a:lvl4pPr>
              <a:defRPr sz="2217"/>
            </a:lvl4pPr>
            <a:lvl5pPr>
              <a:defRPr sz="2217"/>
            </a:lvl5pPr>
            <a:lvl6pPr>
              <a:defRPr sz="2217"/>
            </a:lvl6pPr>
            <a:lvl7pPr>
              <a:defRPr sz="2217"/>
            </a:lvl7pPr>
            <a:lvl8pPr>
              <a:defRPr sz="2217"/>
            </a:lvl8pPr>
            <a:lvl9pPr>
              <a:defRPr sz="2217"/>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p:cNvSpPr>
            <a:spLocks noGrp="1"/>
          </p:cNvSpPr>
          <p:nvPr>
            <p:ph sz="half" idx="2"/>
          </p:nvPr>
        </p:nvSpPr>
        <p:spPr>
          <a:xfrm>
            <a:off x="6188854" y="1600203"/>
            <a:ext cx="5393255" cy="4525963"/>
          </a:xfrm>
        </p:spPr>
        <p:txBody>
          <a:bodyPr/>
          <a:lstStyle>
            <a:lvl1pPr>
              <a:defRPr sz="3448"/>
            </a:lvl1pPr>
            <a:lvl2pPr>
              <a:defRPr sz="2955"/>
            </a:lvl2pPr>
            <a:lvl3pPr>
              <a:defRPr sz="2463"/>
            </a:lvl3pPr>
            <a:lvl4pPr>
              <a:defRPr sz="2217"/>
            </a:lvl4pPr>
            <a:lvl5pPr>
              <a:defRPr sz="2217"/>
            </a:lvl5pPr>
            <a:lvl6pPr>
              <a:defRPr sz="2217"/>
            </a:lvl6pPr>
            <a:lvl7pPr>
              <a:defRPr sz="2217"/>
            </a:lvl7pPr>
            <a:lvl8pPr>
              <a:defRPr sz="2217"/>
            </a:lvl8pPr>
            <a:lvl9pPr>
              <a:defRPr sz="2217"/>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p:cNvSpPr>
            <a:spLocks noGrp="1"/>
          </p:cNvSpPr>
          <p:nvPr>
            <p:ph type="dt" sz="half" idx="10"/>
          </p:nvPr>
        </p:nvSpPr>
        <p:spPr/>
        <p:txBody>
          <a:bodyPr/>
          <a:lstStyle/>
          <a:p>
            <a:fld id="{80F3D4E6-B168-45EF-8724-6BFA4DA9469F}" type="datetimeFigureOut">
              <a:rPr kumimoji="1" lang="ja-JP" altLang="en-US" smtClean="0"/>
              <a:t>2026/8/25</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CDF19B24-2F0A-4E04-8476-15FB98E8D36F}" type="slidenum">
              <a:rPr kumimoji="1" lang="ja-JP" altLang="en-US" smtClean="0"/>
              <a:t>‹#›</a:t>
            </a:fld>
            <a:endParaRPr kumimoji="1" lang="ja-JP" altLang="en-US"/>
          </a:p>
        </p:txBody>
      </p:sp>
    </p:spTree>
    <p:extLst>
      <p:ext uri="{BB962C8B-B14F-4D97-AF65-F5344CB8AC3E}">
        <p14:creationId xmlns:p14="http://schemas.microsoft.com/office/powerpoint/2010/main" val="72329654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609893" y="1535113"/>
            <a:ext cx="5387390" cy="639762"/>
          </a:xfrm>
        </p:spPr>
        <p:txBody>
          <a:bodyPr anchor="b"/>
          <a:lstStyle>
            <a:lvl1pPr marL="0" indent="0">
              <a:buNone/>
              <a:defRPr sz="2955" b="1"/>
            </a:lvl1pPr>
            <a:lvl2pPr marL="562996" indent="0">
              <a:buNone/>
              <a:defRPr sz="2463" b="1"/>
            </a:lvl2pPr>
            <a:lvl3pPr marL="1125992" indent="0">
              <a:buNone/>
              <a:defRPr sz="2217" b="1"/>
            </a:lvl3pPr>
            <a:lvl4pPr marL="1688988" indent="0">
              <a:buNone/>
              <a:defRPr sz="1970" b="1"/>
            </a:lvl4pPr>
            <a:lvl5pPr marL="2251984" indent="0">
              <a:buNone/>
              <a:defRPr sz="1970" b="1"/>
            </a:lvl5pPr>
            <a:lvl6pPr marL="2814980" indent="0">
              <a:buNone/>
              <a:defRPr sz="1970" b="1"/>
            </a:lvl6pPr>
            <a:lvl7pPr marL="3377976" indent="0">
              <a:buNone/>
              <a:defRPr sz="1970" b="1"/>
            </a:lvl7pPr>
            <a:lvl8pPr marL="3940973" indent="0">
              <a:buNone/>
              <a:defRPr sz="1970" b="1"/>
            </a:lvl8pPr>
            <a:lvl9pPr marL="4503969" indent="0">
              <a:buNone/>
              <a:defRPr sz="1970" b="1"/>
            </a:lvl9pPr>
          </a:lstStyle>
          <a:p>
            <a:pPr lvl="0"/>
            <a:r>
              <a:rPr kumimoji="1" lang="ja-JP" altLang="en-US"/>
              <a:t>マスター テキストの書式設定</a:t>
            </a:r>
          </a:p>
        </p:txBody>
      </p:sp>
      <p:sp>
        <p:nvSpPr>
          <p:cNvPr id="4" name="コンテンツ プレースホルダー 3"/>
          <p:cNvSpPr>
            <a:spLocks noGrp="1"/>
          </p:cNvSpPr>
          <p:nvPr>
            <p:ph sz="half" idx="2"/>
          </p:nvPr>
        </p:nvSpPr>
        <p:spPr>
          <a:xfrm>
            <a:off x="609893" y="2174875"/>
            <a:ext cx="5387390" cy="3951288"/>
          </a:xfrm>
        </p:spPr>
        <p:txBody>
          <a:bodyPr/>
          <a:lstStyle>
            <a:lvl1pPr>
              <a:defRPr sz="2955"/>
            </a:lvl1pPr>
            <a:lvl2pPr>
              <a:defRPr sz="2463"/>
            </a:lvl2pPr>
            <a:lvl3pPr>
              <a:defRPr sz="2217"/>
            </a:lvl3pPr>
            <a:lvl4pPr>
              <a:defRPr sz="1970"/>
            </a:lvl4pPr>
            <a:lvl5pPr>
              <a:defRPr sz="1970"/>
            </a:lvl5pPr>
            <a:lvl6pPr>
              <a:defRPr sz="1970"/>
            </a:lvl6pPr>
            <a:lvl7pPr>
              <a:defRPr sz="1970"/>
            </a:lvl7pPr>
            <a:lvl8pPr>
              <a:defRPr sz="1970"/>
            </a:lvl8pPr>
            <a:lvl9pPr>
              <a:defRPr sz="197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p:cNvSpPr>
            <a:spLocks noGrp="1"/>
          </p:cNvSpPr>
          <p:nvPr>
            <p:ph type="body" sz="quarter" idx="3"/>
          </p:nvPr>
        </p:nvSpPr>
        <p:spPr>
          <a:xfrm>
            <a:off x="6192763" y="1535113"/>
            <a:ext cx="5389345" cy="639762"/>
          </a:xfrm>
        </p:spPr>
        <p:txBody>
          <a:bodyPr anchor="b"/>
          <a:lstStyle>
            <a:lvl1pPr marL="0" indent="0">
              <a:buNone/>
              <a:defRPr sz="2955" b="1"/>
            </a:lvl1pPr>
            <a:lvl2pPr marL="562996" indent="0">
              <a:buNone/>
              <a:defRPr sz="2463" b="1"/>
            </a:lvl2pPr>
            <a:lvl3pPr marL="1125992" indent="0">
              <a:buNone/>
              <a:defRPr sz="2217" b="1"/>
            </a:lvl3pPr>
            <a:lvl4pPr marL="1688988" indent="0">
              <a:buNone/>
              <a:defRPr sz="1970" b="1"/>
            </a:lvl4pPr>
            <a:lvl5pPr marL="2251984" indent="0">
              <a:buNone/>
              <a:defRPr sz="1970" b="1"/>
            </a:lvl5pPr>
            <a:lvl6pPr marL="2814980" indent="0">
              <a:buNone/>
              <a:defRPr sz="1970" b="1"/>
            </a:lvl6pPr>
            <a:lvl7pPr marL="3377976" indent="0">
              <a:buNone/>
              <a:defRPr sz="1970" b="1"/>
            </a:lvl7pPr>
            <a:lvl8pPr marL="3940973" indent="0">
              <a:buNone/>
              <a:defRPr sz="1970" b="1"/>
            </a:lvl8pPr>
            <a:lvl9pPr marL="4503969" indent="0">
              <a:buNone/>
              <a:defRPr sz="1970" b="1"/>
            </a:lvl9pPr>
          </a:lstStyle>
          <a:p>
            <a:pPr lvl="0"/>
            <a:r>
              <a:rPr kumimoji="1" lang="ja-JP" altLang="en-US"/>
              <a:t>マスター テキストの書式設定</a:t>
            </a:r>
          </a:p>
        </p:txBody>
      </p:sp>
      <p:sp>
        <p:nvSpPr>
          <p:cNvPr id="6" name="コンテンツ プレースホルダー 5"/>
          <p:cNvSpPr>
            <a:spLocks noGrp="1"/>
          </p:cNvSpPr>
          <p:nvPr>
            <p:ph sz="quarter" idx="4"/>
          </p:nvPr>
        </p:nvSpPr>
        <p:spPr>
          <a:xfrm>
            <a:off x="6192763" y="2174875"/>
            <a:ext cx="5389345" cy="3951288"/>
          </a:xfrm>
        </p:spPr>
        <p:txBody>
          <a:bodyPr/>
          <a:lstStyle>
            <a:lvl1pPr>
              <a:defRPr sz="2955"/>
            </a:lvl1pPr>
            <a:lvl2pPr>
              <a:defRPr sz="2463"/>
            </a:lvl2pPr>
            <a:lvl3pPr>
              <a:defRPr sz="2217"/>
            </a:lvl3pPr>
            <a:lvl4pPr>
              <a:defRPr sz="1970"/>
            </a:lvl4pPr>
            <a:lvl5pPr>
              <a:defRPr sz="1970"/>
            </a:lvl5pPr>
            <a:lvl6pPr>
              <a:defRPr sz="1970"/>
            </a:lvl6pPr>
            <a:lvl7pPr>
              <a:defRPr sz="1970"/>
            </a:lvl7pPr>
            <a:lvl8pPr>
              <a:defRPr sz="1970"/>
            </a:lvl8pPr>
            <a:lvl9pPr>
              <a:defRPr sz="197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p:cNvSpPr>
            <a:spLocks noGrp="1"/>
          </p:cNvSpPr>
          <p:nvPr>
            <p:ph type="dt" sz="half" idx="10"/>
          </p:nvPr>
        </p:nvSpPr>
        <p:spPr/>
        <p:txBody>
          <a:bodyPr/>
          <a:lstStyle/>
          <a:p>
            <a:fld id="{80F3D4E6-B168-45EF-8724-6BFA4DA9469F}" type="datetimeFigureOut">
              <a:rPr kumimoji="1" lang="ja-JP" altLang="en-US" smtClean="0"/>
              <a:t>2026/8/25</a:t>
            </a:fld>
            <a:endParaRPr kumimoji="1" lang="ja-JP" altLang="en-US"/>
          </a:p>
        </p:txBody>
      </p:sp>
      <p:sp>
        <p:nvSpPr>
          <p:cNvPr id="8" name="フッター プレースホルダー 7"/>
          <p:cNvSpPr>
            <a:spLocks noGrp="1"/>
          </p:cNvSpPr>
          <p:nvPr>
            <p:ph type="ftr" sz="quarter" idx="11"/>
          </p:nvPr>
        </p:nvSpPr>
        <p:spPr/>
        <p:txBody>
          <a:bodyPr/>
          <a:lstStyle/>
          <a:p>
            <a:endParaRPr kumimoji="1" lang="ja-JP" altLang="en-US"/>
          </a:p>
        </p:txBody>
      </p:sp>
      <p:sp>
        <p:nvSpPr>
          <p:cNvPr id="9" name="スライド番号プレースホルダー 8"/>
          <p:cNvSpPr>
            <a:spLocks noGrp="1"/>
          </p:cNvSpPr>
          <p:nvPr>
            <p:ph type="sldNum" sz="quarter" idx="12"/>
          </p:nvPr>
        </p:nvSpPr>
        <p:spPr/>
        <p:txBody>
          <a:bodyPr/>
          <a:lstStyle/>
          <a:p>
            <a:fld id="{CDF19B24-2F0A-4E04-8476-15FB98E8D36F}" type="slidenum">
              <a:rPr kumimoji="1" lang="ja-JP" altLang="en-US" smtClean="0"/>
              <a:t>‹#›</a:t>
            </a:fld>
            <a:endParaRPr kumimoji="1" lang="ja-JP" altLang="en-US"/>
          </a:p>
        </p:txBody>
      </p:sp>
    </p:spTree>
    <p:extLst>
      <p:ext uri="{BB962C8B-B14F-4D97-AF65-F5344CB8AC3E}">
        <p14:creationId xmlns:p14="http://schemas.microsoft.com/office/powerpoint/2010/main" val="210068517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日付プレースホルダー 2"/>
          <p:cNvSpPr>
            <a:spLocks noGrp="1"/>
          </p:cNvSpPr>
          <p:nvPr>
            <p:ph type="dt" sz="half" idx="10"/>
          </p:nvPr>
        </p:nvSpPr>
        <p:spPr/>
        <p:txBody>
          <a:bodyPr/>
          <a:lstStyle/>
          <a:p>
            <a:fld id="{80F3D4E6-B168-45EF-8724-6BFA4DA9469F}" type="datetimeFigureOut">
              <a:rPr kumimoji="1" lang="ja-JP" altLang="en-US" smtClean="0"/>
              <a:t>2026/8/25</a:t>
            </a:fld>
            <a:endParaRPr kumimoji="1" lang="ja-JP" altLang="en-US"/>
          </a:p>
        </p:txBody>
      </p:sp>
      <p:sp>
        <p:nvSpPr>
          <p:cNvPr id="4" name="フッター プレースホルダー 3"/>
          <p:cNvSpPr>
            <a:spLocks noGrp="1"/>
          </p:cNvSpPr>
          <p:nvPr>
            <p:ph type="ftr" sz="quarter" idx="11"/>
          </p:nvPr>
        </p:nvSpPr>
        <p:spPr/>
        <p:txBody>
          <a:bodyPr/>
          <a:lstStyle/>
          <a:p>
            <a:endParaRPr kumimoji="1" lang="ja-JP" altLang="en-US"/>
          </a:p>
        </p:txBody>
      </p:sp>
      <p:sp>
        <p:nvSpPr>
          <p:cNvPr id="5" name="スライド番号プレースホルダー 4"/>
          <p:cNvSpPr>
            <a:spLocks noGrp="1"/>
          </p:cNvSpPr>
          <p:nvPr>
            <p:ph type="sldNum" sz="quarter" idx="12"/>
          </p:nvPr>
        </p:nvSpPr>
        <p:spPr/>
        <p:txBody>
          <a:bodyPr/>
          <a:lstStyle/>
          <a:p>
            <a:fld id="{CDF19B24-2F0A-4E04-8476-15FB98E8D36F}" type="slidenum">
              <a:rPr kumimoji="1" lang="ja-JP" altLang="en-US" smtClean="0"/>
              <a:t>‹#›</a:t>
            </a:fld>
            <a:endParaRPr kumimoji="1" lang="ja-JP" altLang="en-US"/>
          </a:p>
        </p:txBody>
      </p:sp>
    </p:spTree>
    <p:extLst>
      <p:ext uri="{BB962C8B-B14F-4D97-AF65-F5344CB8AC3E}">
        <p14:creationId xmlns:p14="http://schemas.microsoft.com/office/powerpoint/2010/main" val="276261298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fld id="{80F3D4E6-B168-45EF-8724-6BFA4DA9469F}" type="datetimeFigureOut">
              <a:rPr kumimoji="1" lang="ja-JP" altLang="en-US" smtClean="0"/>
              <a:t>2026/8/25</a:t>
            </a:fld>
            <a:endParaRPr kumimoji="1" lang="ja-JP" altLang="en-US"/>
          </a:p>
        </p:txBody>
      </p:sp>
      <p:sp>
        <p:nvSpPr>
          <p:cNvPr id="3" name="フッター プレースホルダー 2"/>
          <p:cNvSpPr>
            <a:spLocks noGrp="1"/>
          </p:cNvSpPr>
          <p:nvPr>
            <p:ph type="ftr" sz="quarter" idx="11"/>
          </p:nvPr>
        </p:nvSpPr>
        <p:spPr/>
        <p:txBody>
          <a:bodyPr/>
          <a:lstStyle/>
          <a:p>
            <a:endParaRPr kumimoji="1" lang="ja-JP" altLang="en-US"/>
          </a:p>
        </p:txBody>
      </p:sp>
      <p:sp>
        <p:nvSpPr>
          <p:cNvPr id="4" name="スライド番号プレースホルダー 3"/>
          <p:cNvSpPr>
            <a:spLocks noGrp="1"/>
          </p:cNvSpPr>
          <p:nvPr>
            <p:ph type="sldNum" sz="quarter" idx="12"/>
          </p:nvPr>
        </p:nvSpPr>
        <p:spPr/>
        <p:txBody>
          <a:bodyPr/>
          <a:lstStyle/>
          <a:p>
            <a:fld id="{CDF19B24-2F0A-4E04-8476-15FB98E8D36F}" type="slidenum">
              <a:rPr kumimoji="1" lang="ja-JP" altLang="en-US" smtClean="0"/>
              <a:t>‹#›</a:t>
            </a:fld>
            <a:endParaRPr kumimoji="1" lang="ja-JP" altLang="en-US"/>
          </a:p>
        </p:txBody>
      </p:sp>
    </p:spTree>
    <p:extLst>
      <p:ext uri="{BB962C8B-B14F-4D97-AF65-F5344CB8AC3E}">
        <p14:creationId xmlns:p14="http://schemas.microsoft.com/office/powerpoint/2010/main" val="2353574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 タイトルの書式設定</a:t>
            </a:r>
          </a:p>
        </p:txBody>
      </p:sp>
      <p:sp>
        <p:nvSpPr>
          <p:cNvPr id="3" name="コンテンツ プレースホルダ 2"/>
          <p:cNvSpPr>
            <a:spLocks noGrp="1"/>
          </p:cNvSpPr>
          <p:nvPr>
            <p:ph idx="1"/>
          </p:nvPr>
        </p:nvSpPr>
        <p:spPr>
          <a:xfrm>
            <a:off x="421257" y="1556794"/>
            <a:ext cx="10972800" cy="4525963"/>
          </a:xfrm>
        </p:spPr>
        <p:txBody>
          <a:body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 3"/>
          <p:cNvSpPr>
            <a:spLocks noGrp="1"/>
          </p:cNvSpPr>
          <p:nvPr>
            <p:ph type="dt" sz="half" idx="10"/>
          </p:nvPr>
        </p:nvSpPr>
        <p:spPr/>
        <p:txBody>
          <a:bodyPr/>
          <a:lstStyle/>
          <a:p>
            <a:fld id="{5337EB8C-4DF7-4D35-8D4D-C0E1B3E01FBB}" type="datetime1">
              <a:rPr kumimoji="1" lang="ja-JP" altLang="en-US" smtClean="0"/>
              <a:t>2026/8/25</a:t>
            </a:fld>
            <a:endParaRPr kumimoji="1" lang="ja-JP" altLang="en-US" dirty="0"/>
          </a:p>
        </p:txBody>
      </p:sp>
      <p:sp>
        <p:nvSpPr>
          <p:cNvPr id="5" name="フッター プレースホルダ 4"/>
          <p:cNvSpPr>
            <a:spLocks noGrp="1"/>
          </p:cNvSpPr>
          <p:nvPr>
            <p:ph type="ftr" sz="quarter" idx="11"/>
          </p:nvPr>
        </p:nvSpPr>
        <p:spPr/>
        <p:txBody>
          <a:bodyPr/>
          <a:lstStyle/>
          <a:p>
            <a:endParaRPr kumimoji="1" lang="ja-JP" altLang="en-US" dirty="0"/>
          </a:p>
        </p:txBody>
      </p:sp>
      <p:sp>
        <p:nvSpPr>
          <p:cNvPr id="6" name="スライド番号プレースホルダ 5"/>
          <p:cNvSpPr>
            <a:spLocks noGrp="1"/>
          </p:cNvSpPr>
          <p:nvPr>
            <p:ph type="sldNum" sz="quarter" idx="12"/>
          </p:nvPr>
        </p:nvSpPr>
        <p:spPr>
          <a:xfrm>
            <a:off x="9642716" y="5517237"/>
            <a:ext cx="2844800" cy="365125"/>
          </a:xfrm>
          <a:prstGeom prst="rect">
            <a:avLst/>
          </a:prstGeom>
        </p:spPr>
        <p:txBody>
          <a:bodyPr/>
          <a:lstStyle/>
          <a:p>
            <a:fld id="{D2D8002D-B5B0-4BAC-B1F6-782DDCCE6D9C}" type="slidenum">
              <a:rPr kumimoji="1" lang="ja-JP" altLang="en-US" smtClean="0"/>
              <a:t>‹#›</a:t>
            </a:fld>
            <a:endParaRPr kumimoji="1" lang="ja-JP" altLang="en-US" dirty="0"/>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609893" y="273050"/>
            <a:ext cx="4011221" cy="1162050"/>
          </a:xfrm>
        </p:spPr>
        <p:txBody>
          <a:bodyPr anchor="b"/>
          <a:lstStyle>
            <a:lvl1pPr algn="l">
              <a:defRPr sz="2463" b="1"/>
            </a:lvl1pPr>
          </a:lstStyle>
          <a:p>
            <a:r>
              <a:rPr kumimoji="1" lang="ja-JP" altLang="en-US"/>
              <a:t>マスター タイトルの書式設定</a:t>
            </a:r>
          </a:p>
        </p:txBody>
      </p:sp>
      <p:sp>
        <p:nvSpPr>
          <p:cNvPr id="3" name="コンテンツ プレースホルダー 2"/>
          <p:cNvSpPr>
            <a:spLocks noGrp="1"/>
          </p:cNvSpPr>
          <p:nvPr>
            <p:ph idx="1"/>
          </p:nvPr>
        </p:nvSpPr>
        <p:spPr>
          <a:xfrm>
            <a:off x="4765770" y="273053"/>
            <a:ext cx="6816339" cy="5853113"/>
          </a:xfrm>
        </p:spPr>
        <p:txBody>
          <a:bodyPr/>
          <a:lstStyle>
            <a:lvl1pPr>
              <a:defRPr sz="3940"/>
            </a:lvl1pPr>
            <a:lvl2pPr>
              <a:defRPr sz="3448"/>
            </a:lvl2pPr>
            <a:lvl3pPr>
              <a:defRPr sz="2955"/>
            </a:lvl3pPr>
            <a:lvl4pPr>
              <a:defRPr sz="2463"/>
            </a:lvl4pPr>
            <a:lvl5pPr>
              <a:defRPr sz="2463"/>
            </a:lvl5pPr>
            <a:lvl6pPr>
              <a:defRPr sz="2463"/>
            </a:lvl6pPr>
            <a:lvl7pPr>
              <a:defRPr sz="2463"/>
            </a:lvl7pPr>
            <a:lvl8pPr>
              <a:defRPr sz="2463"/>
            </a:lvl8pPr>
            <a:lvl9pPr>
              <a:defRPr sz="2463"/>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p:cNvSpPr>
            <a:spLocks noGrp="1"/>
          </p:cNvSpPr>
          <p:nvPr>
            <p:ph type="body" sz="half" idx="2"/>
          </p:nvPr>
        </p:nvSpPr>
        <p:spPr>
          <a:xfrm>
            <a:off x="609893" y="1435103"/>
            <a:ext cx="4011221" cy="4691063"/>
          </a:xfrm>
        </p:spPr>
        <p:txBody>
          <a:bodyPr/>
          <a:lstStyle>
            <a:lvl1pPr marL="0" indent="0">
              <a:buNone/>
              <a:defRPr sz="1724"/>
            </a:lvl1pPr>
            <a:lvl2pPr marL="562996" indent="0">
              <a:buNone/>
              <a:defRPr sz="1478"/>
            </a:lvl2pPr>
            <a:lvl3pPr marL="1125992" indent="0">
              <a:buNone/>
              <a:defRPr sz="1231"/>
            </a:lvl3pPr>
            <a:lvl4pPr marL="1688988" indent="0">
              <a:buNone/>
              <a:defRPr sz="1108"/>
            </a:lvl4pPr>
            <a:lvl5pPr marL="2251984" indent="0">
              <a:buNone/>
              <a:defRPr sz="1108"/>
            </a:lvl5pPr>
            <a:lvl6pPr marL="2814980" indent="0">
              <a:buNone/>
              <a:defRPr sz="1108"/>
            </a:lvl6pPr>
            <a:lvl7pPr marL="3377976" indent="0">
              <a:buNone/>
              <a:defRPr sz="1108"/>
            </a:lvl7pPr>
            <a:lvl8pPr marL="3940973" indent="0">
              <a:buNone/>
              <a:defRPr sz="1108"/>
            </a:lvl8pPr>
            <a:lvl9pPr marL="4503969" indent="0">
              <a:buNone/>
              <a:defRPr sz="1108"/>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80F3D4E6-B168-45EF-8724-6BFA4DA9469F}" type="datetimeFigureOut">
              <a:rPr kumimoji="1" lang="ja-JP" altLang="en-US" smtClean="0"/>
              <a:t>2026/8/25</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CDF19B24-2F0A-4E04-8476-15FB98E8D36F}" type="slidenum">
              <a:rPr kumimoji="1" lang="ja-JP" altLang="en-US" smtClean="0"/>
              <a:t>‹#›</a:t>
            </a:fld>
            <a:endParaRPr kumimoji="1" lang="ja-JP" altLang="en-US"/>
          </a:p>
        </p:txBody>
      </p:sp>
    </p:spTree>
    <p:extLst>
      <p:ext uri="{BB962C8B-B14F-4D97-AF65-F5344CB8AC3E}">
        <p14:creationId xmlns:p14="http://schemas.microsoft.com/office/powerpoint/2010/main" val="58994810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2388750" y="4800600"/>
            <a:ext cx="7316764" cy="566738"/>
          </a:xfrm>
        </p:spPr>
        <p:txBody>
          <a:bodyPr anchor="b"/>
          <a:lstStyle>
            <a:lvl1pPr algn="l">
              <a:defRPr sz="2463" b="1"/>
            </a:lvl1pPr>
          </a:lstStyle>
          <a:p>
            <a:r>
              <a:rPr kumimoji="1" lang="ja-JP" altLang="en-US"/>
              <a:t>マスター タイトルの書式設定</a:t>
            </a:r>
          </a:p>
        </p:txBody>
      </p:sp>
      <p:sp>
        <p:nvSpPr>
          <p:cNvPr id="3" name="図プレースホルダー 2"/>
          <p:cNvSpPr>
            <a:spLocks noGrp="1"/>
          </p:cNvSpPr>
          <p:nvPr>
            <p:ph type="pic" idx="1"/>
          </p:nvPr>
        </p:nvSpPr>
        <p:spPr>
          <a:xfrm>
            <a:off x="2388750" y="612775"/>
            <a:ext cx="7316764" cy="4114800"/>
          </a:xfrm>
        </p:spPr>
        <p:txBody>
          <a:bodyPr/>
          <a:lstStyle>
            <a:lvl1pPr marL="0" indent="0">
              <a:buNone/>
              <a:defRPr sz="3940"/>
            </a:lvl1pPr>
            <a:lvl2pPr marL="562996" indent="0">
              <a:buNone/>
              <a:defRPr sz="3448"/>
            </a:lvl2pPr>
            <a:lvl3pPr marL="1125992" indent="0">
              <a:buNone/>
              <a:defRPr sz="2955"/>
            </a:lvl3pPr>
            <a:lvl4pPr marL="1688988" indent="0">
              <a:buNone/>
              <a:defRPr sz="2463"/>
            </a:lvl4pPr>
            <a:lvl5pPr marL="2251984" indent="0">
              <a:buNone/>
              <a:defRPr sz="2463"/>
            </a:lvl5pPr>
            <a:lvl6pPr marL="2814980" indent="0">
              <a:buNone/>
              <a:defRPr sz="2463"/>
            </a:lvl6pPr>
            <a:lvl7pPr marL="3377976" indent="0">
              <a:buNone/>
              <a:defRPr sz="2463"/>
            </a:lvl7pPr>
            <a:lvl8pPr marL="3940973" indent="0">
              <a:buNone/>
              <a:defRPr sz="2463"/>
            </a:lvl8pPr>
            <a:lvl9pPr marL="4503969" indent="0">
              <a:buNone/>
              <a:defRPr sz="2463"/>
            </a:lvl9pPr>
          </a:lstStyle>
          <a:p>
            <a:endParaRPr kumimoji="1" lang="ja-JP" altLang="en-US"/>
          </a:p>
        </p:txBody>
      </p:sp>
      <p:sp>
        <p:nvSpPr>
          <p:cNvPr id="4" name="テキスト プレースホルダー 3"/>
          <p:cNvSpPr>
            <a:spLocks noGrp="1"/>
          </p:cNvSpPr>
          <p:nvPr>
            <p:ph type="body" sz="half" idx="2"/>
          </p:nvPr>
        </p:nvSpPr>
        <p:spPr>
          <a:xfrm>
            <a:off x="2388750" y="5367338"/>
            <a:ext cx="7316764" cy="804862"/>
          </a:xfrm>
        </p:spPr>
        <p:txBody>
          <a:bodyPr/>
          <a:lstStyle>
            <a:lvl1pPr marL="0" indent="0">
              <a:buNone/>
              <a:defRPr sz="1724"/>
            </a:lvl1pPr>
            <a:lvl2pPr marL="562996" indent="0">
              <a:buNone/>
              <a:defRPr sz="1478"/>
            </a:lvl2pPr>
            <a:lvl3pPr marL="1125992" indent="0">
              <a:buNone/>
              <a:defRPr sz="1231"/>
            </a:lvl3pPr>
            <a:lvl4pPr marL="1688988" indent="0">
              <a:buNone/>
              <a:defRPr sz="1108"/>
            </a:lvl4pPr>
            <a:lvl5pPr marL="2251984" indent="0">
              <a:buNone/>
              <a:defRPr sz="1108"/>
            </a:lvl5pPr>
            <a:lvl6pPr marL="2814980" indent="0">
              <a:buNone/>
              <a:defRPr sz="1108"/>
            </a:lvl6pPr>
            <a:lvl7pPr marL="3377976" indent="0">
              <a:buNone/>
              <a:defRPr sz="1108"/>
            </a:lvl7pPr>
            <a:lvl8pPr marL="3940973" indent="0">
              <a:buNone/>
              <a:defRPr sz="1108"/>
            </a:lvl8pPr>
            <a:lvl9pPr marL="4503969" indent="0">
              <a:buNone/>
              <a:defRPr sz="1108"/>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80F3D4E6-B168-45EF-8724-6BFA4DA9469F}" type="datetimeFigureOut">
              <a:rPr kumimoji="1" lang="ja-JP" altLang="en-US" smtClean="0"/>
              <a:t>2026/8/25</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CDF19B24-2F0A-4E04-8476-15FB98E8D36F}" type="slidenum">
              <a:rPr kumimoji="1" lang="ja-JP" altLang="en-US" smtClean="0"/>
              <a:t>‹#›</a:t>
            </a:fld>
            <a:endParaRPr kumimoji="1" lang="ja-JP" altLang="en-US"/>
          </a:p>
        </p:txBody>
      </p:sp>
    </p:spTree>
    <p:extLst>
      <p:ext uri="{BB962C8B-B14F-4D97-AF65-F5344CB8AC3E}">
        <p14:creationId xmlns:p14="http://schemas.microsoft.com/office/powerpoint/2010/main" val="58749311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80F3D4E6-B168-45EF-8724-6BFA4DA9469F}" type="datetimeFigureOut">
              <a:rPr kumimoji="1" lang="ja-JP" altLang="en-US" smtClean="0"/>
              <a:t>2026/8/25</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CDF19B24-2F0A-4E04-8476-15FB98E8D36F}" type="slidenum">
              <a:rPr kumimoji="1" lang="ja-JP" altLang="en-US" smtClean="0"/>
              <a:t>‹#›</a:t>
            </a:fld>
            <a:endParaRPr kumimoji="1" lang="ja-JP" altLang="en-US"/>
          </a:p>
        </p:txBody>
      </p:sp>
    </p:spTree>
    <p:extLst>
      <p:ext uri="{BB962C8B-B14F-4D97-AF65-F5344CB8AC3E}">
        <p14:creationId xmlns:p14="http://schemas.microsoft.com/office/powerpoint/2010/main" val="423570556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8839544" y="274641"/>
            <a:ext cx="2742565" cy="5851525"/>
          </a:xfrm>
        </p:spPr>
        <p:txBody>
          <a:bodyPr vert="eaVert"/>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a:xfrm>
            <a:off x="609895" y="274641"/>
            <a:ext cx="8041989" cy="5851525"/>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80F3D4E6-B168-45EF-8724-6BFA4DA9469F}" type="datetimeFigureOut">
              <a:rPr kumimoji="1" lang="ja-JP" altLang="en-US" smtClean="0"/>
              <a:t>2026/8/25</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CDF19B24-2F0A-4E04-8476-15FB98E8D36F}" type="slidenum">
              <a:rPr kumimoji="1" lang="ja-JP" altLang="en-US" smtClean="0"/>
              <a:t>‹#›</a:t>
            </a:fld>
            <a:endParaRPr kumimoji="1" lang="ja-JP" altLang="en-US"/>
          </a:p>
        </p:txBody>
      </p:sp>
    </p:spTree>
    <p:extLst>
      <p:ext uri="{BB962C8B-B14F-4D97-AF65-F5344CB8AC3E}">
        <p14:creationId xmlns:p14="http://schemas.microsoft.com/office/powerpoint/2010/main" val="400987466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ユーザー設定レイアウ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日付プレースホルダー 2"/>
          <p:cNvSpPr>
            <a:spLocks noGrp="1"/>
          </p:cNvSpPr>
          <p:nvPr>
            <p:ph type="dt" sz="half" idx="10"/>
          </p:nvPr>
        </p:nvSpPr>
        <p:spPr/>
        <p:txBody>
          <a:bodyPr/>
          <a:lstStyle/>
          <a:p>
            <a:fld id="{80F3D4E6-B168-45EF-8724-6BFA4DA9469F}" type="datetimeFigureOut">
              <a:rPr kumimoji="1" lang="ja-JP" altLang="en-US" smtClean="0"/>
              <a:t>2026/8/25</a:t>
            </a:fld>
            <a:endParaRPr kumimoji="1" lang="ja-JP" altLang="en-US"/>
          </a:p>
        </p:txBody>
      </p:sp>
      <p:sp>
        <p:nvSpPr>
          <p:cNvPr id="4" name="フッター プレースホルダー 3"/>
          <p:cNvSpPr>
            <a:spLocks noGrp="1"/>
          </p:cNvSpPr>
          <p:nvPr>
            <p:ph type="ftr" sz="quarter" idx="11"/>
          </p:nvPr>
        </p:nvSpPr>
        <p:spPr/>
        <p:txBody>
          <a:bodyPr/>
          <a:lstStyle/>
          <a:p>
            <a:endParaRPr kumimoji="1" lang="ja-JP" altLang="en-US"/>
          </a:p>
        </p:txBody>
      </p:sp>
      <p:sp>
        <p:nvSpPr>
          <p:cNvPr id="5" name="スライド番号プレースホルダー 4"/>
          <p:cNvSpPr>
            <a:spLocks noGrp="1"/>
          </p:cNvSpPr>
          <p:nvPr>
            <p:ph type="sldNum" sz="quarter" idx="12"/>
          </p:nvPr>
        </p:nvSpPr>
        <p:spPr/>
        <p:txBody>
          <a:bodyPr/>
          <a:lstStyle/>
          <a:p>
            <a:fld id="{CDF19B24-2F0A-4E04-8476-15FB98E8D36F}" type="slidenum">
              <a:rPr kumimoji="1" lang="ja-JP" altLang="en-US" smtClean="0"/>
              <a:t>‹#›</a:t>
            </a:fld>
            <a:endParaRPr kumimoji="1" lang="ja-JP" altLang="en-US"/>
          </a:p>
        </p:txBody>
      </p:sp>
    </p:spTree>
    <p:extLst>
      <p:ext uri="{BB962C8B-B14F-4D97-AF65-F5344CB8AC3E}">
        <p14:creationId xmlns:p14="http://schemas.microsoft.com/office/powerpoint/2010/main" val="383822546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914840" y="2130428"/>
            <a:ext cx="10362320" cy="1470025"/>
          </a:xfrm>
        </p:spPr>
        <p:txBody>
          <a:bodyPr/>
          <a:lstStyle/>
          <a:p>
            <a:r>
              <a:rPr kumimoji="1" lang="ja-JP" altLang="en-US"/>
              <a:t>マスター タイトルの書式設定</a:t>
            </a:r>
          </a:p>
        </p:txBody>
      </p:sp>
      <p:sp>
        <p:nvSpPr>
          <p:cNvPr id="3" name="サブタイトル 2"/>
          <p:cNvSpPr>
            <a:spLocks noGrp="1"/>
          </p:cNvSpPr>
          <p:nvPr>
            <p:ph type="subTitle" idx="1"/>
          </p:nvPr>
        </p:nvSpPr>
        <p:spPr>
          <a:xfrm>
            <a:off x="1829681" y="3886200"/>
            <a:ext cx="8532641" cy="1752600"/>
          </a:xfrm>
        </p:spPr>
        <p:txBody>
          <a:bodyPr/>
          <a:lstStyle>
            <a:lvl1pPr marL="0" indent="0" algn="ctr">
              <a:buNone/>
              <a:defRPr>
                <a:solidFill>
                  <a:schemeClr val="tx1">
                    <a:tint val="75000"/>
                  </a:schemeClr>
                </a:solidFill>
              </a:defRPr>
            </a:lvl1pPr>
            <a:lvl2pPr marL="562996" indent="0" algn="ctr">
              <a:buNone/>
              <a:defRPr>
                <a:solidFill>
                  <a:schemeClr val="tx1">
                    <a:tint val="75000"/>
                  </a:schemeClr>
                </a:solidFill>
              </a:defRPr>
            </a:lvl2pPr>
            <a:lvl3pPr marL="1125992" indent="0" algn="ctr">
              <a:buNone/>
              <a:defRPr>
                <a:solidFill>
                  <a:schemeClr val="tx1">
                    <a:tint val="75000"/>
                  </a:schemeClr>
                </a:solidFill>
              </a:defRPr>
            </a:lvl3pPr>
            <a:lvl4pPr marL="1688988" indent="0" algn="ctr">
              <a:buNone/>
              <a:defRPr>
                <a:solidFill>
                  <a:schemeClr val="tx1">
                    <a:tint val="75000"/>
                  </a:schemeClr>
                </a:solidFill>
              </a:defRPr>
            </a:lvl4pPr>
            <a:lvl5pPr marL="2251984" indent="0" algn="ctr">
              <a:buNone/>
              <a:defRPr>
                <a:solidFill>
                  <a:schemeClr val="tx1">
                    <a:tint val="75000"/>
                  </a:schemeClr>
                </a:solidFill>
              </a:defRPr>
            </a:lvl5pPr>
            <a:lvl6pPr marL="2814980" indent="0" algn="ctr">
              <a:buNone/>
              <a:defRPr>
                <a:solidFill>
                  <a:schemeClr val="tx1">
                    <a:tint val="75000"/>
                  </a:schemeClr>
                </a:solidFill>
              </a:defRPr>
            </a:lvl6pPr>
            <a:lvl7pPr marL="3377976" indent="0" algn="ctr">
              <a:buNone/>
              <a:defRPr>
                <a:solidFill>
                  <a:schemeClr val="tx1">
                    <a:tint val="75000"/>
                  </a:schemeClr>
                </a:solidFill>
              </a:defRPr>
            </a:lvl7pPr>
            <a:lvl8pPr marL="3940973" indent="0" algn="ctr">
              <a:buNone/>
              <a:defRPr>
                <a:solidFill>
                  <a:schemeClr val="tx1">
                    <a:tint val="75000"/>
                  </a:schemeClr>
                </a:solidFill>
              </a:defRPr>
            </a:lvl8pPr>
            <a:lvl9pPr marL="4503969" indent="0" algn="ctr">
              <a:buNone/>
              <a:defRPr>
                <a:solidFill>
                  <a:schemeClr val="tx1">
                    <a:tint val="75000"/>
                  </a:schemeClr>
                </a:solidFill>
              </a:defRPr>
            </a:lvl9pPr>
          </a:lstStyle>
          <a:p>
            <a:r>
              <a:rPr kumimoji="1" lang="ja-JP" altLang="en-US"/>
              <a:t>マスター サブタイトルの書式設定</a:t>
            </a:r>
          </a:p>
        </p:txBody>
      </p:sp>
      <p:sp>
        <p:nvSpPr>
          <p:cNvPr id="4" name="日付プレースホルダー 3"/>
          <p:cNvSpPr>
            <a:spLocks noGrp="1"/>
          </p:cNvSpPr>
          <p:nvPr>
            <p:ph type="dt" sz="half" idx="10"/>
          </p:nvPr>
        </p:nvSpPr>
        <p:spPr/>
        <p:txBody>
          <a:bodyPr/>
          <a:lstStyle/>
          <a:p>
            <a:fld id="{358E5BBB-9D27-48B5-8E8C-E3D53B13F0ED}" type="datetimeFigureOut">
              <a:rPr kumimoji="1" lang="ja-JP" altLang="en-US" smtClean="0"/>
              <a:t>2026/8/25</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B0F06E43-99F6-4AD4-B387-817D68BC88AF}" type="slidenum">
              <a:rPr kumimoji="1" lang="ja-JP" altLang="en-US" smtClean="0"/>
              <a:t>‹#›</a:t>
            </a:fld>
            <a:endParaRPr kumimoji="1" lang="ja-JP" altLang="en-US"/>
          </a:p>
        </p:txBody>
      </p:sp>
    </p:spTree>
    <p:extLst>
      <p:ext uri="{BB962C8B-B14F-4D97-AF65-F5344CB8AC3E}">
        <p14:creationId xmlns:p14="http://schemas.microsoft.com/office/powerpoint/2010/main" val="396618922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358E5BBB-9D27-48B5-8E8C-E3D53B13F0ED}" type="datetimeFigureOut">
              <a:rPr kumimoji="1" lang="ja-JP" altLang="en-US" smtClean="0"/>
              <a:t>2026/8/25</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B0F06E43-99F6-4AD4-B387-817D68BC88AF}" type="slidenum">
              <a:rPr kumimoji="1" lang="ja-JP" altLang="en-US" smtClean="0"/>
              <a:t>‹#›</a:t>
            </a:fld>
            <a:endParaRPr kumimoji="1" lang="ja-JP" altLang="en-US"/>
          </a:p>
        </p:txBody>
      </p:sp>
    </p:spTree>
    <p:extLst>
      <p:ext uri="{BB962C8B-B14F-4D97-AF65-F5344CB8AC3E}">
        <p14:creationId xmlns:p14="http://schemas.microsoft.com/office/powerpoint/2010/main" val="173912031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963712" y="4406903"/>
            <a:ext cx="10362319" cy="1362075"/>
          </a:xfrm>
        </p:spPr>
        <p:txBody>
          <a:bodyPr anchor="t"/>
          <a:lstStyle>
            <a:lvl1pPr algn="l">
              <a:defRPr sz="4926" b="1" cap="all"/>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963712" y="2906713"/>
            <a:ext cx="10362319" cy="1500187"/>
          </a:xfrm>
        </p:spPr>
        <p:txBody>
          <a:bodyPr anchor="b"/>
          <a:lstStyle>
            <a:lvl1pPr marL="0" indent="0">
              <a:buNone/>
              <a:defRPr sz="2463">
                <a:solidFill>
                  <a:schemeClr val="tx1">
                    <a:tint val="75000"/>
                  </a:schemeClr>
                </a:solidFill>
              </a:defRPr>
            </a:lvl1pPr>
            <a:lvl2pPr marL="562996" indent="0">
              <a:buNone/>
              <a:defRPr sz="2217">
                <a:solidFill>
                  <a:schemeClr val="tx1">
                    <a:tint val="75000"/>
                  </a:schemeClr>
                </a:solidFill>
              </a:defRPr>
            </a:lvl2pPr>
            <a:lvl3pPr marL="1125992" indent="0">
              <a:buNone/>
              <a:defRPr sz="1970">
                <a:solidFill>
                  <a:schemeClr val="tx1">
                    <a:tint val="75000"/>
                  </a:schemeClr>
                </a:solidFill>
              </a:defRPr>
            </a:lvl3pPr>
            <a:lvl4pPr marL="1688988" indent="0">
              <a:buNone/>
              <a:defRPr sz="1724">
                <a:solidFill>
                  <a:schemeClr val="tx1">
                    <a:tint val="75000"/>
                  </a:schemeClr>
                </a:solidFill>
              </a:defRPr>
            </a:lvl4pPr>
            <a:lvl5pPr marL="2251984" indent="0">
              <a:buNone/>
              <a:defRPr sz="1724">
                <a:solidFill>
                  <a:schemeClr val="tx1">
                    <a:tint val="75000"/>
                  </a:schemeClr>
                </a:solidFill>
              </a:defRPr>
            </a:lvl5pPr>
            <a:lvl6pPr marL="2814980" indent="0">
              <a:buNone/>
              <a:defRPr sz="1724">
                <a:solidFill>
                  <a:schemeClr val="tx1">
                    <a:tint val="75000"/>
                  </a:schemeClr>
                </a:solidFill>
              </a:defRPr>
            </a:lvl6pPr>
            <a:lvl7pPr marL="3377976" indent="0">
              <a:buNone/>
              <a:defRPr sz="1724">
                <a:solidFill>
                  <a:schemeClr val="tx1">
                    <a:tint val="75000"/>
                  </a:schemeClr>
                </a:solidFill>
              </a:defRPr>
            </a:lvl7pPr>
            <a:lvl8pPr marL="3940973" indent="0">
              <a:buNone/>
              <a:defRPr sz="1724">
                <a:solidFill>
                  <a:schemeClr val="tx1">
                    <a:tint val="75000"/>
                  </a:schemeClr>
                </a:solidFill>
              </a:defRPr>
            </a:lvl8pPr>
            <a:lvl9pPr marL="4503969" indent="0">
              <a:buNone/>
              <a:defRPr sz="1724">
                <a:solidFill>
                  <a:schemeClr val="tx1">
                    <a:tint val="75000"/>
                  </a:schemeClr>
                </a:solidFill>
              </a:defRPr>
            </a:lvl9pPr>
          </a:lstStyle>
          <a:p>
            <a:pPr lvl="0"/>
            <a:r>
              <a:rPr kumimoji="1" lang="ja-JP" altLang="en-US"/>
              <a:t>マスター テキストの書式設定</a:t>
            </a:r>
          </a:p>
        </p:txBody>
      </p:sp>
      <p:sp>
        <p:nvSpPr>
          <p:cNvPr id="4" name="日付プレースホルダー 3"/>
          <p:cNvSpPr>
            <a:spLocks noGrp="1"/>
          </p:cNvSpPr>
          <p:nvPr>
            <p:ph type="dt" sz="half" idx="10"/>
          </p:nvPr>
        </p:nvSpPr>
        <p:spPr/>
        <p:txBody>
          <a:bodyPr/>
          <a:lstStyle/>
          <a:p>
            <a:fld id="{358E5BBB-9D27-48B5-8E8C-E3D53B13F0ED}" type="datetimeFigureOut">
              <a:rPr kumimoji="1" lang="ja-JP" altLang="en-US" smtClean="0"/>
              <a:t>2026/8/25</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B0F06E43-99F6-4AD4-B387-817D68BC88AF}" type="slidenum">
              <a:rPr kumimoji="1" lang="ja-JP" altLang="en-US" smtClean="0"/>
              <a:t>‹#›</a:t>
            </a:fld>
            <a:endParaRPr kumimoji="1" lang="ja-JP" altLang="en-US"/>
          </a:p>
        </p:txBody>
      </p:sp>
    </p:spTree>
    <p:extLst>
      <p:ext uri="{BB962C8B-B14F-4D97-AF65-F5344CB8AC3E}">
        <p14:creationId xmlns:p14="http://schemas.microsoft.com/office/powerpoint/2010/main" val="196230784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sz="half" idx="1"/>
          </p:nvPr>
        </p:nvSpPr>
        <p:spPr>
          <a:xfrm>
            <a:off x="609895" y="1600203"/>
            <a:ext cx="5391299" cy="4525963"/>
          </a:xfrm>
        </p:spPr>
        <p:txBody>
          <a:bodyPr/>
          <a:lstStyle>
            <a:lvl1pPr>
              <a:defRPr sz="3448"/>
            </a:lvl1pPr>
            <a:lvl2pPr>
              <a:defRPr sz="2955"/>
            </a:lvl2pPr>
            <a:lvl3pPr>
              <a:defRPr sz="2463"/>
            </a:lvl3pPr>
            <a:lvl4pPr>
              <a:defRPr sz="2217"/>
            </a:lvl4pPr>
            <a:lvl5pPr>
              <a:defRPr sz="2217"/>
            </a:lvl5pPr>
            <a:lvl6pPr>
              <a:defRPr sz="2217"/>
            </a:lvl6pPr>
            <a:lvl7pPr>
              <a:defRPr sz="2217"/>
            </a:lvl7pPr>
            <a:lvl8pPr>
              <a:defRPr sz="2217"/>
            </a:lvl8pPr>
            <a:lvl9pPr>
              <a:defRPr sz="2217"/>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p:cNvSpPr>
            <a:spLocks noGrp="1"/>
          </p:cNvSpPr>
          <p:nvPr>
            <p:ph sz="half" idx="2"/>
          </p:nvPr>
        </p:nvSpPr>
        <p:spPr>
          <a:xfrm>
            <a:off x="6188854" y="1600203"/>
            <a:ext cx="5393255" cy="4525963"/>
          </a:xfrm>
        </p:spPr>
        <p:txBody>
          <a:bodyPr/>
          <a:lstStyle>
            <a:lvl1pPr>
              <a:defRPr sz="3448"/>
            </a:lvl1pPr>
            <a:lvl2pPr>
              <a:defRPr sz="2955"/>
            </a:lvl2pPr>
            <a:lvl3pPr>
              <a:defRPr sz="2463"/>
            </a:lvl3pPr>
            <a:lvl4pPr>
              <a:defRPr sz="2217"/>
            </a:lvl4pPr>
            <a:lvl5pPr>
              <a:defRPr sz="2217"/>
            </a:lvl5pPr>
            <a:lvl6pPr>
              <a:defRPr sz="2217"/>
            </a:lvl6pPr>
            <a:lvl7pPr>
              <a:defRPr sz="2217"/>
            </a:lvl7pPr>
            <a:lvl8pPr>
              <a:defRPr sz="2217"/>
            </a:lvl8pPr>
            <a:lvl9pPr>
              <a:defRPr sz="2217"/>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p:cNvSpPr>
            <a:spLocks noGrp="1"/>
          </p:cNvSpPr>
          <p:nvPr>
            <p:ph type="dt" sz="half" idx="10"/>
          </p:nvPr>
        </p:nvSpPr>
        <p:spPr/>
        <p:txBody>
          <a:bodyPr/>
          <a:lstStyle/>
          <a:p>
            <a:fld id="{358E5BBB-9D27-48B5-8E8C-E3D53B13F0ED}" type="datetimeFigureOut">
              <a:rPr kumimoji="1" lang="ja-JP" altLang="en-US" smtClean="0"/>
              <a:t>2026/8/25</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B0F06E43-99F6-4AD4-B387-817D68BC88AF}" type="slidenum">
              <a:rPr kumimoji="1" lang="ja-JP" altLang="en-US" smtClean="0"/>
              <a:t>‹#›</a:t>
            </a:fld>
            <a:endParaRPr kumimoji="1" lang="ja-JP" altLang="en-US"/>
          </a:p>
        </p:txBody>
      </p:sp>
    </p:spTree>
    <p:extLst>
      <p:ext uri="{BB962C8B-B14F-4D97-AF65-F5344CB8AC3E}">
        <p14:creationId xmlns:p14="http://schemas.microsoft.com/office/powerpoint/2010/main" val="277426200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609893" y="1535113"/>
            <a:ext cx="5387390" cy="639762"/>
          </a:xfrm>
        </p:spPr>
        <p:txBody>
          <a:bodyPr anchor="b"/>
          <a:lstStyle>
            <a:lvl1pPr marL="0" indent="0">
              <a:buNone/>
              <a:defRPr sz="2955" b="1"/>
            </a:lvl1pPr>
            <a:lvl2pPr marL="562996" indent="0">
              <a:buNone/>
              <a:defRPr sz="2463" b="1"/>
            </a:lvl2pPr>
            <a:lvl3pPr marL="1125992" indent="0">
              <a:buNone/>
              <a:defRPr sz="2217" b="1"/>
            </a:lvl3pPr>
            <a:lvl4pPr marL="1688988" indent="0">
              <a:buNone/>
              <a:defRPr sz="1970" b="1"/>
            </a:lvl4pPr>
            <a:lvl5pPr marL="2251984" indent="0">
              <a:buNone/>
              <a:defRPr sz="1970" b="1"/>
            </a:lvl5pPr>
            <a:lvl6pPr marL="2814980" indent="0">
              <a:buNone/>
              <a:defRPr sz="1970" b="1"/>
            </a:lvl6pPr>
            <a:lvl7pPr marL="3377976" indent="0">
              <a:buNone/>
              <a:defRPr sz="1970" b="1"/>
            </a:lvl7pPr>
            <a:lvl8pPr marL="3940973" indent="0">
              <a:buNone/>
              <a:defRPr sz="1970" b="1"/>
            </a:lvl8pPr>
            <a:lvl9pPr marL="4503969" indent="0">
              <a:buNone/>
              <a:defRPr sz="1970" b="1"/>
            </a:lvl9pPr>
          </a:lstStyle>
          <a:p>
            <a:pPr lvl="0"/>
            <a:r>
              <a:rPr kumimoji="1" lang="ja-JP" altLang="en-US"/>
              <a:t>マスター テキストの書式設定</a:t>
            </a:r>
          </a:p>
        </p:txBody>
      </p:sp>
      <p:sp>
        <p:nvSpPr>
          <p:cNvPr id="4" name="コンテンツ プレースホルダー 3"/>
          <p:cNvSpPr>
            <a:spLocks noGrp="1"/>
          </p:cNvSpPr>
          <p:nvPr>
            <p:ph sz="half" idx="2"/>
          </p:nvPr>
        </p:nvSpPr>
        <p:spPr>
          <a:xfrm>
            <a:off x="609893" y="2174875"/>
            <a:ext cx="5387390" cy="3951288"/>
          </a:xfrm>
        </p:spPr>
        <p:txBody>
          <a:bodyPr/>
          <a:lstStyle>
            <a:lvl1pPr>
              <a:defRPr sz="2955"/>
            </a:lvl1pPr>
            <a:lvl2pPr>
              <a:defRPr sz="2463"/>
            </a:lvl2pPr>
            <a:lvl3pPr>
              <a:defRPr sz="2217"/>
            </a:lvl3pPr>
            <a:lvl4pPr>
              <a:defRPr sz="1970"/>
            </a:lvl4pPr>
            <a:lvl5pPr>
              <a:defRPr sz="1970"/>
            </a:lvl5pPr>
            <a:lvl6pPr>
              <a:defRPr sz="1970"/>
            </a:lvl6pPr>
            <a:lvl7pPr>
              <a:defRPr sz="1970"/>
            </a:lvl7pPr>
            <a:lvl8pPr>
              <a:defRPr sz="1970"/>
            </a:lvl8pPr>
            <a:lvl9pPr>
              <a:defRPr sz="197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p:cNvSpPr>
            <a:spLocks noGrp="1"/>
          </p:cNvSpPr>
          <p:nvPr>
            <p:ph type="body" sz="quarter" idx="3"/>
          </p:nvPr>
        </p:nvSpPr>
        <p:spPr>
          <a:xfrm>
            <a:off x="6192763" y="1535113"/>
            <a:ext cx="5389345" cy="639762"/>
          </a:xfrm>
        </p:spPr>
        <p:txBody>
          <a:bodyPr anchor="b"/>
          <a:lstStyle>
            <a:lvl1pPr marL="0" indent="0">
              <a:buNone/>
              <a:defRPr sz="2955" b="1"/>
            </a:lvl1pPr>
            <a:lvl2pPr marL="562996" indent="0">
              <a:buNone/>
              <a:defRPr sz="2463" b="1"/>
            </a:lvl2pPr>
            <a:lvl3pPr marL="1125992" indent="0">
              <a:buNone/>
              <a:defRPr sz="2217" b="1"/>
            </a:lvl3pPr>
            <a:lvl4pPr marL="1688988" indent="0">
              <a:buNone/>
              <a:defRPr sz="1970" b="1"/>
            </a:lvl4pPr>
            <a:lvl5pPr marL="2251984" indent="0">
              <a:buNone/>
              <a:defRPr sz="1970" b="1"/>
            </a:lvl5pPr>
            <a:lvl6pPr marL="2814980" indent="0">
              <a:buNone/>
              <a:defRPr sz="1970" b="1"/>
            </a:lvl6pPr>
            <a:lvl7pPr marL="3377976" indent="0">
              <a:buNone/>
              <a:defRPr sz="1970" b="1"/>
            </a:lvl7pPr>
            <a:lvl8pPr marL="3940973" indent="0">
              <a:buNone/>
              <a:defRPr sz="1970" b="1"/>
            </a:lvl8pPr>
            <a:lvl9pPr marL="4503969" indent="0">
              <a:buNone/>
              <a:defRPr sz="1970" b="1"/>
            </a:lvl9pPr>
          </a:lstStyle>
          <a:p>
            <a:pPr lvl="0"/>
            <a:r>
              <a:rPr kumimoji="1" lang="ja-JP" altLang="en-US"/>
              <a:t>マスター テキストの書式設定</a:t>
            </a:r>
          </a:p>
        </p:txBody>
      </p:sp>
      <p:sp>
        <p:nvSpPr>
          <p:cNvPr id="6" name="コンテンツ プレースホルダー 5"/>
          <p:cNvSpPr>
            <a:spLocks noGrp="1"/>
          </p:cNvSpPr>
          <p:nvPr>
            <p:ph sz="quarter" idx="4"/>
          </p:nvPr>
        </p:nvSpPr>
        <p:spPr>
          <a:xfrm>
            <a:off x="6192763" y="2174875"/>
            <a:ext cx="5389345" cy="3951288"/>
          </a:xfrm>
        </p:spPr>
        <p:txBody>
          <a:bodyPr/>
          <a:lstStyle>
            <a:lvl1pPr>
              <a:defRPr sz="2955"/>
            </a:lvl1pPr>
            <a:lvl2pPr>
              <a:defRPr sz="2463"/>
            </a:lvl2pPr>
            <a:lvl3pPr>
              <a:defRPr sz="2217"/>
            </a:lvl3pPr>
            <a:lvl4pPr>
              <a:defRPr sz="1970"/>
            </a:lvl4pPr>
            <a:lvl5pPr>
              <a:defRPr sz="1970"/>
            </a:lvl5pPr>
            <a:lvl6pPr>
              <a:defRPr sz="1970"/>
            </a:lvl6pPr>
            <a:lvl7pPr>
              <a:defRPr sz="1970"/>
            </a:lvl7pPr>
            <a:lvl8pPr>
              <a:defRPr sz="1970"/>
            </a:lvl8pPr>
            <a:lvl9pPr>
              <a:defRPr sz="197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p:cNvSpPr>
            <a:spLocks noGrp="1"/>
          </p:cNvSpPr>
          <p:nvPr>
            <p:ph type="dt" sz="half" idx="10"/>
          </p:nvPr>
        </p:nvSpPr>
        <p:spPr/>
        <p:txBody>
          <a:bodyPr/>
          <a:lstStyle/>
          <a:p>
            <a:fld id="{358E5BBB-9D27-48B5-8E8C-E3D53B13F0ED}" type="datetimeFigureOut">
              <a:rPr kumimoji="1" lang="ja-JP" altLang="en-US" smtClean="0"/>
              <a:t>2026/8/25</a:t>
            </a:fld>
            <a:endParaRPr kumimoji="1" lang="ja-JP" altLang="en-US"/>
          </a:p>
        </p:txBody>
      </p:sp>
      <p:sp>
        <p:nvSpPr>
          <p:cNvPr id="8" name="フッター プレースホルダー 7"/>
          <p:cNvSpPr>
            <a:spLocks noGrp="1"/>
          </p:cNvSpPr>
          <p:nvPr>
            <p:ph type="ftr" sz="quarter" idx="11"/>
          </p:nvPr>
        </p:nvSpPr>
        <p:spPr/>
        <p:txBody>
          <a:bodyPr/>
          <a:lstStyle/>
          <a:p>
            <a:endParaRPr kumimoji="1" lang="ja-JP" altLang="en-US"/>
          </a:p>
        </p:txBody>
      </p:sp>
      <p:sp>
        <p:nvSpPr>
          <p:cNvPr id="9" name="スライド番号プレースホルダー 8"/>
          <p:cNvSpPr>
            <a:spLocks noGrp="1"/>
          </p:cNvSpPr>
          <p:nvPr>
            <p:ph type="sldNum" sz="quarter" idx="12"/>
          </p:nvPr>
        </p:nvSpPr>
        <p:spPr/>
        <p:txBody>
          <a:bodyPr/>
          <a:lstStyle/>
          <a:p>
            <a:fld id="{B0F06E43-99F6-4AD4-B387-817D68BC88AF}" type="slidenum">
              <a:rPr kumimoji="1" lang="ja-JP" altLang="en-US" smtClean="0"/>
              <a:t>‹#›</a:t>
            </a:fld>
            <a:endParaRPr kumimoji="1" lang="ja-JP" altLang="en-US"/>
          </a:p>
        </p:txBody>
      </p:sp>
    </p:spTree>
    <p:extLst>
      <p:ext uri="{BB962C8B-B14F-4D97-AF65-F5344CB8AC3E}">
        <p14:creationId xmlns:p14="http://schemas.microsoft.com/office/powerpoint/2010/main" val="137237133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963084" y="4406906"/>
            <a:ext cx="10363200" cy="1362075"/>
          </a:xfrm>
        </p:spPr>
        <p:txBody>
          <a:bodyPr anchor="t"/>
          <a:lstStyle>
            <a:lvl1pPr algn="l">
              <a:defRPr sz="4926" b="1" cap="all"/>
            </a:lvl1pPr>
          </a:lstStyle>
          <a:p>
            <a:r>
              <a:rPr kumimoji="1" lang="ja-JP" altLang="en-US"/>
              <a:t>マスタ タイトルの書式設定</a:t>
            </a:r>
          </a:p>
        </p:txBody>
      </p:sp>
      <p:sp>
        <p:nvSpPr>
          <p:cNvPr id="3" name="テキスト プレースホルダ 2"/>
          <p:cNvSpPr>
            <a:spLocks noGrp="1"/>
          </p:cNvSpPr>
          <p:nvPr>
            <p:ph type="body" idx="1"/>
          </p:nvPr>
        </p:nvSpPr>
        <p:spPr>
          <a:xfrm>
            <a:off x="963084" y="2906713"/>
            <a:ext cx="10363200" cy="1500187"/>
          </a:xfrm>
        </p:spPr>
        <p:txBody>
          <a:bodyPr anchor="b"/>
          <a:lstStyle>
            <a:lvl1pPr marL="0" indent="0">
              <a:buNone/>
              <a:defRPr sz="2463">
                <a:solidFill>
                  <a:schemeClr val="tx1">
                    <a:tint val="75000"/>
                  </a:schemeClr>
                </a:solidFill>
              </a:defRPr>
            </a:lvl1pPr>
            <a:lvl2pPr marL="562996" indent="0">
              <a:buNone/>
              <a:defRPr sz="2217">
                <a:solidFill>
                  <a:schemeClr val="tx1">
                    <a:tint val="75000"/>
                  </a:schemeClr>
                </a:solidFill>
              </a:defRPr>
            </a:lvl2pPr>
            <a:lvl3pPr marL="1125992" indent="0">
              <a:buNone/>
              <a:defRPr sz="1970">
                <a:solidFill>
                  <a:schemeClr val="tx1">
                    <a:tint val="75000"/>
                  </a:schemeClr>
                </a:solidFill>
              </a:defRPr>
            </a:lvl3pPr>
            <a:lvl4pPr marL="1688988" indent="0">
              <a:buNone/>
              <a:defRPr sz="1724">
                <a:solidFill>
                  <a:schemeClr val="tx1">
                    <a:tint val="75000"/>
                  </a:schemeClr>
                </a:solidFill>
              </a:defRPr>
            </a:lvl4pPr>
            <a:lvl5pPr marL="2251984" indent="0">
              <a:buNone/>
              <a:defRPr sz="1724">
                <a:solidFill>
                  <a:schemeClr val="tx1">
                    <a:tint val="75000"/>
                  </a:schemeClr>
                </a:solidFill>
              </a:defRPr>
            </a:lvl5pPr>
            <a:lvl6pPr marL="2814980" indent="0">
              <a:buNone/>
              <a:defRPr sz="1724">
                <a:solidFill>
                  <a:schemeClr val="tx1">
                    <a:tint val="75000"/>
                  </a:schemeClr>
                </a:solidFill>
              </a:defRPr>
            </a:lvl6pPr>
            <a:lvl7pPr marL="3377976" indent="0">
              <a:buNone/>
              <a:defRPr sz="1724">
                <a:solidFill>
                  <a:schemeClr val="tx1">
                    <a:tint val="75000"/>
                  </a:schemeClr>
                </a:solidFill>
              </a:defRPr>
            </a:lvl7pPr>
            <a:lvl8pPr marL="3940973" indent="0">
              <a:buNone/>
              <a:defRPr sz="1724">
                <a:solidFill>
                  <a:schemeClr val="tx1">
                    <a:tint val="75000"/>
                  </a:schemeClr>
                </a:solidFill>
              </a:defRPr>
            </a:lvl8pPr>
            <a:lvl9pPr marL="4503969" indent="0">
              <a:buNone/>
              <a:defRPr sz="1724">
                <a:solidFill>
                  <a:schemeClr val="tx1">
                    <a:tint val="75000"/>
                  </a:schemeClr>
                </a:solidFill>
              </a:defRPr>
            </a:lvl9pPr>
          </a:lstStyle>
          <a:p>
            <a:pPr lvl="0"/>
            <a:r>
              <a:rPr kumimoji="1" lang="ja-JP" altLang="en-US"/>
              <a:t>マスタ テキストの書式設定</a:t>
            </a:r>
          </a:p>
        </p:txBody>
      </p:sp>
      <p:sp>
        <p:nvSpPr>
          <p:cNvPr id="4" name="日付プレースホルダ 3"/>
          <p:cNvSpPr>
            <a:spLocks noGrp="1"/>
          </p:cNvSpPr>
          <p:nvPr>
            <p:ph type="dt" sz="half" idx="10"/>
          </p:nvPr>
        </p:nvSpPr>
        <p:spPr/>
        <p:txBody>
          <a:bodyPr/>
          <a:lstStyle/>
          <a:p>
            <a:fld id="{359E7C00-2761-4501-A328-39F53606DD85}" type="datetime1">
              <a:rPr kumimoji="1" lang="ja-JP" altLang="en-US" smtClean="0"/>
              <a:t>2026/8/25</a:t>
            </a:fld>
            <a:endParaRPr kumimoji="1" lang="ja-JP" altLang="en-US" dirty="0"/>
          </a:p>
        </p:txBody>
      </p:sp>
      <p:sp>
        <p:nvSpPr>
          <p:cNvPr id="5" name="フッター プレースホルダ 4"/>
          <p:cNvSpPr>
            <a:spLocks noGrp="1"/>
          </p:cNvSpPr>
          <p:nvPr>
            <p:ph type="ftr" sz="quarter" idx="11"/>
          </p:nvPr>
        </p:nvSpPr>
        <p:spPr/>
        <p:txBody>
          <a:bodyPr/>
          <a:lstStyle/>
          <a:p>
            <a:endParaRPr kumimoji="1" lang="ja-JP" altLang="en-US" dirty="0"/>
          </a:p>
        </p:txBody>
      </p:sp>
      <p:sp>
        <p:nvSpPr>
          <p:cNvPr id="6" name="スライド番号プレースホルダ 5"/>
          <p:cNvSpPr>
            <a:spLocks noGrp="1"/>
          </p:cNvSpPr>
          <p:nvPr>
            <p:ph type="sldNum" sz="quarter" idx="12"/>
          </p:nvPr>
        </p:nvSpPr>
        <p:spPr>
          <a:xfrm>
            <a:off x="9642716" y="5517237"/>
            <a:ext cx="2844800" cy="365125"/>
          </a:xfrm>
          <a:prstGeom prst="rect">
            <a:avLst/>
          </a:prstGeom>
        </p:spPr>
        <p:txBody>
          <a:bodyPr/>
          <a:lstStyle/>
          <a:p>
            <a:fld id="{D2D8002D-B5B0-4BAC-B1F6-782DDCCE6D9C}" type="slidenum">
              <a:rPr kumimoji="1" lang="ja-JP" altLang="en-US" smtClean="0"/>
              <a:t>‹#›</a:t>
            </a:fld>
            <a:endParaRPr kumimoji="1" lang="ja-JP" altLang="en-US" dirty="0"/>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日付プレースホルダー 2"/>
          <p:cNvSpPr>
            <a:spLocks noGrp="1"/>
          </p:cNvSpPr>
          <p:nvPr>
            <p:ph type="dt" sz="half" idx="10"/>
          </p:nvPr>
        </p:nvSpPr>
        <p:spPr/>
        <p:txBody>
          <a:bodyPr/>
          <a:lstStyle/>
          <a:p>
            <a:fld id="{358E5BBB-9D27-48B5-8E8C-E3D53B13F0ED}" type="datetimeFigureOut">
              <a:rPr kumimoji="1" lang="ja-JP" altLang="en-US" smtClean="0"/>
              <a:t>2026/8/25</a:t>
            </a:fld>
            <a:endParaRPr kumimoji="1" lang="ja-JP" altLang="en-US"/>
          </a:p>
        </p:txBody>
      </p:sp>
      <p:sp>
        <p:nvSpPr>
          <p:cNvPr id="4" name="フッター プレースホルダー 3"/>
          <p:cNvSpPr>
            <a:spLocks noGrp="1"/>
          </p:cNvSpPr>
          <p:nvPr>
            <p:ph type="ftr" sz="quarter" idx="11"/>
          </p:nvPr>
        </p:nvSpPr>
        <p:spPr/>
        <p:txBody>
          <a:bodyPr/>
          <a:lstStyle/>
          <a:p>
            <a:endParaRPr kumimoji="1" lang="ja-JP" altLang="en-US"/>
          </a:p>
        </p:txBody>
      </p:sp>
      <p:sp>
        <p:nvSpPr>
          <p:cNvPr id="5" name="スライド番号プレースホルダー 4"/>
          <p:cNvSpPr>
            <a:spLocks noGrp="1"/>
          </p:cNvSpPr>
          <p:nvPr>
            <p:ph type="sldNum" sz="quarter" idx="12"/>
          </p:nvPr>
        </p:nvSpPr>
        <p:spPr/>
        <p:txBody>
          <a:bodyPr/>
          <a:lstStyle/>
          <a:p>
            <a:fld id="{B0F06E43-99F6-4AD4-B387-817D68BC88AF}" type="slidenum">
              <a:rPr kumimoji="1" lang="ja-JP" altLang="en-US" smtClean="0"/>
              <a:t>‹#›</a:t>
            </a:fld>
            <a:endParaRPr kumimoji="1" lang="ja-JP" altLang="en-US"/>
          </a:p>
        </p:txBody>
      </p:sp>
    </p:spTree>
    <p:extLst>
      <p:ext uri="{BB962C8B-B14F-4D97-AF65-F5344CB8AC3E}">
        <p14:creationId xmlns:p14="http://schemas.microsoft.com/office/powerpoint/2010/main" val="439338771"/>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fld id="{358E5BBB-9D27-48B5-8E8C-E3D53B13F0ED}" type="datetimeFigureOut">
              <a:rPr kumimoji="1" lang="ja-JP" altLang="en-US" smtClean="0"/>
              <a:t>2026/8/25</a:t>
            </a:fld>
            <a:endParaRPr kumimoji="1" lang="ja-JP" altLang="en-US"/>
          </a:p>
        </p:txBody>
      </p:sp>
      <p:sp>
        <p:nvSpPr>
          <p:cNvPr id="3" name="フッター プレースホルダー 2"/>
          <p:cNvSpPr>
            <a:spLocks noGrp="1"/>
          </p:cNvSpPr>
          <p:nvPr>
            <p:ph type="ftr" sz="quarter" idx="11"/>
          </p:nvPr>
        </p:nvSpPr>
        <p:spPr/>
        <p:txBody>
          <a:bodyPr/>
          <a:lstStyle/>
          <a:p>
            <a:endParaRPr kumimoji="1" lang="ja-JP" altLang="en-US"/>
          </a:p>
        </p:txBody>
      </p:sp>
      <p:sp>
        <p:nvSpPr>
          <p:cNvPr id="4" name="スライド番号プレースホルダー 3"/>
          <p:cNvSpPr>
            <a:spLocks noGrp="1"/>
          </p:cNvSpPr>
          <p:nvPr>
            <p:ph type="sldNum" sz="quarter" idx="12"/>
          </p:nvPr>
        </p:nvSpPr>
        <p:spPr/>
        <p:txBody>
          <a:bodyPr/>
          <a:lstStyle/>
          <a:p>
            <a:fld id="{B0F06E43-99F6-4AD4-B387-817D68BC88AF}" type="slidenum">
              <a:rPr kumimoji="1" lang="ja-JP" altLang="en-US" smtClean="0"/>
              <a:t>‹#›</a:t>
            </a:fld>
            <a:endParaRPr kumimoji="1" lang="ja-JP" altLang="en-US"/>
          </a:p>
        </p:txBody>
      </p:sp>
    </p:spTree>
    <p:extLst>
      <p:ext uri="{BB962C8B-B14F-4D97-AF65-F5344CB8AC3E}">
        <p14:creationId xmlns:p14="http://schemas.microsoft.com/office/powerpoint/2010/main" val="250346250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609893" y="273050"/>
            <a:ext cx="4011221" cy="1162050"/>
          </a:xfrm>
        </p:spPr>
        <p:txBody>
          <a:bodyPr anchor="b"/>
          <a:lstStyle>
            <a:lvl1pPr algn="l">
              <a:defRPr sz="2463" b="1"/>
            </a:lvl1pPr>
          </a:lstStyle>
          <a:p>
            <a:r>
              <a:rPr kumimoji="1" lang="ja-JP" altLang="en-US"/>
              <a:t>マスター タイトルの書式設定</a:t>
            </a:r>
          </a:p>
        </p:txBody>
      </p:sp>
      <p:sp>
        <p:nvSpPr>
          <p:cNvPr id="3" name="コンテンツ プレースホルダー 2"/>
          <p:cNvSpPr>
            <a:spLocks noGrp="1"/>
          </p:cNvSpPr>
          <p:nvPr>
            <p:ph idx="1"/>
          </p:nvPr>
        </p:nvSpPr>
        <p:spPr>
          <a:xfrm>
            <a:off x="4765770" y="273053"/>
            <a:ext cx="6816339" cy="5853113"/>
          </a:xfrm>
        </p:spPr>
        <p:txBody>
          <a:bodyPr/>
          <a:lstStyle>
            <a:lvl1pPr>
              <a:defRPr sz="3940"/>
            </a:lvl1pPr>
            <a:lvl2pPr>
              <a:defRPr sz="3448"/>
            </a:lvl2pPr>
            <a:lvl3pPr>
              <a:defRPr sz="2955"/>
            </a:lvl3pPr>
            <a:lvl4pPr>
              <a:defRPr sz="2463"/>
            </a:lvl4pPr>
            <a:lvl5pPr>
              <a:defRPr sz="2463"/>
            </a:lvl5pPr>
            <a:lvl6pPr>
              <a:defRPr sz="2463"/>
            </a:lvl6pPr>
            <a:lvl7pPr>
              <a:defRPr sz="2463"/>
            </a:lvl7pPr>
            <a:lvl8pPr>
              <a:defRPr sz="2463"/>
            </a:lvl8pPr>
            <a:lvl9pPr>
              <a:defRPr sz="2463"/>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p:cNvSpPr>
            <a:spLocks noGrp="1"/>
          </p:cNvSpPr>
          <p:nvPr>
            <p:ph type="body" sz="half" idx="2"/>
          </p:nvPr>
        </p:nvSpPr>
        <p:spPr>
          <a:xfrm>
            <a:off x="609893" y="1435103"/>
            <a:ext cx="4011221" cy="4691063"/>
          </a:xfrm>
        </p:spPr>
        <p:txBody>
          <a:bodyPr/>
          <a:lstStyle>
            <a:lvl1pPr marL="0" indent="0">
              <a:buNone/>
              <a:defRPr sz="1724"/>
            </a:lvl1pPr>
            <a:lvl2pPr marL="562996" indent="0">
              <a:buNone/>
              <a:defRPr sz="1478"/>
            </a:lvl2pPr>
            <a:lvl3pPr marL="1125992" indent="0">
              <a:buNone/>
              <a:defRPr sz="1231"/>
            </a:lvl3pPr>
            <a:lvl4pPr marL="1688988" indent="0">
              <a:buNone/>
              <a:defRPr sz="1108"/>
            </a:lvl4pPr>
            <a:lvl5pPr marL="2251984" indent="0">
              <a:buNone/>
              <a:defRPr sz="1108"/>
            </a:lvl5pPr>
            <a:lvl6pPr marL="2814980" indent="0">
              <a:buNone/>
              <a:defRPr sz="1108"/>
            </a:lvl6pPr>
            <a:lvl7pPr marL="3377976" indent="0">
              <a:buNone/>
              <a:defRPr sz="1108"/>
            </a:lvl7pPr>
            <a:lvl8pPr marL="3940973" indent="0">
              <a:buNone/>
              <a:defRPr sz="1108"/>
            </a:lvl8pPr>
            <a:lvl9pPr marL="4503969" indent="0">
              <a:buNone/>
              <a:defRPr sz="1108"/>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358E5BBB-9D27-48B5-8E8C-E3D53B13F0ED}" type="datetimeFigureOut">
              <a:rPr kumimoji="1" lang="ja-JP" altLang="en-US" smtClean="0"/>
              <a:t>2026/8/25</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B0F06E43-99F6-4AD4-B387-817D68BC88AF}" type="slidenum">
              <a:rPr kumimoji="1" lang="ja-JP" altLang="en-US" smtClean="0"/>
              <a:t>‹#›</a:t>
            </a:fld>
            <a:endParaRPr kumimoji="1" lang="ja-JP" altLang="en-US"/>
          </a:p>
        </p:txBody>
      </p:sp>
    </p:spTree>
    <p:extLst>
      <p:ext uri="{BB962C8B-B14F-4D97-AF65-F5344CB8AC3E}">
        <p14:creationId xmlns:p14="http://schemas.microsoft.com/office/powerpoint/2010/main" val="3023710446"/>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2388750" y="4800600"/>
            <a:ext cx="7316764" cy="566738"/>
          </a:xfrm>
        </p:spPr>
        <p:txBody>
          <a:bodyPr anchor="b"/>
          <a:lstStyle>
            <a:lvl1pPr algn="l">
              <a:defRPr sz="2463" b="1"/>
            </a:lvl1pPr>
          </a:lstStyle>
          <a:p>
            <a:r>
              <a:rPr kumimoji="1" lang="ja-JP" altLang="en-US"/>
              <a:t>マスター タイトルの書式設定</a:t>
            </a:r>
          </a:p>
        </p:txBody>
      </p:sp>
      <p:sp>
        <p:nvSpPr>
          <p:cNvPr id="3" name="図プレースホルダー 2"/>
          <p:cNvSpPr>
            <a:spLocks noGrp="1"/>
          </p:cNvSpPr>
          <p:nvPr>
            <p:ph type="pic" idx="1"/>
          </p:nvPr>
        </p:nvSpPr>
        <p:spPr>
          <a:xfrm>
            <a:off x="2388750" y="612775"/>
            <a:ext cx="7316764" cy="4114800"/>
          </a:xfrm>
        </p:spPr>
        <p:txBody>
          <a:bodyPr/>
          <a:lstStyle>
            <a:lvl1pPr marL="0" indent="0">
              <a:buNone/>
              <a:defRPr sz="3940"/>
            </a:lvl1pPr>
            <a:lvl2pPr marL="562996" indent="0">
              <a:buNone/>
              <a:defRPr sz="3448"/>
            </a:lvl2pPr>
            <a:lvl3pPr marL="1125992" indent="0">
              <a:buNone/>
              <a:defRPr sz="2955"/>
            </a:lvl3pPr>
            <a:lvl4pPr marL="1688988" indent="0">
              <a:buNone/>
              <a:defRPr sz="2463"/>
            </a:lvl4pPr>
            <a:lvl5pPr marL="2251984" indent="0">
              <a:buNone/>
              <a:defRPr sz="2463"/>
            </a:lvl5pPr>
            <a:lvl6pPr marL="2814980" indent="0">
              <a:buNone/>
              <a:defRPr sz="2463"/>
            </a:lvl6pPr>
            <a:lvl7pPr marL="3377976" indent="0">
              <a:buNone/>
              <a:defRPr sz="2463"/>
            </a:lvl7pPr>
            <a:lvl8pPr marL="3940973" indent="0">
              <a:buNone/>
              <a:defRPr sz="2463"/>
            </a:lvl8pPr>
            <a:lvl9pPr marL="4503969" indent="0">
              <a:buNone/>
              <a:defRPr sz="2463"/>
            </a:lvl9pPr>
          </a:lstStyle>
          <a:p>
            <a:endParaRPr kumimoji="1" lang="ja-JP" altLang="en-US"/>
          </a:p>
        </p:txBody>
      </p:sp>
      <p:sp>
        <p:nvSpPr>
          <p:cNvPr id="4" name="テキスト プレースホルダー 3"/>
          <p:cNvSpPr>
            <a:spLocks noGrp="1"/>
          </p:cNvSpPr>
          <p:nvPr>
            <p:ph type="body" sz="half" idx="2"/>
          </p:nvPr>
        </p:nvSpPr>
        <p:spPr>
          <a:xfrm>
            <a:off x="2388750" y="5367338"/>
            <a:ext cx="7316764" cy="804862"/>
          </a:xfrm>
        </p:spPr>
        <p:txBody>
          <a:bodyPr/>
          <a:lstStyle>
            <a:lvl1pPr marL="0" indent="0">
              <a:buNone/>
              <a:defRPr sz="1724"/>
            </a:lvl1pPr>
            <a:lvl2pPr marL="562996" indent="0">
              <a:buNone/>
              <a:defRPr sz="1478"/>
            </a:lvl2pPr>
            <a:lvl3pPr marL="1125992" indent="0">
              <a:buNone/>
              <a:defRPr sz="1231"/>
            </a:lvl3pPr>
            <a:lvl4pPr marL="1688988" indent="0">
              <a:buNone/>
              <a:defRPr sz="1108"/>
            </a:lvl4pPr>
            <a:lvl5pPr marL="2251984" indent="0">
              <a:buNone/>
              <a:defRPr sz="1108"/>
            </a:lvl5pPr>
            <a:lvl6pPr marL="2814980" indent="0">
              <a:buNone/>
              <a:defRPr sz="1108"/>
            </a:lvl6pPr>
            <a:lvl7pPr marL="3377976" indent="0">
              <a:buNone/>
              <a:defRPr sz="1108"/>
            </a:lvl7pPr>
            <a:lvl8pPr marL="3940973" indent="0">
              <a:buNone/>
              <a:defRPr sz="1108"/>
            </a:lvl8pPr>
            <a:lvl9pPr marL="4503969" indent="0">
              <a:buNone/>
              <a:defRPr sz="1108"/>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358E5BBB-9D27-48B5-8E8C-E3D53B13F0ED}" type="datetimeFigureOut">
              <a:rPr kumimoji="1" lang="ja-JP" altLang="en-US" smtClean="0"/>
              <a:t>2026/8/25</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B0F06E43-99F6-4AD4-B387-817D68BC88AF}" type="slidenum">
              <a:rPr kumimoji="1" lang="ja-JP" altLang="en-US" smtClean="0"/>
              <a:t>‹#›</a:t>
            </a:fld>
            <a:endParaRPr kumimoji="1" lang="ja-JP" altLang="en-US"/>
          </a:p>
        </p:txBody>
      </p:sp>
    </p:spTree>
    <p:extLst>
      <p:ext uri="{BB962C8B-B14F-4D97-AF65-F5344CB8AC3E}">
        <p14:creationId xmlns:p14="http://schemas.microsoft.com/office/powerpoint/2010/main" val="3035414609"/>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358E5BBB-9D27-48B5-8E8C-E3D53B13F0ED}" type="datetimeFigureOut">
              <a:rPr kumimoji="1" lang="ja-JP" altLang="en-US" smtClean="0"/>
              <a:t>2026/8/25</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B0F06E43-99F6-4AD4-B387-817D68BC88AF}" type="slidenum">
              <a:rPr kumimoji="1" lang="ja-JP" altLang="en-US" smtClean="0"/>
              <a:t>‹#›</a:t>
            </a:fld>
            <a:endParaRPr kumimoji="1" lang="ja-JP" altLang="en-US"/>
          </a:p>
        </p:txBody>
      </p:sp>
    </p:spTree>
    <p:extLst>
      <p:ext uri="{BB962C8B-B14F-4D97-AF65-F5344CB8AC3E}">
        <p14:creationId xmlns:p14="http://schemas.microsoft.com/office/powerpoint/2010/main" val="1833734881"/>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8839544" y="274641"/>
            <a:ext cx="2742565" cy="5851525"/>
          </a:xfrm>
        </p:spPr>
        <p:txBody>
          <a:bodyPr vert="eaVert"/>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a:xfrm>
            <a:off x="609895" y="274641"/>
            <a:ext cx="8041989" cy="5851525"/>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358E5BBB-9D27-48B5-8E8C-E3D53B13F0ED}" type="datetimeFigureOut">
              <a:rPr kumimoji="1" lang="ja-JP" altLang="en-US" smtClean="0"/>
              <a:t>2026/8/25</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B0F06E43-99F6-4AD4-B387-817D68BC88AF}" type="slidenum">
              <a:rPr kumimoji="1" lang="ja-JP" altLang="en-US" smtClean="0"/>
              <a:t>‹#›</a:t>
            </a:fld>
            <a:endParaRPr kumimoji="1" lang="ja-JP" altLang="en-US"/>
          </a:p>
        </p:txBody>
      </p:sp>
    </p:spTree>
    <p:extLst>
      <p:ext uri="{BB962C8B-B14F-4D97-AF65-F5344CB8AC3E}">
        <p14:creationId xmlns:p14="http://schemas.microsoft.com/office/powerpoint/2010/main" val="4234396711"/>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6921193D-9161-615F-F446-36B5F5386289}"/>
              </a:ext>
            </a:extLst>
          </p:cNvPr>
          <p:cNvSpPr>
            <a:spLocks noGrp="1"/>
          </p:cNvSpPr>
          <p:nvPr>
            <p:ph type="ctrTitle"/>
          </p:nvPr>
        </p:nvSpPr>
        <p:spPr>
          <a:xfrm>
            <a:off x="1524000" y="1122363"/>
            <a:ext cx="9144000" cy="2387600"/>
          </a:xfrm>
        </p:spPr>
        <p:txBody>
          <a:bodyPr anchor="b"/>
          <a:lstStyle>
            <a:lvl1pPr algn="ctr">
              <a:defRPr sz="6000"/>
            </a:lvl1pPr>
          </a:lstStyle>
          <a:p>
            <a:r>
              <a:rPr kumimoji="1" lang="ja-JP" altLang="en-US"/>
              <a:t>マスター タイトルの書式設定</a:t>
            </a:r>
          </a:p>
        </p:txBody>
      </p:sp>
      <p:sp>
        <p:nvSpPr>
          <p:cNvPr id="3" name="字幕 2">
            <a:extLst>
              <a:ext uri="{FF2B5EF4-FFF2-40B4-BE49-F238E27FC236}">
                <a16:creationId xmlns:a16="http://schemas.microsoft.com/office/drawing/2014/main" id="{58E86645-4052-D425-84A3-FC61EC0EEF5A}"/>
              </a:ext>
            </a:extLst>
          </p:cNvPr>
          <p:cNvSpPr>
            <a:spLocks noGrp="1"/>
          </p:cNvSpPr>
          <p:nvPr>
            <p:ph type="subTitle" idx="1"/>
          </p:nvPr>
        </p:nvSpPr>
        <p:spPr>
          <a:xfrm>
            <a:off x="1524000" y="3602038"/>
            <a:ext cx="9144000" cy="1655762"/>
          </a:xfrm>
        </p:spPr>
        <p:txBody>
          <a:bodyPr/>
          <a:lstStyle>
            <a:lvl1pPr marL="0" indent="0" algn="ctr">
              <a:buNone/>
              <a:defRPr sz="2400"/>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kumimoji="1" lang="ja-JP" altLang="en-US"/>
              <a:t>マスター サブタイトルの書式設定</a:t>
            </a:r>
          </a:p>
        </p:txBody>
      </p:sp>
      <p:sp>
        <p:nvSpPr>
          <p:cNvPr id="4" name="日付プレースホルダー 3">
            <a:extLst>
              <a:ext uri="{FF2B5EF4-FFF2-40B4-BE49-F238E27FC236}">
                <a16:creationId xmlns:a16="http://schemas.microsoft.com/office/drawing/2014/main" id="{46F28060-5A24-05C6-9EDD-0C237E65430F}"/>
              </a:ext>
            </a:extLst>
          </p:cNvPr>
          <p:cNvSpPr>
            <a:spLocks noGrp="1"/>
          </p:cNvSpPr>
          <p:nvPr>
            <p:ph type="dt" sz="half" idx="10"/>
          </p:nvPr>
        </p:nvSpPr>
        <p:spPr/>
        <p:txBody>
          <a:bodyPr/>
          <a:lstStyle/>
          <a:p>
            <a:fld id="{43C876B8-0F41-6E43-9D97-1003C10A765E}" type="datetime1">
              <a:rPr kumimoji="1" lang="ja-JP" altLang="en-US" smtClean="0"/>
              <a:t>2026/8/25</a:t>
            </a:fld>
            <a:endParaRPr kumimoji="1" lang="ja-JP" altLang="en-US"/>
          </a:p>
        </p:txBody>
      </p:sp>
      <p:sp>
        <p:nvSpPr>
          <p:cNvPr id="5" name="フッター プレースホルダー 4">
            <a:extLst>
              <a:ext uri="{FF2B5EF4-FFF2-40B4-BE49-F238E27FC236}">
                <a16:creationId xmlns:a16="http://schemas.microsoft.com/office/drawing/2014/main" id="{AFC09AEA-92D3-3969-A88A-7E778D52E211}"/>
              </a:ext>
            </a:extLst>
          </p:cNvPr>
          <p:cNvSpPr>
            <a:spLocks noGrp="1"/>
          </p:cNvSpPr>
          <p:nvPr>
            <p:ph type="ftr" sz="quarter" idx="11"/>
          </p:nvPr>
        </p:nvSpPr>
        <p:spPr/>
        <p:txBody>
          <a:bodyPr/>
          <a:lstStyle/>
          <a:p>
            <a:r>
              <a:rPr kumimoji="1" lang="en" altLang="ja-JP"/>
              <a:t>ABC inc.</a:t>
            </a:r>
            <a:endParaRPr kumimoji="1" lang="ja-JP" altLang="en-US"/>
          </a:p>
        </p:txBody>
      </p:sp>
      <p:sp>
        <p:nvSpPr>
          <p:cNvPr id="6" name="スライド番号プレースホルダー 5">
            <a:extLst>
              <a:ext uri="{FF2B5EF4-FFF2-40B4-BE49-F238E27FC236}">
                <a16:creationId xmlns:a16="http://schemas.microsoft.com/office/drawing/2014/main" id="{DFC8BC9C-9AB7-33BD-15E1-B8F05AFB1F0D}"/>
              </a:ext>
            </a:extLst>
          </p:cNvPr>
          <p:cNvSpPr>
            <a:spLocks noGrp="1"/>
          </p:cNvSpPr>
          <p:nvPr>
            <p:ph type="sldNum" sz="quarter" idx="12"/>
          </p:nvPr>
        </p:nvSpPr>
        <p:spPr/>
        <p:txBody>
          <a:bodyPr/>
          <a:lstStyle/>
          <a:p>
            <a:fld id="{4EB632ED-E61E-774B-B535-8EE1079002FE}" type="slidenum">
              <a:rPr kumimoji="1" lang="ja-JP" altLang="en-US" smtClean="0"/>
              <a:t>‹#›</a:t>
            </a:fld>
            <a:endParaRPr kumimoji="1" lang="ja-JP" altLang="en-US"/>
          </a:p>
        </p:txBody>
      </p:sp>
    </p:spTree>
    <p:extLst>
      <p:ext uri="{BB962C8B-B14F-4D97-AF65-F5344CB8AC3E}">
        <p14:creationId xmlns:p14="http://schemas.microsoft.com/office/powerpoint/2010/main" val="2890875871"/>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3" name="コンテンツ プレースホルダー 2">
            <a:extLst>
              <a:ext uri="{FF2B5EF4-FFF2-40B4-BE49-F238E27FC236}">
                <a16:creationId xmlns:a16="http://schemas.microsoft.com/office/drawing/2014/main" id="{B203CD86-0A8D-E1EF-E552-CF7FC690CAD5}"/>
              </a:ext>
            </a:extLst>
          </p:cNvPr>
          <p:cNvSpPr>
            <a:spLocks noGrp="1"/>
          </p:cNvSpPr>
          <p:nvPr>
            <p:ph idx="1"/>
          </p:nvPr>
        </p:nvSpPr>
        <p:spPr>
          <a:xfrm>
            <a:off x="838200" y="914400"/>
            <a:ext cx="10515600" cy="5191443"/>
          </a:xfrm>
        </p:spPr>
        <p:txBody>
          <a:bodyPr/>
          <a:lstStyle>
            <a:lvl1pPr>
              <a:defRPr b="1">
                <a:latin typeface="+mn-ea"/>
                <a:ea typeface="+mn-ea"/>
              </a:defRPr>
            </a:lvl1pPr>
            <a:lvl2pPr>
              <a:defRPr b="1">
                <a:latin typeface="+mn-ea"/>
                <a:ea typeface="+mn-ea"/>
              </a:defRPr>
            </a:lvl2pPr>
            <a:lvl3pPr>
              <a:defRPr b="1">
                <a:latin typeface="+mn-ea"/>
                <a:ea typeface="+mn-ea"/>
              </a:defRPr>
            </a:lvl3pPr>
            <a:lvl4pPr>
              <a:defRPr b="1">
                <a:latin typeface="+mn-ea"/>
                <a:ea typeface="+mn-ea"/>
              </a:defRPr>
            </a:lvl4pPr>
            <a:lvl5pPr>
              <a:defRPr b="1">
                <a:latin typeface="+mn-ea"/>
                <a:ea typeface="+mn-ea"/>
              </a:defRPr>
            </a:lvl5pPr>
          </a:lstStyle>
          <a:p>
            <a:pPr lvl="0"/>
            <a:r>
              <a:rPr kumimoji="1" lang="ja-JP" altLang="en-US"/>
              <a:t>マスター テキストの書式設定</a:t>
            </a:r>
          </a:p>
          <a:p>
            <a:pPr lvl="1"/>
            <a:r>
              <a:rPr kumimoji="1" lang="ja-JP" altLang="en-US"/>
              <a:t>第 </a:t>
            </a:r>
            <a:r>
              <a:rPr kumimoji="1" lang="en-US" altLang="ja-JP" dirty="0"/>
              <a:t>2 </a:t>
            </a:r>
            <a:r>
              <a:rPr kumimoji="1" lang="ja-JP" altLang="en-US"/>
              <a:t>レベル</a:t>
            </a:r>
          </a:p>
          <a:p>
            <a:pPr lvl="2"/>
            <a:r>
              <a:rPr kumimoji="1" lang="ja-JP" altLang="en-US"/>
              <a:t>第 </a:t>
            </a:r>
            <a:r>
              <a:rPr kumimoji="1" lang="en-US" altLang="ja-JP" dirty="0"/>
              <a:t>3 </a:t>
            </a:r>
            <a:r>
              <a:rPr kumimoji="1" lang="ja-JP" altLang="en-US"/>
              <a:t>レベル</a:t>
            </a:r>
          </a:p>
          <a:p>
            <a:pPr lvl="3"/>
            <a:r>
              <a:rPr kumimoji="1" lang="ja-JP" altLang="en-US"/>
              <a:t>第 </a:t>
            </a:r>
            <a:r>
              <a:rPr kumimoji="1" lang="en-US" altLang="ja-JP" dirty="0"/>
              <a:t>4 </a:t>
            </a:r>
            <a:r>
              <a:rPr kumimoji="1" lang="ja-JP" altLang="en-US"/>
              <a:t>レベル</a:t>
            </a:r>
          </a:p>
          <a:p>
            <a:pPr lvl="4"/>
            <a:r>
              <a:rPr kumimoji="1" lang="ja-JP" altLang="en-US"/>
              <a:t>第 </a:t>
            </a:r>
            <a:r>
              <a:rPr kumimoji="1" lang="en-US" altLang="ja-JP" dirty="0"/>
              <a:t>5 </a:t>
            </a:r>
            <a:r>
              <a:rPr kumimoji="1" lang="ja-JP" altLang="en-US"/>
              <a:t>レベル</a:t>
            </a:r>
          </a:p>
        </p:txBody>
      </p:sp>
      <p:pic>
        <p:nvPicPr>
          <p:cNvPr id="15" name="図 14" descr="傘, 屋外のオブジェ, 大きい, 開く が含まれている画像&#10;&#10;自動的に生成された説明">
            <a:extLst>
              <a:ext uri="{FF2B5EF4-FFF2-40B4-BE49-F238E27FC236}">
                <a16:creationId xmlns:a16="http://schemas.microsoft.com/office/drawing/2014/main" id="{57F00D1F-648D-0BA7-5CF3-9A2CAF438DAD}"/>
              </a:ext>
            </a:extLst>
          </p:cNvPr>
          <p:cNvPicPr>
            <a:picLocks noChangeAspect="1"/>
          </p:cNvPicPr>
          <p:nvPr userDrawn="1"/>
        </p:nvPicPr>
        <p:blipFill>
          <a:blip/>
          <a:srcRect t="15656" b="40099"/>
          <a:stretch>
            <a:fillRect/>
          </a:stretch>
        </p:blipFill>
        <p:spPr>
          <a:xfrm>
            <a:off x="4419600" y="233363"/>
            <a:ext cx="7772400" cy="681037"/>
          </a:xfrm>
          <a:custGeom>
            <a:avLst/>
            <a:gdLst>
              <a:gd name="connsiteX0" fmla="*/ 0 w 7772400"/>
              <a:gd name="connsiteY0" fmla="*/ 0 h 681037"/>
              <a:gd name="connsiteX1" fmla="*/ 7772400 w 7772400"/>
              <a:gd name="connsiteY1" fmla="*/ 0 h 681037"/>
              <a:gd name="connsiteX2" fmla="*/ 7772400 w 7772400"/>
              <a:gd name="connsiteY2" fmla="*/ 681037 h 681037"/>
              <a:gd name="connsiteX3" fmla="*/ 0 w 7772400"/>
              <a:gd name="connsiteY3" fmla="*/ 681037 h 681037"/>
            </a:gdLst>
            <a:ahLst/>
            <a:cxnLst>
              <a:cxn ang="0">
                <a:pos x="connsiteX0" y="connsiteY0"/>
              </a:cxn>
              <a:cxn ang="0">
                <a:pos x="connsiteX1" y="connsiteY1"/>
              </a:cxn>
              <a:cxn ang="0">
                <a:pos x="connsiteX2" y="connsiteY2"/>
              </a:cxn>
              <a:cxn ang="0">
                <a:pos x="connsiteX3" y="connsiteY3"/>
              </a:cxn>
            </a:cxnLst>
            <a:rect l="l" t="t" r="r" b="b"/>
            <a:pathLst>
              <a:path w="7772400" h="681037">
                <a:moveTo>
                  <a:pt x="0" y="0"/>
                </a:moveTo>
                <a:lnTo>
                  <a:pt x="7772400" y="0"/>
                </a:lnTo>
                <a:lnTo>
                  <a:pt x="7772400" y="681037"/>
                </a:lnTo>
                <a:lnTo>
                  <a:pt x="0" y="681037"/>
                </a:lnTo>
                <a:close/>
              </a:path>
            </a:pathLst>
          </a:custGeom>
        </p:spPr>
      </p:pic>
      <p:sp>
        <p:nvSpPr>
          <p:cNvPr id="2" name="タイトル 1">
            <a:extLst>
              <a:ext uri="{FF2B5EF4-FFF2-40B4-BE49-F238E27FC236}">
                <a16:creationId xmlns:a16="http://schemas.microsoft.com/office/drawing/2014/main" id="{856F82D4-F99F-A90D-5BF8-353E6559F9A4}"/>
              </a:ext>
            </a:extLst>
          </p:cNvPr>
          <p:cNvSpPr>
            <a:spLocks noGrp="1"/>
          </p:cNvSpPr>
          <p:nvPr>
            <p:ph type="title"/>
          </p:nvPr>
        </p:nvSpPr>
        <p:spPr>
          <a:xfrm>
            <a:off x="838200" y="94290"/>
            <a:ext cx="10515600" cy="588169"/>
          </a:xfrm>
        </p:spPr>
        <p:txBody>
          <a:bodyPr>
            <a:noAutofit/>
          </a:bodyPr>
          <a:lstStyle>
            <a:lvl1pPr>
              <a:lnSpc>
                <a:spcPct val="100000"/>
              </a:lnSpc>
              <a:defRPr sz="2800" b="0" i="0">
                <a:solidFill>
                  <a:srgbClr val="002060"/>
                </a:solidFill>
                <a:latin typeface="A P-OTF A1Gothic StdN M" panose="020B0400000000000000" pitchFamily="34" charset="-128"/>
                <a:ea typeface="A P-OTF A1Gothic StdN M" panose="020B0400000000000000" pitchFamily="34" charset="-128"/>
              </a:defRPr>
            </a:lvl1pPr>
          </a:lstStyle>
          <a:p>
            <a:r>
              <a:rPr kumimoji="1" lang="ja-JP" altLang="en-US"/>
              <a:t>マスター タイトルの書式設定</a:t>
            </a:r>
          </a:p>
        </p:txBody>
      </p:sp>
      <p:sp>
        <p:nvSpPr>
          <p:cNvPr id="17" name="日付プレースホルダー 16">
            <a:extLst>
              <a:ext uri="{FF2B5EF4-FFF2-40B4-BE49-F238E27FC236}">
                <a16:creationId xmlns:a16="http://schemas.microsoft.com/office/drawing/2014/main" id="{1116F8E1-3586-AAD7-8F3E-1DDC51E9634F}"/>
              </a:ext>
            </a:extLst>
          </p:cNvPr>
          <p:cNvSpPr>
            <a:spLocks noGrp="1"/>
          </p:cNvSpPr>
          <p:nvPr>
            <p:ph type="dt" sz="half" idx="10"/>
          </p:nvPr>
        </p:nvSpPr>
        <p:spPr/>
        <p:txBody>
          <a:bodyPr/>
          <a:lstStyle/>
          <a:p>
            <a:fld id="{AFAE863F-7F8B-7749-A159-43EA5BD29127}" type="datetime1">
              <a:rPr kumimoji="1" lang="ja-JP" altLang="en-US" smtClean="0"/>
              <a:t>2026/8/25</a:t>
            </a:fld>
            <a:endParaRPr kumimoji="1" lang="ja-JP" altLang="en-US"/>
          </a:p>
        </p:txBody>
      </p:sp>
      <p:sp>
        <p:nvSpPr>
          <p:cNvPr id="18" name="フッター プレースホルダー 17">
            <a:extLst>
              <a:ext uri="{FF2B5EF4-FFF2-40B4-BE49-F238E27FC236}">
                <a16:creationId xmlns:a16="http://schemas.microsoft.com/office/drawing/2014/main" id="{90F7519D-5F7F-2598-2472-BBF40A42A63F}"/>
              </a:ext>
            </a:extLst>
          </p:cNvPr>
          <p:cNvSpPr>
            <a:spLocks noGrp="1"/>
          </p:cNvSpPr>
          <p:nvPr>
            <p:ph type="ftr" sz="quarter" idx="11"/>
          </p:nvPr>
        </p:nvSpPr>
        <p:spPr/>
        <p:txBody>
          <a:bodyPr/>
          <a:lstStyle>
            <a:lvl1pPr>
              <a:defRPr sz="1400" b="1">
                <a:solidFill>
                  <a:srgbClr val="002060"/>
                </a:solidFill>
              </a:defRPr>
            </a:lvl1pPr>
          </a:lstStyle>
          <a:p>
            <a:r>
              <a:rPr lang="en" altLang="ja-JP" dirty="0"/>
              <a:t>ABC inc.</a:t>
            </a:r>
            <a:endParaRPr lang="ja-JP" altLang="en-US"/>
          </a:p>
        </p:txBody>
      </p:sp>
      <p:sp>
        <p:nvSpPr>
          <p:cNvPr id="19" name="スライド番号プレースホルダー 18">
            <a:extLst>
              <a:ext uri="{FF2B5EF4-FFF2-40B4-BE49-F238E27FC236}">
                <a16:creationId xmlns:a16="http://schemas.microsoft.com/office/drawing/2014/main" id="{0696017F-97BD-898B-FD4A-C7BFBE268A98}"/>
              </a:ext>
            </a:extLst>
          </p:cNvPr>
          <p:cNvSpPr>
            <a:spLocks noGrp="1"/>
          </p:cNvSpPr>
          <p:nvPr>
            <p:ph type="sldNum" sz="quarter" idx="12"/>
          </p:nvPr>
        </p:nvSpPr>
        <p:spPr/>
        <p:txBody>
          <a:bodyPr/>
          <a:lstStyle>
            <a:lvl1pPr>
              <a:defRPr sz="1400" b="1">
                <a:solidFill>
                  <a:srgbClr val="002060"/>
                </a:solidFill>
              </a:defRPr>
            </a:lvl1pPr>
          </a:lstStyle>
          <a:p>
            <a:fld id="{4EB632ED-E61E-774B-B535-8EE1079002FE}" type="slidenum">
              <a:rPr lang="ja-JP" altLang="en-US" smtClean="0"/>
              <a:pPr/>
              <a:t>‹#›</a:t>
            </a:fld>
            <a:endParaRPr lang="ja-JP" altLang="en-US"/>
          </a:p>
        </p:txBody>
      </p:sp>
      <p:cxnSp>
        <p:nvCxnSpPr>
          <p:cNvPr id="22" name="直線コネクタ 21">
            <a:extLst>
              <a:ext uri="{FF2B5EF4-FFF2-40B4-BE49-F238E27FC236}">
                <a16:creationId xmlns:a16="http://schemas.microsoft.com/office/drawing/2014/main" id="{101143DE-D90B-591C-4E0B-49BA3B04517F}"/>
              </a:ext>
            </a:extLst>
          </p:cNvPr>
          <p:cNvCxnSpPr>
            <a:cxnSpLocks/>
          </p:cNvCxnSpPr>
          <p:nvPr userDrawn="1"/>
        </p:nvCxnSpPr>
        <p:spPr>
          <a:xfrm>
            <a:off x="0" y="6207443"/>
            <a:ext cx="12192000" cy="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6" name="直線コネクタ 5">
            <a:extLst>
              <a:ext uri="{FF2B5EF4-FFF2-40B4-BE49-F238E27FC236}">
                <a16:creationId xmlns:a16="http://schemas.microsoft.com/office/drawing/2014/main" id="{095BE20D-E0C8-A6AB-A370-AEE32D1E14A2}"/>
              </a:ext>
            </a:extLst>
          </p:cNvPr>
          <p:cNvCxnSpPr>
            <a:cxnSpLocks/>
          </p:cNvCxnSpPr>
          <p:nvPr userDrawn="1"/>
        </p:nvCxnSpPr>
        <p:spPr>
          <a:xfrm>
            <a:off x="0" y="757829"/>
            <a:ext cx="12192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pic>
        <p:nvPicPr>
          <p:cNvPr id="9" name="図 8" descr="傘, 大きい, 座る, 暗い が含まれている画像&#10;&#10;自動的に生成された説明">
            <a:extLst>
              <a:ext uri="{FF2B5EF4-FFF2-40B4-BE49-F238E27FC236}">
                <a16:creationId xmlns:a16="http://schemas.microsoft.com/office/drawing/2014/main" id="{3B3C064A-6A50-7AA8-5D0D-0029939C0DC0}"/>
              </a:ext>
            </a:extLst>
          </p:cNvPr>
          <p:cNvPicPr>
            <a:picLocks noChangeAspect="1"/>
          </p:cNvPicPr>
          <p:nvPr userDrawn="1"/>
        </p:nvPicPr>
        <p:blipFill>
          <a:blip/>
          <a:stretch>
            <a:fillRect/>
          </a:stretch>
        </p:blipFill>
        <p:spPr>
          <a:xfrm>
            <a:off x="5876144" y="-498634"/>
            <a:ext cx="6315856" cy="1250791"/>
          </a:xfrm>
          <a:prstGeom prst="rect">
            <a:avLst/>
          </a:prstGeom>
        </p:spPr>
      </p:pic>
    </p:spTree>
    <p:extLst>
      <p:ext uri="{BB962C8B-B14F-4D97-AF65-F5344CB8AC3E}">
        <p14:creationId xmlns:p14="http://schemas.microsoft.com/office/powerpoint/2010/main" val="420101177"/>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8048FAC9-9A28-47C3-5DB3-9A0646BE8FBF}"/>
              </a:ext>
            </a:extLst>
          </p:cNvPr>
          <p:cNvSpPr>
            <a:spLocks noGrp="1"/>
          </p:cNvSpPr>
          <p:nvPr>
            <p:ph type="title"/>
          </p:nvPr>
        </p:nvSpPr>
        <p:spPr>
          <a:xfrm>
            <a:off x="831849" y="1709738"/>
            <a:ext cx="10515600" cy="2852737"/>
          </a:xfrm>
        </p:spPr>
        <p:txBody>
          <a:bodyPr anchor="b"/>
          <a:lstStyle>
            <a:lvl1pPr>
              <a:defRPr sz="6000"/>
            </a:lvl1p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B1B96A14-10CC-47CB-9DEC-993613652FFB}"/>
              </a:ext>
            </a:extLst>
          </p:cNvPr>
          <p:cNvSpPr>
            <a:spLocks noGrp="1"/>
          </p:cNvSpPr>
          <p:nvPr>
            <p:ph type="body" idx="1"/>
          </p:nvPr>
        </p:nvSpPr>
        <p:spPr>
          <a:xfrm>
            <a:off x="831849" y="4589465"/>
            <a:ext cx="10515600" cy="1500187"/>
          </a:xfrm>
        </p:spPr>
        <p:txBody>
          <a:bodyPr/>
          <a:lstStyle>
            <a:lvl1pPr marL="0" indent="0">
              <a:buNone/>
              <a:defRPr sz="2400">
                <a:solidFill>
                  <a:schemeClr val="tx1">
                    <a:tint val="75000"/>
                  </a:schemeClr>
                </a:solidFill>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kumimoji="1" lang="ja-JP" altLang="en-US"/>
              <a:t>マスター テキストの書式設定</a:t>
            </a:r>
          </a:p>
        </p:txBody>
      </p:sp>
      <p:sp>
        <p:nvSpPr>
          <p:cNvPr id="4" name="日付プレースホルダー 3">
            <a:extLst>
              <a:ext uri="{FF2B5EF4-FFF2-40B4-BE49-F238E27FC236}">
                <a16:creationId xmlns:a16="http://schemas.microsoft.com/office/drawing/2014/main" id="{C2D60A73-0DE3-E7CB-08D4-5F98A7771C37}"/>
              </a:ext>
            </a:extLst>
          </p:cNvPr>
          <p:cNvSpPr>
            <a:spLocks noGrp="1"/>
          </p:cNvSpPr>
          <p:nvPr>
            <p:ph type="dt" sz="half" idx="10"/>
          </p:nvPr>
        </p:nvSpPr>
        <p:spPr/>
        <p:txBody>
          <a:bodyPr/>
          <a:lstStyle/>
          <a:p>
            <a:fld id="{CAE41AAD-075E-264E-B8B0-F390AD8D2C20}" type="datetime1">
              <a:rPr kumimoji="1" lang="ja-JP" altLang="en-US" smtClean="0"/>
              <a:t>2026/8/25</a:t>
            </a:fld>
            <a:endParaRPr kumimoji="1" lang="ja-JP" altLang="en-US"/>
          </a:p>
        </p:txBody>
      </p:sp>
      <p:sp>
        <p:nvSpPr>
          <p:cNvPr id="5" name="フッター プレースホルダー 4">
            <a:extLst>
              <a:ext uri="{FF2B5EF4-FFF2-40B4-BE49-F238E27FC236}">
                <a16:creationId xmlns:a16="http://schemas.microsoft.com/office/drawing/2014/main" id="{919E062F-1CFD-5B5A-962B-BDB085485241}"/>
              </a:ext>
            </a:extLst>
          </p:cNvPr>
          <p:cNvSpPr>
            <a:spLocks noGrp="1"/>
          </p:cNvSpPr>
          <p:nvPr>
            <p:ph type="ftr" sz="quarter" idx="11"/>
          </p:nvPr>
        </p:nvSpPr>
        <p:spPr/>
        <p:txBody>
          <a:bodyPr/>
          <a:lstStyle/>
          <a:p>
            <a:r>
              <a:rPr kumimoji="1" lang="en" altLang="ja-JP"/>
              <a:t>ABC inc.</a:t>
            </a:r>
            <a:endParaRPr kumimoji="1" lang="ja-JP" altLang="en-US"/>
          </a:p>
        </p:txBody>
      </p:sp>
      <p:sp>
        <p:nvSpPr>
          <p:cNvPr id="6" name="スライド番号プレースホルダー 5">
            <a:extLst>
              <a:ext uri="{FF2B5EF4-FFF2-40B4-BE49-F238E27FC236}">
                <a16:creationId xmlns:a16="http://schemas.microsoft.com/office/drawing/2014/main" id="{18C1DB1D-0BCB-C04F-5B59-D635E2FE004C}"/>
              </a:ext>
            </a:extLst>
          </p:cNvPr>
          <p:cNvSpPr>
            <a:spLocks noGrp="1"/>
          </p:cNvSpPr>
          <p:nvPr>
            <p:ph type="sldNum" sz="quarter" idx="12"/>
          </p:nvPr>
        </p:nvSpPr>
        <p:spPr/>
        <p:txBody>
          <a:bodyPr/>
          <a:lstStyle/>
          <a:p>
            <a:fld id="{4EB632ED-E61E-774B-B535-8EE1079002FE}" type="slidenum">
              <a:rPr kumimoji="1" lang="ja-JP" altLang="en-US" smtClean="0"/>
              <a:t>‹#›</a:t>
            </a:fld>
            <a:endParaRPr kumimoji="1" lang="ja-JP" altLang="en-US"/>
          </a:p>
        </p:txBody>
      </p:sp>
    </p:spTree>
    <p:extLst>
      <p:ext uri="{BB962C8B-B14F-4D97-AF65-F5344CB8AC3E}">
        <p14:creationId xmlns:p14="http://schemas.microsoft.com/office/powerpoint/2010/main" val="3871412597"/>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D7106659-7EEF-3D6F-817F-B3289FC161FB}"/>
              </a:ext>
            </a:extLst>
          </p:cNvPr>
          <p:cNvSpPr>
            <a:spLocks noGrp="1"/>
          </p:cNvSpPr>
          <p:nvPr>
            <p:ph type="title"/>
          </p:nvPr>
        </p:nvSpPr>
        <p:spPr/>
        <p:txBody>
          <a:body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90155FB2-C9A8-D824-15C7-794CD2780638}"/>
              </a:ext>
            </a:extLst>
          </p:cNvPr>
          <p:cNvSpPr>
            <a:spLocks noGrp="1"/>
          </p:cNvSpPr>
          <p:nvPr>
            <p:ph sz="half" idx="1"/>
          </p:nvPr>
        </p:nvSpPr>
        <p:spPr>
          <a:xfrm>
            <a:off x="838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a:extLst>
              <a:ext uri="{FF2B5EF4-FFF2-40B4-BE49-F238E27FC236}">
                <a16:creationId xmlns:a16="http://schemas.microsoft.com/office/drawing/2014/main" id="{E11AAC9E-0B4D-83AC-31E8-631075D4098D}"/>
              </a:ext>
            </a:extLst>
          </p:cNvPr>
          <p:cNvSpPr>
            <a:spLocks noGrp="1"/>
          </p:cNvSpPr>
          <p:nvPr>
            <p:ph sz="half" idx="2"/>
          </p:nvPr>
        </p:nvSpPr>
        <p:spPr>
          <a:xfrm>
            <a:off x="6172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a:extLst>
              <a:ext uri="{FF2B5EF4-FFF2-40B4-BE49-F238E27FC236}">
                <a16:creationId xmlns:a16="http://schemas.microsoft.com/office/drawing/2014/main" id="{A2150E0F-9277-43D9-9C6B-4227DD959317}"/>
              </a:ext>
            </a:extLst>
          </p:cNvPr>
          <p:cNvSpPr>
            <a:spLocks noGrp="1"/>
          </p:cNvSpPr>
          <p:nvPr>
            <p:ph type="dt" sz="half" idx="10"/>
          </p:nvPr>
        </p:nvSpPr>
        <p:spPr/>
        <p:txBody>
          <a:bodyPr/>
          <a:lstStyle/>
          <a:p>
            <a:fld id="{913D7F08-2490-4943-BC7E-7957EF20ECA5}" type="datetime1">
              <a:rPr kumimoji="1" lang="ja-JP" altLang="en-US" smtClean="0"/>
              <a:t>2026/8/25</a:t>
            </a:fld>
            <a:endParaRPr kumimoji="1" lang="ja-JP" altLang="en-US"/>
          </a:p>
        </p:txBody>
      </p:sp>
      <p:sp>
        <p:nvSpPr>
          <p:cNvPr id="6" name="フッター プレースホルダー 5">
            <a:extLst>
              <a:ext uri="{FF2B5EF4-FFF2-40B4-BE49-F238E27FC236}">
                <a16:creationId xmlns:a16="http://schemas.microsoft.com/office/drawing/2014/main" id="{61D047B8-B308-57D8-A5A4-9841BD429E97}"/>
              </a:ext>
            </a:extLst>
          </p:cNvPr>
          <p:cNvSpPr>
            <a:spLocks noGrp="1"/>
          </p:cNvSpPr>
          <p:nvPr>
            <p:ph type="ftr" sz="quarter" idx="11"/>
          </p:nvPr>
        </p:nvSpPr>
        <p:spPr/>
        <p:txBody>
          <a:bodyPr/>
          <a:lstStyle/>
          <a:p>
            <a:r>
              <a:rPr kumimoji="1" lang="en" altLang="ja-JP"/>
              <a:t>ABC inc.</a:t>
            </a:r>
            <a:endParaRPr kumimoji="1" lang="ja-JP" altLang="en-US"/>
          </a:p>
        </p:txBody>
      </p:sp>
      <p:sp>
        <p:nvSpPr>
          <p:cNvPr id="7" name="スライド番号プレースホルダー 6">
            <a:extLst>
              <a:ext uri="{FF2B5EF4-FFF2-40B4-BE49-F238E27FC236}">
                <a16:creationId xmlns:a16="http://schemas.microsoft.com/office/drawing/2014/main" id="{F1AE32CE-9E4E-D3B6-B401-831383E4A602}"/>
              </a:ext>
            </a:extLst>
          </p:cNvPr>
          <p:cNvSpPr>
            <a:spLocks noGrp="1"/>
          </p:cNvSpPr>
          <p:nvPr>
            <p:ph type="sldNum" sz="quarter" idx="12"/>
          </p:nvPr>
        </p:nvSpPr>
        <p:spPr/>
        <p:txBody>
          <a:bodyPr/>
          <a:lstStyle/>
          <a:p>
            <a:fld id="{4EB632ED-E61E-774B-B535-8EE1079002FE}" type="slidenum">
              <a:rPr kumimoji="1" lang="ja-JP" altLang="en-US" smtClean="0"/>
              <a:t>‹#›</a:t>
            </a:fld>
            <a:endParaRPr kumimoji="1" lang="ja-JP" altLang="en-US"/>
          </a:p>
        </p:txBody>
      </p:sp>
    </p:spTree>
    <p:extLst>
      <p:ext uri="{BB962C8B-B14F-4D97-AF65-F5344CB8AC3E}">
        <p14:creationId xmlns:p14="http://schemas.microsoft.com/office/powerpoint/2010/main" val="68849230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 タイトルの書式設定</a:t>
            </a:r>
          </a:p>
        </p:txBody>
      </p:sp>
      <p:sp>
        <p:nvSpPr>
          <p:cNvPr id="3" name="コンテンツ プレースホルダ 2"/>
          <p:cNvSpPr>
            <a:spLocks noGrp="1"/>
          </p:cNvSpPr>
          <p:nvPr>
            <p:ph sz="half" idx="1"/>
          </p:nvPr>
        </p:nvSpPr>
        <p:spPr>
          <a:xfrm>
            <a:off x="609602" y="1600206"/>
            <a:ext cx="5384800" cy="4525963"/>
          </a:xfrm>
        </p:spPr>
        <p:txBody>
          <a:bodyPr/>
          <a:lstStyle>
            <a:lvl1pPr>
              <a:defRPr sz="3448"/>
            </a:lvl1pPr>
            <a:lvl2pPr>
              <a:defRPr sz="2955"/>
            </a:lvl2pPr>
            <a:lvl3pPr>
              <a:defRPr sz="2463"/>
            </a:lvl3pPr>
            <a:lvl4pPr>
              <a:defRPr sz="2217"/>
            </a:lvl4pPr>
            <a:lvl5pPr>
              <a:defRPr sz="2217"/>
            </a:lvl5pPr>
            <a:lvl6pPr>
              <a:defRPr sz="2217"/>
            </a:lvl6pPr>
            <a:lvl7pPr>
              <a:defRPr sz="2217"/>
            </a:lvl7pPr>
            <a:lvl8pPr>
              <a:defRPr sz="2217"/>
            </a:lvl8pPr>
            <a:lvl9pPr>
              <a:defRPr sz="2217"/>
            </a:lvl9p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 3"/>
          <p:cNvSpPr>
            <a:spLocks noGrp="1"/>
          </p:cNvSpPr>
          <p:nvPr>
            <p:ph sz="half" idx="2"/>
          </p:nvPr>
        </p:nvSpPr>
        <p:spPr>
          <a:xfrm>
            <a:off x="6197600" y="1600206"/>
            <a:ext cx="5384800" cy="4525963"/>
          </a:xfrm>
        </p:spPr>
        <p:txBody>
          <a:bodyPr/>
          <a:lstStyle>
            <a:lvl1pPr>
              <a:defRPr sz="3448"/>
            </a:lvl1pPr>
            <a:lvl2pPr>
              <a:defRPr sz="2955"/>
            </a:lvl2pPr>
            <a:lvl3pPr>
              <a:defRPr sz="2463"/>
            </a:lvl3pPr>
            <a:lvl4pPr>
              <a:defRPr sz="2217"/>
            </a:lvl4pPr>
            <a:lvl5pPr>
              <a:defRPr sz="2217"/>
            </a:lvl5pPr>
            <a:lvl6pPr>
              <a:defRPr sz="2217"/>
            </a:lvl6pPr>
            <a:lvl7pPr>
              <a:defRPr sz="2217"/>
            </a:lvl7pPr>
            <a:lvl8pPr>
              <a:defRPr sz="2217"/>
            </a:lvl8pPr>
            <a:lvl9pPr>
              <a:defRPr sz="2217"/>
            </a:lvl9p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 4"/>
          <p:cNvSpPr>
            <a:spLocks noGrp="1"/>
          </p:cNvSpPr>
          <p:nvPr>
            <p:ph type="dt" sz="half" idx="10"/>
          </p:nvPr>
        </p:nvSpPr>
        <p:spPr/>
        <p:txBody>
          <a:bodyPr/>
          <a:lstStyle/>
          <a:p>
            <a:fld id="{678BB92E-592D-4B0A-A65D-7414D1B22715}" type="datetime1">
              <a:rPr kumimoji="1" lang="ja-JP" altLang="en-US" smtClean="0"/>
              <a:t>2026/8/25</a:t>
            </a:fld>
            <a:endParaRPr kumimoji="1" lang="ja-JP" altLang="en-US" dirty="0"/>
          </a:p>
        </p:txBody>
      </p:sp>
      <p:sp>
        <p:nvSpPr>
          <p:cNvPr id="6" name="フッター プレースホルダ 5"/>
          <p:cNvSpPr>
            <a:spLocks noGrp="1"/>
          </p:cNvSpPr>
          <p:nvPr>
            <p:ph type="ftr" sz="quarter" idx="11"/>
          </p:nvPr>
        </p:nvSpPr>
        <p:spPr/>
        <p:txBody>
          <a:bodyPr/>
          <a:lstStyle/>
          <a:p>
            <a:endParaRPr kumimoji="1" lang="ja-JP" altLang="en-US" dirty="0"/>
          </a:p>
        </p:txBody>
      </p:sp>
      <p:sp>
        <p:nvSpPr>
          <p:cNvPr id="7" name="スライド番号プレースホルダ 6"/>
          <p:cNvSpPr>
            <a:spLocks noGrp="1"/>
          </p:cNvSpPr>
          <p:nvPr>
            <p:ph type="sldNum" sz="quarter" idx="12"/>
          </p:nvPr>
        </p:nvSpPr>
        <p:spPr>
          <a:xfrm>
            <a:off x="9642716" y="5517237"/>
            <a:ext cx="2844800" cy="365125"/>
          </a:xfrm>
          <a:prstGeom prst="rect">
            <a:avLst/>
          </a:prstGeom>
        </p:spPr>
        <p:txBody>
          <a:bodyPr/>
          <a:lstStyle/>
          <a:p>
            <a:fld id="{D2D8002D-B5B0-4BAC-B1F6-782DDCCE6D9C}" type="slidenum">
              <a:rPr kumimoji="1" lang="ja-JP" altLang="en-US" smtClean="0"/>
              <a:t>‹#›</a:t>
            </a:fld>
            <a:endParaRPr kumimoji="1" lang="ja-JP" altLang="en-US" dirty="0"/>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5FABCB87-256C-1012-B4DB-AFC521C1168E}"/>
              </a:ext>
            </a:extLst>
          </p:cNvPr>
          <p:cNvSpPr>
            <a:spLocks noGrp="1"/>
          </p:cNvSpPr>
          <p:nvPr>
            <p:ph type="title"/>
          </p:nvPr>
        </p:nvSpPr>
        <p:spPr>
          <a:xfrm>
            <a:off x="839788" y="365126"/>
            <a:ext cx="10515600" cy="1325563"/>
          </a:xfrm>
        </p:spPr>
        <p:txBody>
          <a:body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44CBCFD3-2F16-E7A9-FACE-2DEC8EE0D99E}"/>
              </a:ext>
            </a:extLst>
          </p:cNvPr>
          <p:cNvSpPr>
            <a:spLocks noGrp="1"/>
          </p:cNvSpPr>
          <p:nvPr>
            <p:ph type="body" idx="1"/>
          </p:nvPr>
        </p:nvSpPr>
        <p:spPr>
          <a:xfrm>
            <a:off x="839789" y="1681163"/>
            <a:ext cx="5157787" cy="82391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kumimoji="1" lang="ja-JP" altLang="en-US"/>
              <a:t>マスター テキストの書式設定</a:t>
            </a:r>
          </a:p>
        </p:txBody>
      </p:sp>
      <p:sp>
        <p:nvSpPr>
          <p:cNvPr id="4" name="コンテンツ プレースホルダー 3">
            <a:extLst>
              <a:ext uri="{FF2B5EF4-FFF2-40B4-BE49-F238E27FC236}">
                <a16:creationId xmlns:a16="http://schemas.microsoft.com/office/drawing/2014/main" id="{B2457F2D-6751-8805-A235-BEA933F568A4}"/>
              </a:ext>
            </a:extLst>
          </p:cNvPr>
          <p:cNvSpPr>
            <a:spLocks noGrp="1"/>
          </p:cNvSpPr>
          <p:nvPr>
            <p:ph sz="half" idx="2"/>
          </p:nvPr>
        </p:nvSpPr>
        <p:spPr>
          <a:xfrm>
            <a:off x="839789" y="2505075"/>
            <a:ext cx="5157787"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a:extLst>
              <a:ext uri="{FF2B5EF4-FFF2-40B4-BE49-F238E27FC236}">
                <a16:creationId xmlns:a16="http://schemas.microsoft.com/office/drawing/2014/main" id="{EFE78CB8-0F9C-A817-6A53-123730D44D71}"/>
              </a:ext>
            </a:extLst>
          </p:cNvPr>
          <p:cNvSpPr>
            <a:spLocks noGrp="1"/>
          </p:cNvSpPr>
          <p:nvPr>
            <p:ph type="body" sz="quarter" idx="3"/>
          </p:nvPr>
        </p:nvSpPr>
        <p:spPr>
          <a:xfrm>
            <a:off x="6172201" y="1681163"/>
            <a:ext cx="5183188" cy="82391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kumimoji="1" lang="ja-JP" altLang="en-US"/>
              <a:t>マスター テキストの書式設定</a:t>
            </a:r>
          </a:p>
        </p:txBody>
      </p:sp>
      <p:sp>
        <p:nvSpPr>
          <p:cNvPr id="6" name="コンテンツ プレースホルダー 5">
            <a:extLst>
              <a:ext uri="{FF2B5EF4-FFF2-40B4-BE49-F238E27FC236}">
                <a16:creationId xmlns:a16="http://schemas.microsoft.com/office/drawing/2014/main" id="{B6659529-B5D4-FC56-37D1-6595ADF38131}"/>
              </a:ext>
            </a:extLst>
          </p:cNvPr>
          <p:cNvSpPr>
            <a:spLocks noGrp="1"/>
          </p:cNvSpPr>
          <p:nvPr>
            <p:ph sz="quarter" idx="4"/>
          </p:nvPr>
        </p:nvSpPr>
        <p:spPr>
          <a:xfrm>
            <a:off x="6172201" y="2505075"/>
            <a:ext cx="5183188"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a:extLst>
              <a:ext uri="{FF2B5EF4-FFF2-40B4-BE49-F238E27FC236}">
                <a16:creationId xmlns:a16="http://schemas.microsoft.com/office/drawing/2014/main" id="{7D39CB8C-90FD-612B-0D57-A30B4B6F652D}"/>
              </a:ext>
            </a:extLst>
          </p:cNvPr>
          <p:cNvSpPr>
            <a:spLocks noGrp="1"/>
          </p:cNvSpPr>
          <p:nvPr>
            <p:ph type="dt" sz="half" idx="10"/>
          </p:nvPr>
        </p:nvSpPr>
        <p:spPr/>
        <p:txBody>
          <a:bodyPr/>
          <a:lstStyle/>
          <a:p>
            <a:fld id="{6A0F2BC4-AF1F-6E41-9755-2AB984337CE6}" type="datetime1">
              <a:rPr kumimoji="1" lang="ja-JP" altLang="en-US" smtClean="0"/>
              <a:t>2026/8/25</a:t>
            </a:fld>
            <a:endParaRPr kumimoji="1" lang="ja-JP" altLang="en-US"/>
          </a:p>
        </p:txBody>
      </p:sp>
      <p:sp>
        <p:nvSpPr>
          <p:cNvPr id="8" name="フッター プレースホルダー 7">
            <a:extLst>
              <a:ext uri="{FF2B5EF4-FFF2-40B4-BE49-F238E27FC236}">
                <a16:creationId xmlns:a16="http://schemas.microsoft.com/office/drawing/2014/main" id="{068949F8-E9AD-83E2-208F-81AF35F3DAB7}"/>
              </a:ext>
            </a:extLst>
          </p:cNvPr>
          <p:cNvSpPr>
            <a:spLocks noGrp="1"/>
          </p:cNvSpPr>
          <p:nvPr>
            <p:ph type="ftr" sz="quarter" idx="11"/>
          </p:nvPr>
        </p:nvSpPr>
        <p:spPr/>
        <p:txBody>
          <a:bodyPr/>
          <a:lstStyle/>
          <a:p>
            <a:r>
              <a:rPr kumimoji="1" lang="en" altLang="ja-JP"/>
              <a:t>ABC inc.</a:t>
            </a:r>
            <a:endParaRPr kumimoji="1" lang="ja-JP" altLang="en-US"/>
          </a:p>
        </p:txBody>
      </p:sp>
      <p:sp>
        <p:nvSpPr>
          <p:cNvPr id="9" name="スライド番号プレースホルダー 8">
            <a:extLst>
              <a:ext uri="{FF2B5EF4-FFF2-40B4-BE49-F238E27FC236}">
                <a16:creationId xmlns:a16="http://schemas.microsoft.com/office/drawing/2014/main" id="{11DBF023-10AB-9B57-83D6-BB83614E0BDF}"/>
              </a:ext>
            </a:extLst>
          </p:cNvPr>
          <p:cNvSpPr>
            <a:spLocks noGrp="1"/>
          </p:cNvSpPr>
          <p:nvPr>
            <p:ph type="sldNum" sz="quarter" idx="12"/>
          </p:nvPr>
        </p:nvSpPr>
        <p:spPr/>
        <p:txBody>
          <a:bodyPr/>
          <a:lstStyle/>
          <a:p>
            <a:fld id="{4EB632ED-E61E-774B-B535-8EE1079002FE}" type="slidenum">
              <a:rPr kumimoji="1" lang="ja-JP" altLang="en-US" smtClean="0"/>
              <a:t>‹#›</a:t>
            </a:fld>
            <a:endParaRPr kumimoji="1" lang="ja-JP" altLang="en-US"/>
          </a:p>
        </p:txBody>
      </p:sp>
    </p:spTree>
    <p:extLst>
      <p:ext uri="{BB962C8B-B14F-4D97-AF65-F5344CB8AC3E}">
        <p14:creationId xmlns:p14="http://schemas.microsoft.com/office/powerpoint/2010/main" val="2676152862"/>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6F8B34C2-FD1A-24D5-1347-38F7A9D97B56}"/>
              </a:ext>
            </a:extLst>
          </p:cNvPr>
          <p:cNvSpPr>
            <a:spLocks noGrp="1"/>
          </p:cNvSpPr>
          <p:nvPr>
            <p:ph type="title"/>
          </p:nvPr>
        </p:nvSpPr>
        <p:spPr/>
        <p:txBody>
          <a:bodyPr/>
          <a:lstStyle/>
          <a:p>
            <a:r>
              <a:rPr kumimoji="1" lang="ja-JP" altLang="en-US"/>
              <a:t>マスター タイトルの書式設定</a:t>
            </a:r>
          </a:p>
        </p:txBody>
      </p:sp>
      <p:sp>
        <p:nvSpPr>
          <p:cNvPr id="3" name="日付プレースホルダー 2">
            <a:extLst>
              <a:ext uri="{FF2B5EF4-FFF2-40B4-BE49-F238E27FC236}">
                <a16:creationId xmlns:a16="http://schemas.microsoft.com/office/drawing/2014/main" id="{3B017BF0-5CC8-D39A-2550-60D6922998C2}"/>
              </a:ext>
            </a:extLst>
          </p:cNvPr>
          <p:cNvSpPr>
            <a:spLocks noGrp="1"/>
          </p:cNvSpPr>
          <p:nvPr>
            <p:ph type="dt" sz="half" idx="10"/>
          </p:nvPr>
        </p:nvSpPr>
        <p:spPr/>
        <p:txBody>
          <a:bodyPr/>
          <a:lstStyle/>
          <a:p>
            <a:fld id="{C7D27510-4105-AF4C-9848-DABB69145234}" type="datetime1">
              <a:rPr kumimoji="1" lang="ja-JP" altLang="en-US" smtClean="0"/>
              <a:t>2026/8/25</a:t>
            </a:fld>
            <a:endParaRPr kumimoji="1" lang="ja-JP" altLang="en-US"/>
          </a:p>
        </p:txBody>
      </p:sp>
      <p:sp>
        <p:nvSpPr>
          <p:cNvPr id="4" name="フッター プレースホルダー 3">
            <a:extLst>
              <a:ext uri="{FF2B5EF4-FFF2-40B4-BE49-F238E27FC236}">
                <a16:creationId xmlns:a16="http://schemas.microsoft.com/office/drawing/2014/main" id="{0C113A1A-F0A5-1C38-E84B-EF59A561B930}"/>
              </a:ext>
            </a:extLst>
          </p:cNvPr>
          <p:cNvSpPr>
            <a:spLocks noGrp="1"/>
          </p:cNvSpPr>
          <p:nvPr>
            <p:ph type="ftr" sz="quarter" idx="11"/>
          </p:nvPr>
        </p:nvSpPr>
        <p:spPr/>
        <p:txBody>
          <a:bodyPr/>
          <a:lstStyle/>
          <a:p>
            <a:r>
              <a:rPr kumimoji="1" lang="en" altLang="ja-JP"/>
              <a:t>ABC inc.</a:t>
            </a:r>
            <a:endParaRPr kumimoji="1" lang="ja-JP" altLang="en-US"/>
          </a:p>
        </p:txBody>
      </p:sp>
      <p:sp>
        <p:nvSpPr>
          <p:cNvPr id="5" name="スライド番号プレースホルダー 4">
            <a:extLst>
              <a:ext uri="{FF2B5EF4-FFF2-40B4-BE49-F238E27FC236}">
                <a16:creationId xmlns:a16="http://schemas.microsoft.com/office/drawing/2014/main" id="{9ADB143D-D07D-CA93-263F-B037E0E6F51E}"/>
              </a:ext>
            </a:extLst>
          </p:cNvPr>
          <p:cNvSpPr>
            <a:spLocks noGrp="1"/>
          </p:cNvSpPr>
          <p:nvPr>
            <p:ph type="sldNum" sz="quarter" idx="12"/>
          </p:nvPr>
        </p:nvSpPr>
        <p:spPr/>
        <p:txBody>
          <a:bodyPr/>
          <a:lstStyle/>
          <a:p>
            <a:fld id="{4EB632ED-E61E-774B-B535-8EE1079002FE}" type="slidenum">
              <a:rPr kumimoji="1" lang="ja-JP" altLang="en-US" smtClean="0"/>
              <a:t>‹#›</a:t>
            </a:fld>
            <a:endParaRPr kumimoji="1" lang="ja-JP" altLang="en-US"/>
          </a:p>
        </p:txBody>
      </p:sp>
    </p:spTree>
    <p:extLst>
      <p:ext uri="{BB962C8B-B14F-4D97-AF65-F5344CB8AC3E}">
        <p14:creationId xmlns:p14="http://schemas.microsoft.com/office/powerpoint/2010/main" val="2288381496"/>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a:extLst>
              <a:ext uri="{FF2B5EF4-FFF2-40B4-BE49-F238E27FC236}">
                <a16:creationId xmlns:a16="http://schemas.microsoft.com/office/drawing/2014/main" id="{E604CE1A-BB9D-A6B8-217E-7D6912100717}"/>
              </a:ext>
            </a:extLst>
          </p:cNvPr>
          <p:cNvSpPr>
            <a:spLocks noGrp="1"/>
          </p:cNvSpPr>
          <p:nvPr>
            <p:ph type="dt" sz="half" idx="10"/>
          </p:nvPr>
        </p:nvSpPr>
        <p:spPr/>
        <p:txBody>
          <a:bodyPr/>
          <a:lstStyle/>
          <a:p>
            <a:fld id="{69330F58-7992-8240-B4B1-B83B4C84E86E}" type="datetime1">
              <a:rPr kumimoji="1" lang="ja-JP" altLang="en-US" smtClean="0"/>
              <a:t>2026/8/25</a:t>
            </a:fld>
            <a:endParaRPr kumimoji="1" lang="ja-JP" altLang="en-US"/>
          </a:p>
        </p:txBody>
      </p:sp>
      <p:sp>
        <p:nvSpPr>
          <p:cNvPr id="3" name="フッター プレースホルダー 2">
            <a:extLst>
              <a:ext uri="{FF2B5EF4-FFF2-40B4-BE49-F238E27FC236}">
                <a16:creationId xmlns:a16="http://schemas.microsoft.com/office/drawing/2014/main" id="{419324BD-F265-B096-BF25-64626FE391B5}"/>
              </a:ext>
            </a:extLst>
          </p:cNvPr>
          <p:cNvSpPr>
            <a:spLocks noGrp="1"/>
          </p:cNvSpPr>
          <p:nvPr>
            <p:ph type="ftr" sz="quarter" idx="11"/>
          </p:nvPr>
        </p:nvSpPr>
        <p:spPr/>
        <p:txBody>
          <a:bodyPr/>
          <a:lstStyle/>
          <a:p>
            <a:r>
              <a:rPr kumimoji="1" lang="en" altLang="ja-JP"/>
              <a:t>ABC inc.</a:t>
            </a:r>
            <a:endParaRPr kumimoji="1" lang="ja-JP" altLang="en-US"/>
          </a:p>
        </p:txBody>
      </p:sp>
      <p:sp>
        <p:nvSpPr>
          <p:cNvPr id="4" name="スライド番号プレースホルダー 3">
            <a:extLst>
              <a:ext uri="{FF2B5EF4-FFF2-40B4-BE49-F238E27FC236}">
                <a16:creationId xmlns:a16="http://schemas.microsoft.com/office/drawing/2014/main" id="{D15A0C35-0C1C-886B-1C44-8734A0E95656}"/>
              </a:ext>
            </a:extLst>
          </p:cNvPr>
          <p:cNvSpPr>
            <a:spLocks noGrp="1"/>
          </p:cNvSpPr>
          <p:nvPr>
            <p:ph type="sldNum" sz="quarter" idx="12"/>
          </p:nvPr>
        </p:nvSpPr>
        <p:spPr/>
        <p:txBody>
          <a:bodyPr/>
          <a:lstStyle/>
          <a:p>
            <a:fld id="{4EB632ED-E61E-774B-B535-8EE1079002FE}" type="slidenum">
              <a:rPr kumimoji="1" lang="ja-JP" altLang="en-US" smtClean="0"/>
              <a:t>‹#›</a:t>
            </a:fld>
            <a:endParaRPr kumimoji="1" lang="ja-JP" altLang="en-US"/>
          </a:p>
        </p:txBody>
      </p:sp>
    </p:spTree>
    <p:extLst>
      <p:ext uri="{BB962C8B-B14F-4D97-AF65-F5344CB8AC3E}">
        <p14:creationId xmlns:p14="http://schemas.microsoft.com/office/powerpoint/2010/main" val="310810297"/>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B8B21AA2-7A59-FB59-3965-FFE4F7AA91A7}"/>
              </a:ext>
            </a:extLst>
          </p:cNvPr>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5535B5DE-9936-0172-812D-B9B2246DE173}"/>
              </a:ext>
            </a:extLst>
          </p:cNvPr>
          <p:cNvSpPr>
            <a:spLocks noGrp="1"/>
          </p:cNvSpPr>
          <p:nvPr>
            <p:ph idx="1"/>
          </p:nvPr>
        </p:nvSpPr>
        <p:spPr>
          <a:xfrm>
            <a:off x="5183188"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a:extLst>
              <a:ext uri="{FF2B5EF4-FFF2-40B4-BE49-F238E27FC236}">
                <a16:creationId xmlns:a16="http://schemas.microsoft.com/office/drawing/2014/main" id="{374A9BD0-9A77-CCA2-DD6F-684985D83AA8}"/>
              </a:ext>
            </a:extLst>
          </p:cNvPr>
          <p:cNvSpPr>
            <a:spLocks noGrp="1"/>
          </p:cNvSpPr>
          <p:nvPr>
            <p:ph type="body" sz="half" idx="2"/>
          </p:nvPr>
        </p:nvSpPr>
        <p:spPr>
          <a:xfrm>
            <a:off x="839788" y="2057400"/>
            <a:ext cx="3932237" cy="3811588"/>
          </a:xfr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kumimoji="1" lang="ja-JP" altLang="en-US"/>
              <a:t>マスター テキストの書式設定</a:t>
            </a:r>
          </a:p>
        </p:txBody>
      </p:sp>
      <p:sp>
        <p:nvSpPr>
          <p:cNvPr id="5" name="日付プレースホルダー 4">
            <a:extLst>
              <a:ext uri="{FF2B5EF4-FFF2-40B4-BE49-F238E27FC236}">
                <a16:creationId xmlns:a16="http://schemas.microsoft.com/office/drawing/2014/main" id="{FB95C2E0-B9E5-8446-8480-52BE750F92EB}"/>
              </a:ext>
            </a:extLst>
          </p:cNvPr>
          <p:cNvSpPr>
            <a:spLocks noGrp="1"/>
          </p:cNvSpPr>
          <p:nvPr>
            <p:ph type="dt" sz="half" idx="10"/>
          </p:nvPr>
        </p:nvSpPr>
        <p:spPr/>
        <p:txBody>
          <a:bodyPr/>
          <a:lstStyle/>
          <a:p>
            <a:fld id="{88872117-2799-2743-A817-2925537C824E}" type="datetime1">
              <a:rPr kumimoji="1" lang="ja-JP" altLang="en-US" smtClean="0"/>
              <a:t>2026/8/25</a:t>
            </a:fld>
            <a:endParaRPr kumimoji="1" lang="ja-JP" altLang="en-US"/>
          </a:p>
        </p:txBody>
      </p:sp>
      <p:sp>
        <p:nvSpPr>
          <p:cNvPr id="6" name="フッター プレースホルダー 5">
            <a:extLst>
              <a:ext uri="{FF2B5EF4-FFF2-40B4-BE49-F238E27FC236}">
                <a16:creationId xmlns:a16="http://schemas.microsoft.com/office/drawing/2014/main" id="{35E6A96C-E10E-1BCC-52B1-5DBEC58D8109}"/>
              </a:ext>
            </a:extLst>
          </p:cNvPr>
          <p:cNvSpPr>
            <a:spLocks noGrp="1"/>
          </p:cNvSpPr>
          <p:nvPr>
            <p:ph type="ftr" sz="quarter" idx="11"/>
          </p:nvPr>
        </p:nvSpPr>
        <p:spPr/>
        <p:txBody>
          <a:bodyPr/>
          <a:lstStyle/>
          <a:p>
            <a:r>
              <a:rPr kumimoji="1" lang="en" altLang="ja-JP"/>
              <a:t>ABC inc.</a:t>
            </a:r>
            <a:endParaRPr kumimoji="1" lang="ja-JP" altLang="en-US"/>
          </a:p>
        </p:txBody>
      </p:sp>
      <p:sp>
        <p:nvSpPr>
          <p:cNvPr id="7" name="スライド番号プレースホルダー 6">
            <a:extLst>
              <a:ext uri="{FF2B5EF4-FFF2-40B4-BE49-F238E27FC236}">
                <a16:creationId xmlns:a16="http://schemas.microsoft.com/office/drawing/2014/main" id="{2F18BDDD-F645-1F38-2605-4FB8206E4842}"/>
              </a:ext>
            </a:extLst>
          </p:cNvPr>
          <p:cNvSpPr>
            <a:spLocks noGrp="1"/>
          </p:cNvSpPr>
          <p:nvPr>
            <p:ph type="sldNum" sz="quarter" idx="12"/>
          </p:nvPr>
        </p:nvSpPr>
        <p:spPr/>
        <p:txBody>
          <a:bodyPr/>
          <a:lstStyle/>
          <a:p>
            <a:fld id="{4EB632ED-E61E-774B-B535-8EE1079002FE}" type="slidenum">
              <a:rPr kumimoji="1" lang="ja-JP" altLang="en-US" smtClean="0"/>
              <a:t>‹#›</a:t>
            </a:fld>
            <a:endParaRPr kumimoji="1" lang="ja-JP" altLang="en-US"/>
          </a:p>
        </p:txBody>
      </p:sp>
    </p:spTree>
    <p:extLst>
      <p:ext uri="{BB962C8B-B14F-4D97-AF65-F5344CB8AC3E}">
        <p14:creationId xmlns:p14="http://schemas.microsoft.com/office/powerpoint/2010/main" val="3456237822"/>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281FFFD7-512F-15C9-A6E5-BAB6731C19C0}"/>
              </a:ext>
            </a:extLst>
          </p:cNvPr>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図プレースホルダー 2">
            <a:extLst>
              <a:ext uri="{FF2B5EF4-FFF2-40B4-BE49-F238E27FC236}">
                <a16:creationId xmlns:a16="http://schemas.microsoft.com/office/drawing/2014/main" id="{1C34C414-394D-BBDA-A10F-7929BDD24787}"/>
              </a:ext>
            </a:extLst>
          </p:cNvPr>
          <p:cNvSpPr>
            <a:spLocks noGrp="1"/>
          </p:cNvSpPr>
          <p:nvPr>
            <p:ph type="pic" idx="1"/>
          </p:nvPr>
        </p:nvSpPr>
        <p:spPr>
          <a:xfrm>
            <a:off x="5183188" y="987426"/>
            <a:ext cx="6172200" cy="4873625"/>
          </a:xfrm>
        </p:spPr>
        <p:txBody>
          <a:bodyPr/>
          <a:lstStyle>
            <a:lvl1pPr marL="0" indent="0">
              <a:buNone/>
              <a:defRPr sz="32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endParaRPr kumimoji="1" lang="ja-JP" altLang="en-US"/>
          </a:p>
        </p:txBody>
      </p:sp>
      <p:sp>
        <p:nvSpPr>
          <p:cNvPr id="4" name="テキスト プレースホルダー 3">
            <a:extLst>
              <a:ext uri="{FF2B5EF4-FFF2-40B4-BE49-F238E27FC236}">
                <a16:creationId xmlns:a16="http://schemas.microsoft.com/office/drawing/2014/main" id="{4E0B3B54-F37C-5BAF-7D38-730B36A7AFF9}"/>
              </a:ext>
            </a:extLst>
          </p:cNvPr>
          <p:cNvSpPr>
            <a:spLocks noGrp="1"/>
          </p:cNvSpPr>
          <p:nvPr>
            <p:ph type="body" sz="half" idx="2"/>
          </p:nvPr>
        </p:nvSpPr>
        <p:spPr>
          <a:xfrm>
            <a:off x="839788" y="2057400"/>
            <a:ext cx="3932237" cy="3811588"/>
          </a:xfr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kumimoji="1" lang="ja-JP" altLang="en-US"/>
              <a:t>マスター テキストの書式設定</a:t>
            </a:r>
          </a:p>
        </p:txBody>
      </p:sp>
      <p:sp>
        <p:nvSpPr>
          <p:cNvPr id="5" name="日付プレースホルダー 4">
            <a:extLst>
              <a:ext uri="{FF2B5EF4-FFF2-40B4-BE49-F238E27FC236}">
                <a16:creationId xmlns:a16="http://schemas.microsoft.com/office/drawing/2014/main" id="{8EE00D99-5B10-D2FA-046C-35E039C8FDBE}"/>
              </a:ext>
            </a:extLst>
          </p:cNvPr>
          <p:cNvSpPr>
            <a:spLocks noGrp="1"/>
          </p:cNvSpPr>
          <p:nvPr>
            <p:ph type="dt" sz="half" idx="10"/>
          </p:nvPr>
        </p:nvSpPr>
        <p:spPr/>
        <p:txBody>
          <a:bodyPr/>
          <a:lstStyle/>
          <a:p>
            <a:fld id="{ADD8C9CC-0C42-0048-90CB-658A33FC09F6}" type="datetime1">
              <a:rPr kumimoji="1" lang="ja-JP" altLang="en-US" smtClean="0"/>
              <a:t>2026/8/25</a:t>
            </a:fld>
            <a:endParaRPr kumimoji="1" lang="ja-JP" altLang="en-US"/>
          </a:p>
        </p:txBody>
      </p:sp>
      <p:sp>
        <p:nvSpPr>
          <p:cNvPr id="6" name="フッター プレースホルダー 5">
            <a:extLst>
              <a:ext uri="{FF2B5EF4-FFF2-40B4-BE49-F238E27FC236}">
                <a16:creationId xmlns:a16="http://schemas.microsoft.com/office/drawing/2014/main" id="{C9683DBD-0154-A886-CE8E-FFA365629946}"/>
              </a:ext>
            </a:extLst>
          </p:cNvPr>
          <p:cNvSpPr>
            <a:spLocks noGrp="1"/>
          </p:cNvSpPr>
          <p:nvPr>
            <p:ph type="ftr" sz="quarter" idx="11"/>
          </p:nvPr>
        </p:nvSpPr>
        <p:spPr/>
        <p:txBody>
          <a:bodyPr/>
          <a:lstStyle/>
          <a:p>
            <a:r>
              <a:rPr kumimoji="1" lang="en" altLang="ja-JP"/>
              <a:t>ABC inc.</a:t>
            </a:r>
            <a:endParaRPr kumimoji="1" lang="ja-JP" altLang="en-US"/>
          </a:p>
        </p:txBody>
      </p:sp>
      <p:sp>
        <p:nvSpPr>
          <p:cNvPr id="7" name="スライド番号プレースホルダー 6">
            <a:extLst>
              <a:ext uri="{FF2B5EF4-FFF2-40B4-BE49-F238E27FC236}">
                <a16:creationId xmlns:a16="http://schemas.microsoft.com/office/drawing/2014/main" id="{FFB28C00-A9EA-AA95-968B-2951C53D5B34}"/>
              </a:ext>
            </a:extLst>
          </p:cNvPr>
          <p:cNvSpPr>
            <a:spLocks noGrp="1"/>
          </p:cNvSpPr>
          <p:nvPr>
            <p:ph type="sldNum" sz="quarter" idx="12"/>
          </p:nvPr>
        </p:nvSpPr>
        <p:spPr/>
        <p:txBody>
          <a:bodyPr/>
          <a:lstStyle/>
          <a:p>
            <a:fld id="{4EB632ED-E61E-774B-B535-8EE1079002FE}" type="slidenum">
              <a:rPr kumimoji="1" lang="ja-JP" altLang="en-US" smtClean="0"/>
              <a:t>‹#›</a:t>
            </a:fld>
            <a:endParaRPr kumimoji="1" lang="ja-JP" altLang="en-US"/>
          </a:p>
        </p:txBody>
      </p:sp>
    </p:spTree>
    <p:extLst>
      <p:ext uri="{BB962C8B-B14F-4D97-AF65-F5344CB8AC3E}">
        <p14:creationId xmlns:p14="http://schemas.microsoft.com/office/powerpoint/2010/main" val="3276325777"/>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A6812A4A-95C7-3A4D-9A6C-BFBFE49EBEE2}"/>
              </a:ext>
            </a:extLst>
          </p:cNvPr>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a:extLst>
              <a:ext uri="{FF2B5EF4-FFF2-40B4-BE49-F238E27FC236}">
                <a16:creationId xmlns:a16="http://schemas.microsoft.com/office/drawing/2014/main" id="{CEF19277-35CB-35C8-58F6-186DAF28D049}"/>
              </a:ext>
            </a:extLst>
          </p:cNvPr>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604595C0-2403-2028-0E94-AF396336BF8F}"/>
              </a:ext>
            </a:extLst>
          </p:cNvPr>
          <p:cNvSpPr>
            <a:spLocks noGrp="1"/>
          </p:cNvSpPr>
          <p:nvPr>
            <p:ph type="dt" sz="half" idx="10"/>
          </p:nvPr>
        </p:nvSpPr>
        <p:spPr/>
        <p:txBody>
          <a:bodyPr/>
          <a:lstStyle/>
          <a:p>
            <a:fld id="{EF4012DA-8A1D-A942-8546-3D58F0DC9061}" type="datetime1">
              <a:rPr kumimoji="1" lang="ja-JP" altLang="en-US" smtClean="0"/>
              <a:t>2026/8/25</a:t>
            </a:fld>
            <a:endParaRPr kumimoji="1" lang="ja-JP" altLang="en-US"/>
          </a:p>
        </p:txBody>
      </p:sp>
      <p:sp>
        <p:nvSpPr>
          <p:cNvPr id="5" name="フッター プレースホルダー 4">
            <a:extLst>
              <a:ext uri="{FF2B5EF4-FFF2-40B4-BE49-F238E27FC236}">
                <a16:creationId xmlns:a16="http://schemas.microsoft.com/office/drawing/2014/main" id="{F350B698-E6EA-499E-1294-5B7A94D1D394}"/>
              </a:ext>
            </a:extLst>
          </p:cNvPr>
          <p:cNvSpPr>
            <a:spLocks noGrp="1"/>
          </p:cNvSpPr>
          <p:nvPr>
            <p:ph type="ftr" sz="quarter" idx="11"/>
          </p:nvPr>
        </p:nvSpPr>
        <p:spPr/>
        <p:txBody>
          <a:bodyPr/>
          <a:lstStyle/>
          <a:p>
            <a:r>
              <a:rPr kumimoji="1" lang="en" altLang="ja-JP"/>
              <a:t>ABC inc.</a:t>
            </a:r>
            <a:endParaRPr kumimoji="1" lang="ja-JP" altLang="en-US"/>
          </a:p>
        </p:txBody>
      </p:sp>
      <p:sp>
        <p:nvSpPr>
          <p:cNvPr id="6" name="スライド番号プレースホルダー 5">
            <a:extLst>
              <a:ext uri="{FF2B5EF4-FFF2-40B4-BE49-F238E27FC236}">
                <a16:creationId xmlns:a16="http://schemas.microsoft.com/office/drawing/2014/main" id="{9E88AF94-EC43-4512-2C2A-4A30B470B522}"/>
              </a:ext>
            </a:extLst>
          </p:cNvPr>
          <p:cNvSpPr>
            <a:spLocks noGrp="1"/>
          </p:cNvSpPr>
          <p:nvPr>
            <p:ph type="sldNum" sz="quarter" idx="12"/>
          </p:nvPr>
        </p:nvSpPr>
        <p:spPr/>
        <p:txBody>
          <a:bodyPr/>
          <a:lstStyle/>
          <a:p>
            <a:fld id="{4EB632ED-E61E-774B-B535-8EE1079002FE}" type="slidenum">
              <a:rPr kumimoji="1" lang="ja-JP" altLang="en-US" smtClean="0"/>
              <a:t>‹#›</a:t>
            </a:fld>
            <a:endParaRPr kumimoji="1" lang="ja-JP" altLang="en-US"/>
          </a:p>
        </p:txBody>
      </p:sp>
    </p:spTree>
    <p:extLst>
      <p:ext uri="{BB962C8B-B14F-4D97-AF65-F5344CB8AC3E}">
        <p14:creationId xmlns:p14="http://schemas.microsoft.com/office/powerpoint/2010/main" val="3256644483"/>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a:extLst>
              <a:ext uri="{FF2B5EF4-FFF2-40B4-BE49-F238E27FC236}">
                <a16:creationId xmlns:a16="http://schemas.microsoft.com/office/drawing/2014/main" id="{06124C62-8822-60E9-A2CE-ED339B80BDD7}"/>
              </a:ext>
            </a:extLst>
          </p:cNvPr>
          <p:cNvSpPr>
            <a:spLocks noGrp="1"/>
          </p:cNvSpPr>
          <p:nvPr>
            <p:ph type="title" orient="vert"/>
          </p:nvPr>
        </p:nvSpPr>
        <p:spPr>
          <a:xfrm>
            <a:off x="8724901" y="365125"/>
            <a:ext cx="2628900" cy="5811838"/>
          </a:xfrm>
        </p:spPr>
        <p:txBody>
          <a:bodyPr vert="eaVert"/>
          <a:lstStyle/>
          <a:p>
            <a:r>
              <a:rPr kumimoji="1" lang="ja-JP" altLang="en-US"/>
              <a:t>マスター タイトルの書式設定</a:t>
            </a:r>
          </a:p>
        </p:txBody>
      </p:sp>
      <p:sp>
        <p:nvSpPr>
          <p:cNvPr id="3" name="縦書きテキスト プレースホルダー 2">
            <a:extLst>
              <a:ext uri="{FF2B5EF4-FFF2-40B4-BE49-F238E27FC236}">
                <a16:creationId xmlns:a16="http://schemas.microsoft.com/office/drawing/2014/main" id="{3324298F-C5A2-0DAA-4C15-320CF9E6473E}"/>
              </a:ext>
            </a:extLst>
          </p:cNvPr>
          <p:cNvSpPr>
            <a:spLocks noGrp="1"/>
          </p:cNvSpPr>
          <p:nvPr>
            <p:ph type="body" orient="vert" idx="1"/>
          </p:nvPr>
        </p:nvSpPr>
        <p:spPr>
          <a:xfrm>
            <a:off x="838201" y="365125"/>
            <a:ext cx="7734300" cy="5811838"/>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94284FED-767E-AFC7-0DE4-8C29DAE644C9}"/>
              </a:ext>
            </a:extLst>
          </p:cNvPr>
          <p:cNvSpPr>
            <a:spLocks noGrp="1"/>
          </p:cNvSpPr>
          <p:nvPr>
            <p:ph type="dt" sz="half" idx="10"/>
          </p:nvPr>
        </p:nvSpPr>
        <p:spPr/>
        <p:txBody>
          <a:bodyPr/>
          <a:lstStyle/>
          <a:p>
            <a:fld id="{CDCB20FE-A536-8A4E-8670-DC34A33A0FFF}" type="datetime1">
              <a:rPr kumimoji="1" lang="ja-JP" altLang="en-US" smtClean="0"/>
              <a:t>2026/8/25</a:t>
            </a:fld>
            <a:endParaRPr kumimoji="1" lang="ja-JP" altLang="en-US"/>
          </a:p>
        </p:txBody>
      </p:sp>
      <p:sp>
        <p:nvSpPr>
          <p:cNvPr id="5" name="フッター プレースホルダー 4">
            <a:extLst>
              <a:ext uri="{FF2B5EF4-FFF2-40B4-BE49-F238E27FC236}">
                <a16:creationId xmlns:a16="http://schemas.microsoft.com/office/drawing/2014/main" id="{0E393B41-681A-121C-5054-3784B5C2BCD7}"/>
              </a:ext>
            </a:extLst>
          </p:cNvPr>
          <p:cNvSpPr>
            <a:spLocks noGrp="1"/>
          </p:cNvSpPr>
          <p:nvPr>
            <p:ph type="ftr" sz="quarter" idx="11"/>
          </p:nvPr>
        </p:nvSpPr>
        <p:spPr/>
        <p:txBody>
          <a:bodyPr/>
          <a:lstStyle/>
          <a:p>
            <a:r>
              <a:rPr kumimoji="1" lang="en" altLang="ja-JP"/>
              <a:t>ABC inc.</a:t>
            </a:r>
            <a:endParaRPr kumimoji="1" lang="ja-JP" altLang="en-US"/>
          </a:p>
        </p:txBody>
      </p:sp>
      <p:sp>
        <p:nvSpPr>
          <p:cNvPr id="6" name="スライド番号プレースホルダー 5">
            <a:extLst>
              <a:ext uri="{FF2B5EF4-FFF2-40B4-BE49-F238E27FC236}">
                <a16:creationId xmlns:a16="http://schemas.microsoft.com/office/drawing/2014/main" id="{F08A1828-1D2C-75E6-2343-1B65EDE31778}"/>
              </a:ext>
            </a:extLst>
          </p:cNvPr>
          <p:cNvSpPr>
            <a:spLocks noGrp="1"/>
          </p:cNvSpPr>
          <p:nvPr>
            <p:ph type="sldNum" sz="quarter" idx="12"/>
          </p:nvPr>
        </p:nvSpPr>
        <p:spPr/>
        <p:txBody>
          <a:bodyPr/>
          <a:lstStyle/>
          <a:p>
            <a:fld id="{4EB632ED-E61E-774B-B535-8EE1079002FE}" type="slidenum">
              <a:rPr kumimoji="1" lang="ja-JP" altLang="en-US" smtClean="0"/>
              <a:t>‹#›</a:t>
            </a:fld>
            <a:endParaRPr kumimoji="1" lang="ja-JP" altLang="en-US"/>
          </a:p>
        </p:txBody>
      </p:sp>
    </p:spTree>
    <p:extLst>
      <p:ext uri="{BB962C8B-B14F-4D97-AF65-F5344CB8AC3E}">
        <p14:creationId xmlns:p14="http://schemas.microsoft.com/office/powerpoint/2010/main" val="411356354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kumimoji="1" lang="ja-JP" altLang="en-US"/>
              <a:t>マスタ タイトルの書式設定</a:t>
            </a:r>
          </a:p>
        </p:txBody>
      </p:sp>
      <p:sp>
        <p:nvSpPr>
          <p:cNvPr id="3" name="テキスト プレースホルダ 2"/>
          <p:cNvSpPr>
            <a:spLocks noGrp="1"/>
          </p:cNvSpPr>
          <p:nvPr>
            <p:ph type="body" idx="1"/>
          </p:nvPr>
        </p:nvSpPr>
        <p:spPr>
          <a:xfrm>
            <a:off x="609600" y="1535113"/>
            <a:ext cx="5386917" cy="639762"/>
          </a:xfrm>
        </p:spPr>
        <p:txBody>
          <a:bodyPr anchor="b"/>
          <a:lstStyle>
            <a:lvl1pPr marL="0" indent="0">
              <a:buNone/>
              <a:defRPr sz="2955" b="1"/>
            </a:lvl1pPr>
            <a:lvl2pPr marL="562996" indent="0">
              <a:buNone/>
              <a:defRPr sz="2463" b="1"/>
            </a:lvl2pPr>
            <a:lvl3pPr marL="1125992" indent="0">
              <a:buNone/>
              <a:defRPr sz="2217" b="1"/>
            </a:lvl3pPr>
            <a:lvl4pPr marL="1688988" indent="0">
              <a:buNone/>
              <a:defRPr sz="1970" b="1"/>
            </a:lvl4pPr>
            <a:lvl5pPr marL="2251984" indent="0">
              <a:buNone/>
              <a:defRPr sz="1970" b="1"/>
            </a:lvl5pPr>
            <a:lvl6pPr marL="2814980" indent="0">
              <a:buNone/>
              <a:defRPr sz="1970" b="1"/>
            </a:lvl6pPr>
            <a:lvl7pPr marL="3377976" indent="0">
              <a:buNone/>
              <a:defRPr sz="1970" b="1"/>
            </a:lvl7pPr>
            <a:lvl8pPr marL="3940973" indent="0">
              <a:buNone/>
              <a:defRPr sz="1970" b="1"/>
            </a:lvl8pPr>
            <a:lvl9pPr marL="4503969" indent="0">
              <a:buNone/>
              <a:defRPr sz="1970" b="1"/>
            </a:lvl9pPr>
          </a:lstStyle>
          <a:p>
            <a:pPr lvl="0"/>
            <a:r>
              <a:rPr kumimoji="1" lang="ja-JP" altLang="en-US"/>
              <a:t>マスタ テキストの書式設定</a:t>
            </a:r>
          </a:p>
        </p:txBody>
      </p:sp>
      <p:sp>
        <p:nvSpPr>
          <p:cNvPr id="4" name="コンテンツ プレースホルダ 3"/>
          <p:cNvSpPr>
            <a:spLocks noGrp="1"/>
          </p:cNvSpPr>
          <p:nvPr>
            <p:ph sz="half" idx="2"/>
          </p:nvPr>
        </p:nvSpPr>
        <p:spPr>
          <a:xfrm>
            <a:off x="609600" y="2174875"/>
            <a:ext cx="5386917" cy="3951288"/>
          </a:xfrm>
        </p:spPr>
        <p:txBody>
          <a:bodyPr/>
          <a:lstStyle>
            <a:lvl1pPr>
              <a:defRPr sz="2955"/>
            </a:lvl1pPr>
            <a:lvl2pPr>
              <a:defRPr sz="2463"/>
            </a:lvl2pPr>
            <a:lvl3pPr>
              <a:defRPr sz="2217"/>
            </a:lvl3pPr>
            <a:lvl4pPr>
              <a:defRPr sz="1970"/>
            </a:lvl4pPr>
            <a:lvl5pPr>
              <a:defRPr sz="1970"/>
            </a:lvl5pPr>
            <a:lvl6pPr>
              <a:defRPr sz="1970"/>
            </a:lvl6pPr>
            <a:lvl7pPr>
              <a:defRPr sz="1970"/>
            </a:lvl7pPr>
            <a:lvl8pPr>
              <a:defRPr sz="1970"/>
            </a:lvl8pPr>
            <a:lvl9pPr>
              <a:defRPr sz="1970"/>
            </a:lvl9p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 4"/>
          <p:cNvSpPr>
            <a:spLocks noGrp="1"/>
          </p:cNvSpPr>
          <p:nvPr>
            <p:ph type="body" sz="quarter" idx="3"/>
          </p:nvPr>
        </p:nvSpPr>
        <p:spPr>
          <a:xfrm>
            <a:off x="6193369" y="1535113"/>
            <a:ext cx="5389034" cy="639762"/>
          </a:xfrm>
        </p:spPr>
        <p:txBody>
          <a:bodyPr anchor="b"/>
          <a:lstStyle>
            <a:lvl1pPr marL="0" indent="0">
              <a:buNone/>
              <a:defRPr sz="2955" b="1"/>
            </a:lvl1pPr>
            <a:lvl2pPr marL="562996" indent="0">
              <a:buNone/>
              <a:defRPr sz="2463" b="1"/>
            </a:lvl2pPr>
            <a:lvl3pPr marL="1125992" indent="0">
              <a:buNone/>
              <a:defRPr sz="2217" b="1"/>
            </a:lvl3pPr>
            <a:lvl4pPr marL="1688988" indent="0">
              <a:buNone/>
              <a:defRPr sz="1970" b="1"/>
            </a:lvl4pPr>
            <a:lvl5pPr marL="2251984" indent="0">
              <a:buNone/>
              <a:defRPr sz="1970" b="1"/>
            </a:lvl5pPr>
            <a:lvl6pPr marL="2814980" indent="0">
              <a:buNone/>
              <a:defRPr sz="1970" b="1"/>
            </a:lvl6pPr>
            <a:lvl7pPr marL="3377976" indent="0">
              <a:buNone/>
              <a:defRPr sz="1970" b="1"/>
            </a:lvl7pPr>
            <a:lvl8pPr marL="3940973" indent="0">
              <a:buNone/>
              <a:defRPr sz="1970" b="1"/>
            </a:lvl8pPr>
            <a:lvl9pPr marL="4503969" indent="0">
              <a:buNone/>
              <a:defRPr sz="1970" b="1"/>
            </a:lvl9pPr>
          </a:lstStyle>
          <a:p>
            <a:pPr lvl="0"/>
            <a:r>
              <a:rPr kumimoji="1" lang="ja-JP" altLang="en-US"/>
              <a:t>マスタ テキストの書式設定</a:t>
            </a:r>
          </a:p>
        </p:txBody>
      </p:sp>
      <p:sp>
        <p:nvSpPr>
          <p:cNvPr id="6" name="コンテンツ プレースホルダ 5"/>
          <p:cNvSpPr>
            <a:spLocks noGrp="1"/>
          </p:cNvSpPr>
          <p:nvPr>
            <p:ph sz="quarter" idx="4"/>
          </p:nvPr>
        </p:nvSpPr>
        <p:spPr>
          <a:xfrm>
            <a:off x="6193369" y="2174875"/>
            <a:ext cx="5389034" cy="3951288"/>
          </a:xfrm>
        </p:spPr>
        <p:txBody>
          <a:bodyPr/>
          <a:lstStyle>
            <a:lvl1pPr>
              <a:defRPr sz="2955"/>
            </a:lvl1pPr>
            <a:lvl2pPr>
              <a:defRPr sz="2463"/>
            </a:lvl2pPr>
            <a:lvl3pPr>
              <a:defRPr sz="2217"/>
            </a:lvl3pPr>
            <a:lvl4pPr>
              <a:defRPr sz="1970"/>
            </a:lvl4pPr>
            <a:lvl5pPr>
              <a:defRPr sz="1970"/>
            </a:lvl5pPr>
            <a:lvl6pPr>
              <a:defRPr sz="1970"/>
            </a:lvl6pPr>
            <a:lvl7pPr>
              <a:defRPr sz="1970"/>
            </a:lvl7pPr>
            <a:lvl8pPr>
              <a:defRPr sz="1970"/>
            </a:lvl8pPr>
            <a:lvl9pPr>
              <a:defRPr sz="1970"/>
            </a:lvl9p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 6"/>
          <p:cNvSpPr>
            <a:spLocks noGrp="1"/>
          </p:cNvSpPr>
          <p:nvPr>
            <p:ph type="dt" sz="half" idx="10"/>
          </p:nvPr>
        </p:nvSpPr>
        <p:spPr/>
        <p:txBody>
          <a:bodyPr/>
          <a:lstStyle/>
          <a:p>
            <a:fld id="{1F95C4C8-AC08-4C00-90F9-516823EEE03A}" type="datetime1">
              <a:rPr kumimoji="1" lang="ja-JP" altLang="en-US" smtClean="0"/>
              <a:t>2026/8/25</a:t>
            </a:fld>
            <a:endParaRPr kumimoji="1" lang="ja-JP" altLang="en-US" dirty="0"/>
          </a:p>
        </p:txBody>
      </p:sp>
      <p:sp>
        <p:nvSpPr>
          <p:cNvPr id="8" name="フッター プレースホルダ 7"/>
          <p:cNvSpPr>
            <a:spLocks noGrp="1"/>
          </p:cNvSpPr>
          <p:nvPr>
            <p:ph type="ftr" sz="quarter" idx="11"/>
          </p:nvPr>
        </p:nvSpPr>
        <p:spPr/>
        <p:txBody>
          <a:bodyPr/>
          <a:lstStyle/>
          <a:p>
            <a:endParaRPr kumimoji="1" lang="ja-JP" altLang="en-US" dirty="0"/>
          </a:p>
        </p:txBody>
      </p:sp>
      <p:sp>
        <p:nvSpPr>
          <p:cNvPr id="9" name="スライド番号プレースホルダ 8"/>
          <p:cNvSpPr>
            <a:spLocks noGrp="1"/>
          </p:cNvSpPr>
          <p:nvPr>
            <p:ph type="sldNum" sz="quarter" idx="12"/>
          </p:nvPr>
        </p:nvSpPr>
        <p:spPr>
          <a:xfrm>
            <a:off x="9642716" y="5517237"/>
            <a:ext cx="2844800" cy="365125"/>
          </a:xfrm>
          <a:prstGeom prst="rect">
            <a:avLst/>
          </a:prstGeom>
        </p:spPr>
        <p:txBody>
          <a:bodyPr/>
          <a:lstStyle/>
          <a:p>
            <a:fld id="{D2D8002D-B5B0-4BAC-B1F6-782DDCCE6D9C}" type="slidenum">
              <a:rPr kumimoji="1" lang="ja-JP" altLang="en-US" smtClean="0"/>
              <a:t>‹#›</a:t>
            </a:fld>
            <a:endParaRPr kumimoji="1" lang="ja-JP" alt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 タイトルの書式設定</a:t>
            </a:r>
          </a:p>
        </p:txBody>
      </p:sp>
      <p:sp>
        <p:nvSpPr>
          <p:cNvPr id="3" name="日付プレースホルダ 2"/>
          <p:cNvSpPr>
            <a:spLocks noGrp="1"/>
          </p:cNvSpPr>
          <p:nvPr>
            <p:ph type="dt" sz="half" idx="10"/>
          </p:nvPr>
        </p:nvSpPr>
        <p:spPr/>
        <p:txBody>
          <a:bodyPr/>
          <a:lstStyle/>
          <a:p>
            <a:fld id="{6FAB7439-AB59-4F5D-99F5-D54732C0DE38}" type="datetime1">
              <a:rPr kumimoji="1" lang="ja-JP" altLang="en-US" smtClean="0"/>
              <a:t>2026/8/25</a:t>
            </a:fld>
            <a:endParaRPr kumimoji="1" lang="ja-JP" altLang="en-US" dirty="0"/>
          </a:p>
        </p:txBody>
      </p:sp>
      <p:sp>
        <p:nvSpPr>
          <p:cNvPr id="4" name="フッター プレースホルダ 3"/>
          <p:cNvSpPr>
            <a:spLocks noGrp="1"/>
          </p:cNvSpPr>
          <p:nvPr>
            <p:ph type="ftr" sz="quarter" idx="11"/>
          </p:nvPr>
        </p:nvSpPr>
        <p:spPr/>
        <p:txBody>
          <a:bodyPr/>
          <a:lstStyle/>
          <a:p>
            <a:endParaRPr kumimoji="1" lang="ja-JP" altLang="en-US" dirty="0"/>
          </a:p>
        </p:txBody>
      </p:sp>
      <p:sp>
        <p:nvSpPr>
          <p:cNvPr id="5" name="スライド番号プレースホルダ 4"/>
          <p:cNvSpPr>
            <a:spLocks noGrp="1"/>
          </p:cNvSpPr>
          <p:nvPr>
            <p:ph type="sldNum" sz="quarter" idx="12"/>
          </p:nvPr>
        </p:nvSpPr>
        <p:spPr>
          <a:xfrm>
            <a:off x="9642716" y="5517237"/>
            <a:ext cx="2844800" cy="365125"/>
          </a:xfrm>
          <a:prstGeom prst="rect">
            <a:avLst/>
          </a:prstGeom>
        </p:spPr>
        <p:txBody>
          <a:bodyPr/>
          <a:lstStyle/>
          <a:p>
            <a:fld id="{D2D8002D-B5B0-4BAC-B1F6-782DDCCE6D9C}" type="slidenum">
              <a:rPr kumimoji="1" lang="ja-JP" altLang="en-US" smtClean="0"/>
              <a:t>‹#›</a:t>
            </a:fld>
            <a:endParaRPr kumimoji="1" lang="ja-JP" alt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 1"/>
          <p:cNvSpPr>
            <a:spLocks noGrp="1"/>
          </p:cNvSpPr>
          <p:nvPr>
            <p:ph type="dt" sz="half" idx="10"/>
          </p:nvPr>
        </p:nvSpPr>
        <p:spPr/>
        <p:txBody>
          <a:bodyPr/>
          <a:lstStyle/>
          <a:p>
            <a:fld id="{B74656E9-A61F-42A8-8EA7-54669B66C789}" type="datetime1">
              <a:rPr kumimoji="1" lang="ja-JP" altLang="en-US" smtClean="0"/>
              <a:t>2026/8/25</a:t>
            </a:fld>
            <a:endParaRPr kumimoji="1" lang="ja-JP" altLang="en-US" dirty="0"/>
          </a:p>
        </p:txBody>
      </p:sp>
      <p:sp>
        <p:nvSpPr>
          <p:cNvPr id="3" name="フッター プレースホルダ 2"/>
          <p:cNvSpPr>
            <a:spLocks noGrp="1"/>
          </p:cNvSpPr>
          <p:nvPr>
            <p:ph type="ftr" sz="quarter" idx="11"/>
          </p:nvPr>
        </p:nvSpPr>
        <p:spPr/>
        <p:txBody>
          <a:bodyPr/>
          <a:lstStyle/>
          <a:p>
            <a:endParaRPr kumimoji="1" lang="ja-JP" altLang="en-US" dirty="0"/>
          </a:p>
        </p:txBody>
      </p:sp>
      <p:sp>
        <p:nvSpPr>
          <p:cNvPr id="4" name="スライド番号プレースホルダ 3"/>
          <p:cNvSpPr>
            <a:spLocks noGrp="1"/>
          </p:cNvSpPr>
          <p:nvPr>
            <p:ph type="sldNum" sz="quarter" idx="12"/>
          </p:nvPr>
        </p:nvSpPr>
        <p:spPr>
          <a:xfrm>
            <a:off x="9642716" y="5517237"/>
            <a:ext cx="2844800" cy="365125"/>
          </a:xfrm>
          <a:prstGeom prst="rect">
            <a:avLst/>
          </a:prstGeom>
        </p:spPr>
        <p:txBody>
          <a:bodyPr/>
          <a:lstStyle/>
          <a:p>
            <a:fld id="{D2D8002D-B5B0-4BAC-B1F6-782DDCCE6D9C}" type="slidenum">
              <a:rPr kumimoji="1" lang="ja-JP" altLang="en-US" smtClean="0"/>
              <a:t>‹#›</a:t>
            </a:fld>
            <a:endParaRPr kumimoji="1" lang="ja-JP" alt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609602" y="273050"/>
            <a:ext cx="4011084" cy="1162050"/>
          </a:xfrm>
        </p:spPr>
        <p:txBody>
          <a:bodyPr anchor="b"/>
          <a:lstStyle>
            <a:lvl1pPr algn="l">
              <a:defRPr sz="2463" b="1"/>
            </a:lvl1pPr>
          </a:lstStyle>
          <a:p>
            <a:r>
              <a:rPr kumimoji="1" lang="ja-JP" altLang="en-US"/>
              <a:t>マスタ タイトルの書式設定</a:t>
            </a:r>
          </a:p>
        </p:txBody>
      </p:sp>
      <p:sp>
        <p:nvSpPr>
          <p:cNvPr id="3" name="コンテンツ プレースホルダ 2"/>
          <p:cNvSpPr>
            <a:spLocks noGrp="1"/>
          </p:cNvSpPr>
          <p:nvPr>
            <p:ph idx="1"/>
          </p:nvPr>
        </p:nvSpPr>
        <p:spPr>
          <a:xfrm>
            <a:off x="4766736" y="273055"/>
            <a:ext cx="6815667" cy="5853113"/>
          </a:xfrm>
        </p:spPr>
        <p:txBody>
          <a:bodyPr/>
          <a:lstStyle>
            <a:lvl1pPr>
              <a:defRPr sz="3940"/>
            </a:lvl1pPr>
            <a:lvl2pPr>
              <a:defRPr sz="3448"/>
            </a:lvl2pPr>
            <a:lvl3pPr>
              <a:defRPr sz="2955"/>
            </a:lvl3pPr>
            <a:lvl4pPr>
              <a:defRPr sz="2463"/>
            </a:lvl4pPr>
            <a:lvl5pPr>
              <a:defRPr sz="2463"/>
            </a:lvl5pPr>
            <a:lvl6pPr>
              <a:defRPr sz="2463"/>
            </a:lvl6pPr>
            <a:lvl7pPr>
              <a:defRPr sz="2463"/>
            </a:lvl7pPr>
            <a:lvl8pPr>
              <a:defRPr sz="2463"/>
            </a:lvl8pPr>
            <a:lvl9pPr>
              <a:defRPr sz="2463"/>
            </a:lvl9p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 3"/>
          <p:cNvSpPr>
            <a:spLocks noGrp="1"/>
          </p:cNvSpPr>
          <p:nvPr>
            <p:ph type="body" sz="half" idx="2"/>
          </p:nvPr>
        </p:nvSpPr>
        <p:spPr>
          <a:xfrm>
            <a:off x="609602" y="1435103"/>
            <a:ext cx="4011084" cy="4691063"/>
          </a:xfrm>
        </p:spPr>
        <p:txBody>
          <a:bodyPr/>
          <a:lstStyle>
            <a:lvl1pPr marL="0" indent="0">
              <a:buNone/>
              <a:defRPr sz="1724"/>
            </a:lvl1pPr>
            <a:lvl2pPr marL="562996" indent="0">
              <a:buNone/>
              <a:defRPr sz="1478"/>
            </a:lvl2pPr>
            <a:lvl3pPr marL="1125992" indent="0">
              <a:buNone/>
              <a:defRPr sz="1231"/>
            </a:lvl3pPr>
            <a:lvl4pPr marL="1688988" indent="0">
              <a:buNone/>
              <a:defRPr sz="1108"/>
            </a:lvl4pPr>
            <a:lvl5pPr marL="2251984" indent="0">
              <a:buNone/>
              <a:defRPr sz="1108"/>
            </a:lvl5pPr>
            <a:lvl6pPr marL="2814980" indent="0">
              <a:buNone/>
              <a:defRPr sz="1108"/>
            </a:lvl6pPr>
            <a:lvl7pPr marL="3377976" indent="0">
              <a:buNone/>
              <a:defRPr sz="1108"/>
            </a:lvl7pPr>
            <a:lvl8pPr marL="3940973" indent="0">
              <a:buNone/>
              <a:defRPr sz="1108"/>
            </a:lvl8pPr>
            <a:lvl9pPr marL="4503969" indent="0">
              <a:buNone/>
              <a:defRPr sz="1108"/>
            </a:lvl9pPr>
          </a:lstStyle>
          <a:p>
            <a:pPr lvl="0"/>
            <a:r>
              <a:rPr kumimoji="1" lang="ja-JP" altLang="en-US"/>
              <a:t>マスタ テキストの書式設定</a:t>
            </a:r>
          </a:p>
        </p:txBody>
      </p:sp>
      <p:sp>
        <p:nvSpPr>
          <p:cNvPr id="5" name="日付プレースホルダ 4"/>
          <p:cNvSpPr>
            <a:spLocks noGrp="1"/>
          </p:cNvSpPr>
          <p:nvPr>
            <p:ph type="dt" sz="half" idx="10"/>
          </p:nvPr>
        </p:nvSpPr>
        <p:spPr/>
        <p:txBody>
          <a:bodyPr/>
          <a:lstStyle/>
          <a:p>
            <a:fld id="{30B4B9A6-D963-4E50-9D60-8A0735E2185D}" type="datetime1">
              <a:rPr kumimoji="1" lang="ja-JP" altLang="en-US" smtClean="0"/>
              <a:t>2026/8/25</a:t>
            </a:fld>
            <a:endParaRPr kumimoji="1" lang="ja-JP" altLang="en-US" dirty="0"/>
          </a:p>
        </p:txBody>
      </p:sp>
      <p:sp>
        <p:nvSpPr>
          <p:cNvPr id="6" name="フッター プレースホルダ 5"/>
          <p:cNvSpPr>
            <a:spLocks noGrp="1"/>
          </p:cNvSpPr>
          <p:nvPr>
            <p:ph type="ftr" sz="quarter" idx="11"/>
          </p:nvPr>
        </p:nvSpPr>
        <p:spPr/>
        <p:txBody>
          <a:bodyPr/>
          <a:lstStyle/>
          <a:p>
            <a:endParaRPr kumimoji="1" lang="ja-JP" altLang="en-US" dirty="0"/>
          </a:p>
        </p:txBody>
      </p:sp>
      <p:sp>
        <p:nvSpPr>
          <p:cNvPr id="7" name="スライド番号プレースホルダ 6"/>
          <p:cNvSpPr>
            <a:spLocks noGrp="1"/>
          </p:cNvSpPr>
          <p:nvPr>
            <p:ph type="sldNum" sz="quarter" idx="12"/>
          </p:nvPr>
        </p:nvSpPr>
        <p:spPr>
          <a:xfrm>
            <a:off x="9642716" y="5517237"/>
            <a:ext cx="2844800" cy="365125"/>
          </a:xfrm>
          <a:prstGeom prst="rect">
            <a:avLst/>
          </a:prstGeom>
        </p:spPr>
        <p:txBody>
          <a:bodyPr/>
          <a:lstStyle/>
          <a:p>
            <a:fld id="{D2D8002D-B5B0-4BAC-B1F6-782DDCCE6D9C}" type="slidenum">
              <a:rPr kumimoji="1" lang="ja-JP" altLang="en-US" smtClean="0"/>
              <a:t>‹#›</a:t>
            </a:fld>
            <a:endParaRPr kumimoji="1" lang="ja-JP" alt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2389719" y="4800600"/>
            <a:ext cx="7315200" cy="566738"/>
          </a:xfrm>
        </p:spPr>
        <p:txBody>
          <a:bodyPr anchor="b"/>
          <a:lstStyle>
            <a:lvl1pPr algn="l">
              <a:defRPr sz="2463" b="1"/>
            </a:lvl1pPr>
          </a:lstStyle>
          <a:p>
            <a:r>
              <a:rPr kumimoji="1" lang="ja-JP" altLang="en-US"/>
              <a:t>マスタ タイトルの書式設定</a:t>
            </a:r>
          </a:p>
        </p:txBody>
      </p:sp>
      <p:sp>
        <p:nvSpPr>
          <p:cNvPr id="3" name="図プレースホルダ 2"/>
          <p:cNvSpPr>
            <a:spLocks noGrp="1"/>
          </p:cNvSpPr>
          <p:nvPr>
            <p:ph type="pic" idx="1"/>
          </p:nvPr>
        </p:nvSpPr>
        <p:spPr>
          <a:xfrm>
            <a:off x="2389719" y="612775"/>
            <a:ext cx="7315200" cy="4114800"/>
          </a:xfrm>
        </p:spPr>
        <p:txBody>
          <a:bodyPr/>
          <a:lstStyle>
            <a:lvl1pPr marL="0" indent="0">
              <a:buNone/>
              <a:defRPr sz="3940"/>
            </a:lvl1pPr>
            <a:lvl2pPr marL="562996" indent="0">
              <a:buNone/>
              <a:defRPr sz="3448"/>
            </a:lvl2pPr>
            <a:lvl3pPr marL="1125992" indent="0">
              <a:buNone/>
              <a:defRPr sz="2955"/>
            </a:lvl3pPr>
            <a:lvl4pPr marL="1688988" indent="0">
              <a:buNone/>
              <a:defRPr sz="2463"/>
            </a:lvl4pPr>
            <a:lvl5pPr marL="2251984" indent="0">
              <a:buNone/>
              <a:defRPr sz="2463"/>
            </a:lvl5pPr>
            <a:lvl6pPr marL="2814980" indent="0">
              <a:buNone/>
              <a:defRPr sz="2463"/>
            </a:lvl6pPr>
            <a:lvl7pPr marL="3377976" indent="0">
              <a:buNone/>
              <a:defRPr sz="2463"/>
            </a:lvl7pPr>
            <a:lvl8pPr marL="3940973" indent="0">
              <a:buNone/>
              <a:defRPr sz="2463"/>
            </a:lvl8pPr>
            <a:lvl9pPr marL="4503969" indent="0">
              <a:buNone/>
              <a:defRPr sz="2463"/>
            </a:lvl9pPr>
          </a:lstStyle>
          <a:p>
            <a:endParaRPr kumimoji="1" lang="ja-JP" altLang="en-US" dirty="0"/>
          </a:p>
        </p:txBody>
      </p:sp>
      <p:sp>
        <p:nvSpPr>
          <p:cNvPr id="4" name="テキスト プレースホルダ 3"/>
          <p:cNvSpPr>
            <a:spLocks noGrp="1"/>
          </p:cNvSpPr>
          <p:nvPr>
            <p:ph type="body" sz="half" idx="2"/>
          </p:nvPr>
        </p:nvSpPr>
        <p:spPr>
          <a:xfrm>
            <a:off x="2389719" y="5367338"/>
            <a:ext cx="7315200" cy="804862"/>
          </a:xfrm>
        </p:spPr>
        <p:txBody>
          <a:bodyPr/>
          <a:lstStyle>
            <a:lvl1pPr marL="0" indent="0">
              <a:buNone/>
              <a:defRPr sz="1724"/>
            </a:lvl1pPr>
            <a:lvl2pPr marL="562996" indent="0">
              <a:buNone/>
              <a:defRPr sz="1478"/>
            </a:lvl2pPr>
            <a:lvl3pPr marL="1125992" indent="0">
              <a:buNone/>
              <a:defRPr sz="1231"/>
            </a:lvl3pPr>
            <a:lvl4pPr marL="1688988" indent="0">
              <a:buNone/>
              <a:defRPr sz="1108"/>
            </a:lvl4pPr>
            <a:lvl5pPr marL="2251984" indent="0">
              <a:buNone/>
              <a:defRPr sz="1108"/>
            </a:lvl5pPr>
            <a:lvl6pPr marL="2814980" indent="0">
              <a:buNone/>
              <a:defRPr sz="1108"/>
            </a:lvl6pPr>
            <a:lvl7pPr marL="3377976" indent="0">
              <a:buNone/>
              <a:defRPr sz="1108"/>
            </a:lvl7pPr>
            <a:lvl8pPr marL="3940973" indent="0">
              <a:buNone/>
              <a:defRPr sz="1108"/>
            </a:lvl8pPr>
            <a:lvl9pPr marL="4503969" indent="0">
              <a:buNone/>
              <a:defRPr sz="1108"/>
            </a:lvl9pPr>
          </a:lstStyle>
          <a:p>
            <a:pPr lvl="0"/>
            <a:r>
              <a:rPr kumimoji="1" lang="ja-JP" altLang="en-US"/>
              <a:t>マスタ テキストの書式設定</a:t>
            </a:r>
          </a:p>
        </p:txBody>
      </p:sp>
      <p:sp>
        <p:nvSpPr>
          <p:cNvPr id="5" name="日付プレースホルダ 4"/>
          <p:cNvSpPr>
            <a:spLocks noGrp="1"/>
          </p:cNvSpPr>
          <p:nvPr>
            <p:ph type="dt" sz="half" idx="10"/>
          </p:nvPr>
        </p:nvSpPr>
        <p:spPr/>
        <p:txBody>
          <a:bodyPr/>
          <a:lstStyle/>
          <a:p>
            <a:fld id="{6C669795-F5CF-4248-ADBD-C526F9F421AF}" type="datetime1">
              <a:rPr kumimoji="1" lang="ja-JP" altLang="en-US" smtClean="0"/>
              <a:t>2026/8/25</a:t>
            </a:fld>
            <a:endParaRPr kumimoji="1" lang="ja-JP" altLang="en-US" dirty="0"/>
          </a:p>
        </p:txBody>
      </p:sp>
      <p:sp>
        <p:nvSpPr>
          <p:cNvPr id="6" name="フッター プレースホルダ 5"/>
          <p:cNvSpPr>
            <a:spLocks noGrp="1"/>
          </p:cNvSpPr>
          <p:nvPr>
            <p:ph type="ftr" sz="quarter" idx="11"/>
          </p:nvPr>
        </p:nvSpPr>
        <p:spPr/>
        <p:txBody>
          <a:bodyPr/>
          <a:lstStyle/>
          <a:p>
            <a:endParaRPr kumimoji="1" lang="ja-JP" altLang="en-US" dirty="0"/>
          </a:p>
        </p:txBody>
      </p:sp>
      <p:sp>
        <p:nvSpPr>
          <p:cNvPr id="7" name="スライド番号プレースホルダ 6"/>
          <p:cNvSpPr>
            <a:spLocks noGrp="1"/>
          </p:cNvSpPr>
          <p:nvPr>
            <p:ph type="sldNum" sz="quarter" idx="12"/>
          </p:nvPr>
        </p:nvSpPr>
        <p:spPr>
          <a:xfrm>
            <a:off x="9642716" y="5517237"/>
            <a:ext cx="2844800" cy="365125"/>
          </a:xfrm>
          <a:prstGeom prst="rect">
            <a:avLst/>
          </a:prstGeom>
        </p:spPr>
        <p:txBody>
          <a:bodyPr/>
          <a:lstStyle/>
          <a:p>
            <a:fld id="{D2D8002D-B5B0-4BAC-B1F6-782DDCCE6D9C}" type="slidenum">
              <a:rPr kumimoji="1" lang="ja-JP" altLang="en-US" smtClean="0"/>
              <a:t>‹#›</a:t>
            </a:fld>
            <a:endParaRPr kumimoji="1" lang="ja-JP" alt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theme" Target="../theme/theme2.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2.xml"/><Relationship Id="rId3" Type="http://schemas.openxmlformats.org/officeDocument/2006/relationships/slideLayout" Target="../slideLayouts/slideLayout27.xml"/><Relationship Id="rId7" Type="http://schemas.openxmlformats.org/officeDocument/2006/relationships/slideLayout" Target="../slideLayouts/slideLayout31.xml"/><Relationship Id="rId12" Type="http://schemas.openxmlformats.org/officeDocument/2006/relationships/theme" Target="../theme/theme3.xml"/><Relationship Id="rId2" Type="http://schemas.openxmlformats.org/officeDocument/2006/relationships/slideLayout" Target="../slideLayouts/slideLayout26.xml"/><Relationship Id="rId1" Type="http://schemas.openxmlformats.org/officeDocument/2006/relationships/slideLayout" Target="../slideLayouts/slideLayout25.xml"/><Relationship Id="rId6" Type="http://schemas.openxmlformats.org/officeDocument/2006/relationships/slideLayout" Target="../slideLayouts/slideLayout30.xml"/><Relationship Id="rId11" Type="http://schemas.openxmlformats.org/officeDocument/2006/relationships/slideLayout" Target="../slideLayouts/slideLayout35.xml"/><Relationship Id="rId5" Type="http://schemas.openxmlformats.org/officeDocument/2006/relationships/slideLayout" Target="../slideLayouts/slideLayout29.xml"/><Relationship Id="rId10" Type="http://schemas.openxmlformats.org/officeDocument/2006/relationships/slideLayout" Target="../slideLayouts/slideLayout34.xml"/><Relationship Id="rId4" Type="http://schemas.openxmlformats.org/officeDocument/2006/relationships/slideLayout" Target="../slideLayouts/slideLayout28.xml"/><Relationship Id="rId9" Type="http://schemas.openxmlformats.org/officeDocument/2006/relationships/slideLayout" Target="../slideLayouts/slideLayout3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3.xml"/><Relationship Id="rId3" Type="http://schemas.openxmlformats.org/officeDocument/2006/relationships/slideLayout" Target="../slideLayouts/slideLayout38.xml"/><Relationship Id="rId7" Type="http://schemas.openxmlformats.org/officeDocument/2006/relationships/slideLayout" Target="../slideLayouts/slideLayout42.xml"/><Relationship Id="rId12" Type="http://schemas.openxmlformats.org/officeDocument/2006/relationships/theme" Target="../theme/theme4.xml"/><Relationship Id="rId2" Type="http://schemas.openxmlformats.org/officeDocument/2006/relationships/slideLayout" Target="../slideLayouts/slideLayout37.xml"/><Relationship Id="rId1" Type="http://schemas.openxmlformats.org/officeDocument/2006/relationships/slideLayout" Target="../slideLayouts/slideLayout36.xml"/><Relationship Id="rId6" Type="http://schemas.openxmlformats.org/officeDocument/2006/relationships/slideLayout" Target="../slideLayouts/slideLayout41.xml"/><Relationship Id="rId11" Type="http://schemas.openxmlformats.org/officeDocument/2006/relationships/slideLayout" Target="../slideLayouts/slideLayout46.xml"/><Relationship Id="rId5" Type="http://schemas.openxmlformats.org/officeDocument/2006/relationships/slideLayout" Target="../slideLayouts/slideLayout40.xml"/><Relationship Id="rId10" Type="http://schemas.openxmlformats.org/officeDocument/2006/relationships/slideLayout" Target="../slideLayouts/slideLayout45.xml"/><Relationship Id="rId4" Type="http://schemas.openxmlformats.org/officeDocument/2006/relationships/slideLayout" Target="../slideLayouts/slideLayout39.xml"/><Relationship Id="rId9" Type="http://schemas.openxmlformats.org/officeDocument/2006/relationships/slideLayout" Target="../slideLayouts/slideLayout4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kumimoji="1" lang="ja-JP" altLang="en-US"/>
              <a:t>マスタ タイトルの書式設定</a:t>
            </a:r>
          </a:p>
        </p:txBody>
      </p:sp>
      <p:sp>
        <p:nvSpPr>
          <p:cNvPr id="3" name="テキスト プレースホルダ 2"/>
          <p:cNvSpPr>
            <a:spLocks noGrp="1"/>
          </p:cNvSpPr>
          <p:nvPr>
            <p:ph type="body" idx="1"/>
          </p:nvPr>
        </p:nvSpPr>
        <p:spPr>
          <a:xfrm>
            <a:off x="609600" y="1600206"/>
            <a:ext cx="10972800" cy="4525963"/>
          </a:xfrm>
          <a:prstGeom prst="rect">
            <a:avLst/>
          </a:prstGeom>
        </p:spPr>
        <p:txBody>
          <a:bodyPr vert="horz" lIns="91440" tIns="45720" rIns="91440" bIns="45720" rtlCol="0">
            <a:normAutofit/>
          </a:bodyPr>
          <a:lstStyle/>
          <a:p>
            <a:pPr lvl="0"/>
            <a:r>
              <a:rPr kumimoji="1" lang="ja-JP" altLang="en-US" dirty="0"/>
              <a:t>マスタ テキストの書式設定</a:t>
            </a:r>
          </a:p>
          <a:p>
            <a:pPr lvl="1"/>
            <a:r>
              <a:rPr kumimoji="1" lang="ja-JP" altLang="en-US" dirty="0"/>
              <a:t>第 </a:t>
            </a:r>
            <a:r>
              <a:rPr kumimoji="1" lang="en-US" altLang="ja-JP" dirty="0"/>
              <a:t>2 </a:t>
            </a:r>
            <a:r>
              <a:rPr kumimoji="1" lang="ja-JP" altLang="en-US" dirty="0"/>
              <a:t>レベル</a:t>
            </a:r>
          </a:p>
          <a:p>
            <a:pPr lvl="2"/>
            <a:r>
              <a:rPr kumimoji="1" lang="ja-JP" altLang="en-US" dirty="0"/>
              <a:t>第 </a:t>
            </a:r>
            <a:r>
              <a:rPr kumimoji="1" lang="en-US" altLang="ja-JP" dirty="0"/>
              <a:t>3 </a:t>
            </a:r>
            <a:r>
              <a:rPr kumimoji="1" lang="ja-JP" altLang="en-US" dirty="0"/>
              <a:t>レベル</a:t>
            </a:r>
          </a:p>
          <a:p>
            <a:pPr lvl="3"/>
            <a:r>
              <a:rPr kumimoji="1" lang="ja-JP" altLang="en-US" dirty="0"/>
              <a:t>第 </a:t>
            </a:r>
            <a:r>
              <a:rPr kumimoji="1" lang="en-US" altLang="ja-JP" dirty="0"/>
              <a:t>4 </a:t>
            </a:r>
            <a:r>
              <a:rPr kumimoji="1" lang="ja-JP" altLang="en-US" dirty="0"/>
              <a:t>レベル</a:t>
            </a:r>
          </a:p>
          <a:p>
            <a:pPr lvl="4"/>
            <a:r>
              <a:rPr kumimoji="1" lang="ja-JP" altLang="en-US" dirty="0"/>
              <a:t>第 </a:t>
            </a:r>
            <a:r>
              <a:rPr kumimoji="1" lang="en-US" altLang="ja-JP" dirty="0"/>
              <a:t>5 </a:t>
            </a:r>
            <a:r>
              <a:rPr kumimoji="1" lang="ja-JP" altLang="en-US" dirty="0"/>
              <a:t>レベル</a:t>
            </a:r>
          </a:p>
        </p:txBody>
      </p:sp>
      <p:sp>
        <p:nvSpPr>
          <p:cNvPr id="4" name="日付プレースホルダ 3"/>
          <p:cNvSpPr>
            <a:spLocks noGrp="1"/>
          </p:cNvSpPr>
          <p:nvPr>
            <p:ph type="dt" sz="half" idx="2"/>
          </p:nvPr>
        </p:nvSpPr>
        <p:spPr>
          <a:xfrm>
            <a:off x="609602" y="6356356"/>
            <a:ext cx="2844800" cy="365125"/>
          </a:xfrm>
          <a:prstGeom prst="rect">
            <a:avLst/>
          </a:prstGeom>
        </p:spPr>
        <p:txBody>
          <a:bodyPr vert="horz" lIns="91440" tIns="45720" rIns="91440" bIns="45720" rtlCol="0" anchor="ctr"/>
          <a:lstStyle>
            <a:lvl1pPr algn="l">
              <a:defRPr sz="1478">
                <a:solidFill>
                  <a:schemeClr val="tx1">
                    <a:tint val="75000"/>
                  </a:schemeClr>
                </a:solidFill>
              </a:defRPr>
            </a:lvl1pPr>
          </a:lstStyle>
          <a:p>
            <a:fld id="{0AC9ED7E-2192-4CC8-BC97-BE3110D00F66}" type="datetime1">
              <a:rPr kumimoji="1" lang="ja-JP" altLang="en-US" smtClean="0"/>
              <a:t>2026/8/25</a:t>
            </a:fld>
            <a:endParaRPr kumimoji="1" lang="ja-JP" altLang="en-US" dirty="0"/>
          </a:p>
        </p:txBody>
      </p:sp>
      <p:sp>
        <p:nvSpPr>
          <p:cNvPr id="5" name="フッター プレースホルダ 4"/>
          <p:cNvSpPr>
            <a:spLocks noGrp="1"/>
          </p:cNvSpPr>
          <p:nvPr>
            <p:ph type="ftr" sz="quarter" idx="3"/>
          </p:nvPr>
        </p:nvSpPr>
        <p:spPr>
          <a:xfrm>
            <a:off x="4165600" y="6356356"/>
            <a:ext cx="3860800" cy="365125"/>
          </a:xfrm>
          <a:prstGeom prst="rect">
            <a:avLst/>
          </a:prstGeom>
        </p:spPr>
        <p:txBody>
          <a:bodyPr vert="horz" lIns="91440" tIns="45720" rIns="91440" bIns="45720" rtlCol="0" anchor="ctr"/>
          <a:lstStyle>
            <a:lvl1pPr algn="ctr">
              <a:defRPr sz="1478">
                <a:solidFill>
                  <a:schemeClr val="tx1">
                    <a:tint val="75000"/>
                  </a:schemeClr>
                </a:solidFill>
              </a:defRPr>
            </a:lvl1pPr>
          </a:lstStyle>
          <a:p>
            <a:endParaRPr kumimoji="1" lang="ja-JP" altLang="en-US" dirty="0"/>
          </a:p>
        </p:txBody>
      </p:sp>
      <p:sp>
        <p:nvSpPr>
          <p:cNvPr id="7" name="スライド番号プレースホルダ 5"/>
          <p:cNvSpPr txBox="1">
            <a:spLocks/>
          </p:cNvSpPr>
          <p:nvPr userDrawn="1"/>
        </p:nvSpPr>
        <p:spPr>
          <a:xfrm>
            <a:off x="9435994" y="6535213"/>
            <a:ext cx="2844800" cy="365125"/>
          </a:xfrm>
          <a:prstGeom prst="rect">
            <a:avLst/>
          </a:prstGeom>
        </p:spPr>
        <p:txBody>
          <a:bodyPr/>
          <a:ls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algn="r"/>
            <a:fld id="{D2D8002D-B5B0-4BAC-B1F6-782DDCCE6D9C}" type="slidenum">
              <a:rPr lang="ja-JP" altLang="en-US" sz="2217" smtClean="0"/>
              <a:pPr algn="r"/>
              <a:t>‹#›</a:t>
            </a:fld>
            <a:endParaRPr lang="ja-JP" altLang="en-US" sz="2217"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hf sldNum="0" hdr="0" ftr="0" dt="0"/>
  <p:txStyles>
    <p:titleStyle>
      <a:lvl1pPr algn="ctr" defTabSz="1125992" rtl="0" eaLnBrk="1" latinLnBrk="0" hangingPunct="1">
        <a:spcBef>
          <a:spcPct val="0"/>
        </a:spcBef>
        <a:buNone/>
        <a:defRPr kumimoji="1" sz="5418" kern="1200">
          <a:solidFill>
            <a:schemeClr val="tx1"/>
          </a:solidFill>
          <a:latin typeface="+mj-lt"/>
          <a:ea typeface="+mj-ea"/>
          <a:cs typeface="+mj-cs"/>
        </a:defRPr>
      </a:lvl1pPr>
    </p:titleStyle>
    <p:bodyStyle>
      <a:lvl1pPr marL="422247" indent="-422247" algn="l" defTabSz="1125992" rtl="0" eaLnBrk="1" latinLnBrk="0" hangingPunct="1">
        <a:spcBef>
          <a:spcPct val="20000"/>
        </a:spcBef>
        <a:buFont typeface="Arial" pitchFamily="34" charset="0"/>
        <a:buChar char="•"/>
        <a:defRPr kumimoji="1" sz="3940" kern="1200">
          <a:solidFill>
            <a:schemeClr val="tx1"/>
          </a:solidFill>
          <a:latin typeface="+mn-lt"/>
          <a:ea typeface="+mn-ea"/>
          <a:cs typeface="+mn-cs"/>
        </a:defRPr>
      </a:lvl1pPr>
      <a:lvl2pPr marL="914869" indent="-351873" algn="l" defTabSz="1125992" rtl="0" eaLnBrk="1" latinLnBrk="0" hangingPunct="1">
        <a:spcBef>
          <a:spcPct val="20000"/>
        </a:spcBef>
        <a:buFont typeface="Arial" pitchFamily="34" charset="0"/>
        <a:buChar char="–"/>
        <a:defRPr kumimoji="1" sz="3448" kern="1200">
          <a:solidFill>
            <a:schemeClr val="tx1"/>
          </a:solidFill>
          <a:latin typeface="+mn-lt"/>
          <a:ea typeface="+mn-ea"/>
          <a:cs typeface="+mn-cs"/>
        </a:defRPr>
      </a:lvl2pPr>
      <a:lvl3pPr marL="1407490" indent="-281498" algn="l" defTabSz="1125992" rtl="0" eaLnBrk="1" latinLnBrk="0" hangingPunct="1">
        <a:spcBef>
          <a:spcPct val="20000"/>
        </a:spcBef>
        <a:buFont typeface="Arial" pitchFamily="34" charset="0"/>
        <a:buChar char="•"/>
        <a:defRPr kumimoji="1" sz="2955" kern="1200">
          <a:solidFill>
            <a:schemeClr val="tx1"/>
          </a:solidFill>
          <a:latin typeface="+mn-lt"/>
          <a:ea typeface="+mn-ea"/>
          <a:cs typeface="+mn-cs"/>
        </a:defRPr>
      </a:lvl3pPr>
      <a:lvl4pPr marL="1970486" indent="-281498" algn="l" defTabSz="1125992" rtl="0" eaLnBrk="1" latinLnBrk="0" hangingPunct="1">
        <a:spcBef>
          <a:spcPct val="20000"/>
        </a:spcBef>
        <a:buFont typeface="Arial" pitchFamily="34" charset="0"/>
        <a:buChar char="–"/>
        <a:defRPr kumimoji="1" sz="2463" kern="1200">
          <a:solidFill>
            <a:schemeClr val="tx1"/>
          </a:solidFill>
          <a:latin typeface="+mn-lt"/>
          <a:ea typeface="+mn-ea"/>
          <a:cs typeface="+mn-cs"/>
        </a:defRPr>
      </a:lvl4pPr>
      <a:lvl5pPr marL="2533482" indent="-281498" algn="l" defTabSz="1125992" rtl="0" eaLnBrk="1" latinLnBrk="0" hangingPunct="1">
        <a:spcBef>
          <a:spcPct val="20000"/>
        </a:spcBef>
        <a:buFont typeface="Arial" pitchFamily="34" charset="0"/>
        <a:buChar char="»"/>
        <a:defRPr kumimoji="1" sz="2463" kern="1200">
          <a:solidFill>
            <a:schemeClr val="tx1"/>
          </a:solidFill>
          <a:latin typeface="+mn-lt"/>
          <a:ea typeface="+mn-ea"/>
          <a:cs typeface="+mn-cs"/>
        </a:defRPr>
      </a:lvl5pPr>
      <a:lvl6pPr marL="3096478" indent="-281498" algn="l" defTabSz="1125992" rtl="0" eaLnBrk="1" latinLnBrk="0" hangingPunct="1">
        <a:spcBef>
          <a:spcPct val="20000"/>
        </a:spcBef>
        <a:buFont typeface="Arial" pitchFamily="34" charset="0"/>
        <a:buChar char="•"/>
        <a:defRPr kumimoji="1" sz="2463" kern="1200">
          <a:solidFill>
            <a:schemeClr val="tx1"/>
          </a:solidFill>
          <a:latin typeface="+mn-lt"/>
          <a:ea typeface="+mn-ea"/>
          <a:cs typeface="+mn-cs"/>
        </a:defRPr>
      </a:lvl6pPr>
      <a:lvl7pPr marL="3659475" indent="-281498" algn="l" defTabSz="1125992" rtl="0" eaLnBrk="1" latinLnBrk="0" hangingPunct="1">
        <a:spcBef>
          <a:spcPct val="20000"/>
        </a:spcBef>
        <a:buFont typeface="Arial" pitchFamily="34" charset="0"/>
        <a:buChar char="•"/>
        <a:defRPr kumimoji="1" sz="2463" kern="1200">
          <a:solidFill>
            <a:schemeClr val="tx1"/>
          </a:solidFill>
          <a:latin typeface="+mn-lt"/>
          <a:ea typeface="+mn-ea"/>
          <a:cs typeface="+mn-cs"/>
        </a:defRPr>
      </a:lvl7pPr>
      <a:lvl8pPr marL="4222471" indent="-281498" algn="l" defTabSz="1125992" rtl="0" eaLnBrk="1" latinLnBrk="0" hangingPunct="1">
        <a:spcBef>
          <a:spcPct val="20000"/>
        </a:spcBef>
        <a:buFont typeface="Arial" pitchFamily="34" charset="0"/>
        <a:buChar char="•"/>
        <a:defRPr kumimoji="1" sz="2463" kern="1200">
          <a:solidFill>
            <a:schemeClr val="tx1"/>
          </a:solidFill>
          <a:latin typeface="+mn-lt"/>
          <a:ea typeface="+mn-ea"/>
          <a:cs typeface="+mn-cs"/>
        </a:defRPr>
      </a:lvl8pPr>
      <a:lvl9pPr marL="4785467" indent="-281498" algn="l" defTabSz="1125992" rtl="0" eaLnBrk="1" latinLnBrk="0" hangingPunct="1">
        <a:spcBef>
          <a:spcPct val="20000"/>
        </a:spcBef>
        <a:buFont typeface="Arial" pitchFamily="34" charset="0"/>
        <a:buChar char="•"/>
        <a:defRPr kumimoji="1" sz="2463" kern="1200">
          <a:solidFill>
            <a:schemeClr val="tx1"/>
          </a:solidFill>
          <a:latin typeface="+mn-lt"/>
          <a:ea typeface="+mn-ea"/>
          <a:cs typeface="+mn-cs"/>
        </a:defRPr>
      </a:lvl9pPr>
    </p:bodyStyle>
    <p:otherStyle>
      <a:defPPr>
        <a:defRPr lang="ja-JP"/>
      </a:defPPr>
      <a:lvl1pPr marL="0" algn="l" defTabSz="1125992" rtl="0" eaLnBrk="1" latinLnBrk="0" hangingPunct="1">
        <a:defRPr kumimoji="1" sz="2217" kern="1200">
          <a:solidFill>
            <a:schemeClr val="tx1"/>
          </a:solidFill>
          <a:latin typeface="+mn-lt"/>
          <a:ea typeface="+mn-ea"/>
          <a:cs typeface="+mn-cs"/>
        </a:defRPr>
      </a:lvl1pPr>
      <a:lvl2pPr marL="562996" algn="l" defTabSz="1125992" rtl="0" eaLnBrk="1" latinLnBrk="0" hangingPunct="1">
        <a:defRPr kumimoji="1" sz="2217" kern="1200">
          <a:solidFill>
            <a:schemeClr val="tx1"/>
          </a:solidFill>
          <a:latin typeface="+mn-lt"/>
          <a:ea typeface="+mn-ea"/>
          <a:cs typeface="+mn-cs"/>
        </a:defRPr>
      </a:lvl2pPr>
      <a:lvl3pPr marL="1125992" algn="l" defTabSz="1125992" rtl="0" eaLnBrk="1" latinLnBrk="0" hangingPunct="1">
        <a:defRPr kumimoji="1" sz="2217" kern="1200">
          <a:solidFill>
            <a:schemeClr val="tx1"/>
          </a:solidFill>
          <a:latin typeface="+mn-lt"/>
          <a:ea typeface="+mn-ea"/>
          <a:cs typeface="+mn-cs"/>
        </a:defRPr>
      </a:lvl3pPr>
      <a:lvl4pPr marL="1688988" algn="l" defTabSz="1125992" rtl="0" eaLnBrk="1" latinLnBrk="0" hangingPunct="1">
        <a:defRPr kumimoji="1" sz="2217" kern="1200">
          <a:solidFill>
            <a:schemeClr val="tx1"/>
          </a:solidFill>
          <a:latin typeface="+mn-lt"/>
          <a:ea typeface="+mn-ea"/>
          <a:cs typeface="+mn-cs"/>
        </a:defRPr>
      </a:lvl4pPr>
      <a:lvl5pPr marL="2251984" algn="l" defTabSz="1125992" rtl="0" eaLnBrk="1" latinLnBrk="0" hangingPunct="1">
        <a:defRPr kumimoji="1" sz="2217" kern="1200">
          <a:solidFill>
            <a:schemeClr val="tx1"/>
          </a:solidFill>
          <a:latin typeface="+mn-lt"/>
          <a:ea typeface="+mn-ea"/>
          <a:cs typeface="+mn-cs"/>
        </a:defRPr>
      </a:lvl5pPr>
      <a:lvl6pPr marL="2814980" algn="l" defTabSz="1125992" rtl="0" eaLnBrk="1" latinLnBrk="0" hangingPunct="1">
        <a:defRPr kumimoji="1" sz="2217" kern="1200">
          <a:solidFill>
            <a:schemeClr val="tx1"/>
          </a:solidFill>
          <a:latin typeface="+mn-lt"/>
          <a:ea typeface="+mn-ea"/>
          <a:cs typeface="+mn-cs"/>
        </a:defRPr>
      </a:lvl6pPr>
      <a:lvl7pPr marL="3377976" algn="l" defTabSz="1125992" rtl="0" eaLnBrk="1" latinLnBrk="0" hangingPunct="1">
        <a:defRPr kumimoji="1" sz="2217" kern="1200">
          <a:solidFill>
            <a:schemeClr val="tx1"/>
          </a:solidFill>
          <a:latin typeface="+mn-lt"/>
          <a:ea typeface="+mn-ea"/>
          <a:cs typeface="+mn-cs"/>
        </a:defRPr>
      </a:lvl7pPr>
      <a:lvl8pPr marL="3940973" algn="l" defTabSz="1125992" rtl="0" eaLnBrk="1" latinLnBrk="0" hangingPunct="1">
        <a:defRPr kumimoji="1" sz="2217" kern="1200">
          <a:solidFill>
            <a:schemeClr val="tx1"/>
          </a:solidFill>
          <a:latin typeface="+mn-lt"/>
          <a:ea typeface="+mn-ea"/>
          <a:cs typeface="+mn-cs"/>
        </a:defRPr>
      </a:lvl8pPr>
      <a:lvl9pPr marL="4503969" algn="l" defTabSz="1125992" rtl="0" eaLnBrk="1" latinLnBrk="0" hangingPunct="1">
        <a:defRPr kumimoji="1" sz="2217"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609893" y="274638"/>
            <a:ext cx="10972214" cy="1143000"/>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609893" y="1600203"/>
            <a:ext cx="10972214" cy="4525963"/>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2"/>
          </p:nvPr>
        </p:nvSpPr>
        <p:spPr>
          <a:xfrm>
            <a:off x="609895" y="6356353"/>
            <a:ext cx="2844214" cy="365125"/>
          </a:xfrm>
          <a:prstGeom prst="rect">
            <a:avLst/>
          </a:prstGeom>
        </p:spPr>
        <p:txBody>
          <a:bodyPr vert="horz" lIns="91440" tIns="45720" rIns="91440" bIns="45720" rtlCol="0" anchor="ctr"/>
          <a:lstStyle>
            <a:lvl1pPr algn="l">
              <a:defRPr sz="1478">
                <a:solidFill>
                  <a:schemeClr val="tx1">
                    <a:tint val="75000"/>
                  </a:schemeClr>
                </a:solidFill>
              </a:defRPr>
            </a:lvl1pPr>
          </a:lstStyle>
          <a:p>
            <a:fld id="{80F3D4E6-B168-45EF-8724-6BFA4DA9469F}" type="datetimeFigureOut">
              <a:rPr kumimoji="1" lang="ja-JP" altLang="en-US" smtClean="0"/>
              <a:t>2026/8/25</a:t>
            </a:fld>
            <a:endParaRPr kumimoji="1" lang="ja-JP" altLang="en-US"/>
          </a:p>
        </p:txBody>
      </p:sp>
      <p:sp>
        <p:nvSpPr>
          <p:cNvPr id="5" name="フッター プレースホルダー 4"/>
          <p:cNvSpPr>
            <a:spLocks noGrp="1"/>
          </p:cNvSpPr>
          <p:nvPr>
            <p:ph type="ftr" sz="quarter" idx="3"/>
          </p:nvPr>
        </p:nvSpPr>
        <p:spPr>
          <a:xfrm>
            <a:off x="4165651" y="6356353"/>
            <a:ext cx="3860701" cy="365125"/>
          </a:xfrm>
          <a:prstGeom prst="rect">
            <a:avLst/>
          </a:prstGeom>
        </p:spPr>
        <p:txBody>
          <a:bodyPr vert="horz" lIns="91440" tIns="45720" rIns="91440" bIns="45720" rtlCol="0" anchor="ctr"/>
          <a:lstStyle>
            <a:lvl1pPr algn="ctr">
              <a:defRPr sz="1478">
                <a:solidFill>
                  <a:schemeClr val="tx1">
                    <a:tint val="75000"/>
                  </a:schemeClr>
                </a:solidFill>
              </a:defRPr>
            </a:lvl1pPr>
          </a:lstStyle>
          <a:p>
            <a:endParaRPr kumimoji="1" lang="ja-JP" altLang="en-US"/>
          </a:p>
        </p:txBody>
      </p:sp>
      <p:sp>
        <p:nvSpPr>
          <p:cNvPr id="6" name="スライド番号プレースホルダー 5"/>
          <p:cNvSpPr>
            <a:spLocks noGrp="1"/>
          </p:cNvSpPr>
          <p:nvPr>
            <p:ph type="sldNum" sz="quarter" idx="4"/>
          </p:nvPr>
        </p:nvSpPr>
        <p:spPr>
          <a:xfrm>
            <a:off x="8737893" y="6356353"/>
            <a:ext cx="2844214" cy="365125"/>
          </a:xfrm>
          <a:prstGeom prst="rect">
            <a:avLst/>
          </a:prstGeom>
        </p:spPr>
        <p:txBody>
          <a:bodyPr vert="horz" lIns="91440" tIns="45720" rIns="91440" bIns="45720" rtlCol="0" anchor="ctr"/>
          <a:lstStyle>
            <a:lvl1pPr algn="r">
              <a:defRPr sz="1478">
                <a:solidFill>
                  <a:schemeClr val="tx1">
                    <a:tint val="75000"/>
                  </a:schemeClr>
                </a:solidFill>
              </a:defRPr>
            </a:lvl1pPr>
          </a:lstStyle>
          <a:p>
            <a:fld id="{CDF19B24-2F0A-4E04-8476-15FB98E8D36F}" type="slidenum">
              <a:rPr kumimoji="1" lang="ja-JP" altLang="en-US" smtClean="0"/>
              <a:t>‹#›</a:t>
            </a:fld>
            <a:endParaRPr kumimoji="1" lang="ja-JP" altLang="en-US"/>
          </a:p>
        </p:txBody>
      </p:sp>
    </p:spTree>
    <p:extLst>
      <p:ext uri="{BB962C8B-B14F-4D97-AF65-F5344CB8AC3E}">
        <p14:creationId xmlns:p14="http://schemas.microsoft.com/office/powerpoint/2010/main" val="2154879684"/>
      </p:ext>
    </p:extLst>
  </p:cSld>
  <p:clrMap bg1="lt1" tx1="dk1" bg2="lt2" tx2="dk2" accent1="accent1" accent2="accent2" accent3="accent3" accent4="accent4" accent5="accent5" accent6="accent6" hlink="hlink" folHlink="folHlink"/>
  <p:sldLayoutIdLst>
    <p:sldLayoutId id="2147483710" r:id="rId1"/>
    <p:sldLayoutId id="2147483711" r:id="rId2"/>
    <p:sldLayoutId id="2147483712" r:id="rId3"/>
    <p:sldLayoutId id="2147483713" r:id="rId4"/>
    <p:sldLayoutId id="2147483714" r:id="rId5"/>
    <p:sldLayoutId id="2147483715" r:id="rId6"/>
    <p:sldLayoutId id="2147483716" r:id="rId7"/>
    <p:sldLayoutId id="2147483717" r:id="rId8"/>
    <p:sldLayoutId id="2147483718" r:id="rId9"/>
    <p:sldLayoutId id="2147483719" r:id="rId10"/>
    <p:sldLayoutId id="2147483720" r:id="rId11"/>
    <p:sldLayoutId id="2147483721" r:id="rId12"/>
  </p:sldLayoutIdLst>
  <p:txStyles>
    <p:titleStyle>
      <a:lvl1pPr algn="ctr" defTabSz="1125992" rtl="0" eaLnBrk="1" latinLnBrk="0" hangingPunct="1">
        <a:spcBef>
          <a:spcPct val="0"/>
        </a:spcBef>
        <a:buNone/>
        <a:defRPr kumimoji="1" sz="5418" kern="1200">
          <a:solidFill>
            <a:schemeClr val="tx1"/>
          </a:solidFill>
          <a:latin typeface="+mj-lt"/>
          <a:ea typeface="+mj-ea"/>
          <a:cs typeface="+mj-cs"/>
        </a:defRPr>
      </a:lvl1pPr>
    </p:titleStyle>
    <p:bodyStyle>
      <a:lvl1pPr marL="422247" indent="-422247" algn="l" defTabSz="1125992" rtl="0" eaLnBrk="1" latinLnBrk="0" hangingPunct="1">
        <a:spcBef>
          <a:spcPct val="20000"/>
        </a:spcBef>
        <a:buFont typeface="Arial" panose="020B0604020202020204" pitchFamily="34" charset="0"/>
        <a:buChar char="•"/>
        <a:defRPr kumimoji="1" sz="3940" kern="1200">
          <a:solidFill>
            <a:schemeClr val="tx1"/>
          </a:solidFill>
          <a:latin typeface="+mn-lt"/>
          <a:ea typeface="+mn-ea"/>
          <a:cs typeface="+mn-cs"/>
        </a:defRPr>
      </a:lvl1pPr>
      <a:lvl2pPr marL="914869" indent="-351873" algn="l" defTabSz="1125992" rtl="0" eaLnBrk="1" latinLnBrk="0" hangingPunct="1">
        <a:spcBef>
          <a:spcPct val="20000"/>
        </a:spcBef>
        <a:buFont typeface="Arial" panose="020B0604020202020204" pitchFamily="34" charset="0"/>
        <a:buChar char="–"/>
        <a:defRPr kumimoji="1" sz="3448" kern="1200">
          <a:solidFill>
            <a:schemeClr val="tx1"/>
          </a:solidFill>
          <a:latin typeface="+mn-lt"/>
          <a:ea typeface="+mn-ea"/>
          <a:cs typeface="+mn-cs"/>
        </a:defRPr>
      </a:lvl2pPr>
      <a:lvl3pPr marL="1407490" indent="-281498" algn="l" defTabSz="1125992" rtl="0" eaLnBrk="1" latinLnBrk="0" hangingPunct="1">
        <a:spcBef>
          <a:spcPct val="20000"/>
        </a:spcBef>
        <a:buFont typeface="Arial" panose="020B0604020202020204" pitchFamily="34" charset="0"/>
        <a:buChar char="•"/>
        <a:defRPr kumimoji="1" sz="2955" kern="1200">
          <a:solidFill>
            <a:schemeClr val="tx1"/>
          </a:solidFill>
          <a:latin typeface="+mn-lt"/>
          <a:ea typeface="+mn-ea"/>
          <a:cs typeface="+mn-cs"/>
        </a:defRPr>
      </a:lvl3pPr>
      <a:lvl4pPr marL="1970486" indent="-281498" algn="l" defTabSz="1125992" rtl="0" eaLnBrk="1" latinLnBrk="0" hangingPunct="1">
        <a:spcBef>
          <a:spcPct val="20000"/>
        </a:spcBef>
        <a:buFont typeface="Arial" panose="020B0604020202020204" pitchFamily="34" charset="0"/>
        <a:buChar char="–"/>
        <a:defRPr kumimoji="1" sz="2463" kern="1200">
          <a:solidFill>
            <a:schemeClr val="tx1"/>
          </a:solidFill>
          <a:latin typeface="+mn-lt"/>
          <a:ea typeface="+mn-ea"/>
          <a:cs typeface="+mn-cs"/>
        </a:defRPr>
      </a:lvl4pPr>
      <a:lvl5pPr marL="2533482" indent="-281498" algn="l" defTabSz="1125992" rtl="0" eaLnBrk="1" latinLnBrk="0" hangingPunct="1">
        <a:spcBef>
          <a:spcPct val="20000"/>
        </a:spcBef>
        <a:buFont typeface="Arial" panose="020B0604020202020204" pitchFamily="34" charset="0"/>
        <a:buChar char="»"/>
        <a:defRPr kumimoji="1" sz="2463" kern="1200">
          <a:solidFill>
            <a:schemeClr val="tx1"/>
          </a:solidFill>
          <a:latin typeface="+mn-lt"/>
          <a:ea typeface="+mn-ea"/>
          <a:cs typeface="+mn-cs"/>
        </a:defRPr>
      </a:lvl5pPr>
      <a:lvl6pPr marL="3096478" indent="-281498" algn="l" defTabSz="1125992" rtl="0" eaLnBrk="1" latinLnBrk="0" hangingPunct="1">
        <a:spcBef>
          <a:spcPct val="20000"/>
        </a:spcBef>
        <a:buFont typeface="Arial" panose="020B0604020202020204" pitchFamily="34" charset="0"/>
        <a:buChar char="•"/>
        <a:defRPr kumimoji="1" sz="2463" kern="1200">
          <a:solidFill>
            <a:schemeClr val="tx1"/>
          </a:solidFill>
          <a:latin typeface="+mn-lt"/>
          <a:ea typeface="+mn-ea"/>
          <a:cs typeface="+mn-cs"/>
        </a:defRPr>
      </a:lvl6pPr>
      <a:lvl7pPr marL="3659475" indent="-281498" algn="l" defTabSz="1125992" rtl="0" eaLnBrk="1" latinLnBrk="0" hangingPunct="1">
        <a:spcBef>
          <a:spcPct val="20000"/>
        </a:spcBef>
        <a:buFont typeface="Arial" panose="020B0604020202020204" pitchFamily="34" charset="0"/>
        <a:buChar char="•"/>
        <a:defRPr kumimoji="1" sz="2463" kern="1200">
          <a:solidFill>
            <a:schemeClr val="tx1"/>
          </a:solidFill>
          <a:latin typeface="+mn-lt"/>
          <a:ea typeface="+mn-ea"/>
          <a:cs typeface="+mn-cs"/>
        </a:defRPr>
      </a:lvl7pPr>
      <a:lvl8pPr marL="4222471" indent="-281498" algn="l" defTabSz="1125992" rtl="0" eaLnBrk="1" latinLnBrk="0" hangingPunct="1">
        <a:spcBef>
          <a:spcPct val="20000"/>
        </a:spcBef>
        <a:buFont typeface="Arial" panose="020B0604020202020204" pitchFamily="34" charset="0"/>
        <a:buChar char="•"/>
        <a:defRPr kumimoji="1" sz="2463" kern="1200">
          <a:solidFill>
            <a:schemeClr val="tx1"/>
          </a:solidFill>
          <a:latin typeface="+mn-lt"/>
          <a:ea typeface="+mn-ea"/>
          <a:cs typeface="+mn-cs"/>
        </a:defRPr>
      </a:lvl8pPr>
      <a:lvl9pPr marL="4785467" indent="-281498" algn="l" defTabSz="1125992" rtl="0" eaLnBrk="1" latinLnBrk="0" hangingPunct="1">
        <a:spcBef>
          <a:spcPct val="20000"/>
        </a:spcBef>
        <a:buFont typeface="Arial" panose="020B0604020202020204" pitchFamily="34" charset="0"/>
        <a:buChar char="•"/>
        <a:defRPr kumimoji="1" sz="2463" kern="1200">
          <a:solidFill>
            <a:schemeClr val="tx1"/>
          </a:solidFill>
          <a:latin typeface="+mn-lt"/>
          <a:ea typeface="+mn-ea"/>
          <a:cs typeface="+mn-cs"/>
        </a:defRPr>
      </a:lvl9pPr>
    </p:bodyStyle>
    <p:otherStyle>
      <a:defPPr>
        <a:defRPr lang="ja-JP"/>
      </a:defPPr>
      <a:lvl1pPr marL="0" algn="l" defTabSz="1125992" rtl="0" eaLnBrk="1" latinLnBrk="0" hangingPunct="1">
        <a:defRPr kumimoji="1" sz="2217" kern="1200">
          <a:solidFill>
            <a:schemeClr val="tx1"/>
          </a:solidFill>
          <a:latin typeface="+mn-lt"/>
          <a:ea typeface="+mn-ea"/>
          <a:cs typeface="+mn-cs"/>
        </a:defRPr>
      </a:lvl1pPr>
      <a:lvl2pPr marL="562996" algn="l" defTabSz="1125992" rtl="0" eaLnBrk="1" latinLnBrk="0" hangingPunct="1">
        <a:defRPr kumimoji="1" sz="2217" kern="1200">
          <a:solidFill>
            <a:schemeClr val="tx1"/>
          </a:solidFill>
          <a:latin typeface="+mn-lt"/>
          <a:ea typeface="+mn-ea"/>
          <a:cs typeface="+mn-cs"/>
        </a:defRPr>
      </a:lvl2pPr>
      <a:lvl3pPr marL="1125992" algn="l" defTabSz="1125992" rtl="0" eaLnBrk="1" latinLnBrk="0" hangingPunct="1">
        <a:defRPr kumimoji="1" sz="2217" kern="1200">
          <a:solidFill>
            <a:schemeClr val="tx1"/>
          </a:solidFill>
          <a:latin typeface="+mn-lt"/>
          <a:ea typeface="+mn-ea"/>
          <a:cs typeface="+mn-cs"/>
        </a:defRPr>
      </a:lvl3pPr>
      <a:lvl4pPr marL="1688988" algn="l" defTabSz="1125992" rtl="0" eaLnBrk="1" latinLnBrk="0" hangingPunct="1">
        <a:defRPr kumimoji="1" sz="2217" kern="1200">
          <a:solidFill>
            <a:schemeClr val="tx1"/>
          </a:solidFill>
          <a:latin typeface="+mn-lt"/>
          <a:ea typeface="+mn-ea"/>
          <a:cs typeface="+mn-cs"/>
        </a:defRPr>
      </a:lvl4pPr>
      <a:lvl5pPr marL="2251984" algn="l" defTabSz="1125992" rtl="0" eaLnBrk="1" latinLnBrk="0" hangingPunct="1">
        <a:defRPr kumimoji="1" sz="2217" kern="1200">
          <a:solidFill>
            <a:schemeClr val="tx1"/>
          </a:solidFill>
          <a:latin typeface="+mn-lt"/>
          <a:ea typeface="+mn-ea"/>
          <a:cs typeface="+mn-cs"/>
        </a:defRPr>
      </a:lvl5pPr>
      <a:lvl6pPr marL="2814980" algn="l" defTabSz="1125992" rtl="0" eaLnBrk="1" latinLnBrk="0" hangingPunct="1">
        <a:defRPr kumimoji="1" sz="2217" kern="1200">
          <a:solidFill>
            <a:schemeClr val="tx1"/>
          </a:solidFill>
          <a:latin typeface="+mn-lt"/>
          <a:ea typeface="+mn-ea"/>
          <a:cs typeface="+mn-cs"/>
        </a:defRPr>
      </a:lvl6pPr>
      <a:lvl7pPr marL="3377976" algn="l" defTabSz="1125992" rtl="0" eaLnBrk="1" latinLnBrk="0" hangingPunct="1">
        <a:defRPr kumimoji="1" sz="2217" kern="1200">
          <a:solidFill>
            <a:schemeClr val="tx1"/>
          </a:solidFill>
          <a:latin typeface="+mn-lt"/>
          <a:ea typeface="+mn-ea"/>
          <a:cs typeface="+mn-cs"/>
        </a:defRPr>
      </a:lvl7pPr>
      <a:lvl8pPr marL="3940973" algn="l" defTabSz="1125992" rtl="0" eaLnBrk="1" latinLnBrk="0" hangingPunct="1">
        <a:defRPr kumimoji="1" sz="2217" kern="1200">
          <a:solidFill>
            <a:schemeClr val="tx1"/>
          </a:solidFill>
          <a:latin typeface="+mn-lt"/>
          <a:ea typeface="+mn-ea"/>
          <a:cs typeface="+mn-cs"/>
        </a:defRPr>
      </a:lvl8pPr>
      <a:lvl9pPr marL="4503969" algn="l" defTabSz="1125992" rtl="0" eaLnBrk="1" latinLnBrk="0" hangingPunct="1">
        <a:defRPr kumimoji="1" sz="2217"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609893" y="274638"/>
            <a:ext cx="10972214" cy="1143000"/>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609893" y="1600203"/>
            <a:ext cx="10972214" cy="4525963"/>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2"/>
          </p:nvPr>
        </p:nvSpPr>
        <p:spPr>
          <a:xfrm>
            <a:off x="609895" y="6356353"/>
            <a:ext cx="2844214" cy="365125"/>
          </a:xfrm>
          <a:prstGeom prst="rect">
            <a:avLst/>
          </a:prstGeom>
        </p:spPr>
        <p:txBody>
          <a:bodyPr vert="horz" lIns="91440" tIns="45720" rIns="91440" bIns="45720" rtlCol="0" anchor="ctr"/>
          <a:lstStyle>
            <a:lvl1pPr algn="l">
              <a:defRPr sz="1478">
                <a:solidFill>
                  <a:schemeClr val="tx1">
                    <a:tint val="75000"/>
                  </a:schemeClr>
                </a:solidFill>
              </a:defRPr>
            </a:lvl1pPr>
          </a:lstStyle>
          <a:p>
            <a:fld id="{358E5BBB-9D27-48B5-8E8C-E3D53B13F0ED}" type="datetimeFigureOut">
              <a:rPr kumimoji="1" lang="ja-JP" altLang="en-US" smtClean="0"/>
              <a:t>2026/8/25</a:t>
            </a:fld>
            <a:endParaRPr kumimoji="1" lang="ja-JP" altLang="en-US"/>
          </a:p>
        </p:txBody>
      </p:sp>
      <p:sp>
        <p:nvSpPr>
          <p:cNvPr id="5" name="フッター プレースホルダー 4"/>
          <p:cNvSpPr>
            <a:spLocks noGrp="1"/>
          </p:cNvSpPr>
          <p:nvPr>
            <p:ph type="ftr" sz="quarter" idx="3"/>
          </p:nvPr>
        </p:nvSpPr>
        <p:spPr>
          <a:xfrm>
            <a:off x="4165651" y="6356353"/>
            <a:ext cx="3860701" cy="365125"/>
          </a:xfrm>
          <a:prstGeom prst="rect">
            <a:avLst/>
          </a:prstGeom>
        </p:spPr>
        <p:txBody>
          <a:bodyPr vert="horz" lIns="91440" tIns="45720" rIns="91440" bIns="45720" rtlCol="0" anchor="ctr"/>
          <a:lstStyle>
            <a:lvl1pPr algn="ctr">
              <a:defRPr sz="1478">
                <a:solidFill>
                  <a:schemeClr val="tx1">
                    <a:tint val="75000"/>
                  </a:schemeClr>
                </a:solidFill>
              </a:defRPr>
            </a:lvl1pPr>
          </a:lstStyle>
          <a:p>
            <a:endParaRPr kumimoji="1" lang="ja-JP" altLang="en-US"/>
          </a:p>
        </p:txBody>
      </p:sp>
      <p:sp>
        <p:nvSpPr>
          <p:cNvPr id="6" name="スライド番号プレースホルダー 5"/>
          <p:cNvSpPr>
            <a:spLocks noGrp="1"/>
          </p:cNvSpPr>
          <p:nvPr>
            <p:ph type="sldNum" sz="quarter" idx="4"/>
          </p:nvPr>
        </p:nvSpPr>
        <p:spPr>
          <a:xfrm>
            <a:off x="8737893" y="6356353"/>
            <a:ext cx="2844214" cy="365125"/>
          </a:xfrm>
          <a:prstGeom prst="rect">
            <a:avLst/>
          </a:prstGeom>
        </p:spPr>
        <p:txBody>
          <a:bodyPr vert="horz" lIns="91440" tIns="45720" rIns="91440" bIns="45720" rtlCol="0" anchor="ctr"/>
          <a:lstStyle>
            <a:lvl1pPr algn="r">
              <a:defRPr sz="1478">
                <a:solidFill>
                  <a:schemeClr val="tx1">
                    <a:tint val="75000"/>
                  </a:schemeClr>
                </a:solidFill>
              </a:defRPr>
            </a:lvl1pPr>
          </a:lstStyle>
          <a:p>
            <a:fld id="{B0F06E43-99F6-4AD4-B387-817D68BC88AF}" type="slidenum">
              <a:rPr kumimoji="1" lang="ja-JP" altLang="en-US" smtClean="0"/>
              <a:t>‹#›</a:t>
            </a:fld>
            <a:endParaRPr kumimoji="1" lang="ja-JP" altLang="en-US"/>
          </a:p>
        </p:txBody>
      </p:sp>
    </p:spTree>
    <p:extLst>
      <p:ext uri="{BB962C8B-B14F-4D97-AF65-F5344CB8AC3E}">
        <p14:creationId xmlns:p14="http://schemas.microsoft.com/office/powerpoint/2010/main" val="4261019859"/>
      </p:ext>
    </p:extLst>
  </p:cSld>
  <p:clrMap bg1="lt1" tx1="dk1" bg2="lt2" tx2="dk2" accent1="accent1" accent2="accent2" accent3="accent3" accent4="accent4" accent5="accent5" accent6="accent6" hlink="hlink" folHlink="folHlink"/>
  <p:sldLayoutIdLst>
    <p:sldLayoutId id="2147483747" r:id="rId1"/>
    <p:sldLayoutId id="2147483748" r:id="rId2"/>
    <p:sldLayoutId id="2147483749" r:id="rId3"/>
    <p:sldLayoutId id="2147483750" r:id="rId4"/>
    <p:sldLayoutId id="2147483751" r:id="rId5"/>
    <p:sldLayoutId id="2147483752" r:id="rId6"/>
    <p:sldLayoutId id="2147483753" r:id="rId7"/>
    <p:sldLayoutId id="2147483754" r:id="rId8"/>
    <p:sldLayoutId id="2147483755" r:id="rId9"/>
    <p:sldLayoutId id="2147483756" r:id="rId10"/>
    <p:sldLayoutId id="2147483757" r:id="rId11"/>
  </p:sldLayoutIdLst>
  <p:txStyles>
    <p:titleStyle>
      <a:lvl1pPr algn="ctr" defTabSz="1125992" rtl="0" eaLnBrk="1" latinLnBrk="0" hangingPunct="1">
        <a:spcBef>
          <a:spcPct val="0"/>
        </a:spcBef>
        <a:buNone/>
        <a:defRPr kumimoji="1" sz="5418" kern="1200">
          <a:solidFill>
            <a:schemeClr val="tx1"/>
          </a:solidFill>
          <a:latin typeface="+mj-lt"/>
          <a:ea typeface="+mj-ea"/>
          <a:cs typeface="+mj-cs"/>
        </a:defRPr>
      </a:lvl1pPr>
    </p:titleStyle>
    <p:bodyStyle>
      <a:lvl1pPr marL="422247" indent="-422247" algn="l" defTabSz="1125992" rtl="0" eaLnBrk="1" latinLnBrk="0" hangingPunct="1">
        <a:spcBef>
          <a:spcPct val="20000"/>
        </a:spcBef>
        <a:buFont typeface="Arial" panose="020B0604020202020204" pitchFamily="34" charset="0"/>
        <a:buChar char="•"/>
        <a:defRPr kumimoji="1" sz="3940" kern="1200">
          <a:solidFill>
            <a:schemeClr val="tx1"/>
          </a:solidFill>
          <a:latin typeface="+mn-lt"/>
          <a:ea typeface="+mn-ea"/>
          <a:cs typeface="+mn-cs"/>
        </a:defRPr>
      </a:lvl1pPr>
      <a:lvl2pPr marL="914869" indent="-351873" algn="l" defTabSz="1125992" rtl="0" eaLnBrk="1" latinLnBrk="0" hangingPunct="1">
        <a:spcBef>
          <a:spcPct val="20000"/>
        </a:spcBef>
        <a:buFont typeface="Arial" panose="020B0604020202020204" pitchFamily="34" charset="0"/>
        <a:buChar char="–"/>
        <a:defRPr kumimoji="1" sz="3448" kern="1200">
          <a:solidFill>
            <a:schemeClr val="tx1"/>
          </a:solidFill>
          <a:latin typeface="+mn-lt"/>
          <a:ea typeface="+mn-ea"/>
          <a:cs typeface="+mn-cs"/>
        </a:defRPr>
      </a:lvl2pPr>
      <a:lvl3pPr marL="1407490" indent="-281498" algn="l" defTabSz="1125992" rtl="0" eaLnBrk="1" latinLnBrk="0" hangingPunct="1">
        <a:spcBef>
          <a:spcPct val="20000"/>
        </a:spcBef>
        <a:buFont typeface="Arial" panose="020B0604020202020204" pitchFamily="34" charset="0"/>
        <a:buChar char="•"/>
        <a:defRPr kumimoji="1" sz="2955" kern="1200">
          <a:solidFill>
            <a:schemeClr val="tx1"/>
          </a:solidFill>
          <a:latin typeface="+mn-lt"/>
          <a:ea typeface="+mn-ea"/>
          <a:cs typeface="+mn-cs"/>
        </a:defRPr>
      </a:lvl3pPr>
      <a:lvl4pPr marL="1970486" indent="-281498" algn="l" defTabSz="1125992" rtl="0" eaLnBrk="1" latinLnBrk="0" hangingPunct="1">
        <a:spcBef>
          <a:spcPct val="20000"/>
        </a:spcBef>
        <a:buFont typeface="Arial" panose="020B0604020202020204" pitchFamily="34" charset="0"/>
        <a:buChar char="–"/>
        <a:defRPr kumimoji="1" sz="2463" kern="1200">
          <a:solidFill>
            <a:schemeClr val="tx1"/>
          </a:solidFill>
          <a:latin typeface="+mn-lt"/>
          <a:ea typeface="+mn-ea"/>
          <a:cs typeface="+mn-cs"/>
        </a:defRPr>
      </a:lvl4pPr>
      <a:lvl5pPr marL="2533482" indent="-281498" algn="l" defTabSz="1125992" rtl="0" eaLnBrk="1" latinLnBrk="0" hangingPunct="1">
        <a:spcBef>
          <a:spcPct val="20000"/>
        </a:spcBef>
        <a:buFont typeface="Arial" panose="020B0604020202020204" pitchFamily="34" charset="0"/>
        <a:buChar char="»"/>
        <a:defRPr kumimoji="1" sz="2463" kern="1200">
          <a:solidFill>
            <a:schemeClr val="tx1"/>
          </a:solidFill>
          <a:latin typeface="+mn-lt"/>
          <a:ea typeface="+mn-ea"/>
          <a:cs typeface="+mn-cs"/>
        </a:defRPr>
      </a:lvl5pPr>
      <a:lvl6pPr marL="3096478" indent="-281498" algn="l" defTabSz="1125992" rtl="0" eaLnBrk="1" latinLnBrk="0" hangingPunct="1">
        <a:spcBef>
          <a:spcPct val="20000"/>
        </a:spcBef>
        <a:buFont typeface="Arial" panose="020B0604020202020204" pitchFamily="34" charset="0"/>
        <a:buChar char="•"/>
        <a:defRPr kumimoji="1" sz="2463" kern="1200">
          <a:solidFill>
            <a:schemeClr val="tx1"/>
          </a:solidFill>
          <a:latin typeface="+mn-lt"/>
          <a:ea typeface="+mn-ea"/>
          <a:cs typeface="+mn-cs"/>
        </a:defRPr>
      </a:lvl6pPr>
      <a:lvl7pPr marL="3659475" indent="-281498" algn="l" defTabSz="1125992" rtl="0" eaLnBrk="1" latinLnBrk="0" hangingPunct="1">
        <a:spcBef>
          <a:spcPct val="20000"/>
        </a:spcBef>
        <a:buFont typeface="Arial" panose="020B0604020202020204" pitchFamily="34" charset="0"/>
        <a:buChar char="•"/>
        <a:defRPr kumimoji="1" sz="2463" kern="1200">
          <a:solidFill>
            <a:schemeClr val="tx1"/>
          </a:solidFill>
          <a:latin typeface="+mn-lt"/>
          <a:ea typeface="+mn-ea"/>
          <a:cs typeface="+mn-cs"/>
        </a:defRPr>
      </a:lvl7pPr>
      <a:lvl8pPr marL="4222471" indent="-281498" algn="l" defTabSz="1125992" rtl="0" eaLnBrk="1" latinLnBrk="0" hangingPunct="1">
        <a:spcBef>
          <a:spcPct val="20000"/>
        </a:spcBef>
        <a:buFont typeface="Arial" panose="020B0604020202020204" pitchFamily="34" charset="0"/>
        <a:buChar char="•"/>
        <a:defRPr kumimoji="1" sz="2463" kern="1200">
          <a:solidFill>
            <a:schemeClr val="tx1"/>
          </a:solidFill>
          <a:latin typeface="+mn-lt"/>
          <a:ea typeface="+mn-ea"/>
          <a:cs typeface="+mn-cs"/>
        </a:defRPr>
      </a:lvl8pPr>
      <a:lvl9pPr marL="4785467" indent="-281498" algn="l" defTabSz="1125992" rtl="0" eaLnBrk="1" latinLnBrk="0" hangingPunct="1">
        <a:spcBef>
          <a:spcPct val="20000"/>
        </a:spcBef>
        <a:buFont typeface="Arial" panose="020B0604020202020204" pitchFamily="34" charset="0"/>
        <a:buChar char="•"/>
        <a:defRPr kumimoji="1" sz="2463" kern="1200">
          <a:solidFill>
            <a:schemeClr val="tx1"/>
          </a:solidFill>
          <a:latin typeface="+mn-lt"/>
          <a:ea typeface="+mn-ea"/>
          <a:cs typeface="+mn-cs"/>
        </a:defRPr>
      </a:lvl9pPr>
    </p:bodyStyle>
    <p:otherStyle>
      <a:defPPr>
        <a:defRPr lang="ja-JP"/>
      </a:defPPr>
      <a:lvl1pPr marL="0" algn="l" defTabSz="1125992" rtl="0" eaLnBrk="1" latinLnBrk="0" hangingPunct="1">
        <a:defRPr kumimoji="1" sz="2217" kern="1200">
          <a:solidFill>
            <a:schemeClr val="tx1"/>
          </a:solidFill>
          <a:latin typeface="+mn-lt"/>
          <a:ea typeface="+mn-ea"/>
          <a:cs typeface="+mn-cs"/>
        </a:defRPr>
      </a:lvl1pPr>
      <a:lvl2pPr marL="562996" algn="l" defTabSz="1125992" rtl="0" eaLnBrk="1" latinLnBrk="0" hangingPunct="1">
        <a:defRPr kumimoji="1" sz="2217" kern="1200">
          <a:solidFill>
            <a:schemeClr val="tx1"/>
          </a:solidFill>
          <a:latin typeface="+mn-lt"/>
          <a:ea typeface="+mn-ea"/>
          <a:cs typeface="+mn-cs"/>
        </a:defRPr>
      </a:lvl2pPr>
      <a:lvl3pPr marL="1125992" algn="l" defTabSz="1125992" rtl="0" eaLnBrk="1" latinLnBrk="0" hangingPunct="1">
        <a:defRPr kumimoji="1" sz="2217" kern="1200">
          <a:solidFill>
            <a:schemeClr val="tx1"/>
          </a:solidFill>
          <a:latin typeface="+mn-lt"/>
          <a:ea typeface="+mn-ea"/>
          <a:cs typeface="+mn-cs"/>
        </a:defRPr>
      </a:lvl3pPr>
      <a:lvl4pPr marL="1688988" algn="l" defTabSz="1125992" rtl="0" eaLnBrk="1" latinLnBrk="0" hangingPunct="1">
        <a:defRPr kumimoji="1" sz="2217" kern="1200">
          <a:solidFill>
            <a:schemeClr val="tx1"/>
          </a:solidFill>
          <a:latin typeface="+mn-lt"/>
          <a:ea typeface="+mn-ea"/>
          <a:cs typeface="+mn-cs"/>
        </a:defRPr>
      </a:lvl4pPr>
      <a:lvl5pPr marL="2251984" algn="l" defTabSz="1125992" rtl="0" eaLnBrk="1" latinLnBrk="0" hangingPunct="1">
        <a:defRPr kumimoji="1" sz="2217" kern="1200">
          <a:solidFill>
            <a:schemeClr val="tx1"/>
          </a:solidFill>
          <a:latin typeface="+mn-lt"/>
          <a:ea typeface="+mn-ea"/>
          <a:cs typeface="+mn-cs"/>
        </a:defRPr>
      </a:lvl5pPr>
      <a:lvl6pPr marL="2814980" algn="l" defTabSz="1125992" rtl="0" eaLnBrk="1" latinLnBrk="0" hangingPunct="1">
        <a:defRPr kumimoji="1" sz="2217" kern="1200">
          <a:solidFill>
            <a:schemeClr val="tx1"/>
          </a:solidFill>
          <a:latin typeface="+mn-lt"/>
          <a:ea typeface="+mn-ea"/>
          <a:cs typeface="+mn-cs"/>
        </a:defRPr>
      </a:lvl6pPr>
      <a:lvl7pPr marL="3377976" algn="l" defTabSz="1125992" rtl="0" eaLnBrk="1" latinLnBrk="0" hangingPunct="1">
        <a:defRPr kumimoji="1" sz="2217" kern="1200">
          <a:solidFill>
            <a:schemeClr val="tx1"/>
          </a:solidFill>
          <a:latin typeface="+mn-lt"/>
          <a:ea typeface="+mn-ea"/>
          <a:cs typeface="+mn-cs"/>
        </a:defRPr>
      </a:lvl7pPr>
      <a:lvl8pPr marL="3940973" algn="l" defTabSz="1125992" rtl="0" eaLnBrk="1" latinLnBrk="0" hangingPunct="1">
        <a:defRPr kumimoji="1" sz="2217" kern="1200">
          <a:solidFill>
            <a:schemeClr val="tx1"/>
          </a:solidFill>
          <a:latin typeface="+mn-lt"/>
          <a:ea typeface="+mn-ea"/>
          <a:cs typeface="+mn-cs"/>
        </a:defRPr>
      </a:lvl8pPr>
      <a:lvl9pPr marL="4503969" algn="l" defTabSz="1125992" rtl="0" eaLnBrk="1" latinLnBrk="0" hangingPunct="1">
        <a:defRPr kumimoji="1" sz="2217"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a:extLst>
              <a:ext uri="{FF2B5EF4-FFF2-40B4-BE49-F238E27FC236}">
                <a16:creationId xmlns:a16="http://schemas.microsoft.com/office/drawing/2014/main" id="{888F41DD-F61B-1DFE-1DCC-850A72C1EF5F}"/>
              </a:ext>
            </a:extLst>
          </p:cNvPr>
          <p:cNvSpPr>
            <a:spLocks noGrp="1"/>
          </p:cNvSpPr>
          <p:nvPr>
            <p:ph type="title"/>
          </p:nvPr>
        </p:nvSpPr>
        <p:spPr>
          <a:xfrm>
            <a:off x="838200" y="365126"/>
            <a:ext cx="10515600" cy="1325563"/>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0BF011F5-1254-A42F-A8BD-6085721C5E5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C925C1A3-EE0F-042F-EF36-11AFA28807B6}"/>
              </a:ext>
            </a:extLst>
          </p:cNvPr>
          <p:cNvSpPr>
            <a:spLocks noGrp="1"/>
          </p:cNvSpPr>
          <p:nvPr>
            <p:ph type="dt" sz="half" idx="2"/>
          </p:nvPr>
        </p:nvSpPr>
        <p:spPr>
          <a:xfrm>
            <a:off x="838200" y="6356352"/>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69644AB-8F23-7749-AC95-E590B66472E2}" type="datetime1">
              <a:rPr kumimoji="1" lang="ja-JP" altLang="en-US" smtClean="0"/>
              <a:t>2026/8/25</a:t>
            </a:fld>
            <a:endParaRPr kumimoji="1" lang="ja-JP" altLang="en-US"/>
          </a:p>
        </p:txBody>
      </p:sp>
      <p:sp>
        <p:nvSpPr>
          <p:cNvPr id="5" name="フッター プレースホルダー 4">
            <a:extLst>
              <a:ext uri="{FF2B5EF4-FFF2-40B4-BE49-F238E27FC236}">
                <a16:creationId xmlns:a16="http://schemas.microsoft.com/office/drawing/2014/main" id="{CA9F5571-6C6B-020F-2B0A-AD60BAA19218}"/>
              </a:ext>
            </a:extLst>
          </p:cNvPr>
          <p:cNvSpPr>
            <a:spLocks noGrp="1"/>
          </p:cNvSpPr>
          <p:nvPr>
            <p:ph type="ftr" sz="quarter" idx="3"/>
          </p:nvPr>
        </p:nvSpPr>
        <p:spPr>
          <a:xfrm>
            <a:off x="4038600" y="6356352"/>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kumimoji="1" lang="en" altLang="ja-JP"/>
              <a:t>ABC inc.</a:t>
            </a:r>
            <a:endParaRPr kumimoji="1" lang="ja-JP" altLang="en-US"/>
          </a:p>
        </p:txBody>
      </p:sp>
      <p:sp>
        <p:nvSpPr>
          <p:cNvPr id="6" name="スライド番号プレースホルダー 5">
            <a:extLst>
              <a:ext uri="{FF2B5EF4-FFF2-40B4-BE49-F238E27FC236}">
                <a16:creationId xmlns:a16="http://schemas.microsoft.com/office/drawing/2014/main" id="{EF698A4D-466A-B23C-AB32-6C72B302B072}"/>
              </a:ext>
            </a:extLst>
          </p:cNvPr>
          <p:cNvSpPr>
            <a:spLocks noGrp="1"/>
          </p:cNvSpPr>
          <p:nvPr>
            <p:ph type="sldNum" sz="quarter" idx="4"/>
          </p:nvPr>
        </p:nvSpPr>
        <p:spPr>
          <a:xfrm>
            <a:off x="8610600" y="6356352"/>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EB632ED-E61E-774B-B535-8EE1079002FE}" type="slidenum">
              <a:rPr kumimoji="1" lang="ja-JP" altLang="en-US" smtClean="0"/>
              <a:t>‹#›</a:t>
            </a:fld>
            <a:endParaRPr kumimoji="1" lang="ja-JP" altLang="en-US"/>
          </a:p>
        </p:txBody>
      </p:sp>
    </p:spTree>
    <p:extLst>
      <p:ext uri="{BB962C8B-B14F-4D97-AF65-F5344CB8AC3E}">
        <p14:creationId xmlns:p14="http://schemas.microsoft.com/office/powerpoint/2010/main" val="49912051"/>
      </p:ext>
    </p:extLst>
  </p:cSld>
  <p:clrMap bg1="lt1" tx1="dk1" bg2="lt2" tx2="dk2" accent1="accent1" accent2="accent2" accent3="accent3" accent4="accent4" accent5="accent5" accent6="accent6" hlink="hlink" folHlink="folHlink"/>
  <p:sldLayoutIdLst>
    <p:sldLayoutId id="2147483759" r:id="rId1"/>
    <p:sldLayoutId id="2147483760" r:id="rId2"/>
    <p:sldLayoutId id="2147483761" r:id="rId3"/>
    <p:sldLayoutId id="2147483762" r:id="rId4"/>
    <p:sldLayoutId id="2147483763" r:id="rId5"/>
    <p:sldLayoutId id="2147483764" r:id="rId6"/>
    <p:sldLayoutId id="2147483765" r:id="rId7"/>
    <p:sldLayoutId id="2147483766" r:id="rId8"/>
    <p:sldLayoutId id="2147483767" r:id="rId9"/>
    <p:sldLayoutId id="2147483768" r:id="rId10"/>
    <p:sldLayoutId id="2147483769" r:id="rId11"/>
  </p:sldLayoutIdLst>
  <p:hf hdr="0" dt="0"/>
  <p:txStyles>
    <p:titleStyle>
      <a:lvl1pPr algn="l" defTabSz="914377"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377" rtl="0" eaLnBrk="1" latinLnBrk="0" hangingPunct="1">
        <a:defRPr kumimoji="1" sz="1800" kern="1200">
          <a:solidFill>
            <a:schemeClr val="tx1"/>
          </a:solidFill>
          <a:latin typeface="+mn-lt"/>
          <a:ea typeface="+mn-ea"/>
          <a:cs typeface="+mn-cs"/>
        </a:defRPr>
      </a:lvl1pPr>
      <a:lvl2pPr marL="457189" algn="l" defTabSz="914377" rtl="0" eaLnBrk="1" latinLnBrk="0" hangingPunct="1">
        <a:defRPr kumimoji="1" sz="1800" kern="1200">
          <a:solidFill>
            <a:schemeClr val="tx1"/>
          </a:solidFill>
          <a:latin typeface="+mn-lt"/>
          <a:ea typeface="+mn-ea"/>
          <a:cs typeface="+mn-cs"/>
        </a:defRPr>
      </a:lvl2pPr>
      <a:lvl3pPr marL="914377" algn="l" defTabSz="914377" rtl="0" eaLnBrk="1" latinLnBrk="0" hangingPunct="1">
        <a:defRPr kumimoji="1" sz="1800" kern="1200">
          <a:solidFill>
            <a:schemeClr val="tx1"/>
          </a:solidFill>
          <a:latin typeface="+mn-lt"/>
          <a:ea typeface="+mn-ea"/>
          <a:cs typeface="+mn-cs"/>
        </a:defRPr>
      </a:lvl3pPr>
      <a:lvl4pPr marL="1371566" algn="l" defTabSz="914377" rtl="0" eaLnBrk="1" latinLnBrk="0" hangingPunct="1">
        <a:defRPr kumimoji="1" sz="1800" kern="1200">
          <a:solidFill>
            <a:schemeClr val="tx1"/>
          </a:solidFill>
          <a:latin typeface="+mn-lt"/>
          <a:ea typeface="+mn-ea"/>
          <a:cs typeface="+mn-cs"/>
        </a:defRPr>
      </a:lvl4pPr>
      <a:lvl5pPr marL="1828754" algn="l" defTabSz="914377" rtl="0" eaLnBrk="1" latinLnBrk="0" hangingPunct="1">
        <a:defRPr kumimoji="1" sz="1800" kern="1200">
          <a:solidFill>
            <a:schemeClr val="tx1"/>
          </a:solidFill>
          <a:latin typeface="+mn-lt"/>
          <a:ea typeface="+mn-ea"/>
          <a:cs typeface="+mn-cs"/>
        </a:defRPr>
      </a:lvl5pPr>
      <a:lvl6pPr marL="2285943" algn="l" defTabSz="914377" rtl="0" eaLnBrk="1" latinLnBrk="0" hangingPunct="1">
        <a:defRPr kumimoji="1" sz="1800" kern="1200">
          <a:solidFill>
            <a:schemeClr val="tx1"/>
          </a:solidFill>
          <a:latin typeface="+mn-lt"/>
          <a:ea typeface="+mn-ea"/>
          <a:cs typeface="+mn-cs"/>
        </a:defRPr>
      </a:lvl6pPr>
      <a:lvl7pPr marL="2743131" algn="l" defTabSz="914377" rtl="0" eaLnBrk="1" latinLnBrk="0" hangingPunct="1">
        <a:defRPr kumimoji="1" sz="1800" kern="1200">
          <a:solidFill>
            <a:schemeClr val="tx1"/>
          </a:solidFill>
          <a:latin typeface="+mn-lt"/>
          <a:ea typeface="+mn-ea"/>
          <a:cs typeface="+mn-cs"/>
        </a:defRPr>
      </a:lvl7pPr>
      <a:lvl8pPr marL="3200320" algn="l" defTabSz="914377" rtl="0" eaLnBrk="1" latinLnBrk="0" hangingPunct="1">
        <a:defRPr kumimoji="1" sz="1800" kern="1200">
          <a:solidFill>
            <a:schemeClr val="tx1"/>
          </a:solidFill>
          <a:latin typeface="+mn-lt"/>
          <a:ea typeface="+mn-ea"/>
          <a:cs typeface="+mn-cs"/>
        </a:defRPr>
      </a:lvl8pPr>
      <a:lvl9pPr marL="3657509" algn="l" defTabSz="914377"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 Target="slide4.xml"/><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1.png"/><Relationship Id="rId5" Type="http://schemas.openxmlformats.org/officeDocument/2006/relationships/slide" Target="slide3.xml"/><Relationship Id="rId4" Type="http://schemas.openxmlformats.org/officeDocument/2006/relationships/slide" Target="slide2.xml"/></Relationships>
</file>

<file path=ppt/slides/_rels/slide2.xml.rels><?xml version="1.0" encoding="UTF-8" standalone="yes"?>
<Relationships xmlns="http://schemas.openxmlformats.org/package/2006/relationships"><Relationship Id="rId3" Type="http://schemas.openxmlformats.org/officeDocument/2006/relationships/slide" Target="slide4.xml"/><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slide" Target="slide4.xml"/><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hyperlink" Target="https://www.pref.osaka.lg.jp/o090080/shisetsufukushi/entlassen-support/index.html" TargetMode="External"/><Relationship Id="rId2" Type="http://schemas.openxmlformats.org/officeDocument/2006/relationships/notesSlide" Target="../notesSlides/notesSlide4.xml"/><Relationship Id="rId1" Type="http://schemas.openxmlformats.org/officeDocument/2006/relationships/slideLayout" Target="../slideLayouts/slideLayout36.xml"/><Relationship Id="rId5" Type="http://schemas.openxmlformats.org/officeDocument/2006/relationships/slide" Target="slide4.xml"/><Relationship Id="rId4" Type="http://schemas.openxmlformats.org/officeDocument/2006/relationships/hyperlink" Target="https://www.pref.osaka.lg.jp/o090080/shisetsufukushi/chikiseikatukyoten/index.html" TargetMode="External"/></Relationships>
</file>

<file path=ppt/slides/_rels/slide5.xml.rels><?xml version="1.0" encoding="UTF-8" standalone="yes"?>
<Relationships xmlns="http://schemas.openxmlformats.org/package/2006/relationships"><Relationship Id="rId3" Type="http://schemas.openxmlformats.org/officeDocument/2006/relationships/slide" Target="slide4.xml"/><Relationship Id="rId2" Type="http://schemas.openxmlformats.org/officeDocument/2006/relationships/notesSlide" Target="../notesSlides/notesSlide5.xml"/><Relationship Id="rId1" Type="http://schemas.openxmlformats.org/officeDocument/2006/relationships/slideLayout" Target="../slideLayouts/slideLayout36.xml"/><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楕円 16">
            <a:hlinkClick r:id="rId3" action="ppaction://hlinksldjump"/>
            <a:extLst>
              <a:ext uri="{FF2B5EF4-FFF2-40B4-BE49-F238E27FC236}">
                <a16:creationId xmlns:a16="http://schemas.microsoft.com/office/drawing/2014/main" id="{16A7AD72-6DFE-4FB6-BC8E-2F873043C896}"/>
              </a:ext>
            </a:extLst>
          </p:cNvPr>
          <p:cNvSpPr/>
          <p:nvPr/>
        </p:nvSpPr>
        <p:spPr>
          <a:xfrm>
            <a:off x="9273338" y="1597656"/>
            <a:ext cx="2126436" cy="2126436"/>
          </a:xfrm>
          <a:prstGeom prst="ellipse">
            <a:avLst/>
          </a:prstGeom>
          <a:solidFill>
            <a:srgbClr val="47865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ja-JP" sz="4800" u="sng" dirty="0">
                <a:solidFill>
                  <a:srgbClr val="34485E"/>
                </a:solidFill>
                <a:uFill>
                  <a:solidFill>
                    <a:srgbClr val="478657"/>
                  </a:solidFill>
                </a:uFill>
                <a:latin typeface="+mj-lt"/>
                <a:hlinkClick r:id="rId3" action="ppaction://hlinksldjump">
                  <a:extLst>
                    <a:ext uri="{A12FA001-AC4F-418D-AE19-62706E023703}">
                      <ahyp:hlinkClr xmlns:ahyp="http://schemas.microsoft.com/office/drawing/2018/hyperlinkcolor" val="tx"/>
                    </a:ext>
                  </a:extLst>
                </a:hlinkClick>
              </a:rPr>
              <a:t>03</a:t>
            </a:r>
            <a:endParaRPr lang="ja-JP" altLang="en-US" sz="4800" u="sng" dirty="0">
              <a:solidFill>
                <a:srgbClr val="34485E"/>
              </a:solidFill>
              <a:uFill>
                <a:solidFill>
                  <a:srgbClr val="478657"/>
                </a:solidFill>
              </a:uFill>
              <a:latin typeface="+mj-lt"/>
            </a:endParaRPr>
          </a:p>
        </p:txBody>
      </p:sp>
      <p:sp>
        <p:nvSpPr>
          <p:cNvPr id="7" name="楕円 6">
            <a:hlinkClick r:id="rId4" action="ppaction://hlinksldjump"/>
            <a:extLst>
              <a:ext uri="{FF2B5EF4-FFF2-40B4-BE49-F238E27FC236}">
                <a16:creationId xmlns:a16="http://schemas.microsoft.com/office/drawing/2014/main" id="{C3194EEB-9EC8-BA88-BEE2-7390BBE8EF6C}"/>
              </a:ext>
            </a:extLst>
          </p:cNvPr>
          <p:cNvSpPr/>
          <p:nvPr/>
        </p:nvSpPr>
        <p:spPr>
          <a:xfrm>
            <a:off x="3503662" y="1677376"/>
            <a:ext cx="2126436" cy="2126436"/>
          </a:xfrm>
          <a:prstGeom prst="ellipse">
            <a:avLst/>
          </a:prstGeom>
          <a:solidFill>
            <a:srgbClr val="47865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ja-JP" sz="4800" u="sng" dirty="0">
                <a:solidFill>
                  <a:srgbClr val="34485E"/>
                </a:solidFill>
                <a:uFill>
                  <a:solidFill>
                    <a:srgbClr val="478657"/>
                  </a:solidFill>
                </a:uFill>
                <a:latin typeface="+mj-lt"/>
                <a:hlinkClick r:id="rId5" action="ppaction://hlinksldjump">
                  <a:extLst>
                    <a:ext uri="{A12FA001-AC4F-418D-AE19-62706E023703}">
                      <ahyp:hlinkClr xmlns:ahyp="http://schemas.microsoft.com/office/drawing/2018/hyperlinkcolor" val="tx"/>
                    </a:ext>
                  </a:extLst>
                </a:hlinkClick>
              </a:rPr>
              <a:t>01</a:t>
            </a:r>
            <a:endParaRPr lang="ja-JP" altLang="en-US" sz="4800" u="sng" dirty="0">
              <a:solidFill>
                <a:srgbClr val="34485E"/>
              </a:solidFill>
              <a:uFill>
                <a:solidFill>
                  <a:srgbClr val="478657"/>
                </a:solidFill>
              </a:uFill>
              <a:latin typeface="+mj-lt"/>
            </a:endParaRPr>
          </a:p>
        </p:txBody>
      </p:sp>
      <p:sp>
        <p:nvSpPr>
          <p:cNvPr id="8" name="タイトル 1">
            <a:extLst>
              <a:ext uri="{FF2B5EF4-FFF2-40B4-BE49-F238E27FC236}">
                <a16:creationId xmlns:a16="http://schemas.microsoft.com/office/drawing/2014/main" id="{C50E7355-7A27-644A-4B2D-93FF0DFC2468}"/>
              </a:ext>
            </a:extLst>
          </p:cNvPr>
          <p:cNvSpPr txBox="1">
            <a:spLocks/>
          </p:cNvSpPr>
          <p:nvPr/>
        </p:nvSpPr>
        <p:spPr>
          <a:xfrm>
            <a:off x="3127713" y="4016823"/>
            <a:ext cx="2785503" cy="916420"/>
          </a:xfrm>
          <a:prstGeom prst="rect">
            <a:avLst/>
          </a:prstGeom>
        </p:spPr>
        <p:txBody>
          <a:bodyPr vert="horz" lIns="91440" tIns="45720" rIns="91440" bIns="45720" rtlCol="0" anchor="t">
            <a:normAutofit/>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a:lnSpc>
                <a:spcPts val="3000"/>
              </a:lnSpc>
            </a:pPr>
            <a:r>
              <a:rPr lang="ja-JP" altLang="en-US" sz="2400" b="1" dirty="0">
                <a:solidFill>
                  <a:srgbClr val="34485E"/>
                </a:solidFill>
                <a:latin typeface="+mn-ea"/>
                <a:ea typeface="+mn-ea"/>
              </a:rPr>
              <a:t>窓口</a:t>
            </a:r>
            <a:endParaRPr lang="en-US" altLang="ja-JP" sz="2400" b="1" dirty="0">
              <a:solidFill>
                <a:srgbClr val="34485E"/>
              </a:solidFill>
              <a:latin typeface="+mn-ea"/>
              <a:ea typeface="+mn-ea"/>
            </a:endParaRPr>
          </a:p>
        </p:txBody>
      </p:sp>
      <p:sp>
        <p:nvSpPr>
          <p:cNvPr id="9" name="タイトル 1">
            <a:extLst>
              <a:ext uri="{FF2B5EF4-FFF2-40B4-BE49-F238E27FC236}">
                <a16:creationId xmlns:a16="http://schemas.microsoft.com/office/drawing/2014/main" id="{DD19519E-51F4-4043-4731-BF0D712162D5}"/>
              </a:ext>
            </a:extLst>
          </p:cNvPr>
          <p:cNvSpPr txBox="1">
            <a:spLocks/>
          </p:cNvSpPr>
          <p:nvPr/>
        </p:nvSpPr>
        <p:spPr>
          <a:xfrm>
            <a:off x="3174128" y="5027991"/>
            <a:ext cx="2785503" cy="1063320"/>
          </a:xfrm>
          <a:prstGeom prst="rect">
            <a:avLst/>
          </a:prstGeom>
        </p:spPr>
        <p:txBody>
          <a:bodyPr vert="horz" lIns="91440" tIns="45720" rIns="91440" bIns="45720" rtlCol="0" anchor="t">
            <a:normAutofit/>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algn="l">
              <a:lnSpc>
                <a:spcPct val="100000"/>
              </a:lnSpc>
            </a:pPr>
            <a:r>
              <a:rPr lang="ja-JP" altLang="en-US" sz="1600" dirty="0">
                <a:latin typeface="+mn-ea"/>
                <a:ea typeface="+mn-ea"/>
              </a:rPr>
              <a:t>地域移行を検討したい時の連絡先はこちらです。</a:t>
            </a:r>
            <a:endParaRPr lang="en-US" altLang="ja-JP" sz="1600" dirty="0">
              <a:latin typeface="+mn-ea"/>
              <a:ea typeface="+mn-ea"/>
            </a:endParaRPr>
          </a:p>
        </p:txBody>
      </p:sp>
      <p:sp>
        <p:nvSpPr>
          <p:cNvPr id="36" name="タイトル 1">
            <a:extLst>
              <a:ext uri="{FF2B5EF4-FFF2-40B4-BE49-F238E27FC236}">
                <a16:creationId xmlns:a16="http://schemas.microsoft.com/office/drawing/2014/main" id="{B305AA47-E314-4D0B-CBD5-2C0E4A245FB0}"/>
              </a:ext>
            </a:extLst>
          </p:cNvPr>
          <p:cNvSpPr txBox="1">
            <a:spLocks/>
          </p:cNvSpPr>
          <p:nvPr/>
        </p:nvSpPr>
        <p:spPr>
          <a:xfrm>
            <a:off x="5972919" y="4016820"/>
            <a:ext cx="2957595" cy="916421"/>
          </a:xfrm>
          <a:prstGeom prst="rect">
            <a:avLst/>
          </a:prstGeom>
        </p:spPr>
        <p:txBody>
          <a:bodyPr vert="horz" lIns="91440" tIns="45720" rIns="91440" bIns="45720" rtlCol="0" anchor="t">
            <a:normAutofit/>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a:lnSpc>
                <a:spcPts val="3000"/>
              </a:lnSpc>
            </a:pPr>
            <a:r>
              <a:rPr lang="ja-JP" altLang="en-US" sz="2400" b="1" dirty="0">
                <a:solidFill>
                  <a:srgbClr val="34485E"/>
                </a:solidFill>
                <a:latin typeface="+mn-ea"/>
                <a:ea typeface="+mn-ea"/>
              </a:rPr>
              <a:t>「にも包括」</a:t>
            </a:r>
            <a:br>
              <a:rPr lang="en-US" altLang="ja-JP" sz="2400" b="1" dirty="0">
                <a:solidFill>
                  <a:srgbClr val="34485E"/>
                </a:solidFill>
                <a:latin typeface="+mn-ea"/>
                <a:ea typeface="+mn-ea"/>
              </a:rPr>
            </a:br>
            <a:r>
              <a:rPr lang="ja-JP" altLang="en-US" sz="2400" b="1" dirty="0">
                <a:solidFill>
                  <a:srgbClr val="34485E"/>
                </a:solidFill>
                <a:latin typeface="+mn-ea"/>
                <a:ea typeface="+mn-ea"/>
              </a:rPr>
              <a:t>協議の場</a:t>
            </a:r>
            <a:endParaRPr lang="en-US" altLang="ja-JP" sz="2400" b="1" dirty="0">
              <a:solidFill>
                <a:srgbClr val="34485E"/>
              </a:solidFill>
              <a:latin typeface="+mn-ea"/>
              <a:ea typeface="+mn-ea"/>
            </a:endParaRPr>
          </a:p>
        </p:txBody>
      </p:sp>
      <p:sp>
        <p:nvSpPr>
          <p:cNvPr id="37" name="タイトル 1">
            <a:extLst>
              <a:ext uri="{FF2B5EF4-FFF2-40B4-BE49-F238E27FC236}">
                <a16:creationId xmlns:a16="http://schemas.microsoft.com/office/drawing/2014/main" id="{509B671B-A2A9-4D51-F9C8-B863A7F59ABC}"/>
              </a:ext>
            </a:extLst>
          </p:cNvPr>
          <p:cNvSpPr txBox="1">
            <a:spLocks/>
          </p:cNvSpPr>
          <p:nvPr/>
        </p:nvSpPr>
        <p:spPr>
          <a:xfrm>
            <a:off x="6058966" y="5019463"/>
            <a:ext cx="2785503" cy="1063320"/>
          </a:xfrm>
          <a:prstGeom prst="rect">
            <a:avLst/>
          </a:prstGeom>
        </p:spPr>
        <p:txBody>
          <a:bodyPr vert="horz" lIns="91440" tIns="45720" rIns="91440" bIns="45720" rtlCol="0" anchor="t">
            <a:normAutofit/>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algn="l">
              <a:lnSpc>
                <a:spcPct val="100000"/>
              </a:lnSpc>
            </a:pPr>
            <a:r>
              <a:rPr lang="ja-JP" altLang="en-US" sz="1600" dirty="0">
                <a:latin typeface="+mn-ea"/>
                <a:ea typeface="+mn-ea"/>
              </a:rPr>
              <a:t>「にも包括」協議の場では、こんな活動をしています。</a:t>
            </a:r>
            <a:endParaRPr lang="en-US" altLang="ja-JP" sz="1600" dirty="0">
              <a:latin typeface="+mn-ea"/>
              <a:ea typeface="+mn-ea"/>
            </a:endParaRPr>
          </a:p>
        </p:txBody>
      </p:sp>
      <p:sp>
        <p:nvSpPr>
          <p:cNvPr id="39" name="タイトル 1">
            <a:extLst>
              <a:ext uri="{FF2B5EF4-FFF2-40B4-BE49-F238E27FC236}">
                <a16:creationId xmlns:a16="http://schemas.microsoft.com/office/drawing/2014/main" id="{F4419BFB-C12D-7629-A5F6-F663479A77AA}"/>
              </a:ext>
            </a:extLst>
          </p:cNvPr>
          <p:cNvSpPr txBox="1">
            <a:spLocks/>
          </p:cNvSpPr>
          <p:nvPr/>
        </p:nvSpPr>
        <p:spPr>
          <a:xfrm>
            <a:off x="9123293" y="4016820"/>
            <a:ext cx="2426522" cy="916421"/>
          </a:xfrm>
          <a:prstGeom prst="rect">
            <a:avLst/>
          </a:prstGeom>
        </p:spPr>
        <p:txBody>
          <a:bodyPr vert="horz" lIns="91440" tIns="45720" rIns="91440" bIns="45720" rtlCol="0" anchor="t">
            <a:normAutofit/>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a:lnSpc>
                <a:spcPts val="3000"/>
              </a:lnSpc>
            </a:pPr>
            <a:r>
              <a:rPr lang="ja-JP" altLang="en-US" sz="2400" b="1" dirty="0">
                <a:solidFill>
                  <a:srgbClr val="34485E"/>
                </a:solidFill>
                <a:latin typeface="+mn-ea"/>
                <a:ea typeface="+mn-ea"/>
              </a:rPr>
              <a:t>情報</a:t>
            </a:r>
            <a:endParaRPr lang="en-US" altLang="ja-JP" sz="2400" b="1" dirty="0">
              <a:solidFill>
                <a:srgbClr val="34485E"/>
              </a:solidFill>
              <a:latin typeface="+mn-ea"/>
              <a:ea typeface="+mn-ea"/>
            </a:endParaRPr>
          </a:p>
        </p:txBody>
      </p:sp>
      <p:sp>
        <p:nvSpPr>
          <p:cNvPr id="40" name="タイトル 1">
            <a:extLst>
              <a:ext uri="{FF2B5EF4-FFF2-40B4-BE49-F238E27FC236}">
                <a16:creationId xmlns:a16="http://schemas.microsoft.com/office/drawing/2014/main" id="{717CC069-A3B9-354F-B39D-7073AE2AD453}"/>
              </a:ext>
            </a:extLst>
          </p:cNvPr>
          <p:cNvSpPr txBox="1">
            <a:spLocks/>
          </p:cNvSpPr>
          <p:nvPr/>
        </p:nvSpPr>
        <p:spPr>
          <a:xfrm>
            <a:off x="8943803" y="5010935"/>
            <a:ext cx="2785503" cy="1063320"/>
          </a:xfrm>
          <a:prstGeom prst="rect">
            <a:avLst/>
          </a:prstGeom>
        </p:spPr>
        <p:txBody>
          <a:bodyPr vert="horz" lIns="91440" tIns="45720" rIns="91440" bIns="45720" rtlCol="0" anchor="t">
            <a:normAutofit/>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algn="l">
              <a:lnSpc>
                <a:spcPct val="100000"/>
              </a:lnSpc>
            </a:pPr>
            <a:r>
              <a:rPr lang="ja-JP" altLang="en-US" sz="1600" dirty="0">
                <a:latin typeface="+mn-ea"/>
                <a:ea typeface="+mn-ea"/>
              </a:rPr>
              <a:t>こんな情報があります。</a:t>
            </a:r>
            <a:endParaRPr lang="en-US" altLang="ja-JP" sz="1600" dirty="0">
              <a:latin typeface="+mn-ea"/>
              <a:ea typeface="+mn-ea"/>
            </a:endParaRPr>
          </a:p>
        </p:txBody>
      </p:sp>
      <p:sp>
        <p:nvSpPr>
          <p:cNvPr id="4" name="タイトル 1">
            <a:extLst>
              <a:ext uri="{FF2B5EF4-FFF2-40B4-BE49-F238E27FC236}">
                <a16:creationId xmlns:a16="http://schemas.microsoft.com/office/drawing/2014/main" id="{CCF86D90-3DC5-872E-67A2-ED9E4D0E35E1}"/>
              </a:ext>
            </a:extLst>
          </p:cNvPr>
          <p:cNvSpPr txBox="1">
            <a:spLocks/>
          </p:cNvSpPr>
          <p:nvPr/>
        </p:nvSpPr>
        <p:spPr>
          <a:xfrm>
            <a:off x="3503662" y="85224"/>
            <a:ext cx="8731624" cy="402075"/>
          </a:xfrm>
          <a:prstGeom prst="rect">
            <a:avLst/>
          </a:prstGeom>
        </p:spPr>
        <p:txBody>
          <a:bodyPr vert="horz" lIns="91440" tIns="45720" rIns="91440" bIns="45720" rtlCol="0" anchor="t">
            <a:normAutofit/>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algn="r">
              <a:lnSpc>
                <a:spcPct val="100000"/>
              </a:lnSpc>
            </a:pPr>
            <a:r>
              <a:rPr lang="ja-JP" altLang="en-US" sz="2000" b="1" dirty="0">
                <a:solidFill>
                  <a:srgbClr val="34485E"/>
                </a:solidFill>
                <a:latin typeface="+mn-ea"/>
                <a:ea typeface="+mn-ea"/>
              </a:rPr>
              <a:t>大阪版「にも包括」ポータルサイト　情報シート</a:t>
            </a:r>
            <a:endParaRPr lang="en-US" altLang="ja-JP" sz="2000" b="1" dirty="0">
              <a:solidFill>
                <a:srgbClr val="34485E"/>
              </a:solidFill>
              <a:latin typeface="+mn-ea"/>
              <a:ea typeface="+mn-ea"/>
            </a:endParaRPr>
          </a:p>
        </p:txBody>
      </p:sp>
      <p:sp>
        <p:nvSpPr>
          <p:cNvPr id="2" name="正方形/長方形 1">
            <a:extLst>
              <a:ext uri="{FF2B5EF4-FFF2-40B4-BE49-F238E27FC236}">
                <a16:creationId xmlns:a16="http://schemas.microsoft.com/office/drawing/2014/main" id="{0A37DBC9-8E22-92FF-72D1-26FC9FB71FE4}"/>
              </a:ext>
            </a:extLst>
          </p:cNvPr>
          <p:cNvSpPr/>
          <p:nvPr/>
        </p:nvSpPr>
        <p:spPr>
          <a:xfrm>
            <a:off x="4" y="0"/>
            <a:ext cx="2869809" cy="6858000"/>
          </a:xfrm>
          <a:prstGeom prst="rect">
            <a:avLst/>
          </a:prstGeom>
          <a:solidFill>
            <a:srgbClr val="47865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ja-JP" altLang="en-US"/>
          </a:p>
        </p:txBody>
      </p:sp>
      <p:sp>
        <p:nvSpPr>
          <p:cNvPr id="6" name="タイトル 1">
            <a:extLst>
              <a:ext uri="{FF2B5EF4-FFF2-40B4-BE49-F238E27FC236}">
                <a16:creationId xmlns:a16="http://schemas.microsoft.com/office/drawing/2014/main" id="{DBC39CDD-BF0F-8170-9D76-683C8769E69A}"/>
              </a:ext>
            </a:extLst>
          </p:cNvPr>
          <p:cNvSpPr txBox="1">
            <a:spLocks/>
          </p:cNvSpPr>
          <p:nvPr/>
        </p:nvSpPr>
        <p:spPr>
          <a:xfrm>
            <a:off x="326878" y="2421776"/>
            <a:ext cx="2418382" cy="637635"/>
          </a:xfrm>
          <a:prstGeom prst="rect">
            <a:avLst/>
          </a:prstGeom>
        </p:spPr>
        <p:txBody>
          <a:bodyPr vert="horz" lIns="91440" tIns="45720" rIns="91440" bIns="45720" rtlCol="0" anchor="t">
            <a:normAutofit fontScale="47500" lnSpcReduction="20000"/>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a:lnSpc>
                <a:spcPct val="100000"/>
              </a:lnSpc>
            </a:pPr>
            <a:r>
              <a:rPr lang="ja-JP" altLang="en-US" sz="8000" b="1" spc="300" dirty="0">
                <a:solidFill>
                  <a:srgbClr val="FFFDE1"/>
                </a:solidFill>
                <a:latin typeface="Arial" panose="020B0604020202020204" pitchFamily="34" charset="0"/>
                <a:ea typeface="+mn-ea"/>
                <a:cs typeface="Arial" panose="020B0604020202020204" pitchFamily="34" charset="0"/>
              </a:rPr>
              <a:t>大阪府</a:t>
            </a:r>
            <a:endParaRPr lang="en-US" altLang="ja-JP" sz="8000" b="1" spc="300" dirty="0">
              <a:solidFill>
                <a:srgbClr val="FFFDE1"/>
              </a:solidFill>
              <a:latin typeface="Arial" panose="020B0604020202020204" pitchFamily="34" charset="0"/>
              <a:ea typeface="+mn-ea"/>
              <a:cs typeface="Arial" panose="020B0604020202020204" pitchFamily="34" charset="0"/>
            </a:endParaRPr>
          </a:p>
        </p:txBody>
      </p:sp>
      <p:cxnSp>
        <p:nvCxnSpPr>
          <p:cNvPr id="10" name="直線コネクタ 9">
            <a:extLst>
              <a:ext uri="{FF2B5EF4-FFF2-40B4-BE49-F238E27FC236}">
                <a16:creationId xmlns:a16="http://schemas.microsoft.com/office/drawing/2014/main" id="{5AF966D6-B691-445C-014C-483EB1A8E97B}"/>
              </a:ext>
            </a:extLst>
          </p:cNvPr>
          <p:cNvCxnSpPr>
            <a:cxnSpLocks/>
          </p:cNvCxnSpPr>
          <p:nvPr/>
        </p:nvCxnSpPr>
        <p:spPr>
          <a:xfrm>
            <a:off x="3144609" y="476672"/>
            <a:ext cx="9017875" cy="0"/>
          </a:xfrm>
          <a:prstGeom prst="line">
            <a:avLst/>
          </a:prstGeom>
          <a:ln>
            <a:solidFill>
              <a:srgbClr val="34485E"/>
            </a:solidFill>
          </a:ln>
        </p:spPr>
        <p:style>
          <a:lnRef idx="1">
            <a:schemeClr val="accent1"/>
          </a:lnRef>
          <a:fillRef idx="0">
            <a:schemeClr val="accent1"/>
          </a:fillRef>
          <a:effectRef idx="0">
            <a:schemeClr val="accent1"/>
          </a:effectRef>
          <a:fontRef idx="minor">
            <a:schemeClr val="tx1"/>
          </a:fontRef>
        </p:style>
      </p:cxnSp>
      <p:sp>
        <p:nvSpPr>
          <p:cNvPr id="3" name="楕円 2">
            <a:extLst>
              <a:ext uri="{FF2B5EF4-FFF2-40B4-BE49-F238E27FC236}">
                <a16:creationId xmlns:a16="http://schemas.microsoft.com/office/drawing/2014/main" id="{5FDBDDD0-CFDC-05EF-3C99-44EE6B9AA43E}"/>
              </a:ext>
            </a:extLst>
          </p:cNvPr>
          <p:cNvSpPr/>
          <p:nvPr/>
        </p:nvSpPr>
        <p:spPr>
          <a:xfrm>
            <a:off x="549427" y="512286"/>
            <a:ext cx="1770954" cy="1770954"/>
          </a:xfrm>
          <a:prstGeom prst="ellipse">
            <a:avLst/>
          </a:prstGeom>
          <a:solidFill>
            <a:srgbClr val="FFFD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p>
        </p:txBody>
      </p:sp>
      <p:sp>
        <p:nvSpPr>
          <p:cNvPr id="16" name="楕円 15">
            <a:hlinkClick r:id="rId5" action="ppaction://hlinksldjump"/>
            <a:extLst>
              <a:ext uri="{FF2B5EF4-FFF2-40B4-BE49-F238E27FC236}">
                <a16:creationId xmlns:a16="http://schemas.microsoft.com/office/drawing/2014/main" id="{61770FFB-076D-4D8E-A395-40A76EF1C214}"/>
              </a:ext>
            </a:extLst>
          </p:cNvPr>
          <p:cNvSpPr/>
          <p:nvPr/>
        </p:nvSpPr>
        <p:spPr>
          <a:xfrm>
            <a:off x="6388500" y="1597656"/>
            <a:ext cx="2126436" cy="2126436"/>
          </a:xfrm>
          <a:prstGeom prst="ellipse">
            <a:avLst/>
          </a:prstGeom>
          <a:solidFill>
            <a:srgbClr val="47865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ja-JP" sz="4800" u="sng" dirty="0">
                <a:solidFill>
                  <a:srgbClr val="34485E"/>
                </a:solidFill>
                <a:uFill>
                  <a:solidFill>
                    <a:srgbClr val="478657"/>
                  </a:solidFill>
                </a:uFill>
                <a:latin typeface="+mj-lt"/>
                <a:hlinkClick r:id="rId3" action="ppaction://hlinksldjump">
                  <a:extLst>
                    <a:ext uri="{A12FA001-AC4F-418D-AE19-62706E023703}">
                      <ahyp:hlinkClr xmlns:ahyp="http://schemas.microsoft.com/office/drawing/2018/hyperlinkcolor" val="tx"/>
                    </a:ext>
                  </a:extLst>
                </a:hlinkClick>
              </a:rPr>
              <a:t>02</a:t>
            </a:r>
            <a:endParaRPr lang="ja-JP" altLang="en-US" sz="4800" u="sng" dirty="0">
              <a:solidFill>
                <a:srgbClr val="34485E"/>
              </a:solidFill>
              <a:uFill>
                <a:solidFill>
                  <a:srgbClr val="478657"/>
                </a:solidFill>
              </a:uFill>
              <a:latin typeface="+mj-lt"/>
            </a:endParaRPr>
          </a:p>
        </p:txBody>
      </p:sp>
      <p:pic>
        <p:nvPicPr>
          <p:cNvPr id="11" name="図 10">
            <a:extLst>
              <a:ext uri="{FF2B5EF4-FFF2-40B4-BE49-F238E27FC236}">
                <a16:creationId xmlns:a16="http://schemas.microsoft.com/office/drawing/2014/main" id="{23F5374C-2B7F-4D26-91F8-8D741A43B3A1}"/>
              </a:ext>
            </a:extLst>
          </p:cNvPr>
          <p:cNvPicPr>
            <a:picLocks noChangeAspect="1"/>
          </p:cNvPicPr>
          <p:nvPr/>
        </p:nvPicPr>
        <p:blipFill>
          <a:blip r:embed="rId6"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782644" y="916251"/>
            <a:ext cx="1293583" cy="957505"/>
          </a:xfrm>
          <a:prstGeom prst="rect">
            <a:avLst/>
          </a:prstGeom>
        </p:spPr>
      </p:pic>
    </p:spTree>
    <p:extLst>
      <p:ext uri="{BB962C8B-B14F-4D97-AF65-F5344CB8AC3E}">
        <p14:creationId xmlns:p14="http://schemas.microsoft.com/office/powerpoint/2010/main" val="283089439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角丸四角形 1">
            <a:extLst>
              <a:ext uri="{FF2B5EF4-FFF2-40B4-BE49-F238E27FC236}">
                <a16:creationId xmlns:a16="http://schemas.microsoft.com/office/drawing/2014/main" id="{C8B3BF4F-EC84-1CA6-4290-9403FE4E4BB3}"/>
              </a:ext>
            </a:extLst>
          </p:cNvPr>
          <p:cNvSpPr/>
          <p:nvPr/>
        </p:nvSpPr>
        <p:spPr>
          <a:xfrm>
            <a:off x="1520767" y="332655"/>
            <a:ext cx="9150463" cy="1779869"/>
          </a:xfrm>
          <a:prstGeom prst="roundRect">
            <a:avLst>
              <a:gd name="adj" fmla="val 21554"/>
            </a:avLst>
          </a:prstGeom>
          <a:solidFill>
            <a:srgbClr val="478657"/>
          </a:solidFill>
          <a:ln w="571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2800" b="1" dirty="0"/>
              <a:t>　　</a:t>
            </a:r>
            <a:endParaRPr kumimoji="1" lang="ja-JP" altLang="en-US" sz="2800" b="1" dirty="0">
              <a:solidFill>
                <a:srgbClr val="FFFDE1"/>
              </a:solidFill>
            </a:endParaRPr>
          </a:p>
        </p:txBody>
      </p:sp>
      <p:sp>
        <p:nvSpPr>
          <p:cNvPr id="4" name="タイトル 1">
            <a:extLst>
              <a:ext uri="{FF2B5EF4-FFF2-40B4-BE49-F238E27FC236}">
                <a16:creationId xmlns:a16="http://schemas.microsoft.com/office/drawing/2014/main" id="{CCF86D90-3DC5-872E-67A2-ED9E4D0E35E1}"/>
              </a:ext>
            </a:extLst>
          </p:cNvPr>
          <p:cNvSpPr txBox="1">
            <a:spLocks/>
          </p:cNvSpPr>
          <p:nvPr/>
        </p:nvSpPr>
        <p:spPr>
          <a:xfrm>
            <a:off x="2999656" y="658134"/>
            <a:ext cx="5943617" cy="893299"/>
          </a:xfrm>
          <a:prstGeom prst="rect">
            <a:avLst/>
          </a:prstGeom>
        </p:spPr>
        <p:txBody>
          <a:bodyPr vert="horz" lIns="91440" tIns="45720" rIns="91440" bIns="45720" rtlCol="0" anchor="t">
            <a:normAutofit/>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a:lnSpc>
                <a:spcPct val="100000"/>
              </a:lnSpc>
            </a:pPr>
            <a:r>
              <a:rPr lang="ja-JP" altLang="en-US" sz="4400" b="1" dirty="0">
                <a:solidFill>
                  <a:srgbClr val="34485E"/>
                </a:solidFill>
                <a:latin typeface="+mn-ea"/>
                <a:ea typeface="+mn-ea"/>
              </a:rPr>
              <a:t>窓口</a:t>
            </a:r>
            <a:endParaRPr lang="en-US" altLang="ja-JP" sz="4400" b="1" dirty="0">
              <a:solidFill>
                <a:srgbClr val="34485E"/>
              </a:solidFill>
              <a:latin typeface="+mn-ea"/>
              <a:ea typeface="+mn-ea"/>
            </a:endParaRPr>
          </a:p>
        </p:txBody>
      </p:sp>
      <p:sp>
        <p:nvSpPr>
          <p:cNvPr id="3" name="角丸四角形 2">
            <a:extLst>
              <a:ext uri="{FF2B5EF4-FFF2-40B4-BE49-F238E27FC236}">
                <a16:creationId xmlns:a16="http://schemas.microsoft.com/office/drawing/2014/main" id="{667CA13B-45AF-2C66-CE56-17C9C4D9EEAC}"/>
              </a:ext>
            </a:extLst>
          </p:cNvPr>
          <p:cNvSpPr/>
          <p:nvPr/>
        </p:nvSpPr>
        <p:spPr>
          <a:xfrm>
            <a:off x="1520761" y="2710220"/>
            <a:ext cx="9150463" cy="3930277"/>
          </a:xfrm>
          <a:prstGeom prst="roundRect">
            <a:avLst>
              <a:gd name="adj" fmla="val 5612"/>
            </a:avLst>
          </a:prstGeom>
          <a:solidFill>
            <a:schemeClr val="bg1"/>
          </a:solidFill>
          <a:ln w="571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 name="三角形 5">
            <a:extLst>
              <a:ext uri="{FF2B5EF4-FFF2-40B4-BE49-F238E27FC236}">
                <a16:creationId xmlns:a16="http://schemas.microsoft.com/office/drawing/2014/main" id="{6D764C04-8067-88A1-B865-FA78C4A09340}"/>
              </a:ext>
            </a:extLst>
          </p:cNvPr>
          <p:cNvSpPr/>
          <p:nvPr/>
        </p:nvSpPr>
        <p:spPr>
          <a:xfrm flipV="1">
            <a:off x="5693358" y="2046156"/>
            <a:ext cx="805275" cy="366034"/>
          </a:xfrm>
          <a:prstGeom prst="triangle">
            <a:avLst/>
          </a:prstGeom>
          <a:solidFill>
            <a:srgbClr val="DCC58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 name="テキスト ボックス 7">
            <a:extLst>
              <a:ext uri="{FF2B5EF4-FFF2-40B4-BE49-F238E27FC236}">
                <a16:creationId xmlns:a16="http://schemas.microsoft.com/office/drawing/2014/main" id="{A1F95F3B-732F-3643-0A9C-2FA96D55C1DF}"/>
              </a:ext>
            </a:extLst>
          </p:cNvPr>
          <p:cNvSpPr txBox="1"/>
          <p:nvPr/>
        </p:nvSpPr>
        <p:spPr>
          <a:xfrm>
            <a:off x="1695303" y="2954526"/>
            <a:ext cx="8801377" cy="3503203"/>
          </a:xfrm>
          <a:prstGeom prst="rect">
            <a:avLst/>
          </a:prstGeom>
          <a:noFill/>
        </p:spPr>
        <p:txBody>
          <a:bodyPr wrap="square">
            <a:spAutoFit/>
          </a:bodyPr>
          <a:lstStyle/>
          <a:p>
            <a:pPr algn="ctr">
              <a:lnSpc>
                <a:spcPct val="150000"/>
              </a:lnSpc>
            </a:pPr>
            <a:r>
              <a:rPr lang="ja-JP" altLang="en-US" sz="2400" b="1" i="0" dirty="0">
                <a:effectLst/>
                <a:latin typeface="Söhne"/>
              </a:rPr>
              <a:t>大阪府福祉部障がい福祉室　生活基盤推進課　整備グループ</a:t>
            </a:r>
            <a:r>
              <a:rPr lang="ja-JP" altLang="en-US" sz="1800" b="1" dirty="0">
                <a:solidFill>
                  <a:schemeClr val="tx1"/>
                </a:solidFill>
                <a:latin typeface="メイリオ" panose="020B0604030504040204" pitchFamily="50" charset="-128"/>
                <a:ea typeface="メイリオ" panose="020B0604030504040204" pitchFamily="50" charset="-128"/>
              </a:rPr>
              <a:t>　　</a:t>
            </a:r>
            <a:endParaRPr lang="en-US" altLang="ja-JP" sz="1800" b="1" dirty="0">
              <a:solidFill>
                <a:schemeClr val="tx1"/>
              </a:solidFill>
              <a:latin typeface="メイリオ" panose="020B0604030504040204" pitchFamily="50" charset="-128"/>
              <a:ea typeface="メイリオ" panose="020B0604030504040204" pitchFamily="50" charset="-128"/>
            </a:endParaRPr>
          </a:p>
          <a:p>
            <a:r>
              <a:rPr lang="ja-JP" altLang="en-US" b="1" dirty="0">
                <a:latin typeface="メイリオ" panose="020B0604030504040204" pitchFamily="50" charset="-128"/>
                <a:ea typeface="メイリオ" panose="020B0604030504040204" pitchFamily="50" charset="-128"/>
              </a:rPr>
              <a:t>　　</a:t>
            </a:r>
            <a:br>
              <a:rPr lang="en-US" altLang="ja-JP" b="1" dirty="0">
                <a:latin typeface="メイリオ" panose="020B0604030504040204" pitchFamily="50" charset="-128"/>
                <a:ea typeface="メイリオ" panose="020B0604030504040204" pitchFamily="50" charset="-128"/>
              </a:rPr>
            </a:br>
            <a:r>
              <a:rPr lang="ja-JP" altLang="en-US" b="1" dirty="0">
                <a:latin typeface="メイリオ" panose="020B0604030504040204" pitchFamily="50" charset="-128"/>
                <a:ea typeface="メイリオ" panose="020B0604030504040204" pitchFamily="50" charset="-128"/>
              </a:rPr>
              <a:t>　　</a:t>
            </a:r>
            <a:r>
              <a:rPr lang="ja-JP" altLang="en-US" sz="1800" b="1" dirty="0">
                <a:solidFill>
                  <a:schemeClr val="tx1"/>
                </a:solidFill>
                <a:latin typeface="メイリオ" panose="020B0604030504040204" pitchFamily="50" charset="-128"/>
                <a:ea typeface="メイリオ" panose="020B0604030504040204" pitchFamily="50" charset="-128"/>
              </a:rPr>
              <a:t>住　　所　　　　：　〒</a:t>
            </a:r>
            <a:r>
              <a:rPr lang="en-US" altLang="ja-JP" sz="1800" b="1" dirty="0">
                <a:solidFill>
                  <a:schemeClr val="tx1"/>
                </a:solidFill>
                <a:latin typeface="メイリオ" panose="020B0604030504040204" pitchFamily="50" charset="-128"/>
                <a:ea typeface="メイリオ" panose="020B0604030504040204" pitchFamily="50" charset="-128"/>
              </a:rPr>
              <a:t>540-8570</a:t>
            </a:r>
            <a:r>
              <a:rPr lang="ja-JP" altLang="en-US" sz="1800" b="1" dirty="0">
                <a:solidFill>
                  <a:schemeClr val="tx1"/>
                </a:solidFill>
                <a:latin typeface="メイリオ" panose="020B0604030504040204" pitchFamily="50" charset="-128"/>
                <a:ea typeface="メイリオ" panose="020B0604030504040204" pitchFamily="50" charset="-128"/>
              </a:rPr>
              <a:t>　大阪市中央区大手前</a:t>
            </a:r>
            <a:r>
              <a:rPr lang="en-US" altLang="ja-JP" sz="1800" b="1" dirty="0">
                <a:solidFill>
                  <a:schemeClr val="tx1"/>
                </a:solidFill>
                <a:latin typeface="メイリオ" panose="020B0604030504040204" pitchFamily="50" charset="-128"/>
                <a:ea typeface="メイリオ" panose="020B0604030504040204" pitchFamily="50" charset="-128"/>
              </a:rPr>
              <a:t>2</a:t>
            </a:r>
            <a:r>
              <a:rPr lang="ja-JP" altLang="en-US" sz="1800" b="1" dirty="0">
                <a:solidFill>
                  <a:schemeClr val="tx1"/>
                </a:solidFill>
                <a:latin typeface="メイリオ" panose="020B0604030504040204" pitchFamily="50" charset="-128"/>
                <a:ea typeface="メイリオ" panose="020B0604030504040204" pitchFamily="50" charset="-128"/>
              </a:rPr>
              <a:t>丁目</a:t>
            </a:r>
            <a:r>
              <a:rPr lang="en-US" altLang="ja-JP" sz="1800" b="1" dirty="0">
                <a:solidFill>
                  <a:schemeClr val="tx1"/>
                </a:solidFill>
                <a:latin typeface="メイリオ" panose="020B0604030504040204" pitchFamily="50" charset="-128"/>
                <a:ea typeface="メイリオ" panose="020B0604030504040204" pitchFamily="50" charset="-128"/>
              </a:rPr>
              <a:t>1</a:t>
            </a:r>
            <a:r>
              <a:rPr lang="ja-JP" altLang="en-US" sz="1800" b="1" dirty="0">
                <a:solidFill>
                  <a:schemeClr val="tx1"/>
                </a:solidFill>
                <a:latin typeface="メイリオ" panose="020B0604030504040204" pitchFamily="50" charset="-128"/>
                <a:ea typeface="メイリオ" panose="020B0604030504040204" pitchFamily="50" charset="-128"/>
              </a:rPr>
              <a:t>番</a:t>
            </a:r>
            <a:r>
              <a:rPr lang="en-US" altLang="ja-JP" sz="1800" b="1" dirty="0">
                <a:solidFill>
                  <a:schemeClr val="tx1"/>
                </a:solidFill>
                <a:latin typeface="メイリオ" panose="020B0604030504040204" pitchFamily="50" charset="-128"/>
                <a:ea typeface="メイリオ" panose="020B0604030504040204" pitchFamily="50" charset="-128"/>
              </a:rPr>
              <a:t>22</a:t>
            </a:r>
            <a:r>
              <a:rPr lang="ja-JP" altLang="en-US" sz="1800" b="1" dirty="0">
                <a:solidFill>
                  <a:schemeClr val="tx1"/>
                </a:solidFill>
                <a:latin typeface="メイリオ" panose="020B0604030504040204" pitchFamily="50" charset="-128"/>
                <a:ea typeface="メイリオ" panose="020B0604030504040204" pitchFamily="50" charset="-128"/>
              </a:rPr>
              <a:t>号</a:t>
            </a:r>
            <a:br>
              <a:rPr lang="en-US" altLang="ja-JP" sz="1800" b="1" dirty="0">
                <a:solidFill>
                  <a:schemeClr val="tx1"/>
                </a:solidFill>
                <a:latin typeface="メイリオ" panose="020B0604030504040204" pitchFamily="50" charset="-128"/>
                <a:ea typeface="メイリオ" panose="020B0604030504040204" pitchFamily="50" charset="-128"/>
              </a:rPr>
            </a:br>
            <a:br>
              <a:rPr lang="en-US" altLang="ja-JP" sz="1800" b="1" dirty="0">
                <a:solidFill>
                  <a:schemeClr val="tx1"/>
                </a:solidFill>
                <a:latin typeface="メイリオ" panose="020B0604030504040204" pitchFamily="50" charset="-128"/>
                <a:ea typeface="メイリオ" panose="020B0604030504040204" pitchFamily="50" charset="-128"/>
              </a:rPr>
            </a:br>
            <a:r>
              <a:rPr lang="ja-JP" altLang="en-US" sz="1800" b="1" dirty="0">
                <a:solidFill>
                  <a:schemeClr val="tx1"/>
                </a:solidFill>
                <a:latin typeface="メイリオ" panose="020B0604030504040204" pitchFamily="50" charset="-128"/>
                <a:ea typeface="メイリオ" panose="020B0604030504040204" pitchFamily="50" charset="-128"/>
              </a:rPr>
              <a:t>　　電話番号　　　　：　</a:t>
            </a:r>
            <a:r>
              <a:rPr lang="en-US" altLang="ja-JP" sz="1800" b="1" dirty="0">
                <a:solidFill>
                  <a:schemeClr val="tx1"/>
                </a:solidFill>
                <a:latin typeface="メイリオ" panose="020B0604030504040204" pitchFamily="50" charset="-128"/>
                <a:ea typeface="メイリオ" panose="020B0604030504040204" pitchFamily="50" charset="-128"/>
              </a:rPr>
              <a:t>06-6941-0351</a:t>
            </a:r>
            <a:r>
              <a:rPr lang="ja-JP" altLang="en-US" sz="1800" b="1" dirty="0">
                <a:solidFill>
                  <a:schemeClr val="tx1"/>
                </a:solidFill>
                <a:latin typeface="メイリオ" panose="020B0604030504040204" pitchFamily="50" charset="-128"/>
                <a:ea typeface="メイリオ" panose="020B0604030504040204" pitchFamily="50" charset="-128"/>
              </a:rPr>
              <a:t>（代表）　内線　</a:t>
            </a:r>
            <a:r>
              <a:rPr lang="en-US" altLang="ja-JP" sz="1800" b="1" dirty="0">
                <a:solidFill>
                  <a:schemeClr val="tx1"/>
                </a:solidFill>
                <a:latin typeface="メイリオ" panose="020B0604030504040204" pitchFamily="50" charset="-128"/>
                <a:ea typeface="メイリオ" panose="020B0604030504040204" pitchFamily="50" charset="-128"/>
              </a:rPr>
              <a:t>4501</a:t>
            </a:r>
          </a:p>
          <a:p>
            <a:endParaRPr lang="en-US" altLang="ja-JP" sz="1800" b="1" dirty="0">
              <a:solidFill>
                <a:schemeClr val="tx1"/>
              </a:solidFill>
              <a:latin typeface="メイリオ" panose="020B0604030504040204" pitchFamily="50" charset="-128"/>
              <a:ea typeface="メイリオ" panose="020B0604030504040204" pitchFamily="50" charset="-128"/>
            </a:endParaRPr>
          </a:p>
          <a:p>
            <a:r>
              <a:rPr lang="ja-JP" altLang="en-US" sz="1800" b="1" dirty="0">
                <a:solidFill>
                  <a:schemeClr val="tx1"/>
                </a:solidFill>
                <a:latin typeface="メイリオ" panose="020B0604030504040204" pitchFamily="50" charset="-128"/>
                <a:ea typeface="メイリオ" panose="020B0604030504040204" pitchFamily="50" charset="-128"/>
              </a:rPr>
              <a:t>　　連絡用アドレス　：　</a:t>
            </a:r>
            <a:r>
              <a:rPr lang="en-US" altLang="ja-JP" sz="1800" b="1" dirty="0">
                <a:solidFill>
                  <a:schemeClr val="tx1"/>
                </a:solidFill>
                <a:latin typeface="メイリオ" panose="020B0604030504040204" pitchFamily="50" charset="-128"/>
                <a:ea typeface="メイリオ" panose="020B0604030504040204" pitchFamily="50" charset="-128"/>
              </a:rPr>
              <a:t>kouikico_osaka@gbox.pref.osaka.lg.jp</a:t>
            </a:r>
          </a:p>
          <a:p>
            <a:r>
              <a:rPr lang="ja-JP" altLang="en-US" b="1" dirty="0">
                <a:latin typeface="メイリオ" panose="020B0604030504040204" pitchFamily="50" charset="-128"/>
                <a:ea typeface="メイリオ" panose="020B0604030504040204" pitchFamily="50" charset="-128"/>
              </a:rPr>
              <a:t>　　</a:t>
            </a:r>
            <a:endParaRPr lang="en-US" altLang="ja-JP" b="1" dirty="0">
              <a:latin typeface="メイリオ" panose="020B0604030504040204" pitchFamily="50" charset="-128"/>
              <a:ea typeface="メイリオ" panose="020B0604030504040204" pitchFamily="50" charset="-128"/>
            </a:endParaRPr>
          </a:p>
          <a:p>
            <a:r>
              <a:rPr lang="ja-JP" altLang="en-US" sz="1800" b="1" dirty="0">
                <a:solidFill>
                  <a:schemeClr val="tx1"/>
                </a:solidFill>
                <a:latin typeface="メイリオ" panose="020B0604030504040204" pitchFamily="50" charset="-128"/>
                <a:ea typeface="メイリオ" panose="020B0604030504040204" pitchFamily="50" charset="-128"/>
              </a:rPr>
              <a:t>　　担当　　　　　　：　地域移行推進担当</a:t>
            </a:r>
            <a:endParaRPr lang="en-US" altLang="ja-JP" sz="1800" b="1" dirty="0">
              <a:solidFill>
                <a:schemeClr val="tx1"/>
              </a:solidFill>
              <a:latin typeface="メイリオ" panose="020B0604030504040204" pitchFamily="50" charset="-128"/>
              <a:ea typeface="メイリオ" panose="020B0604030504040204" pitchFamily="50" charset="-128"/>
            </a:endParaRPr>
          </a:p>
          <a:p>
            <a:r>
              <a:rPr lang="ja-JP" altLang="en-US" b="1" dirty="0">
                <a:latin typeface="メイリオ" panose="020B0604030504040204" pitchFamily="50" charset="-128"/>
                <a:ea typeface="メイリオ" panose="020B0604030504040204" pitchFamily="50" charset="-128"/>
              </a:rPr>
              <a:t>　　　　　　　　　　　　地域精神医療体制整備広域コーディネーター</a:t>
            </a:r>
            <a:endParaRPr lang="en-US" altLang="ja-JP" dirty="0">
              <a:latin typeface="Söhne"/>
            </a:endParaRPr>
          </a:p>
          <a:p>
            <a:pPr algn="ctr">
              <a:lnSpc>
                <a:spcPct val="150000"/>
              </a:lnSpc>
            </a:pPr>
            <a:endParaRPr lang="ja-JP" altLang="en-US" dirty="0"/>
          </a:p>
        </p:txBody>
      </p:sp>
      <p:sp>
        <p:nvSpPr>
          <p:cNvPr id="10" name="楕円 9">
            <a:hlinkClick r:id="rId3" action="ppaction://hlinksldjump"/>
            <a:extLst>
              <a:ext uri="{FF2B5EF4-FFF2-40B4-BE49-F238E27FC236}">
                <a16:creationId xmlns:a16="http://schemas.microsoft.com/office/drawing/2014/main" id="{A73912BB-2FAF-4919-BC39-7F531383164A}"/>
              </a:ext>
            </a:extLst>
          </p:cNvPr>
          <p:cNvSpPr>
            <a:spLocks noChangeAspect="1"/>
          </p:cNvSpPr>
          <p:nvPr/>
        </p:nvSpPr>
        <p:spPr>
          <a:xfrm>
            <a:off x="1061539" y="85335"/>
            <a:ext cx="1332000" cy="1332000"/>
          </a:xfrm>
          <a:prstGeom prst="ellipse">
            <a:avLst/>
          </a:prstGeom>
          <a:solidFill>
            <a:srgbClr val="47865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ja-JP" sz="4800" dirty="0">
                <a:solidFill>
                  <a:srgbClr val="34485E"/>
                </a:solidFill>
                <a:latin typeface="+mj-lt"/>
              </a:rPr>
              <a:t>01</a:t>
            </a:r>
            <a:endParaRPr lang="ja-JP" altLang="en-US" sz="4800" dirty="0">
              <a:solidFill>
                <a:srgbClr val="34485E"/>
              </a:solidFill>
              <a:latin typeface="+mj-lt"/>
            </a:endParaRPr>
          </a:p>
        </p:txBody>
      </p:sp>
      <p:sp>
        <p:nvSpPr>
          <p:cNvPr id="11" name="テキスト ボックス 10">
            <a:extLst>
              <a:ext uri="{FF2B5EF4-FFF2-40B4-BE49-F238E27FC236}">
                <a16:creationId xmlns:a16="http://schemas.microsoft.com/office/drawing/2014/main" id="{503C0805-2879-415D-882F-4C6263C65927}"/>
              </a:ext>
            </a:extLst>
          </p:cNvPr>
          <p:cNvSpPr txBox="1"/>
          <p:nvPr/>
        </p:nvSpPr>
        <p:spPr>
          <a:xfrm>
            <a:off x="2003579" y="1508773"/>
            <a:ext cx="8352928" cy="523220"/>
          </a:xfrm>
          <a:prstGeom prst="rect">
            <a:avLst/>
          </a:prstGeom>
          <a:noFill/>
        </p:spPr>
        <p:txBody>
          <a:bodyPr wrap="square" rtlCol="0">
            <a:spAutoFit/>
          </a:bodyPr>
          <a:lstStyle/>
          <a:p>
            <a:r>
              <a:rPr kumimoji="1" lang="ja-JP" altLang="en-US" sz="2800" b="1" i="0" u="none" strike="noStrike" kern="1200" cap="none" spc="0" normalizeH="0" baseline="0" noProof="0" dirty="0">
                <a:ln>
                  <a:noFill/>
                </a:ln>
                <a:solidFill>
                  <a:srgbClr val="FFFDE1"/>
                </a:solidFill>
                <a:effectLst/>
                <a:uLnTx/>
                <a:uFillTx/>
                <a:latin typeface="Segoe UI"/>
                <a:ea typeface="メイリオ"/>
                <a:cs typeface="+mn-cs"/>
              </a:rPr>
              <a:t>地域移行を検討する時は、下記にご連絡ください。</a:t>
            </a:r>
            <a:endParaRPr kumimoji="1" lang="ja-JP" altLang="en-US" dirty="0">
              <a:solidFill>
                <a:srgbClr val="FFFDE1"/>
              </a:solidFill>
            </a:endParaRPr>
          </a:p>
        </p:txBody>
      </p:sp>
      <p:sp>
        <p:nvSpPr>
          <p:cNvPr id="12" name="正方形/長方形 11">
            <a:extLst>
              <a:ext uri="{FF2B5EF4-FFF2-40B4-BE49-F238E27FC236}">
                <a16:creationId xmlns:a16="http://schemas.microsoft.com/office/drawing/2014/main" id="{97406EF9-5C39-414C-881C-12B79D7D6950}"/>
              </a:ext>
            </a:extLst>
          </p:cNvPr>
          <p:cNvSpPr/>
          <p:nvPr/>
        </p:nvSpPr>
        <p:spPr>
          <a:xfrm>
            <a:off x="0" y="0"/>
            <a:ext cx="308532" cy="6858000"/>
          </a:xfrm>
          <a:prstGeom prst="rect">
            <a:avLst/>
          </a:prstGeom>
          <a:solidFill>
            <a:srgbClr val="47865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srgbClr val="D99E29"/>
              </a:solidFill>
              <a:effectLst/>
              <a:uLnTx/>
              <a:uFillTx/>
              <a:latin typeface="游ゴシック" panose="020F0502020204030204"/>
              <a:ea typeface="游ゴシック" panose="020B0400000000000000" pitchFamily="50" charset="-128"/>
              <a:cs typeface="+mn-cs"/>
            </a:endParaRPr>
          </a:p>
        </p:txBody>
      </p:sp>
    </p:spTree>
    <p:extLst>
      <p:ext uri="{BB962C8B-B14F-4D97-AF65-F5344CB8AC3E}">
        <p14:creationId xmlns:p14="http://schemas.microsoft.com/office/powerpoint/2010/main" val="138712165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角丸四角形 1">
            <a:extLst>
              <a:ext uri="{FF2B5EF4-FFF2-40B4-BE49-F238E27FC236}">
                <a16:creationId xmlns:a16="http://schemas.microsoft.com/office/drawing/2014/main" id="{C8B3BF4F-EC84-1CA6-4290-9403FE4E4BB3}"/>
              </a:ext>
            </a:extLst>
          </p:cNvPr>
          <p:cNvSpPr/>
          <p:nvPr/>
        </p:nvSpPr>
        <p:spPr>
          <a:xfrm>
            <a:off x="1520767" y="332655"/>
            <a:ext cx="9150463" cy="1080000"/>
          </a:xfrm>
          <a:prstGeom prst="roundRect">
            <a:avLst>
              <a:gd name="adj" fmla="val 21554"/>
            </a:avLst>
          </a:prstGeom>
          <a:solidFill>
            <a:srgbClr val="478657"/>
          </a:solidFill>
          <a:ln w="571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2800" b="1" dirty="0">
                <a:solidFill>
                  <a:srgbClr val="DCC58C"/>
                </a:solidFill>
              </a:rPr>
              <a:t>　　</a:t>
            </a:r>
          </a:p>
        </p:txBody>
      </p:sp>
      <p:sp>
        <p:nvSpPr>
          <p:cNvPr id="4" name="タイトル 1">
            <a:extLst>
              <a:ext uri="{FF2B5EF4-FFF2-40B4-BE49-F238E27FC236}">
                <a16:creationId xmlns:a16="http://schemas.microsoft.com/office/drawing/2014/main" id="{CCF86D90-3DC5-872E-67A2-ED9E4D0E35E1}"/>
              </a:ext>
            </a:extLst>
          </p:cNvPr>
          <p:cNvSpPr txBox="1">
            <a:spLocks/>
          </p:cNvSpPr>
          <p:nvPr/>
        </p:nvSpPr>
        <p:spPr>
          <a:xfrm>
            <a:off x="2684590" y="519602"/>
            <a:ext cx="7560840" cy="893299"/>
          </a:xfrm>
          <a:prstGeom prst="rect">
            <a:avLst/>
          </a:prstGeom>
        </p:spPr>
        <p:txBody>
          <a:bodyPr vert="horz" lIns="91440" tIns="45720" rIns="91440" bIns="45720" rtlCol="0" anchor="t">
            <a:normAutofit fontScale="85000" lnSpcReduction="10000"/>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a:lnSpc>
                <a:spcPct val="100000"/>
              </a:lnSpc>
            </a:pPr>
            <a:r>
              <a:rPr lang="ja-JP" altLang="en-US" sz="2400" b="1" dirty="0">
                <a:solidFill>
                  <a:srgbClr val="34485E"/>
                </a:solidFill>
                <a:latin typeface="+mn-ea"/>
                <a:ea typeface="+mn-ea"/>
              </a:rPr>
              <a:t>精神障がいにも対応した地域包括ケアシステムの構築のための</a:t>
            </a:r>
            <a:br>
              <a:rPr lang="en-US" altLang="ja-JP" sz="2400" b="1" dirty="0">
                <a:solidFill>
                  <a:srgbClr val="34485E"/>
                </a:solidFill>
                <a:latin typeface="+mn-ea"/>
                <a:ea typeface="+mn-ea"/>
              </a:rPr>
            </a:br>
            <a:r>
              <a:rPr lang="ja-JP" altLang="en-US" sz="2400" b="1" dirty="0">
                <a:solidFill>
                  <a:srgbClr val="34485E"/>
                </a:solidFill>
                <a:latin typeface="+mn-ea"/>
                <a:ea typeface="+mn-ea"/>
              </a:rPr>
              <a:t>協議の場について</a:t>
            </a:r>
          </a:p>
        </p:txBody>
      </p:sp>
      <p:sp>
        <p:nvSpPr>
          <p:cNvPr id="10" name="楕円 9">
            <a:hlinkClick r:id="rId3" action="ppaction://hlinksldjump"/>
            <a:extLst>
              <a:ext uri="{FF2B5EF4-FFF2-40B4-BE49-F238E27FC236}">
                <a16:creationId xmlns:a16="http://schemas.microsoft.com/office/drawing/2014/main" id="{A73912BB-2FAF-4919-BC39-7F531383164A}"/>
              </a:ext>
            </a:extLst>
          </p:cNvPr>
          <p:cNvSpPr>
            <a:spLocks noChangeAspect="1"/>
          </p:cNvSpPr>
          <p:nvPr/>
        </p:nvSpPr>
        <p:spPr>
          <a:xfrm>
            <a:off x="1280570" y="212243"/>
            <a:ext cx="1332000" cy="1332000"/>
          </a:xfrm>
          <a:prstGeom prst="ellipse">
            <a:avLst/>
          </a:prstGeom>
          <a:solidFill>
            <a:srgbClr val="47865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ja-JP" sz="4800" dirty="0">
                <a:solidFill>
                  <a:srgbClr val="34485E"/>
                </a:solidFill>
                <a:latin typeface="+mj-lt"/>
              </a:rPr>
              <a:t>02</a:t>
            </a:r>
            <a:endParaRPr lang="ja-JP" altLang="en-US" sz="4800" dirty="0">
              <a:solidFill>
                <a:srgbClr val="34485E"/>
              </a:solidFill>
              <a:latin typeface="+mj-lt"/>
            </a:endParaRPr>
          </a:p>
        </p:txBody>
      </p:sp>
      <p:sp>
        <p:nvSpPr>
          <p:cNvPr id="9" name="正方形/長方形 8">
            <a:extLst>
              <a:ext uri="{FF2B5EF4-FFF2-40B4-BE49-F238E27FC236}">
                <a16:creationId xmlns:a16="http://schemas.microsoft.com/office/drawing/2014/main" id="{284544E2-71E9-442B-AC34-499585CEDA1D}"/>
              </a:ext>
            </a:extLst>
          </p:cNvPr>
          <p:cNvSpPr/>
          <p:nvPr/>
        </p:nvSpPr>
        <p:spPr>
          <a:xfrm>
            <a:off x="0" y="0"/>
            <a:ext cx="308532" cy="6858000"/>
          </a:xfrm>
          <a:prstGeom prst="rect">
            <a:avLst/>
          </a:prstGeom>
          <a:solidFill>
            <a:srgbClr val="47865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srgbClr val="D99E29"/>
              </a:solidFill>
              <a:effectLst/>
              <a:uLnTx/>
              <a:uFillTx/>
              <a:latin typeface="游ゴシック" panose="020F0502020204030204"/>
              <a:ea typeface="游ゴシック" panose="020B0400000000000000" pitchFamily="50" charset="-128"/>
              <a:cs typeface="+mn-cs"/>
            </a:endParaRPr>
          </a:p>
        </p:txBody>
      </p:sp>
      <p:sp>
        <p:nvSpPr>
          <p:cNvPr id="12" name="角丸四角形 1">
            <a:extLst>
              <a:ext uri="{FF2B5EF4-FFF2-40B4-BE49-F238E27FC236}">
                <a16:creationId xmlns:a16="http://schemas.microsoft.com/office/drawing/2014/main" id="{743FA248-0EF4-4AEC-A993-E35A80C48345}"/>
              </a:ext>
            </a:extLst>
          </p:cNvPr>
          <p:cNvSpPr/>
          <p:nvPr/>
        </p:nvSpPr>
        <p:spPr>
          <a:xfrm>
            <a:off x="502955" y="2141166"/>
            <a:ext cx="4080877" cy="857206"/>
          </a:xfrm>
          <a:prstGeom prst="roundRect">
            <a:avLst>
              <a:gd name="adj" fmla="val 9231"/>
            </a:avLst>
          </a:prstGeom>
          <a:noFill/>
          <a:ln w="38100">
            <a:solidFill>
              <a:srgbClr val="34485E"/>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游ゴシック" panose="020F0502020204030204"/>
              <a:ea typeface="游ゴシック" panose="020B0400000000000000" pitchFamily="50" charset="-128"/>
              <a:cs typeface="+mn-cs"/>
            </a:endParaRPr>
          </a:p>
        </p:txBody>
      </p:sp>
      <p:sp>
        <p:nvSpPr>
          <p:cNvPr id="14" name="タイトル 1">
            <a:extLst>
              <a:ext uri="{FF2B5EF4-FFF2-40B4-BE49-F238E27FC236}">
                <a16:creationId xmlns:a16="http://schemas.microsoft.com/office/drawing/2014/main" id="{771BFA7B-02B8-456F-A82D-C4492167A638}"/>
              </a:ext>
            </a:extLst>
          </p:cNvPr>
          <p:cNvSpPr txBox="1">
            <a:spLocks/>
          </p:cNvSpPr>
          <p:nvPr/>
        </p:nvSpPr>
        <p:spPr>
          <a:xfrm>
            <a:off x="1107661" y="1957414"/>
            <a:ext cx="2739296" cy="396000"/>
          </a:xfrm>
          <a:prstGeom prst="roundRect">
            <a:avLst>
              <a:gd name="adj" fmla="val 49068"/>
            </a:avLst>
          </a:prstGeom>
          <a:solidFill>
            <a:srgbClr val="34485E"/>
          </a:solidFill>
        </p:spPr>
        <p:txBody>
          <a:bodyPr vert="horz" lIns="91440" tIns="36000" rIns="91440" bIns="45720" rtlCol="0" anchor="t">
            <a:noAutofit/>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marL="0" marR="0" lvl="0" indent="0" algn="ctr" defTabSz="914377" rtl="0" eaLnBrk="1" fontAlgn="auto" latinLnBrk="0" hangingPunct="1">
              <a:lnSpc>
                <a:spcPct val="100000"/>
              </a:lnSpc>
              <a:spcBef>
                <a:spcPct val="0"/>
              </a:spcBef>
              <a:spcAft>
                <a:spcPts val="0"/>
              </a:spcAft>
              <a:buClrTx/>
              <a:buSzTx/>
              <a:buFontTx/>
              <a:buNone/>
              <a:tabLst/>
              <a:defRPr/>
            </a:pPr>
            <a:r>
              <a:rPr lang="ja-JP" altLang="en-US" sz="1800" b="1" dirty="0">
                <a:solidFill>
                  <a:srgbClr val="FFFDE1"/>
                </a:solidFill>
                <a:latin typeface="メイリオ" panose="020B0604030504040204" pitchFamily="50" charset="-128"/>
                <a:ea typeface="メイリオ" panose="020B0604030504040204" pitchFamily="50" charset="-128"/>
              </a:rPr>
              <a:t>協議の場の名称</a:t>
            </a:r>
            <a:endParaRPr kumimoji="1" lang="en-US" altLang="ja-JP" sz="1800" b="1" i="0" u="none" strike="noStrike" kern="1200" cap="none" spc="0" normalizeH="0" baseline="0" noProof="0" dirty="0">
              <a:ln>
                <a:noFill/>
              </a:ln>
              <a:solidFill>
                <a:srgbClr val="FFFDE1"/>
              </a:solidFill>
              <a:effectLst/>
              <a:uLnTx/>
              <a:uFillTx/>
              <a:latin typeface="メイリオ" panose="020B0604030504040204" pitchFamily="50" charset="-128"/>
              <a:ea typeface="メイリオ" panose="020B0604030504040204" pitchFamily="50" charset="-128"/>
            </a:endParaRPr>
          </a:p>
        </p:txBody>
      </p:sp>
      <p:sp>
        <p:nvSpPr>
          <p:cNvPr id="17" name="角丸四角形 1">
            <a:extLst>
              <a:ext uri="{FF2B5EF4-FFF2-40B4-BE49-F238E27FC236}">
                <a16:creationId xmlns:a16="http://schemas.microsoft.com/office/drawing/2014/main" id="{75894484-61C0-4696-88C1-AA2F17843510}"/>
              </a:ext>
            </a:extLst>
          </p:cNvPr>
          <p:cNvSpPr/>
          <p:nvPr/>
        </p:nvSpPr>
        <p:spPr>
          <a:xfrm>
            <a:off x="485529" y="5286842"/>
            <a:ext cx="4098303" cy="1454526"/>
          </a:xfrm>
          <a:prstGeom prst="roundRect">
            <a:avLst>
              <a:gd name="adj" fmla="val 5758"/>
            </a:avLst>
          </a:prstGeom>
          <a:solidFill>
            <a:schemeClr val="bg1"/>
          </a:solidFill>
          <a:ln w="38100">
            <a:solidFill>
              <a:srgbClr val="34485E"/>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游ゴシック" panose="020F0502020204030204"/>
              <a:ea typeface="游ゴシック" panose="020B0400000000000000" pitchFamily="50" charset="-128"/>
              <a:cs typeface="+mn-cs"/>
            </a:endParaRPr>
          </a:p>
        </p:txBody>
      </p:sp>
      <p:sp>
        <p:nvSpPr>
          <p:cNvPr id="18" name="タイトル 1">
            <a:extLst>
              <a:ext uri="{FF2B5EF4-FFF2-40B4-BE49-F238E27FC236}">
                <a16:creationId xmlns:a16="http://schemas.microsoft.com/office/drawing/2014/main" id="{0BE32D83-5A05-4BD1-AC7B-07BE76B42EAD}"/>
              </a:ext>
            </a:extLst>
          </p:cNvPr>
          <p:cNvSpPr txBox="1">
            <a:spLocks/>
          </p:cNvSpPr>
          <p:nvPr/>
        </p:nvSpPr>
        <p:spPr>
          <a:xfrm>
            <a:off x="1113814" y="5088842"/>
            <a:ext cx="2739296" cy="396000"/>
          </a:xfrm>
          <a:prstGeom prst="roundRect">
            <a:avLst>
              <a:gd name="adj" fmla="val 49068"/>
            </a:avLst>
          </a:prstGeom>
          <a:solidFill>
            <a:srgbClr val="34485E"/>
          </a:solidFill>
        </p:spPr>
        <p:txBody>
          <a:bodyPr vert="horz" lIns="91440" tIns="36000" rIns="91440" bIns="45720" rtlCol="0" anchor="t">
            <a:noAutofit/>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marL="0" marR="0" lvl="0" indent="0" algn="ctr" defTabSz="914377" rtl="0" eaLnBrk="1" fontAlgn="auto" latinLnBrk="0" hangingPunct="1">
              <a:lnSpc>
                <a:spcPct val="100000"/>
              </a:lnSpc>
              <a:spcBef>
                <a:spcPct val="0"/>
              </a:spcBef>
              <a:spcAft>
                <a:spcPts val="0"/>
              </a:spcAft>
              <a:buClrTx/>
              <a:buSzTx/>
              <a:buFontTx/>
              <a:buNone/>
              <a:tabLst/>
              <a:defRPr/>
            </a:pPr>
            <a:r>
              <a:rPr kumimoji="1" lang="ja-JP" altLang="en-US" sz="1800" b="1" i="0" u="none" strike="noStrike" kern="1200" cap="none" spc="0" normalizeH="0" baseline="0" noProof="0" dirty="0">
                <a:ln>
                  <a:noFill/>
                </a:ln>
                <a:solidFill>
                  <a:srgbClr val="FFFDE1"/>
                </a:solidFill>
                <a:effectLst/>
                <a:uLnTx/>
                <a:uFillTx/>
                <a:latin typeface="メイリオ" panose="020B0604030504040204" pitchFamily="50" charset="-128"/>
                <a:ea typeface="メイリオ" panose="020B0604030504040204" pitchFamily="50" charset="-128"/>
              </a:rPr>
              <a:t>協議の場の構成員</a:t>
            </a:r>
            <a:endParaRPr kumimoji="1" lang="en-US" altLang="ja-JP" sz="1800" b="1" i="0" u="none" strike="noStrike" kern="1200" cap="none" spc="0" normalizeH="0" baseline="0" noProof="0" dirty="0">
              <a:ln>
                <a:noFill/>
              </a:ln>
              <a:solidFill>
                <a:srgbClr val="FFFDE1"/>
              </a:solidFill>
              <a:effectLst/>
              <a:uLnTx/>
              <a:uFillTx/>
              <a:latin typeface="メイリオ" panose="020B0604030504040204" pitchFamily="50" charset="-128"/>
              <a:ea typeface="メイリオ" panose="020B0604030504040204" pitchFamily="50" charset="-128"/>
            </a:endParaRPr>
          </a:p>
        </p:txBody>
      </p:sp>
      <p:sp>
        <p:nvSpPr>
          <p:cNvPr id="20" name="角丸四角形 1">
            <a:extLst>
              <a:ext uri="{FF2B5EF4-FFF2-40B4-BE49-F238E27FC236}">
                <a16:creationId xmlns:a16="http://schemas.microsoft.com/office/drawing/2014/main" id="{EC5ABB0A-CE79-463E-A0CF-F52BBB9DF4A7}"/>
              </a:ext>
            </a:extLst>
          </p:cNvPr>
          <p:cNvSpPr/>
          <p:nvPr/>
        </p:nvSpPr>
        <p:spPr>
          <a:xfrm>
            <a:off x="479376" y="3239138"/>
            <a:ext cx="4104456" cy="552155"/>
          </a:xfrm>
          <a:prstGeom prst="roundRect">
            <a:avLst>
              <a:gd name="adj" fmla="val 16492"/>
            </a:avLst>
          </a:prstGeom>
          <a:solidFill>
            <a:schemeClr val="bg1"/>
          </a:solidFill>
          <a:ln w="38100">
            <a:solidFill>
              <a:srgbClr val="34485E"/>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游ゴシック" panose="020F0502020204030204"/>
              <a:ea typeface="游ゴシック" panose="020B0400000000000000" pitchFamily="50" charset="-128"/>
              <a:cs typeface="+mn-cs"/>
            </a:endParaRPr>
          </a:p>
        </p:txBody>
      </p:sp>
      <p:sp>
        <p:nvSpPr>
          <p:cNvPr id="21" name="タイトル 1">
            <a:extLst>
              <a:ext uri="{FF2B5EF4-FFF2-40B4-BE49-F238E27FC236}">
                <a16:creationId xmlns:a16="http://schemas.microsoft.com/office/drawing/2014/main" id="{F13989D2-6CE8-4CEE-9C09-9B6F44210125}"/>
              </a:ext>
            </a:extLst>
          </p:cNvPr>
          <p:cNvSpPr txBox="1">
            <a:spLocks/>
          </p:cNvSpPr>
          <p:nvPr/>
        </p:nvSpPr>
        <p:spPr>
          <a:xfrm>
            <a:off x="1107661" y="3079201"/>
            <a:ext cx="2739296" cy="396000"/>
          </a:xfrm>
          <a:prstGeom prst="roundRect">
            <a:avLst>
              <a:gd name="adj" fmla="val 49068"/>
            </a:avLst>
          </a:prstGeom>
          <a:solidFill>
            <a:srgbClr val="34485E"/>
          </a:solidFill>
        </p:spPr>
        <p:txBody>
          <a:bodyPr vert="horz" lIns="91440" tIns="36000" rIns="91440" bIns="45720" rtlCol="0" anchor="t">
            <a:noAutofit/>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marL="0" marR="0" lvl="0" indent="0" algn="ctr" defTabSz="914377" rtl="0" eaLnBrk="1" fontAlgn="auto" latinLnBrk="0" hangingPunct="1">
              <a:lnSpc>
                <a:spcPct val="100000"/>
              </a:lnSpc>
              <a:spcBef>
                <a:spcPct val="0"/>
              </a:spcBef>
              <a:spcAft>
                <a:spcPts val="0"/>
              </a:spcAft>
              <a:buClrTx/>
              <a:buSzTx/>
              <a:buFontTx/>
              <a:buNone/>
              <a:tabLst/>
              <a:defRPr/>
            </a:pPr>
            <a:r>
              <a:rPr kumimoji="1" lang="ja-JP" altLang="en-US" sz="1800" b="1" i="0" u="none" strike="noStrike" kern="1200" cap="none" spc="0" normalizeH="0" baseline="0" noProof="0" dirty="0">
                <a:ln>
                  <a:noFill/>
                </a:ln>
                <a:solidFill>
                  <a:srgbClr val="FFFDE1"/>
                </a:solidFill>
                <a:effectLst/>
                <a:uLnTx/>
                <a:uFillTx/>
                <a:latin typeface="メイリオ" panose="020B0604030504040204" pitchFamily="50" charset="-128"/>
                <a:ea typeface="メイリオ" panose="020B0604030504040204" pitchFamily="50" charset="-128"/>
              </a:rPr>
              <a:t>開催頻度</a:t>
            </a:r>
            <a:endParaRPr kumimoji="1" lang="en-US" altLang="ja-JP" sz="1800" b="1" i="0" u="none" strike="noStrike" kern="1200" cap="none" spc="0" normalizeH="0" baseline="0" noProof="0" dirty="0">
              <a:ln>
                <a:noFill/>
              </a:ln>
              <a:solidFill>
                <a:srgbClr val="FFFDE1"/>
              </a:solidFill>
              <a:effectLst/>
              <a:uLnTx/>
              <a:uFillTx/>
              <a:latin typeface="メイリオ" panose="020B0604030504040204" pitchFamily="50" charset="-128"/>
              <a:ea typeface="メイリオ" panose="020B0604030504040204" pitchFamily="50" charset="-128"/>
            </a:endParaRPr>
          </a:p>
        </p:txBody>
      </p:sp>
      <p:sp>
        <p:nvSpPr>
          <p:cNvPr id="22" name="角丸四角形 1">
            <a:extLst>
              <a:ext uri="{FF2B5EF4-FFF2-40B4-BE49-F238E27FC236}">
                <a16:creationId xmlns:a16="http://schemas.microsoft.com/office/drawing/2014/main" id="{D7FA2747-4FDB-4132-B6EB-D67C41A4270C}"/>
              </a:ext>
            </a:extLst>
          </p:cNvPr>
          <p:cNvSpPr/>
          <p:nvPr/>
        </p:nvSpPr>
        <p:spPr>
          <a:xfrm>
            <a:off x="4871864" y="2155413"/>
            <a:ext cx="7056784" cy="4585955"/>
          </a:xfrm>
          <a:prstGeom prst="roundRect">
            <a:avLst>
              <a:gd name="adj" fmla="val 2940"/>
            </a:avLst>
          </a:prstGeom>
          <a:solidFill>
            <a:schemeClr val="bg1"/>
          </a:solidFill>
          <a:ln w="38100">
            <a:solidFill>
              <a:srgbClr val="34485E"/>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游ゴシック" panose="020F0502020204030204"/>
              <a:ea typeface="游ゴシック" panose="020B0400000000000000" pitchFamily="50" charset="-128"/>
              <a:cs typeface="+mn-cs"/>
            </a:endParaRPr>
          </a:p>
        </p:txBody>
      </p:sp>
      <p:sp>
        <p:nvSpPr>
          <p:cNvPr id="23" name="タイトル 1">
            <a:extLst>
              <a:ext uri="{FF2B5EF4-FFF2-40B4-BE49-F238E27FC236}">
                <a16:creationId xmlns:a16="http://schemas.microsoft.com/office/drawing/2014/main" id="{B30B75B3-6A61-4F01-AF91-62494F86DE78}"/>
              </a:ext>
            </a:extLst>
          </p:cNvPr>
          <p:cNvSpPr txBox="1">
            <a:spLocks/>
          </p:cNvSpPr>
          <p:nvPr/>
        </p:nvSpPr>
        <p:spPr>
          <a:xfrm>
            <a:off x="5663952" y="1865088"/>
            <a:ext cx="5650232" cy="552155"/>
          </a:xfrm>
          <a:prstGeom prst="roundRect">
            <a:avLst>
              <a:gd name="adj" fmla="val 49068"/>
            </a:avLst>
          </a:prstGeom>
          <a:solidFill>
            <a:srgbClr val="34485E"/>
          </a:solidFill>
        </p:spPr>
        <p:txBody>
          <a:bodyPr vert="horz" lIns="91440" tIns="72000" rIns="91440" bIns="45720" rtlCol="0" anchor="t">
            <a:noAutofit/>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marL="0" marR="0" lvl="0" indent="0" algn="ctr" defTabSz="914377" rtl="0" eaLnBrk="1" fontAlgn="auto" latinLnBrk="0" hangingPunct="1">
              <a:lnSpc>
                <a:spcPct val="100000"/>
              </a:lnSpc>
              <a:spcBef>
                <a:spcPct val="0"/>
              </a:spcBef>
              <a:spcAft>
                <a:spcPts val="0"/>
              </a:spcAft>
              <a:buClrTx/>
              <a:buSzTx/>
              <a:buFontTx/>
              <a:buNone/>
              <a:tabLst/>
              <a:defRPr/>
            </a:pPr>
            <a:r>
              <a:rPr kumimoji="1" lang="ja-JP" altLang="en-US" sz="2000" b="1" i="0" u="none" strike="noStrike" kern="1200" cap="none" spc="0" normalizeH="0" baseline="0" noProof="0" dirty="0">
                <a:ln>
                  <a:noFill/>
                </a:ln>
                <a:solidFill>
                  <a:srgbClr val="FFFDE1"/>
                </a:solidFill>
                <a:effectLst/>
                <a:uLnTx/>
                <a:uFillTx/>
                <a:latin typeface="メイリオ" panose="020B0604030504040204" pitchFamily="50" charset="-128"/>
                <a:ea typeface="メイリオ" panose="020B0604030504040204" pitchFamily="50" charset="-128"/>
              </a:rPr>
              <a:t>具体的な内容</a:t>
            </a:r>
            <a:endParaRPr kumimoji="1" lang="en-US" altLang="ja-JP" sz="2000" b="1" i="0" u="none" strike="noStrike" kern="1200" cap="none" spc="0" normalizeH="0" baseline="0" noProof="0" dirty="0">
              <a:ln>
                <a:noFill/>
              </a:ln>
              <a:solidFill>
                <a:srgbClr val="FFFDE1"/>
              </a:solidFill>
              <a:effectLst/>
              <a:uLnTx/>
              <a:uFillTx/>
              <a:latin typeface="メイリオ" panose="020B0604030504040204" pitchFamily="50" charset="-128"/>
              <a:ea typeface="メイリオ" panose="020B0604030504040204" pitchFamily="50" charset="-128"/>
            </a:endParaRPr>
          </a:p>
        </p:txBody>
      </p:sp>
      <p:sp>
        <p:nvSpPr>
          <p:cNvPr id="25" name="タイトル 1">
            <a:extLst>
              <a:ext uri="{FF2B5EF4-FFF2-40B4-BE49-F238E27FC236}">
                <a16:creationId xmlns:a16="http://schemas.microsoft.com/office/drawing/2014/main" id="{3D127DE6-322B-4DE0-A117-EB46B5C6A60B}"/>
              </a:ext>
            </a:extLst>
          </p:cNvPr>
          <p:cNvSpPr txBox="1">
            <a:spLocks/>
          </p:cNvSpPr>
          <p:nvPr/>
        </p:nvSpPr>
        <p:spPr>
          <a:xfrm>
            <a:off x="661801" y="3501262"/>
            <a:ext cx="3739606" cy="347701"/>
          </a:xfrm>
          <a:prstGeom prst="rect">
            <a:avLst/>
          </a:prstGeom>
        </p:spPr>
        <p:txBody>
          <a:bodyPr vert="horz" lIns="91440" tIns="45720" rIns="91440" bIns="45720" rtlCol="0" anchor="t">
            <a:normAutofit/>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marL="0" marR="0" lvl="0" indent="0" defTabSz="914377" rtl="0" eaLnBrk="1" fontAlgn="auto" latinLnBrk="0" hangingPunct="1">
              <a:lnSpc>
                <a:spcPct val="100000"/>
              </a:lnSpc>
              <a:spcBef>
                <a:spcPct val="0"/>
              </a:spcBef>
              <a:spcAft>
                <a:spcPts val="0"/>
              </a:spcAft>
              <a:buClrTx/>
              <a:buSzTx/>
              <a:buFontTx/>
              <a:buNone/>
              <a:tabLst/>
              <a:defRPr/>
            </a:pPr>
            <a:r>
              <a:rPr lang="ja-JP" altLang="en-US" sz="1400" dirty="0">
                <a:solidFill>
                  <a:srgbClr val="44546A">
                    <a:lumMod val="50000"/>
                  </a:srgbClr>
                </a:solidFill>
                <a:latin typeface="メイリオ" panose="020B0604030504040204" pitchFamily="50" charset="-128"/>
                <a:ea typeface="メイリオ" panose="020B0604030504040204" pitchFamily="50" charset="-128"/>
              </a:rPr>
              <a:t>年</a:t>
            </a:r>
            <a:r>
              <a:rPr lang="en-US" altLang="ja-JP" sz="1400" dirty="0">
                <a:solidFill>
                  <a:srgbClr val="44546A">
                    <a:lumMod val="50000"/>
                  </a:srgbClr>
                </a:solidFill>
                <a:latin typeface="メイリオ" panose="020B0604030504040204" pitchFamily="50" charset="-128"/>
                <a:ea typeface="メイリオ" panose="020B0604030504040204" pitchFamily="50" charset="-128"/>
              </a:rPr>
              <a:t>2</a:t>
            </a:r>
            <a:r>
              <a:rPr lang="ja-JP" altLang="en-US" sz="1400" dirty="0">
                <a:solidFill>
                  <a:srgbClr val="44546A">
                    <a:lumMod val="50000"/>
                  </a:srgbClr>
                </a:solidFill>
                <a:latin typeface="メイリオ" panose="020B0604030504040204" pitchFamily="50" charset="-128"/>
                <a:ea typeface="メイリオ" panose="020B0604030504040204" pitchFamily="50" charset="-128"/>
              </a:rPr>
              <a:t>回程度</a:t>
            </a:r>
            <a:endParaRPr kumimoji="1" lang="en-US" altLang="ja-JP" sz="14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endParaRPr>
          </a:p>
        </p:txBody>
      </p:sp>
      <p:sp>
        <p:nvSpPr>
          <p:cNvPr id="27" name="角丸四角形 1">
            <a:extLst>
              <a:ext uri="{FF2B5EF4-FFF2-40B4-BE49-F238E27FC236}">
                <a16:creationId xmlns:a16="http://schemas.microsoft.com/office/drawing/2014/main" id="{036FC4B8-2A27-4E65-BB45-B479CE7CD9F9}"/>
              </a:ext>
            </a:extLst>
          </p:cNvPr>
          <p:cNvSpPr/>
          <p:nvPr/>
        </p:nvSpPr>
        <p:spPr>
          <a:xfrm>
            <a:off x="511835" y="4063935"/>
            <a:ext cx="4080877" cy="946933"/>
          </a:xfrm>
          <a:prstGeom prst="roundRect">
            <a:avLst>
              <a:gd name="adj" fmla="val 9231"/>
            </a:avLst>
          </a:prstGeom>
          <a:solidFill>
            <a:schemeClr val="bg1"/>
          </a:solidFill>
          <a:ln w="38100">
            <a:solidFill>
              <a:srgbClr val="34485E"/>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游ゴシック" panose="020F0502020204030204"/>
              <a:ea typeface="游ゴシック" panose="020B0400000000000000" pitchFamily="50" charset="-128"/>
              <a:cs typeface="+mn-cs"/>
            </a:endParaRPr>
          </a:p>
        </p:txBody>
      </p:sp>
      <p:sp>
        <p:nvSpPr>
          <p:cNvPr id="28" name="タイトル 1">
            <a:extLst>
              <a:ext uri="{FF2B5EF4-FFF2-40B4-BE49-F238E27FC236}">
                <a16:creationId xmlns:a16="http://schemas.microsoft.com/office/drawing/2014/main" id="{AADAC408-05F9-4923-B553-6F1448BF7C7E}"/>
              </a:ext>
            </a:extLst>
          </p:cNvPr>
          <p:cNvSpPr txBox="1">
            <a:spLocks/>
          </p:cNvSpPr>
          <p:nvPr/>
        </p:nvSpPr>
        <p:spPr>
          <a:xfrm>
            <a:off x="1116541" y="3880184"/>
            <a:ext cx="2739296" cy="396000"/>
          </a:xfrm>
          <a:prstGeom prst="roundRect">
            <a:avLst>
              <a:gd name="adj" fmla="val 49068"/>
            </a:avLst>
          </a:prstGeom>
          <a:solidFill>
            <a:srgbClr val="34485E"/>
          </a:solidFill>
        </p:spPr>
        <p:txBody>
          <a:bodyPr vert="horz" lIns="91440" tIns="36000" rIns="91440" bIns="45720" rtlCol="0" anchor="t">
            <a:noAutofit/>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marL="0" marR="0" lvl="0" indent="0" algn="ctr" defTabSz="914377" rtl="0" eaLnBrk="1" fontAlgn="auto" latinLnBrk="0" hangingPunct="1">
              <a:lnSpc>
                <a:spcPct val="100000"/>
              </a:lnSpc>
              <a:spcBef>
                <a:spcPct val="0"/>
              </a:spcBef>
              <a:spcAft>
                <a:spcPts val="0"/>
              </a:spcAft>
              <a:buClrTx/>
              <a:buSzTx/>
              <a:buFontTx/>
              <a:buNone/>
              <a:tabLst/>
              <a:defRPr/>
            </a:pPr>
            <a:r>
              <a:rPr lang="ja-JP" altLang="en-US" sz="1800" b="1" dirty="0">
                <a:solidFill>
                  <a:srgbClr val="FFFDE1"/>
                </a:solidFill>
                <a:latin typeface="メイリオ" panose="020B0604030504040204" pitchFamily="50" charset="-128"/>
                <a:ea typeface="メイリオ" panose="020B0604030504040204" pitchFamily="50" charset="-128"/>
              </a:rPr>
              <a:t>協議の場の事務局</a:t>
            </a:r>
            <a:endParaRPr kumimoji="1" lang="en-US" altLang="ja-JP" sz="1800" b="1" i="0" u="none" strike="noStrike" kern="1200" cap="none" spc="0" normalizeH="0" baseline="0" noProof="0" dirty="0">
              <a:ln>
                <a:noFill/>
              </a:ln>
              <a:solidFill>
                <a:srgbClr val="FFFDE1"/>
              </a:solidFill>
              <a:effectLst/>
              <a:uLnTx/>
              <a:uFillTx/>
              <a:latin typeface="メイリオ" panose="020B0604030504040204" pitchFamily="50" charset="-128"/>
              <a:ea typeface="メイリオ" panose="020B0604030504040204" pitchFamily="50" charset="-128"/>
            </a:endParaRPr>
          </a:p>
        </p:txBody>
      </p:sp>
      <p:sp>
        <p:nvSpPr>
          <p:cNvPr id="29" name="タイトル 1">
            <a:extLst>
              <a:ext uri="{FF2B5EF4-FFF2-40B4-BE49-F238E27FC236}">
                <a16:creationId xmlns:a16="http://schemas.microsoft.com/office/drawing/2014/main" id="{B7F17C7B-EC69-4253-851A-A69D57A1F53B}"/>
              </a:ext>
            </a:extLst>
          </p:cNvPr>
          <p:cNvSpPr txBox="1">
            <a:spLocks/>
          </p:cNvSpPr>
          <p:nvPr/>
        </p:nvSpPr>
        <p:spPr>
          <a:xfrm>
            <a:off x="615725" y="4427738"/>
            <a:ext cx="2866645" cy="543012"/>
          </a:xfrm>
          <a:prstGeom prst="rect">
            <a:avLst/>
          </a:prstGeom>
        </p:spPr>
        <p:txBody>
          <a:bodyPr vert="horz" lIns="91440" tIns="45720" rIns="91440" bIns="45720" rtlCol="0" anchor="t">
            <a:normAutofit/>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marL="0" marR="0" lvl="0" indent="0" algn="l" defTabSz="914377" rtl="0" eaLnBrk="1" fontAlgn="auto" latinLnBrk="0" hangingPunct="1">
              <a:lnSpc>
                <a:spcPct val="100000"/>
              </a:lnSpc>
              <a:spcBef>
                <a:spcPct val="0"/>
              </a:spcBef>
              <a:spcAft>
                <a:spcPts val="0"/>
              </a:spcAft>
              <a:buClrTx/>
              <a:buSzTx/>
              <a:buFontTx/>
              <a:buNone/>
              <a:tabLst/>
              <a:defRPr/>
            </a:pPr>
            <a:r>
              <a:rPr kumimoji="1" lang="ja-JP" altLang="en-US" sz="12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rPr>
              <a:t>大阪府福祉部障がい福祉室</a:t>
            </a:r>
            <a:br>
              <a:rPr kumimoji="1" lang="en-US" altLang="ja-JP" sz="12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rPr>
            </a:br>
            <a:r>
              <a:rPr kumimoji="1" lang="ja-JP" altLang="en-US" sz="12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rPr>
              <a:t>生活基盤推進課　整備グループ</a:t>
            </a:r>
            <a:endParaRPr kumimoji="1" lang="en-US" altLang="ja-JP" sz="12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endParaRPr>
          </a:p>
          <a:p>
            <a:pPr marL="0" marR="0" lvl="0" indent="0" algn="l" defTabSz="914377" rtl="0" eaLnBrk="1" fontAlgn="auto" latinLnBrk="0" hangingPunct="1">
              <a:lnSpc>
                <a:spcPct val="100000"/>
              </a:lnSpc>
              <a:spcBef>
                <a:spcPct val="0"/>
              </a:spcBef>
              <a:spcAft>
                <a:spcPts val="0"/>
              </a:spcAft>
              <a:buClrTx/>
              <a:buSzTx/>
              <a:buFontTx/>
              <a:buNone/>
              <a:tabLst/>
              <a:defRPr/>
            </a:pPr>
            <a:endParaRPr kumimoji="1" lang="en-US" altLang="ja-JP" sz="12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endParaRPr>
          </a:p>
        </p:txBody>
      </p:sp>
      <p:sp>
        <p:nvSpPr>
          <p:cNvPr id="30" name="タイトル 1">
            <a:extLst>
              <a:ext uri="{FF2B5EF4-FFF2-40B4-BE49-F238E27FC236}">
                <a16:creationId xmlns:a16="http://schemas.microsoft.com/office/drawing/2014/main" id="{96E296A4-EB06-4892-8FDB-3C4EC4803B5E}"/>
              </a:ext>
            </a:extLst>
          </p:cNvPr>
          <p:cNvSpPr txBox="1">
            <a:spLocks/>
          </p:cNvSpPr>
          <p:nvPr/>
        </p:nvSpPr>
        <p:spPr>
          <a:xfrm>
            <a:off x="4953695" y="2608650"/>
            <a:ext cx="6902945" cy="3996416"/>
          </a:xfrm>
          <a:prstGeom prst="rect">
            <a:avLst/>
          </a:prstGeom>
        </p:spPr>
        <p:txBody>
          <a:bodyPr vert="horz" lIns="91440" tIns="45720" rIns="91440" bIns="45720" rtlCol="0" anchor="t">
            <a:normAutofit/>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marL="0" marR="0" lvl="0" indent="0" algn="l" defTabSz="914377" rtl="0" eaLnBrk="1" fontAlgn="auto" latinLnBrk="0" hangingPunct="1">
              <a:lnSpc>
                <a:spcPct val="100000"/>
              </a:lnSpc>
              <a:spcBef>
                <a:spcPct val="0"/>
              </a:spcBef>
              <a:spcAft>
                <a:spcPts val="0"/>
              </a:spcAft>
              <a:buClrTx/>
              <a:buSzTx/>
              <a:buFontTx/>
              <a:buNone/>
              <a:tabLst/>
              <a:defRPr/>
            </a:pPr>
            <a:r>
              <a:rPr lang="ja-JP" altLang="en-US" sz="1200" dirty="0">
                <a:solidFill>
                  <a:srgbClr val="44546A">
                    <a:lumMod val="50000"/>
                  </a:srgbClr>
                </a:solidFill>
                <a:latin typeface="メイリオ" panose="020B0604030504040204" pitchFamily="50" charset="-128"/>
                <a:ea typeface="メイリオ" panose="020B0604030504040204" pitchFamily="50" charset="-128"/>
              </a:rPr>
              <a:t>年</a:t>
            </a:r>
            <a:r>
              <a:rPr lang="en-US" altLang="ja-JP" sz="1200" dirty="0">
                <a:solidFill>
                  <a:srgbClr val="44546A">
                    <a:lumMod val="50000"/>
                  </a:srgbClr>
                </a:solidFill>
                <a:latin typeface="メイリオ" panose="020B0604030504040204" pitchFamily="50" charset="-128"/>
                <a:ea typeface="メイリオ" panose="020B0604030504040204" pitchFamily="50" charset="-128"/>
              </a:rPr>
              <a:t>2</a:t>
            </a:r>
            <a:r>
              <a:rPr lang="ja-JP" altLang="en-US" sz="1200" dirty="0">
                <a:solidFill>
                  <a:srgbClr val="44546A">
                    <a:lumMod val="50000"/>
                  </a:srgbClr>
                </a:solidFill>
                <a:latin typeface="メイリオ" panose="020B0604030504040204" pitchFamily="50" charset="-128"/>
                <a:ea typeface="メイリオ" panose="020B0604030504040204" pitchFamily="50" charset="-128"/>
              </a:rPr>
              <a:t>回程度開催し、大阪府の状況や課題の確認をしています。</a:t>
            </a:r>
            <a:br>
              <a:rPr lang="en-US" altLang="ja-JP" sz="1200" dirty="0">
                <a:solidFill>
                  <a:srgbClr val="44546A">
                    <a:lumMod val="50000"/>
                  </a:srgbClr>
                </a:solidFill>
                <a:latin typeface="メイリオ" panose="020B0604030504040204" pitchFamily="50" charset="-128"/>
                <a:ea typeface="メイリオ" panose="020B0604030504040204" pitchFamily="50" charset="-128"/>
              </a:rPr>
            </a:br>
            <a:r>
              <a:rPr lang="ja-JP" altLang="en-US" sz="1200" dirty="0">
                <a:solidFill>
                  <a:srgbClr val="44546A">
                    <a:lumMod val="50000"/>
                  </a:srgbClr>
                </a:solidFill>
                <a:latin typeface="メイリオ" panose="020B0604030504040204" pitchFamily="50" charset="-128"/>
                <a:ea typeface="メイリオ" panose="020B0604030504040204" pitchFamily="50" charset="-128"/>
              </a:rPr>
              <a:t>大阪府が実施している「長期入院精神障がい者退院支援強化事業」の進捗報告や、</a:t>
            </a:r>
            <a:br>
              <a:rPr lang="en-US" altLang="ja-JP" sz="1200" dirty="0">
                <a:solidFill>
                  <a:srgbClr val="44546A">
                    <a:lumMod val="50000"/>
                  </a:srgbClr>
                </a:solidFill>
                <a:latin typeface="メイリオ" panose="020B0604030504040204" pitchFamily="50" charset="-128"/>
                <a:ea typeface="メイリオ" panose="020B0604030504040204" pitchFamily="50" charset="-128"/>
              </a:rPr>
            </a:br>
            <a:r>
              <a:rPr lang="ja-JP" altLang="en-US" sz="1200" dirty="0">
                <a:solidFill>
                  <a:srgbClr val="44546A">
                    <a:lumMod val="50000"/>
                  </a:srgbClr>
                </a:solidFill>
                <a:latin typeface="メイリオ" panose="020B0604030504040204" pitchFamily="50" charset="-128"/>
                <a:ea typeface="メイリオ" panose="020B0604030504040204" pitchFamily="50" charset="-128"/>
              </a:rPr>
              <a:t>地域の実践事例報告などを行っています。</a:t>
            </a:r>
            <a:endParaRPr lang="en-US" altLang="ja-JP" sz="1200" dirty="0">
              <a:solidFill>
                <a:srgbClr val="44546A">
                  <a:lumMod val="50000"/>
                </a:srgbClr>
              </a:solidFill>
              <a:latin typeface="メイリオ" panose="020B0604030504040204" pitchFamily="50" charset="-128"/>
              <a:ea typeface="メイリオ" panose="020B0604030504040204" pitchFamily="50" charset="-128"/>
            </a:endParaRPr>
          </a:p>
          <a:p>
            <a:pPr marL="0" marR="0" lvl="0" indent="0" algn="l" defTabSz="914377" rtl="0" eaLnBrk="1" fontAlgn="auto" latinLnBrk="0" hangingPunct="1">
              <a:lnSpc>
                <a:spcPct val="100000"/>
              </a:lnSpc>
              <a:spcBef>
                <a:spcPct val="0"/>
              </a:spcBef>
              <a:spcAft>
                <a:spcPts val="0"/>
              </a:spcAft>
              <a:buClrTx/>
              <a:buSzTx/>
              <a:buFontTx/>
              <a:buNone/>
              <a:tabLst/>
              <a:defRPr/>
            </a:pPr>
            <a:endParaRPr lang="en-US" altLang="ja-JP" sz="1200" dirty="0">
              <a:solidFill>
                <a:srgbClr val="44546A">
                  <a:lumMod val="50000"/>
                </a:srgbClr>
              </a:solidFill>
              <a:latin typeface="メイリオ" panose="020B0604030504040204" pitchFamily="50" charset="-128"/>
              <a:ea typeface="メイリオ" panose="020B0604030504040204" pitchFamily="50" charset="-128"/>
            </a:endParaRPr>
          </a:p>
          <a:p>
            <a:pPr marL="0" marR="0" lvl="0" indent="0" algn="l" defTabSz="914377" rtl="0" eaLnBrk="1" fontAlgn="auto" latinLnBrk="0" hangingPunct="1">
              <a:lnSpc>
                <a:spcPct val="100000"/>
              </a:lnSpc>
              <a:spcBef>
                <a:spcPct val="0"/>
              </a:spcBef>
              <a:spcAft>
                <a:spcPts val="0"/>
              </a:spcAft>
              <a:buClrTx/>
              <a:buSzTx/>
              <a:buFontTx/>
              <a:buNone/>
              <a:tabLst/>
              <a:defRPr/>
            </a:pPr>
            <a:r>
              <a:rPr lang="ja-JP" altLang="en-US" sz="1400" b="1" dirty="0">
                <a:solidFill>
                  <a:srgbClr val="44546A">
                    <a:lumMod val="50000"/>
                  </a:srgbClr>
                </a:solidFill>
                <a:latin typeface="メイリオ" panose="020B0604030504040204" pitchFamily="50" charset="-128"/>
                <a:ea typeface="メイリオ" panose="020B0604030504040204" pitchFamily="50" charset="-128"/>
              </a:rPr>
              <a:t>令和</a:t>
            </a:r>
            <a:r>
              <a:rPr lang="en-US" altLang="ja-JP" sz="1400" b="1" dirty="0">
                <a:solidFill>
                  <a:srgbClr val="44546A">
                    <a:lumMod val="50000"/>
                  </a:srgbClr>
                </a:solidFill>
                <a:latin typeface="メイリオ" panose="020B0604030504040204" pitchFamily="50" charset="-128"/>
                <a:ea typeface="メイリオ" panose="020B0604030504040204" pitchFamily="50" charset="-128"/>
              </a:rPr>
              <a:t>7</a:t>
            </a:r>
            <a:r>
              <a:rPr lang="ja-JP" altLang="en-US" sz="1400" b="1" dirty="0">
                <a:solidFill>
                  <a:srgbClr val="44546A">
                    <a:lumMod val="50000"/>
                  </a:srgbClr>
                </a:solidFill>
                <a:latin typeface="メイリオ" panose="020B0604030504040204" pitchFamily="50" charset="-128"/>
                <a:ea typeface="メイリオ" panose="020B0604030504040204" pitchFamily="50" charset="-128"/>
              </a:rPr>
              <a:t>年度の議題</a:t>
            </a:r>
            <a:endParaRPr lang="en-US" altLang="ja-JP" sz="1400" b="1" dirty="0">
              <a:solidFill>
                <a:srgbClr val="44546A">
                  <a:lumMod val="50000"/>
                </a:srgbClr>
              </a:solidFill>
              <a:latin typeface="メイリオ" panose="020B0604030504040204" pitchFamily="50" charset="-128"/>
              <a:ea typeface="メイリオ" panose="020B0604030504040204" pitchFamily="50" charset="-128"/>
            </a:endParaRPr>
          </a:p>
          <a:p>
            <a:pPr marL="0" marR="0" lvl="0" indent="0" algn="l" defTabSz="914377" rtl="0" eaLnBrk="1" fontAlgn="auto" latinLnBrk="0" hangingPunct="1">
              <a:lnSpc>
                <a:spcPct val="100000"/>
              </a:lnSpc>
              <a:spcBef>
                <a:spcPct val="0"/>
              </a:spcBef>
              <a:spcAft>
                <a:spcPts val="0"/>
              </a:spcAft>
              <a:buClrTx/>
              <a:buSzTx/>
              <a:buFontTx/>
              <a:buNone/>
              <a:tabLst/>
              <a:defRPr/>
            </a:pPr>
            <a:r>
              <a:rPr lang="ja-JP" altLang="en-US" sz="1200" b="1" dirty="0">
                <a:solidFill>
                  <a:srgbClr val="44546A">
                    <a:lumMod val="50000"/>
                  </a:srgbClr>
                </a:solidFill>
                <a:latin typeface="メイリオ" panose="020B0604030504040204" pitchFamily="50" charset="-128"/>
                <a:ea typeface="メイリオ" panose="020B0604030504040204" pitchFamily="50" charset="-128"/>
              </a:rPr>
              <a:t>第</a:t>
            </a:r>
            <a:r>
              <a:rPr lang="en-US" altLang="ja-JP" sz="1200" b="1" dirty="0">
                <a:solidFill>
                  <a:srgbClr val="44546A">
                    <a:lumMod val="50000"/>
                  </a:srgbClr>
                </a:solidFill>
                <a:latin typeface="メイリオ" panose="020B0604030504040204" pitchFamily="50" charset="-128"/>
                <a:ea typeface="メイリオ" panose="020B0604030504040204" pitchFamily="50" charset="-128"/>
              </a:rPr>
              <a:t>1</a:t>
            </a:r>
            <a:r>
              <a:rPr lang="ja-JP" altLang="en-US" sz="1200" b="1" dirty="0">
                <a:solidFill>
                  <a:srgbClr val="44546A">
                    <a:lumMod val="50000"/>
                  </a:srgbClr>
                </a:solidFill>
                <a:latin typeface="メイリオ" panose="020B0604030504040204" pitchFamily="50" charset="-128"/>
                <a:ea typeface="メイリオ" panose="020B0604030504040204" pitchFamily="50" charset="-128"/>
              </a:rPr>
              <a:t>回　令和</a:t>
            </a:r>
            <a:r>
              <a:rPr lang="en-US" altLang="ja-JP" sz="1200" b="1" dirty="0">
                <a:solidFill>
                  <a:srgbClr val="44546A">
                    <a:lumMod val="50000"/>
                  </a:srgbClr>
                </a:solidFill>
                <a:latin typeface="メイリオ" panose="020B0604030504040204" pitchFamily="50" charset="-128"/>
                <a:ea typeface="メイリオ" panose="020B0604030504040204" pitchFamily="50" charset="-128"/>
              </a:rPr>
              <a:t>7</a:t>
            </a:r>
            <a:r>
              <a:rPr lang="ja-JP" altLang="en-US" sz="1200" b="1" dirty="0">
                <a:solidFill>
                  <a:srgbClr val="44546A">
                    <a:lumMod val="50000"/>
                  </a:srgbClr>
                </a:solidFill>
                <a:latin typeface="メイリオ" panose="020B0604030504040204" pitchFamily="50" charset="-128"/>
                <a:ea typeface="メイリオ" panose="020B0604030504040204" pitchFamily="50" charset="-128"/>
              </a:rPr>
              <a:t>年</a:t>
            </a:r>
            <a:r>
              <a:rPr lang="en-US" altLang="ja-JP" sz="1200" b="1" dirty="0">
                <a:solidFill>
                  <a:srgbClr val="44546A">
                    <a:lumMod val="50000"/>
                  </a:srgbClr>
                </a:solidFill>
                <a:latin typeface="メイリオ" panose="020B0604030504040204" pitchFamily="50" charset="-128"/>
                <a:ea typeface="メイリオ" panose="020B0604030504040204" pitchFamily="50" charset="-128"/>
              </a:rPr>
              <a:t>8</a:t>
            </a:r>
            <a:r>
              <a:rPr lang="ja-JP" altLang="en-US" sz="1200" b="1" dirty="0">
                <a:solidFill>
                  <a:srgbClr val="44546A">
                    <a:lumMod val="50000"/>
                  </a:srgbClr>
                </a:solidFill>
                <a:latin typeface="メイリオ" panose="020B0604030504040204" pitchFamily="50" charset="-128"/>
                <a:ea typeface="メイリオ" panose="020B0604030504040204" pitchFamily="50" charset="-128"/>
              </a:rPr>
              <a:t>月</a:t>
            </a:r>
            <a:r>
              <a:rPr lang="en-US" altLang="ja-JP" sz="1200" b="1" dirty="0">
                <a:solidFill>
                  <a:srgbClr val="44546A">
                    <a:lumMod val="50000"/>
                  </a:srgbClr>
                </a:solidFill>
                <a:latin typeface="メイリオ" panose="020B0604030504040204" pitchFamily="50" charset="-128"/>
                <a:ea typeface="メイリオ" panose="020B0604030504040204" pitchFamily="50" charset="-128"/>
              </a:rPr>
              <a:t>21</a:t>
            </a:r>
            <a:r>
              <a:rPr lang="ja-JP" altLang="en-US" sz="1200" b="1" dirty="0">
                <a:solidFill>
                  <a:srgbClr val="44546A">
                    <a:lumMod val="50000"/>
                  </a:srgbClr>
                </a:solidFill>
                <a:latin typeface="メイリオ" panose="020B0604030504040204" pitchFamily="50" charset="-128"/>
                <a:ea typeface="メイリオ" panose="020B0604030504040204" pitchFamily="50" charset="-128"/>
              </a:rPr>
              <a:t>日（木）　</a:t>
            </a:r>
            <a:r>
              <a:rPr lang="en-US" altLang="ja-JP" sz="1200" b="1" dirty="0">
                <a:solidFill>
                  <a:srgbClr val="44546A">
                    <a:lumMod val="50000"/>
                  </a:srgbClr>
                </a:solidFill>
                <a:latin typeface="メイリオ" panose="020B0604030504040204" pitchFamily="50" charset="-128"/>
                <a:ea typeface="メイリオ" panose="020B0604030504040204" pitchFamily="50" charset="-128"/>
              </a:rPr>
              <a:t>14</a:t>
            </a:r>
            <a:r>
              <a:rPr lang="ja-JP" altLang="en-US" sz="1200" b="1" dirty="0">
                <a:solidFill>
                  <a:srgbClr val="44546A">
                    <a:lumMod val="50000"/>
                  </a:srgbClr>
                </a:solidFill>
                <a:latin typeface="メイリオ" panose="020B0604030504040204" pitchFamily="50" charset="-128"/>
                <a:ea typeface="メイリオ" panose="020B0604030504040204" pitchFamily="50" charset="-128"/>
              </a:rPr>
              <a:t>時から</a:t>
            </a:r>
            <a:endParaRPr lang="en-US" altLang="ja-JP" sz="1200" b="1" dirty="0">
              <a:solidFill>
                <a:srgbClr val="44546A">
                  <a:lumMod val="50000"/>
                </a:srgbClr>
              </a:solidFill>
              <a:latin typeface="メイリオ" panose="020B0604030504040204" pitchFamily="50" charset="-128"/>
              <a:ea typeface="メイリオ" panose="020B0604030504040204" pitchFamily="50" charset="-128"/>
            </a:endParaRPr>
          </a:p>
          <a:p>
            <a:pPr marL="0" marR="0" lvl="0" indent="0" algn="l" defTabSz="914377" rtl="0" eaLnBrk="1" fontAlgn="auto" latinLnBrk="0" hangingPunct="1">
              <a:lnSpc>
                <a:spcPct val="100000"/>
              </a:lnSpc>
              <a:spcBef>
                <a:spcPct val="0"/>
              </a:spcBef>
              <a:spcAft>
                <a:spcPts val="0"/>
              </a:spcAft>
              <a:buClrTx/>
              <a:buSzTx/>
              <a:buFontTx/>
              <a:buNone/>
              <a:tabLst/>
              <a:defRPr/>
            </a:pPr>
            <a:r>
              <a:rPr lang="ja-JP" altLang="en-US" sz="1100" dirty="0">
                <a:solidFill>
                  <a:srgbClr val="44546A">
                    <a:lumMod val="50000"/>
                  </a:srgbClr>
                </a:solidFill>
                <a:latin typeface="メイリオ" panose="020B0604030504040204" pitchFamily="50" charset="-128"/>
                <a:ea typeface="メイリオ" panose="020B0604030504040204" pitchFamily="50" charset="-128"/>
              </a:rPr>
              <a:t>（</a:t>
            </a:r>
            <a:r>
              <a:rPr lang="en-US" altLang="ja-JP" sz="1100" dirty="0">
                <a:solidFill>
                  <a:srgbClr val="44546A">
                    <a:lumMod val="50000"/>
                  </a:srgbClr>
                </a:solidFill>
                <a:latin typeface="メイリオ" panose="020B0604030504040204" pitchFamily="50" charset="-128"/>
                <a:ea typeface="メイリオ" panose="020B0604030504040204" pitchFamily="50" charset="-128"/>
              </a:rPr>
              <a:t>1</a:t>
            </a:r>
            <a:r>
              <a:rPr lang="ja-JP" altLang="en-US" sz="1100" dirty="0">
                <a:solidFill>
                  <a:srgbClr val="44546A">
                    <a:lumMod val="50000"/>
                  </a:srgbClr>
                </a:solidFill>
                <a:latin typeface="メイリオ" panose="020B0604030504040204" pitchFamily="50" charset="-128"/>
                <a:ea typeface="メイリオ" panose="020B0604030504040204" pitchFamily="50" charset="-128"/>
              </a:rPr>
              <a:t>）令和６年度大阪府精神科在院患者の状況について</a:t>
            </a:r>
          </a:p>
          <a:p>
            <a:pPr marL="0" marR="0" lvl="0" indent="0" algn="l" defTabSz="914377" rtl="0" eaLnBrk="1" fontAlgn="auto" latinLnBrk="0" hangingPunct="1">
              <a:lnSpc>
                <a:spcPct val="100000"/>
              </a:lnSpc>
              <a:spcBef>
                <a:spcPct val="0"/>
              </a:spcBef>
              <a:spcAft>
                <a:spcPts val="0"/>
              </a:spcAft>
              <a:buClrTx/>
              <a:buSzTx/>
              <a:buFontTx/>
              <a:buNone/>
              <a:tabLst/>
              <a:defRPr/>
            </a:pPr>
            <a:r>
              <a:rPr lang="ja-JP" altLang="en-US" sz="1100" dirty="0">
                <a:solidFill>
                  <a:srgbClr val="44546A">
                    <a:lumMod val="50000"/>
                  </a:srgbClr>
                </a:solidFill>
                <a:latin typeface="メイリオ" panose="020B0604030504040204" pitchFamily="50" charset="-128"/>
                <a:ea typeface="メイリオ" panose="020B0604030504040204" pitchFamily="50" charset="-128"/>
              </a:rPr>
              <a:t>（</a:t>
            </a:r>
            <a:r>
              <a:rPr lang="en-US" altLang="ja-JP" sz="1100" dirty="0">
                <a:solidFill>
                  <a:srgbClr val="44546A">
                    <a:lumMod val="50000"/>
                  </a:srgbClr>
                </a:solidFill>
                <a:latin typeface="メイリオ" panose="020B0604030504040204" pitchFamily="50" charset="-128"/>
                <a:ea typeface="メイリオ" panose="020B0604030504040204" pitchFamily="50" charset="-128"/>
              </a:rPr>
              <a:t>2</a:t>
            </a:r>
            <a:r>
              <a:rPr lang="ja-JP" altLang="en-US" sz="1100" dirty="0">
                <a:solidFill>
                  <a:srgbClr val="44546A">
                    <a:lumMod val="50000"/>
                  </a:srgbClr>
                </a:solidFill>
                <a:latin typeface="メイリオ" panose="020B0604030504040204" pitchFamily="50" charset="-128"/>
                <a:ea typeface="メイリオ" panose="020B0604030504040204" pitchFamily="50" charset="-128"/>
              </a:rPr>
              <a:t>）大阪府長期入院精神障がい者退院支援強化事業の取組状況について</a:t>
            </a:r>
          </a:p>
          <a:p>
            <a:pPr marL="0" marR="0" lvl="0" indent="0" algn="l" defTabSz="914377" rtl="0" eaLnBrk="1" fontAlgn="auto" latinLnBrk="0" hangingPunct="1">
              <a:lnSpc>
                <a:spcPct val="100000"/>
              </a:lnSpc>
              <a:spcBef>
                <a:spcPct val="0"/>
              </a:spcBef>
              <a:spcAft>
                <a:spcPts val="0"/>
              </a:spcAft>
              <a:buClrTx/>
              <a:buSzTx/>
              <a:buFontTx/>
              <a:buNone/>
              <a:tabLst/>
              <a:defRPr/>
            </a:pPr>
            <a:r>
              <a:rPr lang="ja-JP" altLang="en-US" sz="1100" dirty="0">
                <a:solidFill>
                  <a:srgbClr val="44546A">
                    <a:lumMod val="50000"/>
                  </a:srgbClr>
                </a:solidFill>
                <a:latin typeface="メイリオ" panose="020B0604030504040204" pitchFamily="50" charset="-128"/>
                <a:ea typeface="メイリオ" panose="020B0604030504040204" pitchFamily="50" charset="-128"/>
              </a:rPr>
              <a:t>（</a:t>
            </a:r>
            <a:r>
              <a:rPr lang="en-US" altLang="ja-JP" sz="1100" dirty="0">
                <a:solidFill>
                  <a:srgbClr val="44546A">
                    <a:lumMod val="50000"/>
                  </a:srgbClr>
                </a:solidFill>
                <a:latin typeface="メイリオ" panose="020B0604030504040204" pitchFamily="50" charset="-128"/>
                <a:ea typeface="メイリオ" panose="020B0604030504040204" pitchFamily="50" charset="-128"/>
              </a:rPr>
              <a:t>3</a:t>
            </a:r>
            <a:r>
              <a:rPr lang="ja-JP" altLang="en-US" sz="1100" dirty="0">
                <a:solidFill>
                  <a:srgbClr val="44546A">
                    <a:lumMod val="50000"/>
                  </a:srgbClr>
                </a:solidFill>
                <a:latin typeface="メイリオ" panose="020B0604030504040204" pitchFamily="50" charset="-128"/>
                <a:ea typeface="メイリオ" panose="020B0604030504040204" pitchFamily="50" charset="-128"/>
              </a:rPr>
              <a:t>）その他　</a:t>
            </a:r>
            <a:endParaRPr lang="en-US" altLang="ja-JP" sz="1100" dirty="0">
              <a:solidFill>
                <a:srgbClr val="44546A">
                  <a:lumMod val="50000"/>
                </a:srgbClr>
              </a:solidFill>
              <a:latin typeface="メイリオ" panose="020B0604030504040204" pitchFamily="50" charset="-128"/>
              <a:ea typeface="メイリオ" panose="020B0604030504040204" pitchFamily="50" charset="-128"/>
            </a:endParaRPr>
          </a:p>
          <a:p>
            <a:pPr marL="0" marR="0" lvl="0" indent="0" algn="l" defTabSz="914377" rtl="0" eaLnBrk="1" fontAlgn="auto" latinLnBrk="0" hangingPunct="1">
              <a:lnSpc>
                <a:spcPct val="100000"/>
              </a:lnSpc>
              <a:spcBef>
                <a:spcPct val="0"/>
              </a:spcBef>
              <a:spcAft>
                <a:spcPts val="0"/>
              </a:spcAft>
              <a:buClrTx/>
              <a:buSzTx/>
              <a:buFontTx/>
              <a:buNone/>
              <a:tabLst/>
              <a:defRPr/>
            </a:pPr>
            <a:endParaRPr lang="en-US" altLang="ja-JP" sz="1100" dirty="0">
              <a:solidFill>
                <a:srgbClr val="44546A">
                  <a:lumMod val="50000"/>
                </a:srgbClr>
              </a:solidFill>
              <a:latin typeface="メイリオ" panose="020B0604030504040204" pitchFamily="50" charset="-128"/>
              <a:ea typeface="メイリオ" panose="020B0604030504040204" pitchFamily="50" charset="-128"/>
            </a:endParaRPr>
          </a:p>
          <a:p>
            <a:pPr algn="l">
              <a:lnSpc>
                <a:spcPct val="100000"/>
              </a:lnSpc>
              <a:defRPr/>
            </a:pPr>
            <a:r>
              <a:rPr lang="ja-JP" altLang="en-US" sz="1200" b="1" dirty="0">
                <a:solidFill>
                  <a:srgbClr val="44546A">
                    <a:lumMod val="50000"/>
                  </a:srgbClr>
                </a:solidFill>
                <a:latin typeface="メイリオ" panose="020B0604030504040204" pitchFamily="50" charset="-128"/>
                <a:ea typeface="メイリオ" panose="020B0604030504040204" pitchFamily="50" charset="-128"/>
              </a:rPr>
              <a:t>第</a:t>
            </a:r>
            <a:r>
              <a:rPr lang="en-US" altLang="ja-JP" sz="1200" b="1" dirty="0">
                <a:solidFill>
                  <a:srgbClr val="44546A">
                    <a:lumMod val="50000"/>
                  </a:srgbClr>
                </a:solidFill>
                <a:latin typeface="メイリオ" panose="020B0604030504040204" pitchFamily="50" charset="-128"/>
                <a:ea typeface="メイリオ" panose="020B0604030504040204" pitchFamily="50" charset="-128"/>
              </a:rPr>
              <a:t>2</a:t>
            </a:r>
            <a:r>
              <a:rPr lang="ja-JP" altLang="en-US" sz="1200" b="1" dirty="0">
                <a:solidFill>
                  <a:srgbClr val="44546A">
                    <a:lumMod val="50000"/>
                  </a:srgbClr>
                </a:solidFill>
                <a:latin typeface="メイリオ" panose="020B0604030504040204" pitchFamily="50" charset="-128"/>
                <a:ea typeface="メイリオ" panose="020B0604030504040204" pitchFamily="50" charset="-128"/>
              </a:rPr>
              <a:t>回　令和８年２月</a:t>
            </a:r>
            <a:r>
              <a:rPr lang="en-US" altLang="ja-JP" sz="1200" b="1" dirty="0">
                <a:solidFill>
                  <a:srgbClr val="44546A">
                    <a:lumMod val="50000"/>
                  </a:srgbClr>
                </a:solidFill>
                <a:latin typeface="メイリオ" panose="020B0604030504040204" pitchFamily="50" charset="-128"/>
                <a:ea typeface="メイリオ" panose="020B0604030504040204" pitchFamily="50" charset="-128"/>
              </a:rPr>
              <a:t>26</a:t>
            </a:r>
            <a:r>
              <a:rPr lang="ja-JP" altLang="en-US" sz="1200" b="1" dirty="0">
                <a:solidFill>
                  <a:srgbClr val="44546A">
                    <a:lumMod val="50000"/>
                  </a:srgbClr>
                </a:solidFill>
                <a:latin typeface="メイリオ" panose="020B0604030504040204" pitchFamily="50" charset="-128"/>
                <a:ea typeface="メイリオ" panose="020B0604030504040204" pitchFamily="50" charset="-128"/>
              </a:rPr>
              <a:t>日（木）　</a:t>
            </a:r>
            <a:r>
              <a:rPr lang="en-US" altLang="ja-JP" sz="1200" b="1" dirty="0">
                <a:solidFill>
                  <a:srgbClr val="44546A">
                    <a:lumMod val="50000"/>
                  </a:srgbClr>
                </a:solidFill>
                <a:latin typeface="メイリオ" panose="020B0604030504040204" pitchFamily="50" charset="-128"/>
                <a:ea typeface="メイリオ" panose="020B0604030504040204" pitchFamily="50" charset="-128"/>
              </a:rPr>
              <a:t>14</a:t>
            </a:r>
            <a:r>
              <a:rPr lang="ja-JP" altLang="en-US" sz="1200" b="1" dirty="0">
                <a:solidFill>
                  <a:srgbClr val="44546A">
                    <a:lumMod val="50000"/>
                  </a:srgbClr>
                </a:solidFill>
                <a:latin typeface="メイリオ" panose="020B0604030504040204" pitchFamily="50" charset="-128"/>
                <a:ea typeface="メイリオ" panose="020B0604030504040204" pitchFamily="50" charset="-128"/>
              </a:rPr>
              <a:t>時から</a:t>
            </a:r>
            <a:endParaRPr lang="en-US" altLang="ja-JP" sz="1200" dirty="0">
              <a:solidFill>
                <a:srgbClr val="44546A">
                  <a:lumMod val="50000"/>
                </a:srgbClr>
              </a:solidFill>
              <a:latin typeface="メイリオ" panose="020B0604030504040204" pitchFamily="50" charset="-128"/>
              <a:ea typeface="メイリオ" panose="020B0604030504040204" pitchFamily="50" charset="-128"/>
            </a:endParaRPr>
          </a:p>
          <a:p>
            <a:pPr algn="l">
              <a:lnSpc>
                <a:spcPct val="100000"/>
              </a:lnSpc>
              <a:defRPr/>
            </a:pPr>
            <a:r>
              <a:rPr lang="ja-JP" altLang="en-US" sz="1100" dirty="0">
                <a:solidFill>
                  <a:srgbClr val="44546A">
                    <a:lumMod val="50000"/>
                  </a:srgbClr>
                </a:solidFill>
                <a:latin typeface="メイリオ" panose="020B0604030504040204" pitchFamily="50" charset="-128"/>
                <a:ea typeface="メイリオ" panose="020B0604030504040204" pitchFamily="50" charset="-128"/>
              </a:rPr>
              <a:t>（</a:t>
            </a:r>
            <a:r>
              <a:rPr lang="en-US" altLang="ja-JP" sz="1100" dirty="0">
                <a:solidFill>
                  <a:srgbClr val="44546A">
                    <a:lumMod val="50000"/>
                  </a:srgbClr>
                </a:solidFill>
                <a:latin typeface="メイリオ" panose="020B0604030504040204" pitchFamily="50" charset="-128"/>
                <a:ea typeface="メイリオ" panose="020B0604030504040204" pitchFamily="50" charset="-128"/>
              </a:rPr>
              <a:t>1</a:t>
            </a:r>
            <a:r>
              <a:rPr lang="ja-JP" altLang="en-US" sz="1100">
                <a:solidFill>
                  <a:srgbClr val="44546A">
                    <a:lumMod val="50000"/>
                  </a:srgbClr>
                </a:solidFill>
                <a:latin typeface="メイリオ" panose="020B0604030504040204" pitchFamily="50" charset="-128"/>
                <a:ea typeface="メイリオ" panose="020B0604030504040204" pitchFamily="50" charset="-128"/>
              </a:rPr>
              <a:t>）令和７年度</a:t>
            </a:r>
            <a:r>
              <a:rPr lang="ja-JP" altLang="en-US" sz="1100" dirty="0">
                <a:solidFill>
                  <a:srgbClr val="44546A">
                    <a:lumMod val="50000"/>
                  </a:srgbClr>
                </a:solidFill>
                <a:latin typeface="メイリオ" panose="020B0604030504040204" pitchFamily="50" charset="-128"/>
                <a:ea typeface="メイリオ" panose="020B0604030504040204" pitchFamily="50" charset="-128"/>
              </a:rPr>
              <a:t>大阪府長期入院精神障がい者退院支援強化事業実績報告</a:t>
            </a:r>
          </a:p>
          <a:p>
            <a:pPr algn="l">
              <a:lnSpc>
                <a:spcPct val="100000"/>
              </a:lnSpc>
              <a:defRPr/>
            </a:pPr>
            <a:r>
              <a:rPr lang="ja-JP" altLang="en-US" sz="1100" dirty="0">
                <a:solidFill>
                  <a:srgbClr val="44546A">
                    <a:lumMod val="50000"/>
                  </a:srgbClr>
                </a:solidFill>
                <a:latin typeface="メイリオ" panose="020B0604030504040204" pitchFamily="50" charset="-128"/>
                <a:ea typeface="メイリオ" panose="020B0604030504040204" pitchFamily="50" charset="-128"/>
              </a:rPr>
              <a:t>（</a:t>
            </a:r>
            <a:r>
              <a:rPr lang="en-US" altLang="ja-JP" sz="1100" dirty="0">
                <a:solidFill>
                  <a:srgbClr val="44546A">
                    <a:lumMod val="50000"/>
                  </a:srgbClr>
                </a:solidFill>
                <a:latin typeface="メイリオ" panose="020B0604030504040204" pitchFamily="50" charset="-128"/>
                <a:ea typeface="メイリオ" panose="020B0604030504040204" pitchFamily="50" charset="-128"/>
              </a:rPr>
              <a:t>2</a:t>
            </a:r>
            <a:r>
              <a:rPr lang="ja-JP" altLang="en-US" sz="1100" dirty="0">
                <a:solidFill>
                  <a:srgbClr val="44546A">
                    <a:lumMod val="50000"/>
                  </a:srgbClr>
                </a:solidFill>
                <a:latin typeface="メイリオ" panose="020B0604030504040204" pitchFamily="50" charset="-128"/>
                <a:ea typeface="メイリオ" panose="020B0604030504040204" pitchFamily="50" charset="-128"/>
              </a:rPr>
              <a:t>）大阪府地域精神医療体制整備広域コーディネーター実践報告</a:t>
            </a:r>
          </a:p>
          <a:p>
            <a:pPr algn="l">
              <a:lnSpc>
                <a:spcPct val="100000"/>
              </a:lnSpc>
              <a:defRPr/>
            </a:pPr>
            <a:r>
              <a:rPr lang="ja-JP" altLang="en-US" sz="1100" dirty="0">
                <a:solidFill>
                  <a:srgbClr val="44546A">
                    <a:lumMod val="50000"/>
                  </a:srgbClr>
                </a:solidFill>
                <a:latin typeface="メイリオ" panose="020B0604030504040204" pitchFamily="50" charset="-128"/>
                <a:ea typeface="メイリオ" panose="020B0604030504040204" pitchFamily="50" charset="-128"/>
              </a:rPr>
              <a:t>（</a:t>
            </a:r>
            <a:r>
              <a:rPr lang="en-US" altLang="ja-JP" sz="1100" dirty="0">
                <a:solidFill>
                  <a:srgbClr val="44546A">
                    <a:lumMod val="50000"/>
                  </a:srgbClr>
                </a:solidFill>
                <a:latin typeface="メイリオ" panose="020B0604030504040204" pitchFamily="50" charset="-128"/>
                <a:ea typeface="メイリオ" panose="020B0604030504040204" pitchFamily="50" charset="-128"/>
              </a:rPr>
              <a:t>3</a:t>
            </a:r>
            <a:r>
              <a:rPr lang="ja-JP" altLang="en-US" sz="1100" dirty="0">
                <a:solidFill>
                  <a:srgbClr val="44546A">
                    <a:lumMod val="50000"/>
                  </a:srgbClr>
                </a:solidFill>
                <a:latin typeface="メイリオ" panose="020B0604030504040204" pitchFamily="50" charset="-128"/>
                <a:ea typeface="メイリオ" panose="020B0604030504040204" pitchFamily="50" charset="-128"/>
              </a:rPr>
              <a:t>）その他　</a:t>
            </a:r>
            <a:endParaRPr lang="en-US" altLang="ja-JP" sz="1100" dirty="0">
              <a:solidFill>
                <a:srgbClr val="44546A">
                  <a:lumMod val="50000"/>
                </a:srgbClr>
              </a:solidFill>
              <a:latin typeface="メイリオ" panose="020B0604030504040204" pitchFamily="50" charset="-128"/>
              <a:ea typeface="メイリオ" panose="020B0604030504040204" pitchFamily="50" charset="-128"/>
            </a:endParaRPr>
          </a:p>
          <a:p>
            <a:pPr algn="l">
              <a:lnSpc>
                <a:spcPct val="100000"/>
              </a:lnSpc>
              <a:defRPr/>
            </a:pPr>
            <a:endParaRPr lang="ja-JP" altLang="en-US" sz="1100" dirty="0">
              <a:solidFill>
                <a:srgbClr val="44546A">
                  <a:lumMod val="50000"/>
                </a:srgbClr>
              </a:solidFill>
              <a:latin typeface="メイリオ" panose="020B0604030504040204" pitchFamily="50" charset="-128"/>
              <a:ea typeface="メイリオ" panose="020B0604030504040204" pitchFamily="50" charset="-128"/>
            </a:endParaRPr>
          </a:p>
          <a:p>
            <a:pPr algn="l">
              <a:lnSpc>
                <a:spcPct val="100000"/>
              </a:lnSpc>
              <a:defRPr/>
            </a:pPr>
            <a:endParaRPr lang="en-US" altLang="ja-JP" sz="1100" dirty="0">
              <a:solidFill>
                <a:srgbClr val="44546A">
                  <a:lumMod val="50000"/>
                </a:srgbClr>
              </a:solidFill>
              <a:latin typeface="メイリオ" panose="020B0604030504040204" pitchFamily="50" charset="-128"/>
              <a:ea typeface="メイリオ" panose="020B0604030504040204" pitchFamily="50" charset="-128"/>
            </a:endParaRPr>
          </a:p>
          <a:p>
            <a:pPr algn="l">
              <a:lnSpc>
                <a:spcPct val="100000"/>
              </a:lnSpc>
              <a:defRPr/>
            </a:pPr>
            <a:r>
              <a:rPr lang="ja-JP" altLang="en-US" sz="1100" dirty="0">
                <a:solidFill>
                  <a:srgbClr val="44546A">
                    <a:lumMod val="50000"/>
                  </a:srgbClr>
                </a:solidFill>
                <a:latin typeface="メイリオ" panose="020B0604030504040204" pitchFamily="50" charset="-128"/>
                <a:ea typeface="メイリオ" panose="020B0604030504040204" pitchFamily="50" charset="-128"/>
              </a:rPr>
              <a:t>ホームページアドレス　：　</a:t>
            </a:r>
            <a:r>
              <a:rPr lang="en-US" altLang="ja-JP" sz="1100" dirty="0">
                <a:solidFill>
                  <a:srgbClr val="44546A">
                    <a:lumMod val="50000"/>
                  </a:srgbClr>
                </a:solidFill>
                <a:latin typeface="メイリオ" panose="020B0604030504040204" pitchFamily="50" charset="-128"/>
                <a:ea typeface="メイリオ" panose="020B0604030504040204" pitchFamily="50" charset="-128"/>
              </a:rPr>
              <a:t>https://www.pref.osaka.lg.jp/o090080/shisetsufukushi/chiikibukai/kaisai.html</a:t>
            </a:r>
          </a:p>
          <a:p>
            <a:pPr marL="0" marR="0" lvl="0" indent="0" algn="l" defTabSz="914377" rtl="0" eaLnBrk="1" fontAlgn="auto" latinLnBrk="0" hangingPunct="1">
              <a:lnSpc>
                <a:spcPct val="100000"/>
              </a:lnSpc>
              <a:spcBef>
                <a:spcPct val="0"/>
              </a:spcBef>
              <a:spcAft>
                <a:spcPts val="0"/>
              </a:spcAft>
              <a:buClrTx/>
              <a:buSzTx/>
              <a:buFontTx/>
              <a:buNone/>
              <a:tabLst/>
              <a:defRPr/>
            </a:pPr>
            <a:endParaRPr lang="ja-JP" altLang="en-US" sz="1100" dirty="0">
              <a:solidFill>
                <a:srgbClr val="44546A">
                  <a:lumMod val="50000"/>
                </a:srgbClr>
              </a:solidFill>
              <a:latin typeface="メイリオ" panose="020B0604030504040204" pitchFamily="50" charset="-128"/>
              <a:ea typeface="メイリオ" panose="020B0604030504040204" pitchFamily="50" charset="-128"/>
            </a:endParaRPr>
          </a:p>
          <a:p>
            <a:pPr marL="0" marR="0" lvl="0" indent="0" algn="l" defTabSz="914377" rtl="0" eaLnBrk="1" fontAlgn="auto" latinLnBrk="0" hangingPunct="1">
              <a:lnSpc>
                <a:spcPct val="100000"/>
              </a:lnSpc>
              <a:spcBef>
                <a:spcPct val="0"/>
              </a:spcBef>
              <a:spcAft>
                <a:spcPts val="0"/>
              </a:spcAft>
              <a:buClrTx/>
              <a:buSzTx/>
              <a:buFontTx/>
              <a:buNone/>
              <a:tabLst/>
              <a:defRPr/>
            </a:pPr>
            <a:endParaRPr lang="en-US" altLang="ja-JP" sz="1400" dirty="0">
              <a:solidFill>
                <a:srgbClr val="44546A">
                  <a:lumMod val="50000"/>
                </a:srgbClr>
              </a:solidFill>
              <a:latin typeface="メイリオ" panose="020B0604030504040204" pitchFamily="50" charset="-128"/>
              <a:ea typeface="メイリオ" panose="020B0604030504040204" pitchFamily="50" charset="-128"/>
            </a:endParaRPr>
          </a:p>
          <a:p>
            <a:pPr marL="0" marR="0" lvl="0" indent="0" algn="l" defTabSz="914377" rtl="0" eaLnBrk="1" fontAlgn="auto" latinLnBrk="0" hangingPunct="1">
              <a:lnSpc>
                <a:spcPct val="100000"/>
              </a:lnSpc>
              <a:spcBef>
                <a:spcPct val="0"/>
              </a:spcBef>
              <a:spcAft>
                <a:spcPts val="0"/>
              </a:spcAft>
              <a:buClrTx/>
              <a:buSzTx/>
              <a:buFontTx/>
              <a:buNone/>
              <a:tabLst/>
              <a:defRPr/>
            </a:pPr>
            <a:endParaRPr lang="en-US" altLang="ja-JP" sz="1400" dirty="0">
              <a:solidFill>
                <a:srgbClr val="44546A">
                  <a:lumMod val="50000"/>
                </a:srgbClr>
              </a:solidFill>
              <a:latin typeface="メイリオ" panose="020B0604030504040204" pitchFamily="50" charset="-128"/>
              <a:ea typeface="メイリオ" panose="020B0604030504040204" pitchFamily="50" charset="-128"/>
            </a:endParaRPr>
          </a:p>
        </p:txBody>
      </p:sp>
      <p:sp>
        <p:nvSpPr>
          <p:cNvPr id="31" name="タイトル 1">
            <a:extLst>
              <a:ext uri="{FF2B5EF4-FFF2-40B4-BE49-F238E27FC236}">
                <a16:creationId xmlns:a16="http://schemas.microsoft.com/office/drawing/2014/main" id="{5D82CD90-9B38-46F9-8928-6743CB05CC19}"/>
              </a:ext>
            </a:extLst>
          </p:cNvPr>
          <p:cNvSpPr txBox="1">
            <a:spLocks/>
          </p:cNvSpPr>
          <p:nvPr/>
        </p:nvSpPr>
        <p:spPr>
          <a:xfrm>
            <a:off x="779203" y="2375460"/>
            <a:ext cx="3396211" cy="756056"/>
          </a:xfrm>
          <a:prstGeom prst="rect">
            <a:avLst/>
          </a:prstGeom>
        </p:spPr>
        <p:txBody>
          <a:bodyPr vert="horz" lIns="91440" tIns="45720" rIns="91440" bIns="45720" rtlCol="0" anchor="t">
            <a:normAutofit fontScale="92500"/>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marL="0" marR="0" lvl="0" indent="0" algn="l" defTabSz="914377" rtl="0" eaLnBrk="1" fontAlgn="auto" latinLnBrk="0" hangingPunct="1">
              <a:lnSpc>
                <a:spcPct val="100000"/>
              </a:lnSpc>
              <a:spcBef>
                <a:spcPct val="0"/>
              </a:spcBef>
              <a:spcAft>
                <a:spcPts val="0"/>
              </a:spcAft>
              <a:buClrTx/>
              <a:buSzTx/>
              <a:buFontTx/>
              <a:buNone/>
              <a:tabLst/>
              <a:defRPr/>
            </a:pPr>
            <a:r>
              <a:rPr kumimoji="1" lang="ja-JP" altLang="en-US" sz="12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rPr>
              <a:t>大阪府障がい者自立支援協議会　地域移行推進部会</a:t>
            </a:r>
            <a:br>
              <a:rPr kumimoji="1" lang="en-US" altLang="ja-JP" sz="12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rPr>
            </a:br>
            <a:br>
              <a:rPr kumimoji="1" lang="en-US" altLang="ja-JP" sz="12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rPr>
            </a:br>
            <a:r>
              <a:rPr kumimoji="1" lang="ja-JP" altLang="en-US" sz="1300" b="1"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rPr>
              <a:t>精神障がい者地域移行推進ワーキンググループ</a:t>
            </a:r>
            <a:endParaRPr kumimoji="1" lang="en-US" altLang="ja-JP" sz="1400" b="1"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endParaRPr>
          </a:p>
        </p:txBody>
      </p:sp>
      <p:sp>
        <p:nvSpPr>
          <p:cNvPr id="32" name="タイトル 1">
            <a:extLst>
              <a:ext uri="{FF2B5EF4-FFF2-40B4-BE49-F238E27FC236}">
                <a16:creationId xmlns:a16="http://schemas.microsoft.com/office/drawing/2014/main" id="{73DD7797-D73D-4AB5-819B-DD9950969144}"/>
              </a:ext>
            </a:extLst>
          </p:cNvPr>
          <p:cNvSpPr txBox="1">
            <a:spLocks/>
          </p:cNvSpPr>
          <p:nvPr/>
        </p:nvSpPr>
        <p:spPr>
          <a:xfrm>
            <a:off x="600496" y="5682842"/>
            <a:ext cx="3255341" cy="974530"/>
          </a:xfrm>
          <a:prstGeom prst="rect">
            <a:avLst/>
          </a:prstGeom>
        </p:spPr>
        <p:txBody>
          <a:bodyPr vert="horz" lIns="91440" tIns="45720" rIns="91440" bIns="45720" rtlCol="0" anchor="t">
            <a:normAutofit lnSpcReduction="10000"/>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marL="0" marR="0" lvl="0" indent="0" algn="l" defTabSz="914377" rtl="0" eaLnBrk="1" fontAlgn="auto" latinLnBrk="0" hangingPunct="1">
              <a:lnSpc>
                <a:spcPct val="100000"/>
              </a:lnSpc>
              <a:spcBef>
                <a:spcPct val="0"/>
              </a:spcBef>
              <a:spcAft>
                <a:spcPts val="0"/>
              </a:spcAft>
              <a:buClrTx/>
              <a:buSzTx/>
              <a:buFontTx/>
              <a:buNone/>
              <a:tabLst/>
              <a:defRPr/>
            </a:pPr>
            <a:r>
              <a:rPr kumimoji="1" lang="ja-JP" altLang="en-US" sz="12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rPr>
              <a:t>・学識経験者</a:t>
            </a:r>
            <a:endParaRPr kumimoji="1" lang="en-US" altLang="ja-JP" sz="12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endParaRPr>
          </a:p>
          <a:p>
            <a:pPr marL="0" marR="0" lvl="0" indent="0" algn="l" defTabSz="914377" rtl="0" eaLnBrk="1" fontAlgn="auto" latinLnBrk="0" hangingPunct="1">
              <a:lnSpc>
                <a:spcPct val="100000"/>
              </a:lnSpc>
              <a:spcBef>
                <a:spcPct val="0"/>
              </a:spcBef>
              <a:spcAft>
                <a:spcPts val="0"/>
              </a:spcAft>
              <a:buClrTx/>
              <a:buSzTx/>
              <a:buFontTx/>
              <a:buNone/>
              <a:tabLst/>
              <a:defRPr/>
            </a:pPr>
            <a:r>
              <a:rPr lang="ja-JP" altLang="en-US" sz="1200" dirty="0">
                <a:solidFill>
                  <a:srgbClr val="44546A">
                    <a:lumMod val="50000"/>
                  </a:srgbClr>
                </a:solidFill>
                <a:latin typeface="メイリオ" panose="020B0604030504040204" pitchFamily="50" charset="-128"/>
                <a:ea typeface="メイリオ" panose="020B0604030504040204" pitchFamily="50" charset="-128"/>
              </a:rPr>
              <a:t>・</a:t>
            </a:r>
            <a:r>
              <a:rPr kumimoji="1" lang="ja-JP" altLang="en-US" sz="12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rPr>
              <a:t>精神科医療機関関係者</a:t>
            </a:r>
            <a:endParaRPr kumimoji="1" lang="en-US" altLang="ja-JP" sz="12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endParaRPr>
          </a:p>
          <a:p>
            <a:pPr marL="0" marR="0" lvl="0" indent="0" algn="l" defTabSz="914377" rtl="0" eaLnBrk="1" fontAlgn="auto" latinLnBrk="0" hangingPunct="1">
              <a:lnSpc>
                <a:spcPct val="100000"/>
              </a:lnSpc>
              <a:spcBef>
                <a:spcPct val="0"/>
              </a:spcBef>
              <a:spcAft>
                <a:spcPts val="0"/>
              </a:spcAft>
              <a:buClrTx/>
              <a:buSzTx/>
              <a:buFontTx/>
              <a:buNone/>
              <a:tabLst/>
              <a:defRPr/>
            </a:pPr>
            <a:r>
              <a:rPr kumimoji="1" lang="ja-JP" altLang="en-US" sz="12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rPr>
              <a:t>・障がい福祉関係者</a:t>
            </a:r>
            <a:endParaRPr kumimoji="1" lang="en-US" altLang="ja-JP" sz="12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endParaRPr>
          </a:p>
          <a:p>
            <a:pPr marL="0" marR="0" lvl="0" indent="0" algn="l" defTabSz="914377" rtl="0" eaLnBrk="1" fontAlgn="auto" latinLnBrk="0" hangingPunct="1">
              <a:lnSpc>
                <a:spcPct val="100000"/>
              </a:lnSpc>
              <a:spcBef>
                <a:spcPct val="0"/>
              </a:spcBef>
              <a:spcAft>
                <a:spcPts val="0"/>
              </a:spcAft>
              <a:buClrTx/>
              <a:buSzTx/>
              <a:buFontTx/>
              <a:buNone/>
              <a:tabLst/>
              <a:defRPr/>
            </a:pPr>
            <a:r>
              <a:rPr kumimoji="1" lang="ja-JP" altLang="en-US" sz="12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rPr>
              <a:t>・当事者および家族会</a:t>
            </a:r>
            <a:endParaRPr kumimoji="1" lang="en-US" altLang="ja-JP" sz="12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endParaRPr>
          </a:p>
          <a:p>
            <a:pPr marL="0" marR="0" lvl="0" indent="0" algn="l" defTabSz="914377" rtl="0" eaLnBrk="1" fontAlgn="auto" latinLnBrk="0" hangingPunct="1">
              <a:lnSpc>
                <a:spcPct val="100000"/>
              </a:lnSpc>
              <a:spcBef>
                <a:spcPct val="0"/>
              </a:spcBef>
              <a:spcAft>
                <a:spcPts val="0"/>
              </a:spcAft>
              <a:buClrTx/>
              <a:buSzTx/>
              <a:buFontTx/>
              <a:buNone/>
              <a:tabLst/>
              <a:defRPr/>
            </a:pPr>
            <a:r>
              <a:rPr kumimoji="1" lang="ja-JP" altLang="en-US" sz="12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rPr>
              <a:t>・市町村</a:t>
            </a:r>
          </a:p>
        </p:txBody>
      </p:sp>
    </p:spTree>
    <p:extLst>
      <p:ext uri="{BB962C8B-B14F-4D97-AF65-F5344CB8AC3E}">
        <p14:creationId xmlns:p14="http://schemas.microsoft.com/office/powerpoint/2010/main" val="69668137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正方形/長方形 5">
            <a:extLst>
              <a:ext uri="{FF2B5EF4-FFF2-40B4-BE49-F238E27FC236}">
                <a16:creationId xmlns:a16="http://schemas.microsoft.com/office/drawing/2014/main" id="{06DF58B5-4348-3BBD-6EF2-4048E2645685}"/>
              </a:ext>
            </a:extLst>
          </p:cNvPr>
          <p:cNvSpPr/>
          <p:nvPr/>
        </p:nvSpPr>
        <p:spPr>
          <a:xfrm>
            <a:off x="0" y="0"/>
            <a:ext cx="308532" cy="6858000"/>
          </a:xfrm>
          <a:prstGeom prst="rect">
            <a:avLst/>
          </a:prstGeom>
          <a:solidFill>
            <a:srgbClr val="47865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srgbClr val="D99E29"/>
              </a:solidFill>
              <a:effectLst/>
              <a:uLnTx/>
              <a:uFillTx/>
              <a:latin typeface="游ゴシック" panose="020F0502020204030204"/>
              <a:ea typeface="游ゴシック" panose="020B0400000000000000" pitchFamily="50" charset="-128"/>
              <a:cs typeface="+mn-cs"/>
            </a:endParaRPr>
          </a:p>
        </p:txBody>
      </p:sp>
      <p:sp>
        <p:nvSpPr>
          <p:cNvPr id="2" name="角丸四角形 1">
            <a:extLst>
              <a:ext uri="{FF2B5EF4-FFF2-40B4-BE49-F238E27FC236}">
                <a16:creationId xmlns:a16="http://schemas.microsoft.com/office/drawing/2014/main" id="{2EE94C60-AAF5-CD4B-6707-5AC966056DEE}"/>
              </a:ext>
            </a:extLst>
          </p:cNvPr>
          <p:cNvSpPr/>
          <p:nvPr/>
        </p:nvSpPr>
        <p:spPr>
          <a:xfrm>
            <a:off x="687189" y="1957389"/>
            <a:ext cx="3253859" cy="4287460"/>
          </a:xfrm>
          <a:prstGeom prst="roundRect">
            <a:avLst>
              <a:gd name="adj" fmla="val 5758"/>
            </a:avLst>
          </a:prstGeom>
          <a:solidFill>
            <a:schemeClr val="bg1"/>
          </a:solidFill>
          <a:ln w="38100">
            <a:solidFill>
              <a:srgbClr val="34485E"/>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游ゴシック" panose="020F0502020204030204"/>
              <a:ea typeface="游ゴシック" panose="020B0400000000000000" pitchFamily="50" charset="-128"/>
              <a:cs typeface="+mn-cs"/>
            </a:endParaRPr>
          </a:p>
        </p:txBody>
      </p:sp>
      <p:sp>
        <p:nvSpPr>
          <p:cNvPr id="5" name="角丸四角形 4">
            <a:extLst>
              <a:ext uri="{FF2B5EF4-FFF2-40B4-BE49-F238E27FC236}">
                <a16:creationId xmlns:a16="http://schemas.microsoft.com/office/drawing/2014/main" id="{45552D4E-0F2B-25F7-9FFC-D0B22D28BD69}"/>
              </a:ext>
            </a:extLst>
          </p:cNvPr>
          <p:cNvSpPr/>
          <p:nvPr/>
        </p:nvSpPr>
        <p:spPr>
          <a:xfrm>
            <a:off x="4469070" y="1940784"/>
            <a:ext cx="3253859" cy="4287460"/>
          </a:xfrm>
          <a:prstGeom prst="roundRect">
            <a:avLst>
              <a:gd name="adj" fmla="val 5758"/>
            </a:avLst>
          </a:prstGeom>
          <a:solidFill>
            <a:schemeClr val="bg1"/>
          </a:solidFill>
          <a:ln w="38100">
            <a:solidFill>
              <a:srgbClr val="34485E"/>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游ゴシック" panose="020F0502020204030204"/>
              <a:ea typeface="游ゴシック" panose="020B0400000000000000" pitchFamily="50" charset="-128"/>
              <a:cs typeface="+mn-cs"/>
            </a:endParaRPr>
          </a:p>
        </p:txBody>
      </p:sp>
      <p:sp>
        <p:nvSpPr>
          <p:cNvPr id="9" name="円/楕円 8">
            <a:extLst>
              <a:ext uri="{FF2B5EF4-FFF2-40B4-BE49-F238E27FC236}">
                <a16:creationId xmlns:a16="http://schemas.microsoft.com/office/drawing/2014/main" id="{ABE8E72B-85A6-FA41-FBA0-19EF4602FC40}"/>
              </a:ext>
            </a:extLst>
          </p:cNvPr>
          <p:cNvSpPr/>
          <p:nvPr/>
        </p:nvSpPr>
        <p:spPr>
          <a:xfrm>
            <a:off x="4272830" y="1465098"/>
            <a:ext cx="907044" cy="907044"/>
          </a:xfrm>
          <a:prstGeom prst="ellipse">
            <a:avLst/>
          </a:prstGeom>
          <a:solidFill>
            <a:srgbClr val="34485E"/>
          </a:solidFill>
          <a:ln w="3810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4000" b="1" i="0" u="none" strike="noStrike" kern="1200" cap="none" spc="0" normalizeH="0" baseline="0" noProof="0" dirty="0">
                <a:ln>
                  <a:noFill/>
                </a:ln>
                <a:solidFill>
                  <a:srgbClr val="FFFDE1"/>
                </a:solidFill>
                <a:effectLst/>
                <a:uLnTx/>
                <a:uFillTx/>
                <a:latin typeface="Arial" panose="020B0604020202020204" pitchFamily="34" charset="0"/>
                <a:ea typeface="游ゴシック" panose="020B0400000000000000" pitchFamily="50" charset="-128"/>
                <a:cs typeface="Arial" panose="020B0604020202020204" pitchFamily="34" charset="0"/>
              </a:rPr>
              <a:t>2</a:t>
            </a:r>
            <a:endParaRPr kumimoji="1" lang="ja-JP" altLang="en-US" sz="4000" b="1" i="0" u="none" strike="noStrike" kern="1200" cap="none" spc="0" normalizeH="0" baseline="0" noProof="0">
              <a:ln>
                <a:noFill/>
              </a:ln>
              <a:solidFill>
                <a:srgbClr val="FFFDE1"/>
              </a:solidFill>
              <a:effectLst/>
              <a:uLnTx/>
              <a:uFillTx/>
              <a:latin typeface="Arial" panose="020B0604020202020204" pitchFamily="34" charset="0"/>
              <a:ea typeface="游ゴシック" panose="020B0400000000000000" pitchFamily="50" charset="-128"/>
              <a:cs typeface="Arial" panose="020B0604020202020204" pitchFamily="34" charset="0"/>
            </a:endParaRPr>
          </a:p>
        </p:txBody>
      </p:sp>
      <p:sp>
        <p:nvSpPr>
          <p:cNvPr id="10" name="角丸四角形 9">
            <a:extLst>
              <a:ext uri="{FF2B5EF4-FFF2-40B4-BE49-F238E27FC236}">
                <a16:creationId xmlns:a16="http://schemas.microsoft.com/office/drawing/2014/main" id="{C9071085-FC83-7E3D-153A-AB2D9A3F5617}"/>
              </a:ext>
            </a:extLst>
          </p:cNvPr>
          <p:cNvSpPr/>
          <p:nvPr/>
        </p:nvSpPr>
        <p:spPr>
          <a:xfrm>
            <a:off x="8293734" y="1940784"/>
            <a:ext cx="3253859" cy="4304065"/>
          </a:xfrm>
          <a:prstGeom prst="roundRect">
            <a:avLst>
              <a:gd name="adj" fmla="val 5758"/>
            </a:avLst>
          </a:prstGeom>
          <a:solidFill>
            <a:schemeClr val="bg1"/>
          </a:solidFill>
          <a:ln w="38100">
            <a:solidFill>
              <a:srgbClr val="34485E"/>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dirty="0">
              <a:ln>
                <a:noFill/>
              </a:ln>
              <a:solidFill>
                <a:prstClr val="white"/>
              </a:solidFill>
              <a:effectLst/>
              <a:uLnTx/>
              <a:uFillTx/>
              <a:latin typeface="游ゴシック" panose="020F0502020204030204"/>
              <a:ea typeface="游ゴシック" panose="020B0400000000000000" pitchFamily="50" charset="-128"/>
              <a:cs typeface="+mn-cs"/>
            </a:endParaRPr>
          </a:p>
        </p:txBody>
      </p:sp>
      <p:sp>
        <p:nvSpPr>
          <p:cNvPr id="12" name="円/楕円 11">
            <a:extLst>
              <a:ext uri="{FF2B5EF4-FFF2-40B4-BE49-F238E27FC236}">
                <a16:creationId xmlns:a16="http://schemas.microsoft.com/office/drawing/2014/main" id="{6BF01045-C8EE-51BE-3136-DDED16F14D12}"/>
              </a:ext>
            </a:extLst>
          </p:cNvPr>
          <p:cNvSpPr/>
          <p:nvPr/>
        </p:nvSpPr>
        <p:spPr>
          <a:xfrm>
            <a:off x="7973155" y="1486979"/>
            <a:ext cx="907044" cy="907044"/>
          </a:xfrm>
          <a:prstGeom prst="ellipse">
            <a:avLst/>
          </a:prstGeom>
          <a:solidFill>
            <a:srgbClr val="34485E"/>
          </a:solidFill>
          <a:ln w="3810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4000" b="1" i="0" u="none" strike="noStrike" kern="1200" cap="none" spc="0" normalizeH="0" baseline="0" noProof="0" dirty="0">
                <a:ln>
                  <a:noFill/>
                </a:ln>
                <a:solidFill>
                  <a:srgbClr val="FFFDE1"/>
                </a:solidFill>
                <a:effectLst/>
                <a:uLnTx/>
                <a:uFillTx/>
                <a:latin typeface="Arial" panose="020B0604020202020204" pitchFamily="34" charset="0"/>
                <a:ea typeface="游ゴシック" panose="020B0400000000000000" pitchFamily="50" charset="-128"/>
                <a:cs typeface="Arial" panose="020B0604020202020204" pitchFamily="34" charset="0"/>
              </a:rPr>
              <a:t>3</a:t>
            </a:r>
            <a:endParaRPr kumimoji="1" lang="ja-JP" altLang="en-US" sz="4000" b="1" i="0" u="none" strike="noStrike" kern="1200" cap="none" spc="0" normalizeH="0" baseline="0" noProof="0" dirty="0">
              <a:ln>
                <a:noFill/>
              </a:ln>
              <a:solidFill>
                <a:srgbClr val="FFFDE1"/>
              </a:solidFill>
              <a:effectLst/>
              <a:uLnTx/>
              <a:uFillTx/>
              <a:latin typeface="Arial" panose="020B0604020202020204" pitchFamily="34" charset="0"/>
              <a:ea typeface="游ゴシック" panose="020B0400000000000000" pitchFamily="50" charset="-128"/>
              <a:cs typeface="Arial" panose="020B0604020202020204" pitchFamily="34" charset="0"/>
            </a:endParaRPr>
          </a:p>
        </p:txBody>
      </p:sp>
      <p:sp>
        <p:nvSpPr>
          <p:cNvPr id="17" name="タイトル 1">
            <a:extLst>
              <a:ext uri="{FF2B5EF4-FFF2-40B4-BE49-F238E27FC236}">
                <a16:creationId xmlns:a16="http://schemas.microsoft.com/office/drawing/2014/main" id="{D9C1A2DE-5D16-D410-6936-CBFFAEE38C1A}"/>
              </a:ext>
            </a:extLst>
          </p:cNvPr>
          <p:cNvSpPr txBox="1">
            <a:spLocks/>
          </p:cNvSpPr>
          <p:nvPr/>
        </p:nvSpPr>
        <p:spPr>
          <a:xfrm>
            <a:off x="977629" y="2489649"/>
            <a:ext cx="2739296" cy="552155"/>
          </a:xfrm>
          <a:prstGeom prst="rect">
            <a:avLst/>
          </a:prstGeom>
        </p:spPr>
        <p:txBody>
          <a:bodyPr vert="horz" lIns="91440" tIns="45720" rIns="91440" bIns="45720" rtlCol="0" anchor="t">
            <a:normAutofit fontScale="85000" lnSpcReduction="10000"/>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marL="0" marR="0" lvl="0" indent="0" algn="ctr" defTabSz="914377" rtl="0" eaLnBrk="1" fontAlgn="auto" latinLnBrk="0" hangingPunct="1">
              <a:lnSpc>
                <a:spcPct val="100000"/>
              </a:lnSpc>
              <a:spcBef>
                <a:spcPct val="0"/>
              </a:spcBef>
              <a:spcAft>
                <a:spcPts val="0"/>
              </a:spcAft>
              <a:buClrTx/>
              <a:buSzTx/>
              <a:buFontTx/>
              <a:buNone/>
              <a:tabLst/>
              <a:defRPr/>
            </a:pPr>
            <a:r>
              <a:rPr lang="ja-JP" altLang="en-US" sz="2800" b="1" dirty="0">
                <a:solidFill>
                  <a:prstClr val="black"/>
                </a:solidFill>
                <a:latin typeface="メイリオ" panose="020B0604030504040204" pitchFamily="50" charset="-128"/>
                <a:ea typeface="メイリオ" panose="020B0604030504040204" pitchFamily="50" charset="-128"/>
              </a:rPr>
              <a:t>事業ホームページ</a:t>
            </a:r>
            <a:endParaRPr kumimoji="1" lang="en-US" altLang="ja-JP" sz="28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endParaRPr>
          </a:p>
        </p:txBody>
      </p:sp>
      <p:sp>
        <p:nvSpPr>
          <p:cNvPr id="18" name="タイトル 1">
            <a:extLst>
              <a:ext uri="{FF2B5EF4-FFF2-40B4-BE49-F238E27FC236}">
                <a16:creationId xmlns:a16="http://schemas.microsoft.com/office/drawing/2014/main" id="{767AE674-A1D5-076D-24AF-4D0C0B4E1556}"/>
              </a:ext>
            </a:extLst>
          </p:cNvPr>
          <p:cNvSpPr txBox="1">
            <a:spLocks/>
          </p:cNvSpPr>
          <p:nvPr/>
        </p:nvSpPr>
        <p:spPr>
          <a:xfrm>
            <a:off x="855731" y="3125472"/>
            <a:ext cx="3008563" cy="2823808"/>
          </a:xfrm>
          <a:prstGeom prst="rect">
            <a:avLst/>
          </a:prstGeom>
        </p:spPr>
        <p:txBody>
          <a:bodyPr vert="horz" lIns="91440" tIns="45720" rIns="91440" bIns="45720" rtlCol="0" anchor="t">
            <a:normAutofit/>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marL="0" marR="0" lvl="0" indent="0" algn="l" defTabSz="914377" rtl="0" eaLnBrk="1" fontAlgn="auto" latinLnBrk="0" hangingPunct="1">
              <a:lnSpc>
                <a:spcPct val="100000"/>
              </a:lnSpc>
              <a:spcBef>
                <a:spcPct val="0"/>
              </a:spcBef>
              <a:spcAft>
                <a:spcPts val="0"/>
              </a:spcAft>
              <a:buClrTx/>
              <a:buSzTx/>
              <a:buFontTx/>
              <a:buNone/>
              <a:tabLst/>
              <a:defRPr/>
            </a:pPr>
            <a:r>
              <a:rPr lang="ja-JP" altLang="en-US" sz="1800" dirty="0">
                <a:solidFill>
                  <a:srgbClr val="44546A">
                    <a:lumMod val="50000"/>
                  </a:srgbClr>
                </a:solidFill>
                <a:latin typeface="メイリオ" panose="020B0604030504040204" pitchFamily="50" charset="-128"/>
                <a:ea typeface="メイリオ" panose="020B0604030504040204" pitchFamily="50" charset="-128"/>
              </a:rPr>
              <a:t>「大阪府における長期入院精神障がい者の退院の促進について」</a:t>
            </a:r>
            <a:endParaRPr lang="en-US" altLang="ja-JP" sz="1800" dirty="0">
              <a:solidFill>
                <a:srgbClr val="44546A">
                  <a:lumMod val="50000"/>
                </a:srgbClr>
              </a:solidFill>
              <a:latin typeface="メイリオ" panose="020B0604030504040204" pitchFamily="50" charset="-128"/>
              <a:ea typeface="メイリオ" panose="020B0604030504040204" pitchFamily="50" charset="-128"/>
            </a:endParaRPr>
          </a:p>
          <a:p>
            <a:pPr marL="0" marR="0" lvl="0" indent="0" algn="l" defTabSz="914377" rtl="0" eaLnBrk="1" fontAlgn="auto" latinLnBrk="0" hangingPunct="1">
              <a:lnSpc>
                <a:spcPct val="100000"/>
              </a:lnSpc>
              <a:spcBef>
                <a:spcPct val="0"/>
              </a:spcBef>
              <a:spcAft>
                <a:spcPts val="0"/>
              </a:spcAft>
              <a:buClrTx/>
              <a:buSzTx/>
              <a:buFontTx/>
              <a:buNone/>
              <a:tabLst/>
              <a:defRPr/>
            </a:pPr>
            <a:endParaRPr lang="en-US" altLang="ja-JP" sz="1800" dirty="0">
              <a:solidFill>
                <a:srgbClr val="44546A">
                  <a:lumMod val="50000"/>
                </a:srgbClr>
              </a:solidFill>
              <a:latin typeface="メイリオ" panose="020B0604030504040204" pitchFamily="50" charset="-128"/>
              <a:ea typeface="メイリオ" panose="020B0604030504040204" pitchFamily="50" charset="-128"/>
            </a:endParaRPr>
          </a:p>
          <a:p>
            <a:pPr marL="0" marR="0" lvl="0" indent="0" algn="l" defTabSz="914377" rtl="0" eaLnBrk="1" fontAlgn="auto" latinLnBrk="0" hangingPunct="1">
              <a:lnSpc>
                <a:spcPct val="100000"/>
              </a:lnSpc>
              <a:spcBef>
                <a:spcPct val="0"/>
              </a:spcBef>
              <a:spcAft>
                <a:spcPts val="0"/>
              </a:spcAft>
              <a:buClrTx/>
              <a:buSzTx/>
              <a:buFontTx/>
              <a:buNone/>
              <a:tabLst/>
              <a:defRPr/>
            </a:pPr>
            <a:endParaRPr lang="en-US" altLang="ja-JP" sz="1800" dirty="0">
              <a:solidFill>
                <a:srgbClr val="44546A">
                  <a:lumMod val="50000"/>
                </a:srgbClr>
              </a:solidFill>
              <a:latin typeface="メイリオ" panose="020B0604030504040204" pitchFamily="50" charset="-128"/>
              <a:ea typeface="メイリオ" panose="020B0604030504040204" pitchFamily="50" charset="-128"/>
            </a:endParaRPr>
          </a:p>
          <a:p>
            <a:pPr marL="0" marR="0" lvl="0" indent="0" algn="l" defTabSz="914377" rtl="0" eaLnBrk="1" fontAlgn="auto" latinLnBrk="0" hangingPunct="1">
              <a:lnSpc>
                <a:spcPct val="100000"/>
              </a:lnSpc>
              <a:spcBef>
                <a:spcPct val="0"/>
              </a:spcBef>
              <a:spcAft>
                <a:spcPts val="0"/>
              </a:spcAft>
              <a:buClrTx/>
              <a:buSzTx/>
              <a:buFontTx/>
              <a:buNone/>
              <a:tabLst/>
              <a:defRPr/>
            </a:pPr>
            <a:r>
              <a:rPr kumimoji="1" lang="en-US" altLang="ja-JP" sz="16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hlinkClick r:id="rId3"/>
              </a:rPr>
              <a:t>https://www.pref.osaka.lg.jp/o090080/shisetsufukushi/entlassen-support/index</a:t>
            </a:r>
            <a:r>
              <a:rPr kumimoji="1" lang="en-US" altLang="ja-JP" sz="1600" b="0" i="0" u="none" strike="noStrike" kern="1200" cap="none" spc="0" normalizeH="0" baseline="0" noProof="0">
                <a:ln>
                  <a:noFill/>
                </a:ln>
                <a:solidFill>
                  <a:srgbClr val="44546A">
                    <a:lumMod val="50000"/>
                  </a:srgbClr>
                </a:solidFill>
                <a:effectLst/>
                <a:uLnTx/>
                <a:uFillTx/>
                <a:latin typeface="メイリオ" panose="020B0604030504040204" pitchFamily="50" charset="-128"/>
                <a:ea typeface="メイリオ" panose="020B0604030504040204" pitchFamily="50" charset="-128"/>
                <a:hlinkClick r:id="rId3"/>
              </a:rPr>
              <a:t>.html</a:t>
            </a:r>
            <a:endParaRPr kumimoji="1" lang="en-US" altLang="ja-JP" sz="1600" b="0" i="0" u="none" strike="noStrike" kern="1200" cap="none" spc="0" normalizeH="0" baseline="0" noProof="0">
              <a:ln>
                <a:noFill/>
              </a:ln>
              <a:solidFill>
                <a:srgbClr val="44546A">
                  <a:lumMod val="50000"/>
                </a:srgbClr>
              </a:solidFill>
              <a:effectLst/>
              <a:uLnTx/>
              <a:uFillTx/>
              <a:latin typeface="メイリオ" panose="020B0604030504040204" pitchFamily="50" charset="-128"/>
              <a:ea typeface="メイリオ" panose="020B0604030504040204" pitchFamily="50" charset="-128"/>
            </a:endParaRPr>
          </a:p>
          <a:p>
            <a:pPr marL="0" marR="0" lvl="0" indent="0" algn="l" defTabSz="914377" rtl="0" eaLnBrk="1" fontAlgn="auto" latinLnBrk="0" hangingPunct="1">
              <a:lnSpc>
                <a:spcPct val="100000"/>
              </a:lnSpc>
              <a:spcBef>
                <a:spcPct val="0"/>
              </a:spcBef>
              <a:spcAft>
                <a:spcPts val="0"/>
              </a:spcAft>
              <a:buClrTx/>
              <a:buSzTx/>
              <a:buFontTx/>
              <a:buNone/>
              <a:tabLst/>
              <a:defRPr/>
            </a:pPr>
            <a:endParaRPr kumimoji="1" lang="en-US" altLang="ja-JP" sz="16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endParaRPr>
          </a:p>
        </p:txBody>
      </p:sp>
      <p:sp>
        <p:nvSpPr>
          <p:cNvPr id="19" name="タイトル 1">
            <a:extLst>
              <a:ext uri="{FF2B5EF4-FFF2-40B4-BE49-F238E27FC236}">
                <a16:creationId xmlns:a16="http://schemas.microsoft.com/office/drawing/2014/main" id="{D52E1117-F3FE-7DF6-441A-B0FA7ABB00E2}"/>
              </a:ext>
            </a:extLst>
          </p:cNvPr>
          <p:cNvSpPr txBox="1">
            <a:spLocks/>
          </p:cNvSpPr>
          <p:nvPr/>
        </p:nvSpPr>
        <p:spPr>
          <a:xfrm>
            <a:off x="4726352" y="2489649"/>
            <a:ext cx="2739296" cy="552155"/>
          </a:xfrm>
          <a:prstGeom prst="rect">
            <a:avLst/>
          </a:prstGeom>
        </p:spPr>
        <p:txBody>
          <a:bodyPr vert="horz" lIns="91440" tIns="45720" rIns="91440" bIns="45720" rtlCol="0" anchor="t">
            <a:normAutofit fontScale="62500" lnSpcReduction="20000"/>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marL="0" marR="0" lvl="0" indent="0" algn="ctr" defTabSz="914377" rtl="0" eaLnBrk="1" fontAlgn="auto" latinLnBrk="0" hangingPunct="1">
              <a:lnSpc>
                <a:spcPct val="100000"/>
              </a:lnSpc>
              <a:spcBef>
                <a:spcPct val="0"/>
              </a:spcBef>
              <a:spcAft>
                <a:spcPts val="0"/>
              </a:spcAft>
              <a:buClrTx/>
              <a:buSzTx/>
              <a:buFontTx/>
              <a:buNone/>
              <a:tabLst/>
              <a:defRPr/>
            </a:pPr>
            <a:r>
              <a:rPr lang="ja-JP" altLang="en-US" sz="2800" b="1" dirty="0">
                <a:solidFill>
                  <a:prstClr val="black"/>
                </a:solidFill>
                <a:latin typeface="メイリオ" panose="020B0604030504040204" pitchFamily="50" charset="-128"/>
                <a:ea typeface="メイリオ" panose="020B0604030504040204" pitchFamily="50" charset="-128"/>
              </a:rPr>
              <a:t>退院支援パンフレット</a:t>
            </a:r>
            <a:br>
              <a:rPr lang="en-US" altLang="ja-JP" sz="2800" b="1" dirty="0">
                <a:solidFill>
                  <a:prstClr val="black"/>
                </a:solidFill>
                <a:latin typeface="メイリオ" panose="020B0604030504040204" pitchFamily="50" charset="-128"/>
                <a:ea typeface="メイリオ" panose="020B0604030504040204" pitchFamily="50" charset="-128"/>
              </a:rPr>
            </a:br>
            <a:r>
              <a:rPr lang="ja-JP" altLang="en-US" sz="2800" b="1" dirty="0">
                <a:solidFill>
                  <a:prstClr val="black"/>
                </a:solidFill>
                <a:latin typeface="メイリオ" panose="020B0604030504040204" pitchFamily="50" charset="-128"/>
                <a:ea typeface="メイリオ" panose="020B0604030504040204" pitchFamily="50" charset="-128"/>
              </a:rPr>
              <a:t>を作成しました</a:t>
            </a:r>
            <a:endParaRPr kumimoji="1" lang="en-US" altLang="ja-JP" sz="28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endParaRPr>
          </a:p>
        </p:txBody>
      </p:sp>
      <p:sp>
        <p:nvSpPr>
          <p:cNvPr id="20" name="タイトル 1">
            <a:extLst>
              <a:ext uri="{FF2B5EF4-FFF2-40B4-BE49-F238E27FC236}">
                <a16:creationId xmlns:a16="http://schemas.microsoft.com/office/drawing/2014/main" id="{EECECC2F-082B-91D3-C27B-B510740B0DF6}"/>
              </a:ext>
            </a:extLst>
          </p:cNvPr>
          <p:cNvSpPr txBox="1">
            <a:spLocks/>
          </p:cNvSpPr>
          <p:nvPr/>
        </p:nvSpPr>
        <p:spPr>
          <a:xfrm>
            <a:off x="4590089" y="3125472"/>
            <a:ext cx="3008563" cy="2967824"/>
          </a:xfrm>
          <a:prstGeom prst="rect">
            <a:avLst/>
          </a:prstGeom>
        </p:spPr>
        <p:txBody>
          <a:bodyPr vert="horz" lIns="91440" tIns="45720" rIns="91440" bIns="45720" rtlCol="0" anchor="t">
            <a:normAutofit fontScale="85000" lnSpcReduction="20000"/>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algn="l">
              <a:lnSpc>
                <a:spcPct val="100000"/>
              </a:lnSpc>
              <a:defRPr/>
            </a:pPr>
            <a:r>
              <a:rPr lang="ja-JP" altLang="en-US" sz="1600" b="0" i="0" dirty="0">
                <a:solidFill>
                  <a:srgbClr val="222222"/>
                </a:solidFill>
                <a:effectLst/>
                <a:latin typeface="メイリオ" panose="020B0604030504040204" pitchFamily="50" charset="-128"/>
                <a:ea typeface="メイリオ" panose="020B0604030504040204" pitchFamily="50" charset="-128"/>
              </a:rPr>
              <a:t>退院後の支援情報や患者さんの希望を記入するシートを封入した冊子「今、入院されているあなたへ」を作成しました。</a:t>
            </a:r>
            <a:br>
              <a:rPr lang="en-US" altLang="ja-JP" sz="1600" b="0" i="0" dirty="0">
                <a:solidFill>
                  <a:srgbClr val="222222"/>
                </a:solidFill>
                <a:effectLst/>
                <a:latin typeface="メイリオ" panose="020B0604030504040204" pitchFamily="50" charset="-128"/>
                <a:ea typeface="メイリオ" panose="020B0604030504040204" pitchFamily="50" charset="-128"/>
              </a:rPr>
            </a:br>
            <a:br>
              <a:rPr lang="en-US" altLang="ja-JP" sz="1600" b="0" i="0" dirty="0">
                <a:solidFill>
                  <a:srgbClr val="222222"/>
                </a:solidFill>
                <a:effectLst/>
                <a:latin typeface="メイリオ" panose="020B0604030504040204" pitchFamily="50" charset="-128"/>
                <a:ea typeface="メイリオ" panose="020B0604030504040204" pitchFamily="50" charset="-128"/>
              </a:rPr>
            </a:br>
            <a:r>
              <a:rPr lang="ja-JP" altLang="en-US" sz="1600" b="0" i="0" dirty="0">
                <a:solidFill>
                  <a:srgbClr val="222222"/>
                </a:solidFill>
                <a:effectLst/>
                <a:latin typeface="メイリオ" panose="020B0604030504040204" pitchFamily="50" charset="-128"/>
                <a:ea typeface="メイリオ" panose="020B0604030504040204" pitchFamily="50" charset="-128"/>
              </a:rPr>
              <a:t>詳しくは</a:t>
            </a:r>
            <a:br>
              <a:rPr lang="en-US" altLang="ja-JP" sz="1600" b="0" i="0" dirty="0">
                <a:solidFill>
                  <a:srgbClr val="222222"/>
                </a:solidFill>
                <a:effectLst/>
                <a:latin typeface="メイリオ" panose="020B0604030504040204" pitchFamily="50" charset="-128"/>
                <a:ea typeface="メイリオ" panose="020B0604030504040204" pitchFamily="50" charset="-128"/>
              </a:rPr>
            </a:br>
            <a:br>
              <a:rPr lang="en-US" altLang="ja-JP" sz="1600" b="0" i="0" dirty="0">
                <a:solidFill>
                  <a:srgbClr val="222222"/>
                </a:solidFill>
                <a:effectLst/>
                <a:latin typeface="メイリオ" panose="020B0604030504040204" pitchFamily="50" charset="-128"/>
                <a:ea typeface="メイリオ" panose="020B0604030504040204" pitchFamily="50" charset="-128"/>
              </a:rPr>
            </a:br>
            <a:r>
              <a:rPr kumimoji="1" lang="en-US" altLang="ja-JP" sz="16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hlinkClick r:id="rId3"/>
              </a:rPr>
              <a:t>https://www.pref.osaka.lg.jp/o090080/shisetsufukushi/entlassen-support/index.html</a:t>
            </a:r>
            <a:endParaRPr kumimoji="1" lang="en-US" altLang="ja-JP" sz="16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endParaRPr>
          </a:p>
          <a:p>
            <a:pPr algn="l">
              <a:lnSpc>
                <a:spcPct val="100000"/>
              </a:lnSpc>
              <a:defRPr/>
            </a:pPr>
            <a:r>
              <a:rPr lang="ja-JP" altLang="en-US" sz="1600" dirty="0">
                <a:solidFill>
                  <a:srgbClr val="44546A">
                    <a:lumMod val="50000"/>
                  </a:srgbClr>
                </a:solidFill>
                <a:latin typeface="メイリオ" panose="020B0604030504040204" pitchFamily="50" charset="-128"/>
                <a:ea typeface="メイリオ" panose="020B0604030504040204" pitchFamily="50" charset="-128"/>
              </a:rPr>
              <a:t>　　　　　　　　　　　　　より</a:t>
            </a:r>
            <a:br>
              <a:rPr lang="en-US" altLang="ja-JP" sz="1600" dirty="0">
                <a:solidFill>
                  <a:srgbClr val="44546A">
                    <a:lumMod val="50000"/>
                  </a:srgbClr>
                </a:solidFill>
                <a:latin typeface="メイリオ" panose="020B0604030504040204" pitchFamily="50" charset="-128"/>
                <a:ea typeface="メイリオ" panose="020B0604030504040204" pitchFamily="50" charset="-128"/>
              </a:rPr>
            </a:br>
            <a:br>
              <a:rPr kumimoji="1" lang="en-US" altLang="ja-JP" sz="16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rPr>
            </a:br>
            <a:br>
              <a:rPr kumimoji="1" lang="en-US" altLang="ja-JP" sz="16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rPr>
            </a:br>
            <a:r>
              <a:rPr kumimoji="1" lang="ja-JP" altLang="en-US" sz="16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rPr>
              <a:t>「包括連携協定締結企業との公民連携の取り組み」をご覧ください</a:t>
            </a:r>
            <a:endParaRPr kumimoji="1" lang="en-US" altLang="ja-JP" sz="16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endParaRPr>
          </a:p>
        </p:txBody>
      </p:sp>
      <p:sp>
        <p:nvSpPr>
          <p:cNvPr id="21" name="タイトル 1">
            <a:extLst>
              <a:ext uri="{FF2B5EF4-FFF2-40B4-BE49-F238E27FC236}">
                <a16:creationId xmlns:a16="http://schemas.microsoft.com/office/drawing/2014/main" id="{917B03A7-B6B4-1D95-C4AB-7E3DD82200F3}"/>
              </a:ext>
            </a:extLst>
          </p:cNvPr>
          <p:cNvSpPr txBox="1">
            <a:spLocks/>
          </p:cNvSpPr>
          <p:nvPr/>
        </p:nvSpPr>
        <p:spPr>
          <a:xfrm>
            <a:off x="8426677" y="2468629"/>
            <a:ext cx="2739296" cy="552155"/>
          </a:xfrm>
          <a:prstGeom prst="rect">
            <a:avLst/>
          </a:prstGeom>
        </p:spPr>
        <p:txBody>
          <a:bodyPr vert="horz" lIns="91440" tIns="45720" rIns="91440" bIns="45720" rtlCol="0" anchor="t">
            <a:normAutofit/>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marL="0" marR="0" lvl="0" indent="0" algn="ctr" defTabSz="914377" rtl="0" eaLnBrk="1" fontAlgn="auto" latinLnBrk="0" hangingPunct="1">
              <a:lnSpc>
                <a:spcPct val="100000"/>
              </a:lnSpc>
              <a:spcBef>
                <a:spcPct val="0"/>
              </a:spcBef>
              <a:spcAft>
                <a:spcPts val="0"/>
              </a:spcAft>
              <a:buClrTx/>
              <a:buSzTx/>
              <a:buFontTx/>
              <a:buNone/>
              <a:tabLst/>
              <a:defRPr/>
            </a:pPr>
            <a:r>
              <a:rPr kumimoji="1" lang="ja-JP" altLang="en-US" sz="24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rPr>
              <a:t>その他</a:t>
            </a:r>
            <a:endParaRPr kumimoji="1" lang="en-US" altLang="ja-JP" sz="28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endParaRPr>
          </a:p>
        </p:txBody>
      </p:sp>
      <p:sp>
        <p:nvSpPr>
          <p:cNvPr id="22" name="タイトル 1">
            <a:extLst>
              <a:ext uri="{FF2B5EF4-FFF2-40B4-BE49-F238E27FC236}">
                <a16:creationId xmlns:a16="http://schemas.microsoft.com/office/drawing/2014/main" id="{10BF9D52-FF85-F06F-B5B4-B6CCBE9F8D5C}"/>
              </a:ext>
            </a:extLst>
          </p:cNvPr>
          <p:cNvSpPr txBox="1">
            <a:spLocks/>
          </p:cNvSpPr>
          <p:nvPr/>
        </p:nvSpPr>
        <p:spPr>
          <a:xfrm>
            <a:off x="8396809" y="2703152"/>
            <a:ext cx="3008563" cy="3668448"/>
          </a:xfrm>
          <a:prstGeom prst="rect">
            <a:avLst/>
          </a:prstGeom>
        </p:spPr>
        <p:txBody>
          <a:bodyPr vert="horz" lIns="91440" tIns="45720" rIns="91440" bIns="45720" rtlCol="0" anchor="t">
            <a:normAutofit lnSpcReduction="10000"/>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marL="0" marR="0" lvl="0" indent="0" algn="l" defTabSz="914377" rtl="0" eaLnBrk="1" fontAlgn="auto" latinLnBrk="0" hangingPunct="1">
              <a:lnSpc>
                <a:spcPct val="100000"/>
              </a:lnSpc>
              <a:spcBef>
                <a:spcPct val="0"/>
              </a:spcBef>
              <a:spcAft>
                <a:spcPts val="0"/>
              </a:spcAft>
              <a:buClrTx/>
              <a:buSzTx/>
              <a:buFontTx/>
              <a:buNone/>
              <a:tabLst/>
              <a:defRPr/>
            </a:pPr>
            <a:r>
              <a:rPr lang="en-US" altLang="ja-JP" sz="1600" dirty="0">
                <a:solidFill>
                  <a:srgbClr val="44546A">
                    <a:lumMod val="50000"/>
                  </a:srgbClr>
                </a:solidFill>
                <a:latin typeface="メイリオ" panose="020B0604030504040204" pitchFamily="50" charset="-128"/>
                <a:ea typeface="メイリオ" panose="020B0604030504040204" pitchFamily="50" charset="-128"/>
              </a:rPr>
              <a:t>〈</a:t>
            </a:r>
            <a:r>
              <a:rPr lang="ja-JP" altLang="en-US" sz="1600" dirty="0">
                <a:solidFill>
                  <a:srgbClr val="44546A">
                    <a:lumMod val="50000"/>
                  </a:srgbClr>
                </a:solidFill>
                <a:latin typeface="メイリオ" panose="020B0604030504040204" pitchFamily="50" charset="-128"/>
                <a:ea typeface="メイリオ" panose="020B0604030504040204" pitchFamily="50" charset="-128"/>
              </a:rPr>
              <a:t>参考</a:t>
            </a:r>
            <a:r>
              <a:rPr lang="en-US" altLang="ja-JP" sz="1600" dirty="0">
                <a:solidFill>
                  <a:srgbClr val="44546A">
                    <a:lumMod val="50000"/>
                  </a:srgbClr>
                </a:solidFill>
                <a:latin typeface="メイリオ" panose="020B0604030504040204" pitchFamily="50" charset="-128"/>
                <a:ea typeface="メイリオ" panose="020B0604030504040204" pitchFamily="50" charset="-128"/>
              </a:rPr>
              <a:t>〉</a:t>
            </a:r>
          </a:p>
          <a:p>
            <a:pPr marL="0" marR="0" lvl="0" indent="0" algn="l" defTabSz="914377" rtl="0" eaLnBrk="1" fontAlgn="auto" latinLnBrk="0" hangingPunct="1">
              <a:lnSpc>
                <a:spcPct val="100000"/>
              </a:lnSpc>
              <a:spcBef>
                <a:spcPct val="0"/>
              </a:spcBef>
              <a:spcAft>
                <a:spcPts val="0"/>
              </a:spcAft>
              <a:buClrTx/>
              <a:buSzTx/>
              <a:buFontTx/>
              <a:buNone/>
              <a:tabLst/>
              <a:defRPr/>
            </a:pPr>
            <a:endParaRPr kumimoji="1" lang="en-US" altLang="ja-JP" sz="16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endParaRPr>
          </a:p>
          <a:p>
            <a:pPr marL="0" marR="0" lvl="0" indent="0" algn="l" defTabSz="914377" rtl="0" eaLnBrk="1" fontAlgn="auto" latinLnBrk="0" hangingPunct="1">
              <a:lnSpc>
                <a:spcPct val="100000"/>
              </a:lnSpc>
              <a:spcBef>
                <a:spcPct val="0"/>
              </a:spcBef>
              <a:spcAft>
                <a:spcPts val="0"/>
              </a:spcAft>
              <a:buClrTx/>
              <a:buSzTx/>
              <a:buFontTx/>
              <a:buNone/>
              <a:tabLst/>
              <a:defRPr/>
            </a:pPr>
            <a:r>
              <a:rPr kumimoji="1" lang="ja-JP" altLang="en-US" sz="16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rPr>
              <a:t>「大阪府地域生活支援拠点等ポータルサイト」</a:t>
            </a:r>
            <a:endParaRPr kumimoji="1" lang="en-US" altLang="ja-JP" sz="16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endParaRPr>
          </a:p>
          <a:p>
            <a:pPr marL="0" marR="0" lvl="0" indent="0" algn="l" defTabSz="914377" rtl="0" eaLnBrk="1" fontAlgn="auto" latinLnBrk="0" hangingPunct="1">
              <a:lnSpc>
                <a:spcPct val="100000"/>
              </a:lnSpc>
              <a:spcBef>
                <a:spcPct val="0"/>
              </a:spcBef>
              <a:spcAft>
                <a:spcPts val="0"/>
              </a:spcAft>
              <a:buClrTx/>
              <a:buSzTx/>
              <a:buFontTx/>
              <a:buNone/>
              <a:tabLst/>
              <a:defRPr/>
            </a:pPr>
            <a:endParaRPr lang="en-US" altLang="ja-JP" sz="1600" dirty="0">
              <a:solidFill>
                <a:srgbClr val="44546A">
                  <a:lumMod val="50000"/>
                </a:srgbClr>
              </a:solidFill>
              <a:latin typeface="メイリオ" panose="020B0604030504040204" pitchFamily="50" charset="-128"/>
              <a:ea typeface="メイリオ" panose="020B0604030504040204" pitchFamily="50" charset="-128"/>
            </a:endParaRPr>
          </a:p>
          <a:p>
            <a:pPr marL="0" marR="0" lvl="0" indent="0" algn="l" defTabSz="914377" rtl="0" eaLnBrk="1" fontAlgn="auto" latinLnBrk="0" hangingPunct="1">
              <a:lnSpc>
                <a:spcPct val="100000"/>
              </a:lnSpc>
              <a:spcBef>
                <a:spcPct val="0"/>
              </a:spcBef>
              <a:spcAft>
                <a:spcPts val="0"/>
              </a:spcAft>
              <a:buClrTx/>
              <a:buSzTx/>
              <a:buFontTx/>
              <a:buNone/>
              <a:tabLst/>
              <a:defRPr/>
            </a:pPr>
            <a:r>
              <a:rPr kumimoji="1" lang="en-US" altLang="ja-JP" sz="14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hlinkClick r:id="rId4"/>
              </a:rPr>
              <a:t>https://www.pref.osaka.lg.jp/o090080/shisetsufukushi/chikiseikatukyoten/index.html</a:t>
            </a:r>
            <a:endParaRPr kumimoji="1" lang="en-US" altLang="ja-JP" sz="14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endParaRPr>
          </a:p>
          <a:p>
            <a:pPr marL="0" marR="0" lvl="0" indent="0" algn="l" defTabSz="914377" rtl="0" eaLnBrk="1" fontAlgn="auto" latinLnBrk="0" hangingPunct="1">
              <a:lnSpc>
                <a:spcPct val="100000"/>
              </a:lnSpc>
              <a:spcBef>
                <a:spcPct val="0"/>
              </a:spcBef>
              <a:spcAft>
                <a:spcPts val="0"/>
              </a:spcAft>
              <a:buClrTx/>
              <a:buSzTx/>
              <a:buFontTx/>
              <a:buNone/>
              <a:tabLst/>
              <a:defRPr/>
            </a:pPr>
            <a:endParaRPr kumimoji="1" lang="en-US" altLang="ja-JP" sz="13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endParaRPr>
          </a:p>
          <a:p>
            <a:pPr marL="0" marR="0" lvl="0" indent="0" algn="l" defTabSz="914377" rtl="0" eaLnBrk="1" fontAlgn="auto" latinLnBrk="0" hangingPunct="1">
              <a:lnSpc>
                <a:spcPct val="100000"/>
              </a:lnSpc>
              <a:spcBef>
                <a:spcPct val="0"/>
              </a:spcBef>
              <a:spcAft>
                <a:spcPts val="0"/>
              </a:spcAft>
              <a:buClrTx/>
              <a:buSzTx/>
              <a:buFontTx/>
              <a:buNone/>
              <a:tabLst/>
              <a:defRPr/>
            </a:pPr>
            <a:r>
              <a:rPr kumimoji="1" lang="ja-JP" altLang="en-US" sz="13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rPr>
              <a:t>　地域生活支援拠点等は、障がい者の重度化・高齢化や「親なき後」を見据えた、居住支援のための機能</a:t>
            </a:r>
            <a:r>
              <a:rPr kumimoji="1" lang="en-US" altLang="ja-JP" sz="13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rPr>
              <a:t>(</a:t>
            </a:r>
            <a:r>
              <a:rPr kumimoji="1" lang="ja-JP" altLang="en-US" sz="13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rPr>
              <a:t>相談、体験の機会・場、緊急時の受け入れ・対応、専門性、地域の体制づくり</a:t>
            </a:r>
            <a:r>
              <a:rPr kumimoji="1" lang="en-US" altLang="ja-JP" sz="13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rPr>
              <a:t>)</a:t>
            </a:r>
            <a:r>
              <a:rPr kumimoji="1" lang="ja-JP" altLang="en-US" sz="13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rPr>
              <a:t>をもつ場所や体制です。</a:t>
            </a:r>
          </a:p>
          <a:p>
            <a:pPr marL="0" marR="0" lvl="0" indent="0" algn="l" defTabSz="914377" rtl="0" eaLnBrk="1" fontAlgn="auto" latinLnBrk="0" hangingPunct="1">
              <a:lnSpc>
                <a:spcPct val="100000"/>
              </a:lnSpc>
              <a:spcBef>
                <a:spcPct val="0"/>
              </a:spcBef>
              <a:spcAft>
                <a:spcPts val="0"/>
              </a:spcAft>
              <a:buClrTx/>
              <a:buSzTx/>
              <a:buFontTx/>
              <a:buNone/>
              <a:tabLst/>
              <a:defRPr/>
            </a:pPr>
            <a:r>
              <a:rPr kumimoji="1" lang="ja-JP" altLang="en-US" sz="1300" b="0" i="0" u="none" strike="noStrike" kern="1200" cap="none" spc="0" normalizeH="0" baseline="0" noProof="0">
                <a:ln>
                  <a:noFill/>
                </a:ln>
                <a:solidFill>
                  <a:srgbClr val="44546A">
                    <a:lumMod val="50000"/>
                  </a:srgbClr>
                </a:solidFill>
                <a:effectLst/>
                <a:uLnTx/>
                <a:uFillTx/>
                <a:latin typeface="メイリオ" panose="020B0604030504040204" pitchFamily="50" charset="-128"/>
                <a:ea typeface="メイリオ" panose="020B0604030504040204" pitchFamily="50" charset="-128"/>
              </a:rPr>
              <a:t>　大阪</a:t>
            </a:r>
            <a:r>
              <a:rPr kumimoji="1" lang="ja-JP" altLang="en-US" sz="13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rPr>
              <a:t>府内の市町村における整備状況等を掲載して</a:t>
            </a:r>
            <a:r>
              <a:rPr kumimoji="1" lang="ja-JP" altLang="en-US" sz="1300" b="0" i="0" u="none" strike="noStrike" kern="1200" cap="none" spc="0" normalizeH="0" baseline="0" noProof="0">
                <a:ln>
                  <a:noFill/>
                </a:ln>
                <a:solidFill>
                  <a:srgbClr val="44546A">
                    <a:lumMod val="50000"/>
                  </a:srgbClr>
                </a:solidFill>
                <a:effectLst/>
                <a:uLnTx/>
                <a:uFillTx/>
                <a:latin typeface="メイリオ" panose="020B0604030504040204" pitchFamily="50" charset="-128"/>
                <a:ea typeface="メイリオ" panose="020B0604030504040204" pitchFamily="50" charset="-128"/>
              </a:rPr>
              <a:t>います。</a:t>
            </a:r>
            <a:endParaRPr kumimoji="1" lang="en-US" altLang="ja-JP" sz="14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endParaRPr>
          </a:p>
        </p:txBody>
      </p:sp>
      <p:sp>
        <p:nvSpPr>
          <p:cNvPr id="23" name="円/楕円 22">
            <a:extLst>
              <a:ext uri="{FF2B5EF4-FFF2-40B4-BE49-F238E27FC236}">
                <a16:creationId xmlns:a16="http://schemas.microsoft.com/office/drawing/2014/main" id="{99941390-5261-4EBC-0C9E-2CE771A61CE5}"/>
              </a:ext>
            </a:extLst>
          </p:cNvPr>
          <p:cNvSpPr/>
          <p:nvPr/>
        </p:nvSpPr>
        <p:spPr>
          <a:xfrm>
            <a:off x="346848" y="1486979"/>
            <a:ext cx="907044" cy="907044"/>
          </a:xfrm>
          <a:prstGeom prst="ellipse">
            <a:avLst/>
          </a:prstGeom>
          <a:solidFill>
            <a:srgbClr val="34485E"/>
          </a:solidFill>
          <a:ln w="3810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4000" b="1" i="0" u="none" strike="noStrike" kern="1200" cap="none" spc="0" normalizeH="0" baseline="0" noProof="0" dirty="0">
                <a:ln>
                  <a:noFill/>
                </a:ln>
                <a:solidFill>
                  <a:srgbClr val="FFFDE1"/>
                </a:solidFill>
                <a:effectLst/>
                <a:uLnTx/>
                <a:uFillTx/>
                <a:latin typeface="Arial" panose="020B0604020202020204" pitchFamily="34" charset="0"/>
                <a:ea typeface="游ゴシック" panose="020B0400000000000000" pitchFamily="50" charset="-128"/>
                <a:cs typeface="Arial" panose="020B0604020202020204" pitchFamily="34" charset="0"/>
              </a:rPr>
              <a:t>1</a:t>
            </a:r>
            <a:endParaRPr kumimoji="1" lang="ja-JP" altLang="en-US" sz="4000" b="1" i="0" u="none" strike="noStrike" kern="1200" cap="none" spc="0" normalizeH="0" baseline="0" noProof="0" dirty="0">
              <a:ln>
                <a:noFill/>
              </a:ln>
              <a:solidFill>
                <a:srgbClr val="FFFDE1"/>
              </a:solidFill>
              <a:effectLst/>
              <a:uLnTx/>
              <a:uFillTx/>
              <a:latin typeface="Arial" panose="020B0604020202020204" pitchFamily="34" charset="0"/>
              <a:ea typeface="游ゴシック" panose="020B0400000000000000" pitchFamily="50" charset="-128"/>
              <a:cs typeface="Arial" panose="020B0604020202020204" pitchFamily="34" charset="0"/>
            </a:endParaRPr>
          </a:p>
        </p:txBody>
      </p:sp>
      <p:sp>
        <p:nvSpPr>
          <p:cNvPr id="24" name="角丸四角形 1">
            <a:extLst>
              <a:ext uri="{FF2B5EF4-FFF2-40B4-BE49-F238E27FC236}">
                <a16:creationId xmlns:a16="http://schemas.microsoft.com/office/drawing/2014/main" id="{50BA4E58-AE68-4F0D-B1D0-796A26A9FD70}"/>
              </a:ext>
            </a:extLst>
          </p:cNvPr>
          <p:cNvSpPr/>
          <p:nvPr/>
        </p:nvSpPr>
        <p:spPr>
          <a:xfrm>
            <a:off x="1520767" y="332656"/>
            <a:ext cx="9150463" cy="1080000"/>
          </a:xfrm>
          <a:prstGeom prst="roundRect">
            <a:avLst>
              <a:gd name="adj" fmla="val 21554"/>
            </a:avLst>
          </a:prstGeom>
          <a:solidFill>
            <a:srgbClr val="478657"/>
          </a:solidFill>
          <a:ln w="571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2800" b="1" dirty="0"/>
              <a:t>　　</a:t>
            </a:r>
            <a:endParaRPr kumimoji="1" lang="ja-JP" altLang="en-US" sz="2800" b="1" dirty="0">
              <a:solidFill>
                <a:srgbClr val="FFFDE1"/>
              </a:solidFill>
            </a:endParaRPr>
          </a:p>
        </p:txBody>
      </p:sp>
      <p:sp>
        <p:nvSpPr>
          <p:cNvPr id="25" name="タイトル 1">
            <a:extLst>
              <a:ext uri="{FF2B5EF4-FFF2-40B4-BE49-F238E27FC236}">
                <a16:creationId xmlns:a16="http://schemas.microsoft.com/office/drawing/2014/main" id="{3A8BE68F-1C25-4D8F-A370-D9247A64F4B7}"/>
              </a:ext>
            </a:extLst>
          </p:cNvPr>
          <p:cNvSpPr txBox="1">
            <a:spLocks/>
          </p:cNvSpPr>
          <p:nvPr/>
        </p:nvSpPr>
        <p:spPr>
          <a:xfrm>
            <a:off x="2360013" y="570242"/>
            <a:ext cx="7692152" cy="894856"/>
          </a:xfrm>
          <a:prstGeom prst="rect">
            <a:avLst/>
          </a:prstGeom>
        </p:spPr>
        <p:txBody>
          <a:bodyPr vert="horz" lIns="91440" tIns="45720" rIns="91440" bIns="45720" rtlCol="0" anchor="t">
            <a:normAutofit/>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a:lnSpc>
                <a:spcPct val="100000"/>
              </a:lnSpc>
            </a:pPr>
            <a:r>
              <a:rPr lang="ja-JP" altLang="en-US" sz="2800" b="1" dirty="0">
                <a:solidFill>
                  <a:srgbClr val="34485E"/>
                </a:solidFill>
                <a:latin typeface="メイリオ" panose="020B0604030504040204" pitchFamily="50" charset="-128"/>
                <a:ea typeface="メイリオ" panose="020B0604030504040204" pitchFamily="50" charset="-128"/>
              </a:rPr>
              <a:t>情報提供</a:t>
            </a:r>
            <a:endParaRPr lang="en-US" altLang="ja-JP" sz="2800" b="1" dirty="0">
              <a:solidFill>
                <a:srgbClr val="34485E"/>
              </a:solidFill>
              <a:latin typeface="メイリオ" panose="020B0604030504040204" pitchFamily="50" charset="-128"/>
              <a:ea typeface="メイリオ" panose="020B0604030504040204" pitchFamily="50" charset="-128"/>
            </a:endParaRPr>
          </a:p>
        </p:txBody>
      </p:sp>
      <p:sp>
        <p:nvSpPr>
          <p:cNvPr id="27" name="楕円 26">
            <a:hlinkClick r:id="rId5" action="ppaction://hlinksldjump"/>
            <a:extLst>
              <a:ext uri="{FF2B5EF4-FFF2-40B4-BE49-F238E27FC236}">
                <a16:creationId xmlns:a16="http://schemas.microsoft.com/office/drawing/2014/main" id="{581E6311-241F-4F35-825A-1A51D2309E5D}"/>
              </a:ext>
            </a:extLst>
          </p:cNvPr>
          <p:cNvSpPr>
            <a:spLocks noChangeAspect="1"/>
          </p:cNvSpPr>
          <p:nvPr/>
        </p:nvSpPr>
        <p:spPr>
          <a:xfrm>
            <a:off x="1032288" y="171102"/>
            <a:ext cx="1332000" cy="1332000"/>
          </a:xfrm>
          <a:prstGeom prst="ellipse">
            <a:avLst/>
          </a:prstGeom>
          <a:solidFill>
            <a:srgbClr val="47865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ja-JP" sz="4800" dirty="0">
                <a:solidFill>
                  <a:srgbClr val="34485E"/>
                </a:solidFill>
                <a:latin typeface="Segoe UI" panose="020B0502040204020203" pitchFamily="34" charset="0"/>
                <a:ea typeface="メイリオ" panose="020B0604030504040204" pitchFamily="50" charset="-128"/>
                <a:cs typeface="Segoe UI" panose="020B0502040204020203" pitchFamily="34" charset="0"/>
              </a:rPr>
              <a:t>03</a:t>
            </a:r>
            <a:endParaRPr lang="ja-JP" altLang="en-US" sz="4800" dirty="0">
              <a:solidFill>
                <a:srgbClr val="34485E"/>
              </a:solidFill>
              <a:latin typeface="Segoe UI" panose="020B0502040204020203" pitchFamily="34" charset="0"/>
              <a:ea typeface="メイリオ" panose="020B0604030504040204" pitchFamily="50" charset="-128"/>
              <a:cs typeface="Segoe UI" panose="020B0502040204020203" pitchFamily="34" charset="0"/>
            </a:endParaRPr>
          </a:p>
        </p:txBody>
      </p:sp>
    </p:spTree>
    <p:extLst>
      <p:ext uri="{BB962C8B-B14F-4D97-AF65-F5344CB8AC3E}">
        <p14:creationId xmlns:p14="http://schemas.microsoft.com/office/powerpoint/2010/main" val="8504899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81100A-C798-BE85-BEC5-89F289D800EF}"/>
            </a:ext>
          </a:extLst>
        </p:cNvPr>
        <p:cNvGrpSpPr/>
        <p:nvPr/>
      </p:nvGrpSpPr>
      <p:grpSpPr>
        <a:xfrm>
          <a:off x="0" y="0"/>
          <a:ext cx="0" cy="0"/>
          <a:chOff x="0" y="0"/>
          <a:chExt cx="0" cy="0"/>
        </a:xfrm>
      </p:grpSpPr>
      <p:sp>
        <p:nvSpPr>
          <p:cNvPr id="6" name="正方形/長方形 5">
            <a:extLst>
              <a:ext uri="{FF2B5EF4-FFF2-40B4-BE49-F238E27FC236}">
                <a16:creationId xmlns:a16="http://schemas.microsoft.com/office/drawing/2014/main" id="{B2A4C92A-32FF-13C0-67EA-FFC881629566}"/>
              </a:ext>
            </a:extLst>
          </p:cNvPr>
          <p:cNvSpPr/>
          <p:nvPr/>
        </p:nvSpPr>
        <p:spPr>
          <a:xfrm>
            <a:off x="0" y="0"/>
            <a:ext cx="308532" cy="6858000"/>
          </a:xfrm>
          <a:prstGeom prst="rect">
            <a:avLst/>
          </a:prstGeom>
          <a:solidFill>
            <a:srgbClr val="47865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srgbClr val="D99E29"/>
              </a:solidFill>
              <a:effectLst/>
              <a:uLnTx/>
              <a:uFillTx/>
              <a:latin typeface="游ゴシック" panose="020F0502020204030204"/>
              <a:ea typeface="游ゴシック" panose="020B0400000000000000" pitchFamily="50" charset="-128"/>
              <a:cs typeface="+mn-cs"/>
            </a:endParaRPr>
          </a:p>
        </p:txBody>
      </p:sp>
      <p:sp>
        <p:nvSpPr>
          <p:cNvPr id="24" name="角丸四角形 1">
            <a:extLst>
              <a:ext uri="{FF2B5EF4-FFF2-40B4-BE49-F238E27FC236}">
                <a16:creationId xmlns:a16="http://schemas.microsoft.com/office/drawing/2014/main" id="{0241E3E9-AD6A-1C58-B1B7-56CD11736663}"/>
              </a:ext>
            </a:extLst>
          </p:cNvPr>
          <p:cNvSpPr/>
          <p:nvPr/>
        </p:nvSpPr>
        <p:spPr>
          <a:xfrm>
            <a:off x="1254210" y="205277"/>
            <a:ext cx="10314398" cy="894856"/>
          </a:xfrm>
          <a:prstGeom prst="roundRect">
            <a:avLst>
              <a:gd name="adj" fmla="val 21554"/>
            </a:avLst>
          </a:prstGeom>
          <a:solidFill>
            <a:srgbClr val="478657"/>
          </a:solidFill>
          <a:ln w="571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2800" b="1" dirty="0"/>
              <a:t>　　</a:t>
            </a:r>
            <a:endParaRPr kumimoji="1" lang="ja-JP" altLang="en-US" sz="2800" b="1" dirty="0">
              <a:solidFill>
                <a:srgbClr val="FFFDE1"/>
              </a:solidFill>
            </a:endParaRPr>
          </a:p>
        </p:txBody>
      </p:sp>
      <p:sp>
        <p:nvSpPr>
          <p:cNvPr id="25" name="タイトル 1">
            <a:extLst>
              <a:ext uri="{FF2B5EF4-FFF2-40B4-BE49-F238E27FC236}">
                <a16:creationId xmlns:a16="http://schemas.microsoft.com/office/drawing/2014/main" id="{0D00C723-5B86-8E05-84B9-A024B9CBE732}"/>
              </a:ext>
            </a:extLst>
          </p:cNvPr>
          <p:cNvSpPr txBox="1">
            <a:spLocks/>
          </p:cNvSpPr>
          <p:nvPr/>
        </p:nvSpPr>
        <p:spPr>
          <a:xfrm>
            <a:off x="1015224" y="453421"/>
            <a:ext cx="7692152" cy="894856"/>
          </a:xfrm>
          <a:prstGeom prst="rect">
            <a:avLst/>
          </a:prstGeom>
        </p:spPr>
        <p:txBody>
          <a:bodyPr vert="horz" lIns="91440" tIns="45720" rIns="91440" bIns="45720" rtlCol="0" anchor="t">
            <a:normAutofit/>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a:lnSpc>
                <a:spcPct val="100000"/>
              </a:lnSpc>
            </a:pPr>
            <a:r>
              <a:rPr lang="ja-JP" altLang="en-US" sz="2800" b="1" dirty="0">
                <a:solidFill>
                  <a:srgbClr val="34485E"/>
                </a:solidFill>
                <a:latin typeface="メイリオ" panose="020B0604030504040204" pitchFamily="50" charset="-128"/>
                <a:ea typeface="メイリオ" panose="020B0604030504040204" pitchFamily="50" charset="-128"/>
              </a:rPr>
              <a:t>情報提供</a:t>
            </a:r>
            <a:endParaRPr lang="en-US" altLang="ja-JP" sz="2800" b="1" dirty="0">
              <a:solidFill>
                <a:srgbClr val="34485E"/>
              </a:solidFill>
              <a:latin typeface="メイリオ" panose="020B0604030504040204" pitchFamily="50" charset="-128"/>
              <a:ea typeface="メイリオ" panose="020B0604030504040204" pitchFamily="50" charset="-128"/>
            </a:endParaRPr>
          </a:p>
        </p:txBody>
      </p:sp>
      <p:sp>
        <p:nvSpPr>
          <p:cNvPr id="27" name="楕円 26">
            <a:hlinkClick r:id="rId3" action="ppaction://hlinksldjump"/>
            <a:extLst>
              <a:ext uri="{FF2B5EF4-FFF2-40B4-BE49-F238E27FC236}">
                <a16:creationId xmlns:a16="http://schemas.microsoft.com/office/drawing/2014/main" id="{F8124A47-D8A7-3B38-72B6-AC3A017E86A9}"/>
              </a:ext>
            </a:extLst>
          </p:cNvPr>
          <p:cNvSpPr>
            <a:spLocks noChangeAspect="1"/>
          </p:cNvSpPr>
          <p:nvPr/>
        </p:nvSpPr>
        <p:spPr>
          <a:xfrm>
            <a:off x="975248" y="16277"/>
            <a:ext cx="1332000" cy="1332000"/>
          </a:xfrm>
          <a:prstGeom prst="ellipse">
            <a:avLst/>
          </a:prstGeom>
          <a:solidFill>
            <a:srgbClr val="47865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ja-JP" sz="4800" dirty="0">
                <a:solidFill>
                  <a:srgbClr val="34485E"/>
                </a:solidFill>
                <a:latin typeface="Segoe UI" panose="020B0502040204020203" pitchFamily="34" charset="0"/>
                <a:ea typeface="メイリオ" panose="020B0604030504040204" pitchFamily="50" charset="-128"/>
                <a:cs typeface="Segoe UI" panose="020B0502040204020203" pitchFamily="34" charset="0"/>
              </a:rPr>
              <a:t>03</a:t>
            </a:r>
            <a:endParaRPr lang="ja-JP" altLang="en-US" sz="4800" dirty="0">
              <a:solidFill>
                <a:srgbClr val="34485E"/>
              </a:solidFill>
              <a:latin typeface="Segoe UI" panose="020B0502040204020203" pitchFamily="34" charset="0"/>
              <a:ea typeface="メイリオ" panose="020B0604030504040204" pitchFamily="50" charset="-128"/>
              <a:cs typeface="Segoe UI" panose="020B0502040204020203" pitchFamily="34" charset="0"/>
            </a:endParaRPr>
          </a:p>
        </p:txBody>
      </p:sp>
      <p:sp>
        <p:nvSpPr>
          <p:cNvPr id="26" name="角丸四角形 9">
            <a:extLst>
              <a:ext uri="{FF2B5EF4-FFF2-40B4-BE49-F238E27FC236}">
                <a16:creationId xmlns:a16="http://schemas.microsoft.com/office/drawing/2014/main" id="{D79CB12A-5772-ADF0-1543-CF3E2F3D8E12}"/>
              </a:ext>
            </a:extLst>
          </p:cNvPr>
          <p:cNvSpPr/>
          <p:nvPr/>
        </p:nvSpPr>
        <p:spPr>
          <a:xfrm>
            <a:off x="767408" y="1348277"/>
            <a:ext cx="10801200" cy="5393090"/>
          </a:xfrm>
          <a:prstGeom prst="roundRect">
            <a:avLst>
              <a:gd name="adj" fmla="val 5758"/>
            </a:avLst>
          </a:prstGeom>
          <a:noFill/>
          <a:ln w="38100">
            <a:solidFill>
              <a:srgbClr val="34485E"/>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dirty="0">
              <a:ln>
                <a:noFill/>
              </a:ln>
              <a:solidFill>
                <a:prstClr val="white"/>
              </a:solidFill>
              <a:effectLst/>
              <a:uLnTx/>
              <a:uFillTx/>
              <a:latin typeface="游ゴシック" panose="020F0502020204030204"/>
              <a:ea typeface="游ゴシック" panose="020B0400000000000000" pitchFamily="50" charset="-128"/>
              <a:cs typeface="+mn-cs"/>
            </a:endParaRPr>
          </a:p>
        </p:txBody>
      </p:sp>
      <p:sp>
        <p:nvSpPr>
          <p:cNvPr id="4" name="円/楕円 11">
            <a:extLst>
              <a:ext uri="{FF2B5EF4-FFF2-40B4-BE49-F238E27FC236}">
                <a16:creationId xmlns:a16="http://schemas.microsoft.com/office/drawing/2014/main" id="{210CFD7E-D8F4-9547-6EA0-D408B1D61BC9}"/>
              </a:ext>
            </a:extLst>
          </p:cNvPr>
          <p:cNvSpPr/>
          <p:nvPr/>
        </p:nvSpPr>
        <p:spPr>
          <a:xfrm>
            <a:off x="308532" y="1092919"/>
            <a:ext cx="907044" cy="907044"/>
          </a:xfrm>
          <a:prstGeom prst="ellipse">
            <a:avLst/>
          </a:prstGeom>
          <a:solidFill>
            <a:srgbClr val="34485E"/>
          </a:solidFill>
          <a:ln w="3810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4000" b="1" i="0" u="none" strike="noStrike" kern="1200" cap="none" spc="0" normalizeH="0" baseline="0" noProof="0" dirty="0">
                <a:ln>
                  <a:noFill/>
                </a:ln>
                <a:solidFill>
                  <a:srgbClr val="FFFDE1"/>
                </a:solidFill>
                <a:effectLst/>
                <a:uLnTx/>
                <a:uFillTx/>
                <a:latin typeface="Arial" panose="020B0604020202020204" pitchFamily="34" charset="0"/>
                <a:ea typeface="游ゴシック" panose="020B0400000000000000" pitchFamily="50" charset="-128"/>
                <a:cs typeface="Arial" panose="020B0604020202020204" pitchFamily="34" charset="0"/>
              </a:rPr>
              <a:t>4 </a:t>
            </a:r>
            <a:endParaRPr kumimoji="1" lang="ja-JP" altLang="en-US" sz="4000" b="1" i="0" u="none" strike="noStrike" kern="1200" cap="none" spc="0" normalizeH="0" baseline="0" noProof="0" dirty="0">
              <a:ln>
                <a:noFill/>
              </a:ln>
              <a:solidFill>
                <a:srgbClr val="FFFDE1"/>
              </a:solidFill>
              <a:effectLst/>
              <a:uLnTx/>
              <a:uFillTx/>
              <a:latin typeface="Arial" panose="020B0604020202020204" pitchFamily="34" charset="0"/>
              <a:ea typeface="游ゴシック" panose="020B0400000000000000" pitchFamily="50" charset="-128"/>
              <a:cs typeface="Arial" panose="020B0604020202020204" pitchFamily="34" charset="0"/>
            </a:endParaRPr>
          </a:p>
        </p:txBody>
      </p:sp>
      <p:sp>
        <p:nvSpPr>
          <p:cNvPr id="7" name="テキスト ボックス 6">
            <a:extLst>
              <a:ext uri="{FF2B5EF4-FFF2-40B4-BE49-F238E27FC236}">
                <a16:creationId xmlns:a16="http://schemas.microsoft.com/office/drawing/2014/main" id="{78D8CEBB-D660-54FC-B780-7438BC0785A3}"/>
              </a:ext>
            </a:extLst>
          </p:cNvPr>
          <p:cNvSpPr txBox="1"/>
          <p:nvPr/>
        </p:nvSpPr>
        <p:spPr>
          <a:xfrm>
            <a:off x="975248" y="2588584"/>
            <a:ext cx="3080356" cy="3693319"/>
          </a:xfrm>
          <a:prstGeom prst="rect">
            <a:avLst/>
          </a:prstGeom>
          <a:noFill/>
        </p:spPr>
        <p:txBody>
          <a:bodyPr wrap="square">
            <a:spAutoFit/>
          </a:bodyPr>
          <a:lstStyle/>
          <a:p>
            <a:r>
              <a:rPr lang="ja-JP" altLang="en-US" dirty="0"/>
              <a:t>　大阪府は退院支援に係る事業を継続実施しているところですが、平成</a:t>
            </a:r>
            <a:r>
              <a:rPr lang="en-US" altLang="ja-JP" dirty="0"/>
              <a:t>29</a:t>
            </a:r>
            <a:r>
              <a:rPr lang="ja-JP" altLang="en-US" dirty="0"/>
              <a:t>年度から令和元年度まで、「長期入院精神障がい者退院促進事業」として、「地域精神医療体制整備広域コーディネーター」を</a:t>
            </a:r>
            <a:r>
              <a:rPr lang="en-US" altLang="ja-JP" dirty="0"/>
              <a:t>6</a:t>
            </a:r>
            <a:r>
              <a:rPr lang="ja-JP" altLang="en-US" dirty="0"/>
              <a:t>名、直接府に配置しました。</a:t>
            </a:r>
          </a:p>
          <a:p>
            <a:r>
              <a:rPr lang="ja-JP" altLang="en-US" dirty="0"/>
              <a:t>　令和</a:t>
            </a:r>
            <a:r>
              <a:rPr lang="en-US" altLang="ja-JP" dirty="0"/>
              <a:t>2</a:t>
            </a:r>
            <a:r>
              <a:rPr lang="ja-JP" altLang="en-US" dirty="0"/>
              <a:t>年度から「長期入院精神障がい者退院支援強化事業」として、現在も継続して実施しています。</a:t>
            </a:r>
          </a:p>
        </p:txBody>
      </p:sp>
      <p:sp>
        <p:nvSpPr>
          <p:cNvPr id="9" name="タイトル 1">
            <a:extLst>
              <a:ext uri="{FF2B5EF4-FFF2-40B4-BE49-F238E27FC236}">
                <a16:creationId xmlns:a16="http://schemas.microsoft.com/office/drawing/2014/main" id="{23D527C9-BDB2-F2C2-3B3D-6DB02A497AEF}"/>
              </a:ext>
            </a:extLst>
          </p:cNvPr>
          <p:cNvSpPr txBox="1">
            <a:spLocks/>
          </p:cNvSpPr>
          <p:nvPr/>
        </p:nvSpPr>
        <p:spPr>
          <a:xfrm>
            <a:off x="975248" y="1841399"/>
            <a:ext cx="2739296" cy="552155"/>
          </a:xfrm>
          <a:prstGeom prst="rect">
            <a:avLst/>
          </a:prstGeom>
        </p:spPr>
        <p:txBody>
          <a:bodyPr vert="horz" lIns="91440" tIns="45720" rIns="91440" bIns="45720" rtlCol="0" anchor="t">
            <a:noAutofit/>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marL="0" marR="0" lvl="0" indent="0" algn="ctr" defTabSz="914377" rtl="0" eaLnBrk="1" fontAlgn="auto" latinLnBrk="0" hangingPunct="1">
              <a:lnSpc>
                <a:spcPct val="100000"/>
              </a:lnSpc>
              <a:spcBef>
                <a:spcPct val="0"/>
              </a:spcBef>
              <a:spcAft>
                <a:spcPts val="0"/>
              </a:spcAft>
              <a:buClrTx/>
              <a:buSzTx/>
              <a:buFontTx/>
              <a:buNone/>
              <a:tabLst/>
              <a:defRPr/>
            </a:pPr>
            <a:r>
              <a:rPr kumimoji="1" lang="ja-JP" altLang="en-US" sz="20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rPr>
              <a:t>地域精神医療体制整備</a:t>
            </a:r>
            <a:endParaRPr kumimoji="1" lang="en-US" altLang="ja-JP" sz="20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endParaRPr>
          </a:p>
          <a:p>
            <a:pPr marL="0" marR="0" lvl="0" indent="0" algn="ctr" defTabSz="914377" rtl="0" eaLnBrk="1" fontAlgn="auto" latinLnBrk="0" hangingPunct="1">
              <a:lnSpc>
                <a:spcPct val="100000"/>
              </a:lnSpc>
              <a:spcBef>
                <a:spcPct val="0"/>
              </a:spcBef>
              <a:spcAft>
                <a:spcPts val="0"/>
              </a:spcAft>
              <a:buClrTx/>
              <a:buSzTx/>
              <a:buFontTx/>
              <a:buNone/>
              <a:tabLst/>
              <a:defRPr/>
            </a:pPr>
            <a:r>
              <a:rPr kumimoji="1" lang="ja-JP" altLang="en-US" sz="20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rPr>
              <a:t>広域コーディネーター</a:t>
            </a:r>
            <a:endParaRPr kumimoji="1" lang="en-US" altLang="ja-JP" sz="20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endParaRPr>
          </a:p>
        </p:txBody>
      </p:sp>
      <p:pic>
        <p:nvPicPr>
          <p:cNvPr id="8" name="図 7">
            <a:extLst>
              <a:ext uri="{FF2B5EF4-FFF2-40B4-BE49-F238E27FC236}">
                <a16:creationId xmlns:a16="http://schemas.microsoft.com/office/drawing/2014/main" id="{1F5C8E8F-5009-0528-A577-5431959764BB}"/>
              </a:ext>
            </a:extLst>
          </p:cNvPr>
          <p:cNvPicPr>
            <a:picLocks noChangeAspect="1"/>
          </p:cNvPicPr>
          <p:nvPr/>
        </p:nvPicPr>
        <p:blipFill>
          <a:blip r:embed="rId4"/>
          <a:stretch>
            <a:fillRect/>
          </a:stretch>
        </p:blipFill>
        <p:spPr>
          <a:xfrm>
            <a:off x="4047220" y="1395312"/>
            <a:ext cx="7305364" cy="5257411"/>
          </a:xfrm>
          <a:prstGeom prst="rect">
            <a:avLst/>
          </a:prstGeom>
        </p:spPr>
      </p:pic>
    </p:spTree>
    <p:extLst>
      <p:ext uri="{BB962C8B-B14F-4D97-AF65-F5344CB8AC3E}">
        <p14:creationId xmlns:p14="http://schemas.microsoft.com/office/powerpoint/2010/main" val="2328354221"/>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LASTSLIDEVIEWED" val="304,1,Slide49"/>
</p:tagLst>
</file>

<file path=ppt/theme/theme1.xml><?xml version="1.0" encoding="utf-8"?>
<a:theme xmlns:a="http://schemas.openxmlformats.org/drawingml/2006/main" name="Office テーマ">
  <a:themeElements>
    <a:clrScheme name="ユーザー定義 8">
      <a:dk1>
        <a:sysClr val="windowText" lastClr="000000"/>
      </a:dk1>
      <a:lt1>
        <a:sysClr val="window" lastClr="FFFFFF"/>
      </a:lt1>
      <a:dk2>
        <a:srgbClr val="212745"/>
      </a:dk2>
      <a:lt2>
        <a:srgbClr val="B4DCFA"/>
      </a:lt2>
      <a:accent1>
        <a:srgbClr val="4E67C8"/>
      </a:accent1>
      <a:accent2>
        <a:srgbClr val="5ECCF3"/>
      </a:accent2>
      <a:accent3>
        <a:srgbClr val="A7EA52"/>
      </a:accent3>
      <a:accent4>
        <a:srgbClr val="5DCEAF"/>
      </a:accent4>
      <a:accent5>
        <a:srgbClr val="FF8021"/>
      </a:accent5>
      <a:accent6>
        <a:srgbClr val="F14124"/>
      </a:accent6>
      <a:hlink>
        <a:srgbClr val="DCC28C"/>
      </a:hlink>
      <a:folHlink>
        <a:srgbClr val="DCC28C"/>
      </a:folHlink>
    </a:clrScheme>
    <a:fontScheme name="メイリオ　Segoe　UI">
      <a:majorFont>
        <a:latin typeface="Segoe UI"/>
        <a:ea typeface="メイリオ"/>
        <a:cs typeface=""/>
      </a:majorFont>
      <a:minorFont>
        <a:latin typeface="Segoe UI"/>
        <a:ea typeface="メイリオ"/>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4_デザインの設定">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7_デザインの設定">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1_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760</Words>
  <Application>Microsoft Office PowerPoint</Application>
  <PresentationFormat>ワイド画面</PresentationFormat>
  <Paragraphs>90</Paragraphs>
  <Slides>5</Slides>
  <Notes>5</Notes>
  <HiddenSlides>0</HiddenSlides>
  <MMClips>0</MMClips>
  <ScaleCrop>false</ScaleCrop>
  <HeadingPairs>
    <vt:vector size="6" baseType="variant">
      <vt:variant>
        <vt:lpstr>使用されているフォント</vt:lpstr>
      </vt:variant>
      <vt:variant>
        <vt:i4>8</vt:i4>
      </vt:variant>
      <vt:variant>
        <vt:lpstr>テーマ</vt:lpstr>
      </vt:variant>
      <vt:variant>
        <vt:i4>4</vt:i4>
      </vt:variant>
      <vt:variant>
        <vt:lpstr>スライド タイトル</vt:lpstr>
      </vt:variant>
      <vt:variant>
        <vt:i4>5</vt:i4>
      </vt:variant>
    </vt:vector>
  </HeadingPairs>
  <TitlesOfParts>
    <vt:vector size="17" baseType="lpstr">
      <vt:lpstr>A P-OTF A1Gothic StdN M</vt:lpstr>
      <vt:lpstr>Söhne</vt:lpstr>
      <vt:lpstr>メイリオ</vt:lpstr>
      <vt:lpstr>游ゴシック</vt:lpstr>
      <vt:lpstr>游ゴシック Light</vt:lpstr>
      <vt:lpstr>Arial</vt:lpstr>
      <vt:lpstr>Calibri</vt:lpstr>
      <vt:lpstr>Segoe UI</vt:lpstr>
      <vt:lpstr>Office テーマ</vt:lpstr>
      <vt:lpstr>4_デザインの設定</vt:lpstr>
      <vt:lpstr>7_デザインの設定</vt:lpstr>
      <vt:lpstr>1_Office テーマ</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modified xsi:type="dcterms:W3CDTF">2026-08-25T03:12:59Z</dcterms:modified>
</cp:coreProperties>
</file>