
<file path=[Content_Types].xml><?xml version="1.0" encoding="utf-8"?>
<Types xmlns="http://schemas.openxmlformats.org/package/2006/content-types">
  <Default Extension="bin" ContentType="application/vnd.openxmlformats-officedocument.oleObject"/>
  <Default Extension="emf" ContentType="image/x-emf"/>
  <Default Extension="gif" ContentType="image/gif"/>
  <Default Extension="jpeg" ContentType="image/jpeg"/>
  <Default Extension="rels" ContentType="application/vnd.openxmlformats-package.relationships+xml"/>
  <Default Extension="tmp" ContentType="image/pn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1"/>
  </p:sldMasterIdLst>
  <p:notesMasterIdLst>
    <p:notesMasterId r:id="rId7"/>
  </p:notesMasterIdLst>
  <p:handoutMasterIdLst>
    <p:handoutMasterId r:id="rId8"/>
  </p:handoutMasterIdLst>
  <p:sldIdLst>
    <p:sldId id="410" r:id="rId2"/>
    <p:sldId id="433" r:id="rId3"/>
    <p:sldId id="435" r:id="rId4"/>
    <p:sldId id="361" r:id="rId5"/>
    <p:sldId id="436" r:id="rId6"/>
  </p:sldIdLst>
  <p:sldSz cx="12192000" cy="6858000"/>
  <p:notesSz cx="7034213" cy="10164763"/>
  <p:custDataLst>
    <p:tags r:id="rId9"/>
  </p:custDataLst>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modifyVerifier cryptProviderType="rsaAES" cryptAlgorithmClass="hash" cryptAlgorithmType="typeAny" cryptAlgorithmSid="14" spinCount="100000" saltData="7LQw0kWW2ZiKySJIySstbQ==" hashData="KlNLo7CmgORNoy086Swg5uRxQ61pbdFjotnn+gHdFJHcQyhlrSYfPVgznwof0FMRNEq2bbsCgHJh1RutZfCMHA=="/>
  <p:extLst>
    <p:ext uri="{EFAFB233-063F-42B5-8137-9DF3F51BA10A}">
      <p15:sldGuideLst xmlns:p15="http://schemas.microsoft.com/office/powerpoint/2012/main">
        <p15:guide id="1" orient="horz" pos="2160" userDrawn="1">
          <p15:clr>
            <a:srgbClr val="A4A3A4"/>
          </p15:clr>
        </p15:guide>
        <p15:guide id="2" pos="3841" userDrawn="1">
          <p15:clr>
            <a:srgbClr val="A4A3A4"/>
          </p15:clr>
        </p15:guide>
      </p15:sldGuideLst>
    </p:ext>
    <p:ext uri="{2D200454-40CA-4A62-9FC3-DE9A4176ACB9}">
      <p15:notesGuideLst xmlns:p15="http://schemas.microsoft.com/office/powerpoint/2012/main">
        <p15:guide id="1" orient="horz" pos="3200" userDrawn="1">
          <p15:clr>
            <a:srgbClr val="A4A3A4"/>
          </p15:clr>
        </p15:guide>
        <p15:guide id="2" pos="2217"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2" name="作成者" initials="A" lastIdx="0"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6B845"/>
    <a:srgbClr val="FFFDE1"/>
    <a:srgbClr val="B32425"/>
    <a:srgbClr val="34485E"/>
    <a:srgbClr val="5B9F8A"/>
    <a:srgbClr val="3C7D9B"/>
    <a:srgbClr val="000000"/>
    <a:srgbClr val="101323"/>
    <a:srgbClr val="4FADF3"/>
    <a:srgbClr val="FF99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 uri="{1BD7E111-0CB8-44D6-8891-C1BB2F81B7CC}">
      <p1710:readonlyRecommended xmlns:p1710="http://schemas.microsoft.com/office/powerpoint/2017/10/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93D81CF-94F2-401A-BA57-92F5A7B2D0C5}" styleName="スタイル (中間)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69CF1AB2-1976-4502-BF36-3FF5EA218861}" styleName="中間スタイル 4 - アクセント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34" autoAdjust="0"/>
    <p:restoredTop sz="94604" autoAdjust="0"/>
  </p:normalViewPr>
  <p:slideViewPr>
    <p:cSldViewPr>
      <p:cViewPr varScale="1">
        <p:scale>
          <a:sx n="86" d="100"/>
          <a:sy n="86" d="100"/>
        </p:scale>
        <p:origin x="533" y="48"/>
      </p:cViewPr>
      <p:guideLst>
        <p:guide orient="horz" pos="2160"/>
        <p:guide pos="3841"/>
      </p:guideLst>
    </p:cSldViewPr>
  </p:slideViewPr>
  <p:notesTextViewPr>
    <p:cViewPr>
      <p:scale>
        <a:sx n="100" d="100"/>
        <a:sy n="100" d="100"/>
      </p:scale>
      <p:origin x="0" y="0"/>
    </p:cViewPr>
  </p:notesTextViewPr>
  <p:sorterViewPr>
    <p:cViewPr>
      <p:scale>
        <a:sx n="100" d="100"/>
        <a:sy n="100" d="100"/>
      </p:scale>
      <p:origin x="0" y="0"/>
    </p:cViewPr>
  </p:sorterViewPr>
  <p:notesViewPr>
    <p:cSldViewPr>
      <p:cViewPr varScale="1">
        <p:scale>
          <a:sx n="48" d="100"/>
          <a:sy n="48" d="100"/>
        </p:scale>
        <p:origin x="-2928" y="-102"/>
      </p:cViewPr>
      <p:guideLst>
        <p:guide orient="horz" pos="3200"/>
        <p:guide pos="2217"/>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handoutMaster" Target="handoutMasters/handoutMaster1.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notesMaster" Target="notesMasters/notesMaster1.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commentAuthors" Target="commentAuthors.xml"/><Relationship Id="rId4" Type="http://schemas.openxmlformats.org/officeDocument/2006/relationships/slide" Target="slides/slide3.xml"/><Relationship Id="rId9" Type="http://schemas.openxmlformats.org/officeDocument/2006/relationships/tags" Target="tags/tag1.xml"/><Relationship Id="rId14"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3" y="0"/>
            <a:ext cx="3048767" cy="510282"/>
          </a:xfrm>
          <a:prstGeom prst="rect">
            <a:avLst/>
          </a:prstGeom>
        </p:spPr>
        <p:txBody>
          <a:bodyPr vert="horz" lIns="94705" tIns="47351" rIns="94705" bIns="47351" rtlCol="0"/>
          <a:lstStyle>
            <a:lvl1pPr algn="l">
              <a:defRPr sz="1200"/>
            </a:lvl1pPr>
          </a:lstStyle>
          <a:p>
            <a:endParaRPr kumimoji="1" lang="ja-JP" altLang="en-US"/>
          </a:p>
        </p:txBody>
      </p:sp>
      <p:sp>
        <p:nvSpPr>
          <p:cNvPr id="3" name="日付プレースホルダー 2"/>
          <p:cNvSpPr>
            <a:spLocks noGrp="1"/>
          </p:cNvSpPr>
          <p:nvPr>
            <p:ph type="dt" sz="quarter" idx="1"/>
          </p:nvPr>
        </p:nvSpPr>
        <p:spPr>
          <a:xfrm>
            <a:off x="3983788" y="0"/>
            <a:ext cx="3048766" cy="510282"/>
          </a:xfrm>
          <a:prstGeom prst="rect">
            <a:avLst/>
          </a:prstGeom>
        </p:spPr>
        <p:txBody>
          <a:bodyPr vert="horz" lIns="94705" tIns="47351" rIns="94705" bIns="47351" rtlCol="0"/>
          <a:lstStyle>
            <a:lvl1pPr algn="r">
              <a:defRPr sz="1200"/>
            </a:lvl1pPr>
          </a:lstStyle>
          <a:p>
            <a:fld id="{746FDA87-421D-4CFB-BB3E-33FE4AB339AD}" type="datetimeFigureOut">
              <a:rPr kumimoji="1" lang="ja-JP" altLang="en-US" smtClean="0"/>
              <a:t>2026/7/30</a:t>
            </a:fld>
            <a:endParaRPr kumimoji="1" lang="ja-JP" altLang="en-US"/>
          </a:p>
        </p:txBody>
      </p:sp>
      <p:sp>
        <p:nvSpPr>
          <p:cNvPr id="4" name="フッター プレースホルダー 3"/>
          <p:cNvSpPr>
            <a:spLocks noGrp="1"/>
          </p:cNvSpPr>
          <p:nvPr>
            <p:ph type="ftr" sz="quarter" idx="2"/>
          </p:nvPr>
        </p:nvSpPr>
        <p:spPr>
          <a:xfrm>
            <a:off x="3" y="9654481"/>
            <a:ext cx="3048767" cy="510282"/>
          </a:xfrm>
          <a:prstGeom prst="rect">
            <a:avLst/>
          </a:prstGeom>
        </p:spPr>
        <p:txBody>
          <a:bodyPr vert="horz" lIns="94705" tIns="47351" rIns="94705" bIns="47351" rtlCol="0" anchor="b"/>
          <a:lstStyle>
            <a:lvl1pPr algn="l">
              <a:defRPr sz="1200"/>
            </a:lvl1pPr>
          </a:lstStyle>
          <a:p>
            <a:endParaRPr kumimoji="1" lang="ja-JP" altLang="en-US"/>
          </a:p>
        </p:txBody>
      </p:sp>
      <p:sp>
        <p:nvSpPr>
          <p:cNvPr id="5" name="スライド番号プレースホルダー 4"/>
          <p:cNvSpPr>
            <a:spLocks noGrp="1"/>
          </p:cNvSpPr>
          <p:nvPr>
            <p:ph type="sldNum" sz="quarter" idx="3"/>
          </p:nvPr>
        </p:nvSpPr>
        <p:spPr>
          <a:xfrm>
            <a:off x="3983788" y="9654481"/>
            <a:ext cx="3048766" cy="510282"/>
          </a:xfrm>
          <a:prstGeom prst="rect">
            <a:avLst/>
          </a:prstGeom>
        </p:spPr>
        <p:txBody>
          <a:bodyPr vert="horz" lIns="94705" tIns="47351" rIns="94705" bIns="47351" rtlCol="0" anchor="b"/>
          <a:lstStyle>
            <a:lvl1pPr algn="r">
              <a:defRPr sz="1200"/>
            </a:lvl1pPr>
          </a:lstStyle>
          <a:p>
            <a:fld id="{870C89CD-C2A2-4250-B487-60E6EF391689}" type="slidenum">
              <a:rPr kumimoji="1" lang="ja-JP" altLang="en-US" smtClean="0"/>
              <a:t>‹#›</a:t>
            </a:fld>
            <a:endParaRPr kumimoji="1" lang="ja-JP" altLang="en-US"/>
          </a:p>
        </p:txBody>
      </p:sp>
    </p:spTree>
    <p:extLst>
      <p:ext uri="{BB962C8B-B14F-4D97-AF65-F5344CB8AC3E}">
        <p14:creationId xmlns:p14="http://schemas.microsoft.com/office/powerpoint/2010/main" val="1304164300"/>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1" y="0"/>
            <a:ext cx="3047941" cy="508157"/>
          </a:xfrm>
          <a:prstGeom prst="rect">
            <a:avLst/>
          </a:prstGeom>
        </p:spPr>
        <p:txBody>
          <a:bodyPr vert="horz" lIns="93881" tIns="46939" rIns="93881" bIns="46939" rtlCol="0"/>
          <a:lstStyle>
            <a:lvl1pPr algn="l">
              <a:defRPr sz="1200"/>
            </a:lvl1pPr>
          </a:lstStyle>
          <a:p>
            <a:endParaRPr kumimoji="1" lang="ja-JP" altLang="en-US" dirty="0"/>
          </a:p>
        </p:txBody>
      </p:sp>
      <p:sp>
        <p:nvSpPr>
          <p:cNvPr id="3" name="日付プレースホルダー 2"/>
          <p:cNvSpPr>
            <a:spLocks noGrp="1"/>
          </p:cNvSpPr>
          <p:nvPr>
            <p:ph type="dt" idx="1"/>
          </p:nvPr>
        </p:nvSpPr>
        <p:spPr>
          <a:xfrm>
            <a:off x="3984635" y="0"/>
            <a:ext cx="3047941" cy="508157"/>
          </a:xfrm>
          <a:prstGeom prst="rect">
            <a:avLst/>
          </a:prstGeom>
        </p:spPr>
        <p:txBody>
          <a:bodyPr vert="horz" lIns="93881" tIns="46939" rIns="93881" bIns="46939" rtlCol="0"/>
          <a:lstStyle>
            <a:lvl1pPr algn="r">
              <a:defRPr sz="1200"/>
            </a:lvl1pPr>
          </a:lstStyle>
          <a:p>
            <a:fld id="{206ACFC7-BD3E-4FBB-A92C-C6F06D2C0547}" type="datetimeFigureOut">
              <a:rPr kumimoji="1" lang="ja-JP" altLang="en-US" smtClean="0"/>
              <a:t>2026/7/30</a:t>
            </a:fld>
            <a:endParaRPr kumimoji="1" lang="ja-JP" altLang="en-US" dirty="0"/>
          </a:p>
        </p:txBody>
      </p:sp>
      <p:sp>
        <p:nvSpPr>
          <p:cNvPr id="4" name="スライド イメージ プレースホルダー 3"/>
          <p:cNvSpPr>
            <a:spLocks noGrp="1" noRot="1" noChangeAspect="1"/>
          </p:cNvSpPr>
          <p:nvPr>
            <p:ph type="sldImg" idx="2"/>
          </p:nvPr>
        </p:nvSpPr>
        <p:spPr>
          <a:xfrm>
            <a:off x="130175" y="762000"/>
            <a:ext cx="6773863" cy="3810000"/>
          </a:xfrm>
          <a:prstGeom prst="rect">
            <a:avLst/>
          </a:prstGeom>
          <a:noFill/>
          <a:ln w="12700">
            <a:solidFill>
              <a:prstClr val="black"/>
            </a:solidFill>
          </a:ln>
        </p:spPr>
        <p:txBody>
          <a:bodyPr vert="horz" lIns="93881" tIns="46939" rIns="93881" bIns="46939" rtlCol="0" anchor="ctr"/>
          <a:lstStyle/>
          <a:p>
            <a:endParaRPr lang="ja-JP" altLang="en-US" dirty="0"/>
          </a:p>
        </p:txBody>
      </p:sp>
      <p:sp>
        <p:nvSpPr>
          <p:cNvPr id="5" name="ノート プレースホルダー 4"/>
          <p:cNvSpPr>
            <a:spLocks noGrp="1"/>
          </p:cNvSpPr>
          <p:nvPr>
            <p:ph type="body" sz="quarter" idx="3"/>
          </p:nvPr>
        </p:nvSpPr>
        <p:spPr>
          <a:xfrm>
            <a:off x="703750" y="4828303"/>
            <a:ext cx="5626715" cy="4573413"/>
          </a:xfrm>
          <a:prstGeom prst="rect">
            <a:avLst/>
          </a:prstGeom>
        </p:spPr>
        <p:txBody>
          <a:bodyPr vert="horz" lIns="93881" tIns="46939" rIns="93881" bIns="46939"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1" y="9654984"/>
            <a:ext cx="3047941" cy="508156"/>
          </a:xfrm>
          <a:prstGeom prst="rect">
            <a:avLst/>
          </a:prstGeom>
        </p:spPr>
        <p:txBody>
          <a:bodyPr vert="horz" lIns="93881" tIns="46939" rIns="93881" bIns="46939" rtlCol="0" anchor="b"/>
          <a:lstStyle>
            <a:lvl1pPr algn="l">
              <a:defRPr sz="1200"/>
            </a:lvl1pPr>
          </a:lstStyle>
          <a:p>
            <a:endParaRPr kumimoji="1" lang="ja-JP" altLang="en-US" dirty="0"/>
          </a:p>
        </p:txBody>
      </p:sp>
      <p:sp>
        <p:nvSpPr>
          <p:cNvPr id="7" name="スライド番号プレースホルダー 6"/>
          <p:cNvSpPr>
            <a:spLocks noGrp="1"/>
          </p:cNvSpPr>
          <p:nvPr>
            <p:ph type="sldNum" sz="quarter" idx="5"/>
          </p:nvPr>
        </p:nvSpPr>
        <p:spPr>
          <a:xfrm>
            <a:off x="3984635" y="9654984"/>
            <a:ext cx="3047941" cy="508156"/>
          </a:xfrm>
          <a:prstGeom prst="rect">
            <a:avLst/>
          </a:prstGeom>
        </p:spPr>
        <p:txBody>
          <a:bodyPr vert="horz" lIns="93881" tIns="46939" rIns="93881" bIns="46939" rtlCol="0" anchor="b"/>
          <a:lstStyle>
            <a:lvl1pPr algn="r">
              <a:defRPr sz="1200"/>
            </a:lvl1pPr>
          </a:lstStyle>
          <a:p>
            <a:fld id="{CDCFC374-814C-4296-BB26-A4ADC52CB336}" type="slidenum">
              <a:rPr kumimoji="1" lang="ja-JP" altLang="en-US" smtClean="0"/>
              <a:t>‹#›</a:t>
            </a:fld>
            <a:endParaRPr kumimoji="1" lang="ja-JP" altLang="en-US" dirty="0"/>
          </a:p>
        </p:txBody>
      </p:sp>
    </p:spTree>
    <p:extLst>
      <p:ext uri="{BB962C8B-B14F-4D97-AF65-F5344CB8AC3E}">
        <p14:creationId xmlns:p14="http://schemas.microsoft.com/office/powerpoint/2010/main" val="4248655801"/>
      </p:ext>
    </p:extLst>
  </p:cSld>
  <p:clrMap bg1="lt1" tx1="dk1" bg2="lt2" tx2="dk2" accent1="accent1" accent2="accent2" accent3="accent3" accent4="accent4" accent5="accent5" accent6="accent6" hlink="hlink" folHlink="folHlink"/>
  <p:hf sldNum="0" hdr="0" ftr="0" dt="0"/>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130175" y="762000"/>
            <a:ext cx="6773863" cy="3810000"/>
          </a:xfrm>
        </p:spPr>
      </p:sp>
      <p:sp>
        <p:nvSpPr>
          <p:cNvPr id="3" name="ノート プレースホルダー 2"/>
          <p:cNvSpPr>
            <a:spLocks noGrp="1"/>
          </p:cNvSpPr>
          <p:nvPr>
            <p:ph type="body" idx="1"/>
          </p:nvPr>
        </p:nvSpPr>
        <p:spPr/>
        <p:txBody>
          <a:bodyPr/>
          <a:lstStyle/>
          <a:p>
            <a:endParaRPr lang="ja-JP" altLang="en-US" dirty="0"/>
          </a:p>
        </p:txBody>
      </p:sp>
      <p:sp>
        <p:nvSpPr>
          <p:cNvPr id="4" name="スライド番号プレースホルダー 3"/>
          <p:cNvSpPr>
            <a:spLocks noGrp="1"/>
          </p:cNvSpPr>
          <p:nvPr>
            <p:ph type="sldNum" sz="quarter" idx="5"/>
          </p:nvPr>
        </p:nvSpPr>
        <p:spPr/>
        <p:txBody>
          <a:bodyPr/>
          <a:lstStyle/>
          <a:p>
            <a:fld id="{12CA69F4-4EF9-264B-A3A2-B28016D02E5D}" type="slidenum">
              <a:rPr kumimoji="1" lang="ja-JP" altLang="en-US" smtClean="0"/>
              <a:t>1</a:t>
            </a:fld>
            <a:endParaRPr kumimoji="1" lang="ja-JP" altLang="en-US"/>
          </a:p>
        </p:txBody>
      </p:sp>
    </p:spTree>
    <p:extLst>
      <p:ext uri="{BB962C8B-B14F-4D97-AF65-F5344CB8AC3E}">
        <p14:creationId xmlns:p14="http://schemas.microsoft.com/office/powerpoint/2010/main" val="139684165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lang="ja-JP" altLang="en-US"/>
          </a:p>
        </p:txBody>
      </p:sp>
      <p:sp>
        <p:nvSpPr>
          <p:cNvPr id="4" name="スライド番号プレースホルダー 3"/>
          <p:cNvSpPr>
            <a:spLocks noGrp="1"/>
          </p:cNvSpPr>
          <p:nvPr>
            <p:ph type="sldNum" sz="quarter" idx="5"/>
          </p:nvPr>
        </p:nvSpPr>
        <p:spPr/>
        <p:txBody>
          <a:bodyPr/>
          <a:lstStyle/>
          <a:p>
            <a:fld id="{12CA69F4-4EF9-264B-A3A2-B28016D02E5D}" type="slidenum">
              <a:rPr kumimoji="1" lang="ja-JP" altLang="en-US" smtClean="0"/>
              <a:t>2</a:t>
            </a:fld>
            <a:endParaRPr kumimoji="1" lang="ja-JP" altLang="en-US"/>
          </a:p>
        </p:txBody>
      </p:sp>
    </p:spTree>
    <p:extLst>
      <p:ext uri="{BB962C8B-B14F-4D97-AF65-F5344CB8AC3E}">
        <p14:creationId xmlns:p14="http://schemas.microsoft.com/office/powerpoint/2010/main" val="201097952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lang="ja-JP" altLang="en-US"/>
          </a:p>
        </p:txBody>
      </p:sp>
      <p:sp>
        <p:nvSpPr>
          <p:cNvPr id="4" name="スライド番号プレースホルダー 3"/>
          <p:cNvSpPr>
            <a:spLocks noGrp="1"/>
          </p:cNvSpPr>
          <p:nvPr>
            <p:ph type="sldNum" sz="quarter" idx="5"/>
          </p:nvPr>
        </p:nvSpPr>
        <p:spPr/>
        <p:txBody>
          <a:bodyPr/>
          <a:lstStyle/>
          <a:p>
            <a:fld id="{12CA69F4-4EF9-264B-A3A2-B28016D02E5D}" type="slidenum">
              <a:rPr kumimoji="1" lang="ja-JP" altLang="en-US" smtClean="0"/>
              <a:t>3</a:t>
            </a:fld>
            <a:endParaRPr kumimoji="1" lang="ja-JP" altLang="en-US"/>
          </a:p>
        </p:txBody>
      </p:sp>
    </p:spTree>
    <p:extLst>
      <p:ext uri="{BB962C8B-B14F-4D97-AF65-F5344CB8AC3E}">
        <p14:creationId xmlns:p14="http://schemas.microsoft.com/office/powerpoint/2010/main" val="308725283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lang="ja-JP" altLang="en-US"/>
          </a:p>
        </p:txBody>
      </p:sp>
      <p:sp>
        <p:nvSpPr>
          <p:cNvPr id="4" name="スライド番号プレースホルダー 3"/>
          <p:cNvSpPr>
            <a:spLocks noGrp="1"/>
          </p:cNvSpPr>
          <p:nvPr>
            <p:ph type="sldNum" sz="quarter" idx="5"/>
          </p:nvPr>
        </p:nvSpPr>
        <p:spPr/>
        <p:txBody>
          <a:bodyPr/>
          <a:lstStyle/>
          <a:p>
            <a:pPr defTabSz="938875">
              <a:defRPr/>
            </a:pPr>
            <a:fld id="{12CA69F4-4EF9-264B-A3A2-B28016D02E5D}" type="slidenum">
              <a:rPr lang="ja-JP" altLang="en-US">
                <a:solidFill>
                  <a:prstClr val="black"/>
                </a:solidFill>
                <a:latin typeface="游ゴシック" panose="020F0502020204030204"/>
                <a:ea typeface="游ゴシック" panose="020B0400000000000000" pitchFamily="50" charset="-128"/>
              </a:rPr>
              <a:pPr defTabSz="938875">
                <a:defRPr/>
              </a:pPr>
              <a:t>4</a:t>
            </a:fld>
            <a:endParaRPr lang="ja-JP" altLang="en-US">
              <a:solidFill>
                <a:prstClr val="black"/>
              </a:solidFill>
              <a:latin typeface="游ゴシック" panose="020F0502020204030204"/>
              <a:ea typeface="游ゴシック" panose="020B0400000000000000" pitchFamily="50" charset="-128"/>
            </a:endParaRPr>
          </a:p>
        </p:txBody>
      </p:sp>
    </p:spTree>
    <p:extLst>
      <p:ext uri="{BB962C8B-B14F-4D97-AF65-F5344CB8AC3E}">
        <p14:creationId xmlns:p14="http://schemas.microsoft.com/office/powerpoint/2010/main" val="12762649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914400" y="2130431"/>
            <a:ext cx="10363200" cy="1470025"/>
          </a:xfrm>
        </p:spPr>
        <p:txBody>
          <a:bodyPr/>
          <a:lstStyle/>
          <a:p>
            <a:r>
              <a:rPr kumimoji="1" lang="ja-JP" altLang="en-US"/>
              <a:t>マスタ タイトルの書式設定</a:t>
            </a:r>
          </a:p>
        </p:txBody>
      </p:sp>
      <p:sp>
        <p:nvSpPr>
          <p:cNvPr id="3" name="サブタイトル 2"/>
          <p:cNvSpPr>
            <a:spLocks noGrp="1"/>
          </p:cNvSpPr>
          <p:nvPr>
            <p:ph type="subTitle" idx="1"/>
          </p:nvPr>
        </p:nvSpPr>
        <p:spPr>
          <a:xfrm>
            <a:off x="1828801" y="3886200"/>
            <a:ext cx="8534400" cy="1752600"/>
          </a:xfrm>
        </p:spPr>
        <p:txBody>
          <a:bodyPr/>
          <a:lstStyle>
            <a:lvl1pPr marL="0" indent="0" algn="ctr">
              <a:buNone/>
              <a:defRPr>
                <a:solidFill>
                  <a:schemeClr val="tx1">
                    <a:tint val="75000"/>
                  </a:schemeClr>
                </a:solidFill>
              </a:defRPr>
            </a:lvl1pPr>
            <a:lvl2pPr marL="562996" indent="0" algn="ctr">
              <a:buNone/>
              <a:defRPr>
                <a:solidFill>
                  <a:schemeClr val="tx1">
                    <a:tint val="75000"/>
                  </a:schemeClr>
                </a:solidFill>
              </a:defRPr>
            </a:lvl2pPr>
            <a:lvl3pPr marL="1125992" indent="0" algn="ctr">
              <a:buNone/>
              <a:defRPr>
                <a:solidFill>
                  <a:schemeClr val="tx1">
                    <a:tint val="75000"/>
                  </a:schemeClr>
                </a:solidFill>
              </a:defRPr>
            </a:lvl3pPr>
            <a:lvl4pPr marL="1688988" indent="0" algn="ctr">
              <a:buNone/>
              <a:defRPr>
                <a:solidFill>
                  <a:schemeClr val="tx1">
                    <a:tint val="75000"/>
                  </a:schemeClr>
                </a:solidFill>
              </a:defRPr>
            </a:lvl4pPr>
            <a:lvl5pPr marL="2251984" indent="0" algn="ctr">
              <a:buNone/>
              <a:defRPr>
                <a:solidFill>
                  <a:schemeClr val="tx1">
                    <a:tint val="75000"/>
                  </a:schemeClr>
                </a:solidFill>
              </a:defRPr>
            </a:lvl5pPr>
            <a:lvl6pPr marL="2814980" indent="0" algn="ctr">
              <a:buNone/>
              <a:defRPr>
                <a:solidFill>
                  <a:schemeClr val="tx1">
                    <a:tint val="75000"/>
                  </a:schemeClr>
                </a:solidFill>
              </a:defRPr>
            </a:lvl6pPr>
            <a:lvl7pPr marL="3377976" indent="0" algn="ctr">
              <a:buNone/>
              <a:defRPr>
                <a:solidFill>
                  <a:schemeClr val="tx1">
                    <a:tint val="75000"/>
                  </a:schemeClr>
                </a:solidFill>
              </a:defRPr>
            </a:lvl7pPr>
            <a:lvl8pPr marL="3940973" indent="0" algn="ctr">
              <a:buNone/>
              <a:defRPr>
                <a:solidFill>
                  <a:schemeClr val="tx1">
                    <a:tint val="75000"/>
                  </a:schemeClr>
                </a:solidFill>
              </a:defRPr>
            </a:lvl8pPr>
            <a:lvl9pPr marL="4503969" indent="0" algn="ctr">
              <a:buNone/>
              <a:defRPr>
                <a:solidFill>
                  <a:schemeClr val="tx1">
                    <a:tint val="75000"/>
                  </a:schemeClr>
                </a:solidFill>
              </a:defRPr>
            </a:lvl9pPr>
          </a:lstStyle>
          <a:p>
            <a:r>
              <a:rPr kumimoji="1" lang="ja-JP" altLang="en-US"/>
              <a:t>マスタ サブタイトルの書式設定</a:t>
            </a:r>
          </a:p>
        </p:txBody>
      </p:sp>
      <p:sp>
        <p:nvSpPr>
          <p:cNvPr id="4" name="日付プレースホルダ 3"/>
          <p:cNvSpPr>
            <a:spLocks noGrp="1"/>
          </p:cNvSpPr>
          <p:nvPr>
            <p:ph type="dt" sz="half" idx="10"/>
          </p:nvPr>
        </p:nvSpPr>
        <p:spPr/>
        <p:txBody>
          <a:bodyPr/>
          <a:lstStyle/>
          <a:p>
            <a:fld id="{98EAB8E2-8FCD-43E2-BC86-384EE10B11D4}" type="datetime1">
              <a:rPr kumimoji="1" lang="ja-JP" altLang="en-US" smtClean="0"/>
              <a:t>2026/7/30</a:t>
            </a:fld>
            <a:endParaRPr kumimoji="1" lang="ja-JP" altLang="en-US" dirty="0"/>
          </a:p>
        </p:txBody>
      </p:sp>
      <p:sp>
        <p:nvSpPr>
          <p:cNvPr id="5" name="フッター プレースホルダ 4"/>
          <p:cNvSpPr>
            <a:spLocks noGrp="1"/>
          </p:cNvSpPr>
          <p:nvPr>
            <p:ph type="ftr" sz="quarter" idx="11"/>
          </p:nvPr>
        </p:nvSpPr>
        <p:spPr/>
        <p:txBody>
          <a:bodyPr/>
          <a:lstStyle/>
          <a:p>
            <a:endParaRPr kumimoji="1" lang="ja-JP" alt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 タイトルの書式設定</a:t>
            </a:r>
          </a:p>
        </p:txBody>
      </p:sp>
      <p:sp>
        <p:nvSpPr>
          <p:cNvPr id="3" name="縦書きテキスト プレースホルダ 2"/>
          <p:cNvSpPr>
            <a:spLocks noGrp="1"/>
          </p:cNvSpPr>
          <p:nvPr>
            <p:ph type="body" orient="vert" idx="1"/>
          </p:nvPr>
        </p:nvSpPr>
        <p:spPr/>
        <p:txBody>
          <a:bodyPr vert="eaVert"/>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 3"/>
          <p:cNvSpPr>
            <a:spLocks noGrp="1"/>
          </p:cNvSpPr>
          <p:nvPr>
            <p:ph type="dt" sz="half" idx="10"/>
          </p:nvPr>
        </p:nvSpPr>
        <p:spPr/>
        <p:txBody>
          <a:bodyPr/>
          <a:lstStyle/>
          <a:p>
            <a:fld id="{D32772BB-719F-4064-99D1-42E83E4D39EC}" type="datetime1">
              <a:rPr kumimoji="1" lang="ja-JP" altLang="en-US" smtClean="0"/>
              <a:t>2026/7/30</a:t>
            </a:fld>
            <a:endParaRPr kumimoji="1" lang="ja-JP" altLang="en-US" dirty="0"/>
          </a:p>
        </p:txBody>
      </p:sp>
      <p:sp>
        <p:nvSpPr>
          <p:cNvPr id="5" name="フッター プレースホルダ 4"/>
          <p:cNvSpPr>
            <a:spLocks noGrp="1"/>
          </p:cNvSpPr>
          <p:nvPr>
            <p:ph type="ftr" sz="quarter" idx="11"/>
          </p:nvPr>
        </p:nvSpPr>
        <p:spPr/>
        <p:txBody>
          <a:bodyPr/>
          <a:lstStyle/>
          <a:p>
            <a:endParaRPr kumimoji="1" lang="ja-JP" alt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8839201" y="274642"/>
            <a:ext cx="2743201" cy="5851525"/>
          </a:xfrm>
        </p:spPr>
        <p:txBody>
          <a:bodyPr vert="eaVert"/>
          <a:lstStyle/>
          <a:p>
            <a:r>
              <a:rPr kumimoji="1" lang="ja-JP" altLang="en-US"/>
              <a:t>マスタ タイトルの書式設定</a:t>
            </a:r>
          </a:p>
        </p:txBody>
      </p:sp>
      <p:sp>
        <p:nvSpPr>
          <p:cNvPr id="3" name="縦書きテキスト プレースホルダ 2"/>
          <p:cNvSpPr>
            <a:spLocks noGrp="1"/>
          </p:cNvSpPr>
          <p:nvPr>
            <p:ph type="body" orient="vert" idx="1"/>
          </p:nvPr>
        </p:nvSpPr>
        <p:spPr>
          <a:xfrm>
            <a:off x="609603" y="274642"/>
            <a:ext cx="8026400" cy="5851525"/>
          </a:xfrm>
        </p:spPr>
        <p:txBody>
          <a:bodyPr vert="eaVert"/>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 3"/>
          <p:cNvSpPr>
            <a:spLocks noGrp="1"/>
          </p:cNvSpPr>
          <p:nvPr>
            <p:ph type="dt" sz="half" idx="10"/>
          </p:nvPr>
        </p:nvSpPr>
        <p:spPr/>
        <p:txBody>
          <a:bodyPr/>
          <a:lstStyle/>
          <a:p>
            <a:fld id="{34531BB1-C6A4-450E-BFF4-33A31E99FAE9}" type="datetime1">
              <a:rPr kumimoji="1" lang="ja-JP" altLang="en-US" smtClean="0"/>
              <a:t>2026/7/30</a:t>
            </a:fld>
            <a:endParaRPr kumimoji="1" lang="ja-JP" altLang="en-US" dirty="0"/>
          </a:p>
        </p:txBody>
      </p:sp>
      <p:sp>
        <p:nvSpPr>
          <p:cNvPr id="5" name="フッター プレースホルダ 4"/>
          <p:cNvSpPr>
            <a:spLocks noGrp="1"/>
          </p:cNvSpPr>
          <p:nvPr>
            <p:ph type="ftr" sz="quarter" idx="11"/>
          </p:nvPr>
        </p:nvSpPr>
        <p:spPr/>
        <p:txBody>
          <a:bodyPr/>
          <a:lstStyle/>
          <a:p>
            <a:endParaRPr kumimoji="1" lang="ja-JP" alt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ユーザー設定レイアウ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fld id="{0AC9ED7E-2192-4CC8-BC97-BE3110D00F66}" type="datetime1">
              <a:rPr kumimoji="1" lang="ja-JP" altLang="en-US" smtClean="0"/>
              <a:t>2026/7/30</a:t>
            </a:fld>
            <a:endParaRPr kumimoji="1" lang="ja-JP" altLang="en-US" dirty="0"/>
          </a:p>
        </p:txBody>
      </p:sp>
      <p:sp>
        <p:nvSpPr>
          <p:cNvPr id="4" name="フッター プレースホルダー 3"/>
          <p:cNvSpPr>
            <a:spLocks noGrp="1"/>
          </p:cNvSpPr>
          <p:nvPr>
            <p:ph type="ftr" sz="quarter" idx="11"/>
          </p:nvPr>
        </p:nvSpPr>
        <p:spPr/>
        <p:txBody>
          <a:bodyPr/>
          <a:lstStyle/>
          <a:p>
            <a:endParaRPr kumimoji="1" lang="ja-JP" altLang="en-US" dirty="0"/>
          </a:p>
        </p:txBody>
      </p:sp>
    </p:spTree>
    <p:extLst>
      <p:ext uri="{BB962C8B-B14F-4D97-AF65-F5344CB8AC3E}">
        <p14:creationId xmlns:p14="http://schemas.microsoft.com/office/powerpoint/2010/main" val="29432865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 タイトルの書式設定</a:t>
            </a:r>
          </a:p>
        </p:txBody>
      </p:sp>
      <p:sp>
        <p:nvSpPr>
          <p:cNvPr id="3" name="コンテンツ プレースホルダ 2"/>
          <p:cNvSpPr>
            <a:spLocks noGrp="1"/>
          </p:cNvSpPr>
          <p:nvPr>
            <p:ph idx="1"/>
          </p:nvPr>
        </p:nvSpPr>
        <p:spPr>
          <a:xfrm>
            <a:off x="421257" y="1556794"/>
            <a:ext cx="10972800" cy="4525963"/>
          </a:xfrm>
        </p:spPr>
        <p:txBody>
          <a:body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 3"/>
          <p:cNvSpPr>
            <a:spLocks noGrp="1"/>
          </p:cNvSpPr>
          <p:nvPr>
            <p:ph type="dt" sz="half" idx="10"/>
          </p:nvPr>
        </p:nvSpPr>
        <p:spPr/>
        <p:txBody>
          <a:bodyPr/>
          <a:lstStyle/>
          <a:p>
            <a:fld id="{5337EB8C-4DF7-4D35-8D4D-C0E1B3E01FBB}" type="datetime1">
              <a:rPr kumimoji="1" lang="ja-JP" altLang="en-US" smtClean="0"/>
              <a:t>2026/7/30</a:t>
            </a:fld>
            <a:endParaRPr kumimoji="1" lang="ja-JP" altLang="en-US" dirty="0"/>
          </a:p>
        </p:txBody>
      </p:sp>
      <p:sp>
        <p:nvSpPr>
          <p:cNvPr id="5" name="フッター プレースホルダ 4"/>
          <p:cNvSpPr>
            <a:spLocks noGrp="1"/>
          </p:cNvSpPr>
          <p:nvPr>
            <p:ph type="ftr" sz="quarter" idx="11"/>
          </p:nvPr>
        </p:nvSpPr>
        <p:spPr/>
        <p:txBody>
          <a:bodyPr/>
          <a:lstStyle/>
          <a:p>
            <a:endParaRPr kumimoji="1" lang="ja-JP" alt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963084" y="4406906"/>
            <a:ext cx="10363200" cy="1362075"/>
          </a:xfrm>
        </p:spPr>
        <p:txBody>
          <a:bodyPr anchor="t"/>
          <a:lstStyle>
            <a:lvl1pPr algn="l">
              <a:defRPr sz="4926" b="1" cap="all"/>
            </a:lvl1pPr>
          </a:lstStyle>
          <a:p>
            <a:r>
              <a:rPr kumimoji="1" lang="ja-JP" altLang="en-US"/>
              <a:t>マスタ タイトルの書式設定</a:t>
            </a:r>
          </a:p>
        </p:txBody>
      </p:sp>
      <p:sp>
        <p:nvSpPr>
          <p:cNvPr id="3" name="テキスト プレースホルダ 2"/>
          <p:cNvSpPr>
            <a:spLocks noGrp="1"/>
          </p:cNvSpPr>
          <p:nvPr>
            <p:ph type="body" idx="1"/>
          </p:nvPr>
        </p:nvSpPr>
        <p:spPr>
          <a:xfrm>
            <a:off x="963084" y="2906713"/>
            <a:ext cx="10363200" cy="1500187"/>
          </a:xfrm>
        </p:spPr>
        <p:txBody>
          <a:bodyPr anchor="b"/>
          <a:lstStyle>
            <a:lvl1pPr marL="0" indent="0">
              <a:buNone/>
              <a:defRPr sz="2463">
                <a:solidFill>
                  <a:schemeClr val="tx1">
                    <a:tint val="75000"/>
                  </a:schemeClr>
                </a:solidFill>
              </a:defRPr>
            </a:lvl1pPr>
            <a:lvl2pPr marL="562996" indent="0">
              <a:buNone/>
              <a:defRPr sz="2217">
                <a:solidFill>
                  <a:schemeClr val="tx1">
                    <a:tint val="75000"/>
                  </a:schemeClr>
                </a:solidFill>
              </a:defRPr>
            </a:lvl2pPr>
            <a:lvl3pPr marL="1125992" indent="0">
              <a:buNone/>
              <a:defRPr sz="1970">
                <a:solidFill>
                  <a:schemeClr val="tx1">
                    <a:tint val="75000"/>
                  </a:schemeClr>
                </a:solidFill>
              </a:defRPr>
            </a:lvl3pPr>
            <a:lvl4pPr marL="1688988" indent="0">
              <a:buNone/>
              <a:defRPr sz="1724">
                <a:solidFill>
                  <a:schemeClr val="tx1">
                    <a:tint val="75000"/>
                  </a:schemeClr>
                </a:solidFill>
              </a:defRPr>
            </a:lvl4pPr>
            <a:lvl5pPr marL="2251984" indent="0">
              <a:buNone/>
              <a:defRPr sz="1724">
                <a:solidFill>
                  <a:schemeClr val="tx1">
                    <a:tint val="75000"/>
                  </a:schemeClr>
                </a:solidFill>
              </a:defRPr>
            </a:lvl5pPr>
            <a:lvl6pPr marL="2814980" indent="0">
              <a:buNone/>
              <a:defRPr sz="1724">
                <a:solidFill>
                  <a:schemeClr val="tx1">
                    <a:tint val="75000"/>
                  </a:schemeClr>
                </a:solidFill>
              </a:defRPr>
            </a:lvl6pPr>
            <a:lvl7pPr marL="3377976" indent="0">
              <a:buNone/>
              <a:defRPr sz="1724">
                <a:solidFill>
                  <a:schemeClr val="tx1">
                    <a:tint val="75000"/>
                  </a:schemeClr>
                </a:solidFill>
              </a:defRPr>
            </a:lvl7pPr>
            <a:lvl8pPr marL="3940973" indent="0">
              <a:buNone/>
              <a:defRPr sz="1724">
                <a:solidFill>
                  <a:schemeClr val="tx1">
                    <a:tint val="75000"/>
                  </a:schemeClr>
                </a:solidFill>
              </a:defRPr>
            </a:lvl8pPr>
            <a:lvl9pPr marL="4503969" indent="0">
              <a:buNone/>
              <a:defRPr sz="1724">
                <a:solidFill>
                  <a:schemeClr val="tx1">
                    <a:tint val="75000"/>
                  </a:schemeClr>
                </a:solidFill>
              </a:defRPr>
            </a:lvl9pPr>
          </a:lstStyle>
          <a:p>
            <a:pPr lvl="0"/>
            <a:r>
              <a:rPr kumimoji="1" lang="ja-JP" altLang="en-US"/>
              <a:t>マスタ テキストの書式設定</a:t>
            </a:r>
          </a:p>
        </p:txBody>
      </p:sp>
      <p:sp>
        <p:nvSpPr>
          <p:cNvPr id="4" name="日付プレースホルダ 3"/>
          <p:cNvSpPr>
            <a:spLocks noGrp="1"/>
          </p:cNvSpPr>
          <p:nvPr>
            <p:ph type="dt" sz="half" idx="10"/>
          </p:nvPr>
        </p:nvSpPr>
        <p:spPr/>
        <p:txBody>
          <a:bodyPr/>
          <a:lstStyle/>
          <a:p>
            <a:fld id="{359E7C00-2761-4501-A328-39F53606DD85}" type="datetime1">
              <a:rPr kumimoji="1" lang="ja-JP" altLang="en-US" smtClean="0"/>
              <a:t>2026/7/30</a:t>
            </a:fld>
            <a:endParaRPr kumimoji="1" lang="ja-JP" altLang="en-US" dirty="0"/>
          </a:p>
        </p:txBody>
      </p:sp>
      <p:sp>
        <p:nvSpPr>
          <p:cNvPr id="5" name="フッター プレースホルダ 4"/>
          <p:cNvSpPr>
            <a:spLocks noGrp="1"/>
          </p:cNvSpPr>
          <p:nvPr>
            <p:ph type="ftr" sz="quarter" idx="11"/>
          </p:nvPr>
        </p:nvSpPr>
        <p:spPr/>
        <p:txBody>
          <a:bodyPr/>
          <a:lstStyle/>
          <a:p>
            <a:endParaRPr kumimoji="1" lang="ja-JP" alt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 タイトルの書式設定</a:t>
            </a:r>
          </a:p>
        </p:txBody>
      </p:sp>
      <p:sp>
        <p:nvSpPr>
          <p:cNvPr id="3" name="コンテンツ プレースホルダ 2"/>
          <p:cNvSpPr>
            <a:spLocks noGrp="1"/>
          </p:cNvSpPr>
          <p:nvPr>
            <p:ph sz="half" idx="1"/>
          </p:nvPr>
        </p:nvSpPr>
        <p:spPr>
          <a:xfrm>
            <a:off x="609602" y="1600206"/>
            <a:ext cx="5384800" cy="4525963"/>
          </a:xfrm>
        </p:spPr>
        <p:txBody>
          <a:bodyPr/>
          <a:lstStyle>
            <a:lvl1pPr>
              <a:defRPr sz="3448"/>
            </a:lvl1pPr>
            <a:lvl2pPr>
              <a:defRPr sz="2955"/>
            </a:lvl2pPr>
            <a:lvl3pPr>
              <a:defRPr sz="2463"/>
            </a:lvl3pPr>
            <a:lvl4pPr>
              <a:defRPr sz="2217"/>
            </a:lvl4pPr>
            <a:lvl5pPr>
              <a:defRPr sz="2217"/>
            </a:lvl5pPr>
            <a:lvl6pPr>
              <a:defRPr sz="2217"/>
            </a:lvl6pPr>
            <a:lvl7pPr>
              <a:defRPr sz="2217"/>
            </a:lvl7pPr>
            <a:lvl8pPr>
              <a:defRPr sz="2217"/>
            </a:lvl8pPr>
            <a:lvl9pPr>
              <a:defRPr sz="2217"/>
            </a:lvl9p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 3"/>
          <p:cNvSpPr>
            <a:spLocks noGrp="1"/>
          </p:cNvSpPr>
          <p:nvPr>
            <p:ph sz="half" idx="2"/>
          </p:nvPr>
        </p:nvSpPr>
        <p:spPr>
          <a:xfrm>
            <a:off x="6197600" y="1600206"/>
            <a:ext cx="5384800" cy="4525963"/>
          </a:xfrm>
        </p:spPr>
        <p:txBody>
          <a:bodyPr/>
          <a:lstStyle>
            <a:lvl1pPr>
              <a:defRPr sz="3448"/>
            </a:lvl1pPr>
            <a:lvl2pPr>
              <a:defRPr sz="2955"/>
            </a:lvl2pPr>
            <a:lvl3pPr>
              <a:defRPr sz="2463"/>
            </a:lvl3pPr>
            <a:lvl4pPr>
              <a:defRPr sz="2217"/>
            </a:lvl4pPr>
            <a:lvl5pPr>
              <a:defRPr sz="2217"/>
            </a:lvl5pPr>
            <a:lvl6pPr>
              <a:defRPr sz="2217"/>
            </a:lvl6pPr>
            <a:lvl7pPr>
              <a:defRPr sz="2217"/>
            </a:lvl7pPr>
            <a:lvl8pPr>
              <a:defRPr sz="2217"/>
            </a:lvl8pPr>
            <a:lvl9pPr>
              <a:defRPr sz="2217"/>
            </a:lvl9p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 4"/>
          <p:cNvSpPr>
            <a:spLocks noGrp="1"/>
          </p:cNvSpPr>
          <p:nvPr>
            <p:ph type="dt" sz="half" idx="10"/>
          </p:nvPr>
        </p:nvSpPr>
        <p:spPr/>
        <p:txBody>
          <a:bodyPr/>
          <a:lstStyle/>
          <a:p>
            <a:fld id="{678BB92E-592D-4B0A-A65D-7414D1B22715}" type="datetime1">
              <a:rPr kumimoji="1" lang="ja-JP" altLang="en-US" smtClean="0"/>
              <a:t>2026/7/30</a:t>
            </a:fld>
            <a:endParaRPr kumimoji="1" lang="ja-JP" altLang="en-US" dirty="0"/>
          </a:p>
        </p:txBody>
      </p:sp>
      <p:sp>
        <p:nvSpPr>
          <p:cNvPr id="6" name="フッター プレースホルダ 5"/>
          <p:cNvSpPr>
            <a:spLocks noGrp="1"/>
          </p:cNvSpPr>
          <p:nvPr>
            <p:ph type="ftr" sz="quarter" idx="11"/>
          </p:nvPr>
        </p:nvSpPr>
        <p:spPr/>
        <p:txBody>
          <a:bodyPr/>
          <a:lstStyle/>
          <a:p>
            <a:endParaRPr kumimoji="1" lang="ja-JP" alt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kumimoji="1" lang="ja-JP" altLang="en-US"/>
              <a:t>マスタ タイトルの書式設定</a:t>
            </a:r>
          </a:p>
        </p:txBody>
      </p:sp>
      <p:sp>
        <p:nvSpPr>
          <p:cNvPr id="3" name="テキスト プレースホルダ 2"/>
          <p:cNvSpPr>
            <a:spLocks noGrp="1"/>
          </p:cNvSpPr>
          <p:nvPr>
            <p:ph type="body" idx="1"/>
          </p:nvPr>
        </p:nvSpPr>
        <p:spPr>
          <a:xfrm>
            <a:off x="609600" y="1535113"/>
            <a:ext cx="5386917" cy="639762"/>
          </a:xfrm>
        </p:spPr>
        <p:txBody>
          <a:bodyPr anchor="b"/>
          <a:lstStyle>
            <a:lvl1pPr marL="0" indent="0">
              <a:buNone/>
              <a:defRPr sz="2955" b="1"/>
            </a:lvl1pPr>
            <a:lvl2pPr marL="562996" indent="0">
              <a:buNone/>
              <a:defRPr sz="2463" b="1"/>
            </a:lvl2pPr>
            <a:lvl3pPr marL="1125992" indent="0">
              <a:buNone/>
              <a:defRPr sz="2217" b="1"/>
            </a:lvl3pPr>
            <a:lvl4pPr marL="1688988" indent="0">
              <a:buNone/>
              <a:defRPr sz="1970" b="1"/>
            </a:lvl4pPr>
            <a:lvl5pPr marL="2251984" indent="0">
              <a:buNone/>
              <a:defRPr sz="1970" b="1"/>
            </a:lvl5pPr>
            <a:lvl6pPr marL="2814980" indent="0">
              <a:buNone/>
              <a:defRPr sz="1970" b="1"/>
            </a:lvl6pPr>
            <a:lvl7pPr marL="3377976" indent="0">
              <a:buNone/>
              <a:defRPr sz="1970" b="1"/>
            </a:lvl7pPr>
            <a:lvl8pPr marL="3940973" indent="0">
              <a:buNone/>
              <a:defRPr sz="1970" b="1"/>
            </a:lvl8pPr>
            <a:lvl9pPr marL="4503969" indent="0">
              <a:buNone/>
              <a:defRPr sz="1970" b="1"/>
            </a:lvl9pPr>
          </a:lstStyle>
          <a:p>
            <a:pPr lvl="0"/>
            <a:r>
              <a:rPr kumimoji="1" lang="ja-JP" altLang="en-US"/>
              <a:t>マスタ テキストの書式設定</a:t>
            </a:r>
          </a:p>
        </p:txBody>
      </p:sp>
      <p:sp>
        <p:nvSpPr>
          <p:cNvPr id="4" name="コンテンツ プレースホルダ 3"/>
          <p:cNvSpPr>
            <a:spLocks noGrp="1"/>
          </p:cNvSpPr>
          <p:nvPr>
            <p:ph sz="half" idx="2"/>
          </p:nvPr>
        </p:nvSpPr>
        <p:spPr>
          <a:xfrm>
            <a:off x="609600" y="2174875"/>
            <a:ext cx="5386917" cy="3951288"/>
          </a:xfrm>
        </p:spPr>
        <p:txBody>
          <a:bodyPr/>
          <a:lstStyle>
            <a:lvl1pPr>
              <a:defRPr sz="2955"/>
            </a:lvl1pPr>
            <a:lvl2pPr>
              <a:defRPr sz="2463"/>
            </a:lvl2pPr>
            <a:lvl3pPr>
              <a:defRPr sz="2217"/>
            </a:lvl3pPr>
            <a:lvl4pPr>
              <a:defRPr sz="1970"/>
            </a:lvl4pPr>
            <a:lvl5pPr>
              <a:defRPr sz="1970"/>
            </a:lvl5pPr>
            <a:lvl6pPr>
              <a:defRPr sz="1970"/>
            </a:lvl6pPr>
            <a:lvl7pPr>
              <a:defRPr sz="1970"/>
            </a:lvl7pPr>
            <a:lvl8pPr>
              <a:defRPr sz="1970"/>
            </a:lvl8pPr>
            <a:lvl9pPr>
              <a:defRPr sz="1970"/>
            </a:lvl9p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 4"/>
          <p:cNvSpPr>
            <a:spLocks noGrp="1"/>
          </p:cNvSpPr>
          <p:nvPr>
            <p:ph type="body" sz="quarter" idx="3"/>
          </p:nvPr>
        </p:nvSpPr>
        <p:spPr>
          <a:xfrm>
            <a:off x="6193369" y="1535113"/>
            <a:ext cx="5389034" cy="639762"/>
          </a:xfrm>
        </p:spPr>
        <p:txBody>
          <a:bodyPr anchor="b"/>
          <a:lstStyle>
            <a:lvl1pPr marL="0" indent="0">
              <a:buNone/>
              <a:defRPr sz="2955" b="1"/>
            </a:lvl1pPr>
            <a:lvl2pPr marL="562996" indent="0">
              <a:buNone/>
              <a:defRPr sz="2463" b="1"/>
            </a:lvl2pPr>
            <a:lvl3pPr marL="1125992" indent="0">
              <a:buNone/>
              <a:defRPr sz="2217" b="1"/>
            </a:lvl3pPr>
            <a:lvl4pPr marL="1688988" indent="0">
              <a:buNone/>
              <a:defRPr sz="1970" b="1"/>
            </a:lvl4pPr>
            <a:lvl5pPr marL="2251984" indent="0">
              <a:buNone/>
              <a:defRPr sz="1970" b="1"/>
            </a:lvl5pPr>
            <a:lvl6pPr marL="2814980" indent="0">
              <a:buNone/>
              <a:defRPr sz="1970" b="1"/>
            </a:lvl6pPr>
            <a:lvl7pPr marL="3377976" indent="0">
              <a:buNone/>
              <a:defRPr sz="1970" b="1"/>
            </a:lvl7pPr>
            <a:lvl8pPr marL="3940973" indent="0">
              <a:buNone/>
              <a:defRPr sz="1970" b="1"/>
            </a:lvl8pPr>
            <a:lvl9pPr marL="4503969" indent="0">
              <a:buNone/>
              <a:defRPr sz="1970" b="1"/>
            </a:lvl9pPr>
          </a:lstStyle>
          <a:p>
            <a:pPr lvl="0"/>
            <a:r>
              <a:rPr kumimoji="1" lang="ja-JP" altLang="en-US"/>
              <a:t>マスタ テキストの書式設定</a:t>
            </a:r>
          </a:p>
        </p:txBody>
      </p:sp>
      <p:sp>
        <p:nvSpPr>
          <p:cNvPr id="6" name="コンテンツ プレースホルダ 5"/>
          <p:cNvSpPr>
            <a:spLocks noGrp="1"/>
          </p:cNvSpPr>
          <p:nvPr>
            <p:ph sz="quarter" idx="4"/>
          </p:nvPr>
        </p:nvSpPr>
        <p:spPr>
          <a:xfrm>
            <a:off x="6193369" y="2174875"/>
            <a:ext cx="5389034" cy="3951288"/>
          </a:xfrm>
        </p:spPr>
        <p:txBody>
          <a:bodyPr/>
          <a:lstStyle>
            <a:lvl1pPr>
              <a:defRPr sz="2955"/>
            </a:lvl1pPr>
            <a:lvl2pPr>
              <a:defRPr sz="2463"/>
            </a:lvl2pPr>
            <a:lvl3pPr>
              <a:defRPr sz="2217"/>
            </a:lvl3pPr>
            <a:lvl4pPr>
              <a:defRPr sz="1970"/>
            </a:lvl4pPr>
            <a:lvl5pPr>
              <a:defRPr sz="1970"/>
            </a:lvl5pPr>
            <a:lvl6pPr>
              <a:defRPr sz="1970"/>
            </a:lvl6pPr>
            <a:lvl7pPr>
              <a:defRPr sz="1970"/>
            </a:lvl7pPr>
            <a:lvl8pPr>
              <a:defRPr sz="1970"/>
            </a:lvl8pPr>
            <a:lvl9pPr>
              <a:defRPr sz="1970"/>
            </a:lvl9p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 6"/>
          <p:cNvSpPr>
            <a:spLocks noGrp="1"/>
          </p:cNvSpPr>
          <p:nvPr>
            <p:ph type="dt" sz="half" idx="10"/>
          </p:nvPr>
        </p:nvSpPr>
        <p:spPr/>
        <p:txBody>
          <a:bodyPr/>
          <a:lstStyle/>
          <a:p>
            <a:fld id="{1F95C4C8-AC08-4C00-90F9-516823EEE03A}" type="datetime1">
              <a:rPr kumimoji="1" lang="ja-JP" altLang="en-US" smtClean="0"/>
              <a:t>2026/7/30</a:t>
            </a:fld>
            <a:endParaRPr kumimoji="1" lang="ja-JP" altLang="en-US" dirty="0"/>
          </a:p>
        </p:txBody>
      </p:sp>
      <p:sp>
        <p:nvSpPr>
          <p:cNvPr id="8" name="フッター プレースホルダ 7"/>
          <p:cNvSpPr>
            <a:spLocks noGrp="1"/>
          </p:cNvSpPr>
          <p:nvPr>
            <p:ph type="ftr" sz="quarter" idx="11"/>
          </p:nvPr>
        </p:nvSpPr>
        <p:spPr/>
        <p:txBody>
          <a:bodyPr/>
          <a:lstStyle/>
          <a:p>
            <a:endParaRPr kumimoji="1" lang="ja-JP" alt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 タイトルの書式設定</a:t>
            </a:r>
          </a:p>
        </p:txBody>
      </p:sp>
      <p:sp>
        <p:nvSpPr>
          <p:cNvPr id="3" name="日付プレースホルダ 2"/>
          <p:cNvSpPr>
            <a:spLocks noGrp="1"/>
          </p:cNvSpPr>
          <p:nvPr>
            <p:ph type="dt" sz="half" idx="10"/>
          </p:nvPr>
        </p:nvSpPr>
        <p:spPr/>
        <p:txBody>
          <a:bodyPr/>
          <a:lstStyle/>
          <a:p>
            <a:fld id="{6FAB7439-AB59-4F5D-99F5-D54732C0DE38}" type="datetime1">
              <a:rPr kumimoji="1" lang="ja-JP" altLang="en-US" smtClean="0"/>
              <a:t>2026/7/30</a:t>
            </a:fld>
            <a:endParaRPr kumimoji="1" lang="ja-JP" altLang="en-US" dirty="0"/>
          </a:p>
        </p:txBody>
      </p:sp>
      <p:sp>
        <p:nvSpPr>
          <p:cNvPr id="4" name="フッター プレースホルダ 3"/>
          <p:cNvSpPr>
            <a:spLocks noGrp="1"/>
          </p:cNvSpPr>
          <p:nvPr>
            <p:ph type="ftr" sz="quarter" idx="11"/>
          </p:nvPr>
        </p:nvSpPr>
        <p:spPr/>
        <p:txBody>
          <a:bodyPr/>
          <a:lstStyle/>
          <a:p>
            <a:endParaRPr kumimoji="1" lang="ja-JP" alt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 1"/>
          <p:cNvSpPr>
            <a:spLocks noGrp="1"/>
          </p:cNvSpPr>
          <p:nvPr>
            <p:ph type="dt" sz="half" idx="10"/>
          </p:nvPr>
        </p:nvSpPr>
        <p:spPr/>
        <p:txBody>
          <a:bodyPr/>
          <a:lstStyle/>
          <a:p>
            <a:fld id="{B74656E9-A61F-42A8-8EA7-54669B66C789}" type="datetime1">
              <a:rPr kumimoji="1" lang="ja-JP" altLang="en-US" smtClean="0"/>
              <a:t>2026/7/30</a:t>
            </a:fld>
            <a:endParaRPr kumimoji="1" lang="ja-JP" altLang="en-US" dirty="0"/>
          </a:p>
        </p:txBody>
      </p:sp>
      <p:sp>
        <p:nvSpPr>
          <p:cNvPr id="3" name="フッター プレースホルダ 2"/>
          <p:cNvSpPr>
            <a:spLocks noGrp="1"/>
          </p:cNvSpPr>
          <p:nvPr>
            <p:ph type="ftr" sz="quarter" idx="11"/>
          </p:nvPr>
        </p:nvSpPr>
        <p:spPr/>
        <p:txBody>
          <a:bodyPr/>
          <a:lstStyle/>
          <a:p>
            <a:endParaRPr kumimoji="1" lang="ja-JP" alt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609602" y="273050"/>
            <a:ext cx="4011084" cy="1162050"/>
          </a:xfrm>
        </p:spPr>
        <p:txBody>
          <a:bodyPr anchor="b"/>
          <a:lstStyle>
            <a:lvl1pPr algn="l">
              <a:defRPr sz="2463" b="1"/>
            </a:lvl1pPr>
          </a:lstStyle>
          <a:p>
            <a:r>
              <a:rPr kumimoji="1" lang="ja-JP" altLang="en-US"/>
              <a:t>マスタ タイトルの書式設定</a:t>
            </a:r>
          </a:p>
        </p:txBody>
      </p:sp>
      <p:sp>
        <p:nvSpPr>
          <p:cNvPr id="3" name="コンテンツ プレースホルダ 2"/>
          <p:cNvSpPr>
            <a:spLocks noGrp="1"/>
          </p:cNvSpPr>
          <p:nvPr>
            <p:ph idx="1"/>
          </p:nvPr>
        </p:nvSpPr>
        <p:spPr>
          <a:xfrm>
            <a:off x="4766736" y="273055"/>
            <a:ext cx="6815667" cy="5853113"/>
          </a:xfrm>
        </p:spPr>
        <p:txBody>
          <a:bodyPr/>
          <a:lstStyle>
            <a:lvl1pPr>
              <a:defRPr sz="3940"/>
            </a:lvl1pPr>
            <a:lvl2pPr>
              <a:defRPr sz="3448"/>
            </a:lvl2pPr>
            <a:lvl3pPr>
              <a:defRPr sz="2955"/>
            </a:lvl3pPr>
            <a:lvl4pPr>
              <a:defRPr sz="2463"/>
            </a:lvl4pPr>
            <a:lvl5pPr>
              <a:defRPr sz="2463"/>
            </a:lvl5pPr>
            <a:lvl6pPr>
              <a:defRPr sz="2463"/>
            </a:lvl6pPr>
            <a:lvl7pPr>
              <a:defRPr sz="2463"/>
            </a:lvl7pPr>
            <a:lvl8pPr>
              <a:defRPr sz="2463"/>
            </a:lvl8pPr>
            <a:lvl9pPr>
              <a:defRPr sz="2463"/>
            </a:lvl9p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 3"/>
          <p:cNvSpPr>
            <a:spLocks noGrp="1"/>
          </p:cNvSpPr>
          <p:nvPr>
            <p:ph type="body" sz="half" idx="2"/>
          </p:nvPr>
        </p:nvSpPr>
        <p:spPr>
          <a:xfrm>
            <a:off x="609602" y="1435103"/>
            <a:ext cx="4011084" cy="4691063"/>
          </a:xfrm>
        </p:spPr>
        <p:txBody>
          <a:bodyPr/>
          <a:lstStyle>
            <a:lvl1pPr marL="0" indent="0">
              <a:buNone/>
              <a:defRPr sz="1724"/>
            </a:lvl1pPr>
            <a:lvl2pPr marL="562996" indent="0">
              <a:buNone/>
              <a:defRPr sz="1478"/>
            </a:lvl2pPr>
            <a:lvl3pPr marL="1125992" indent="0">
              <a:buNone/>
              <a:defRPr sz="1231"/>
            </a:lvl3pPr>
            <a:lvl4pPr marL="1688988" indent="0">
              <a:buNone/>
              <a:defRPr sz="1108"/>
            </a:lvl4pPr>
            <a:lvl5pPr marL="2251984" indent="0">
              <a:buNone/>
              <a:defRPr sz="1108"/>
            </a:lvl5pPr>
            <a:lvl6pPr marL="2814980" indent="0">
              <a:buNone/>
              <a:defRPr sz="1108"/>
            </a:lvl6pPr>
            <a:lvl7pPr marL="3377976" indent="0">
              <a:buNone/>
              <a:defRPr sz="1108"/>
            </a:lvl7pPr>
            <a:lvl8pPr marL="3940973" indent="0">
              <a:buNone/>
              <a:defRPr sz="1108"/>
            </a:lvl8pPr>
            <a:lvl9pPr marL="4503969" indent="0">
              <a:buNone/>
              <a:defRPr sz="1108"/>
            </a:lvl9pPr>
          </a:lstStyle>
          <a:p>
            <a:pPr lvl="0"/>
            <a:r>
              <a:rPr kumimoji="1" lang="ja-JP" altLang="en-US"/>
              <a:t>マスタ テキストの書式設定</a:t>
            </a:r>
          </a:p>
        </p:txBody>
      </p:sp>
      <p:sp>
        <p:nvSpPr>
          <p:cNvPr id="5" name="日付プレースホルダ 4"/>
          <p:cNvSpPr>
            <a:spLocks noGrp="1"/>
          </p:cNvSpPr>
          <p:nvPr>
            <p:ph type="dt" sz="half" idx="10"/>
          </p:nvPr>
        </p:nvSpPr>
        <p:spPr/>
        <p:txBody>
          <a:bodyPr/>
          <a:lstStyle/>
          <a:p>
            <a:fld id="{30B4B9A6-D963-4E50-9D60-8A0735E2185D}" type="datetime1">
              <a:rPr kumimoji="1" lang="ja-JP" altLang="en-US" smtClean="0"/>
              <a:t>2026/7/30</a:t>
            </a:fld>
            <a:endParaRPr kumimoji="1" lang="ja-JP" altLang="en-US" dirty="0"/>
          </a:p>
        </p:txBody>
      </p:sp>
      <p:sp>
        <p:nvSpPr>
          <p:cNvPr id="6" name="フッター プレースホルダ 5"/>
          <p:cNvSpPr>
            <a:spLocks noGrp="1"/>
          </p:cNvSpPr>
          <p:nvPr>
            <p:ph type="ftr" sz="quarter" idx="11"/>
          </p:nvPr>
        </p:nvSpPr>
        <p:spPr/>
        <p:txBody>
          <a:bodyPr/>
          <a:lstStyle/>
          <a:p>
            <a:endParaRPr kumimoji="1" lang="ja-JP" alt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2389719" y="4800600"/>
            <a:ext cx="7315200" cy="566738"/>
          </a:xfrm>
        </p:spPr>
        <p:txBody>
          <a:bodyPr anchor="b"/>
          <a:lstStyle>
            <a:lvl1pPr algn="l">
              <a:defRPr sz="2463" b="1"/>
            </a:lvl1pPr>
          </a:lstStyle>
          <a:p>
            <a:r>
              <a:rPr kumimoji="1" lang="ja-JP" altLang="en-US"/>
              <a:t>マスタ タイトルの書式設定</a:t>
            </a:r>
          </a:p>
        </p:txBody>
      </p:sp>
      <p:sp>
        <p:nvSpPr>
          <p:cNvPr id="3" name="図プレースホルダ 2"/>
          <p:cNvSpPr>
            <a:spLocks noGrp="1"/>
          </p:cNvSpPr>
          <p:nvPr>
            <p:ph type="pic" idx="1"/>
          </p:nvPr>
        </p:nvSpPr>
        <p:spPr>
          <a:xfrm>
            <a:off x="2389719" y="612775"/>
            <a:ext cx="7315200" cy="4114800"/>
          </a:xfrm>
        </p:spPr>
        <p:txBody>
          <a:bodyPr/>
          <a:lstStyle>
            <a:lvl1pPr marL="0" indent="0">
              <a:buNone/>
              <a:defRPr sz="3940"/>
            </a:lvl1pPr>
            <a:lvl2pPr marL="562996" indent="0">
              <a:buNone/>
              <a:defRPr sz="3448"/>
            </a:lvl2pPr>
            <a:lvl3pPr marL="1125992" indent="0">
              <a:buNone/>
              <a:defRPr sz="2955"/>
            </a:lvl3pPr>
            <a:lvl4pPr marL="1688988" indent="0">
              <a:buNone/>
              <a:defRPr sz="2463"/>
            </a:lvl4pPr>
            <a:lvl5pPr marL="2251984" indent="0">
              <a:buNone/>
              <a:defRPr sz="2463"/>
            </a:lvl5pPr>
            <a:lvl6pPr marL="2814980" indent="0">
              <a:buNone/>
              <a:defRPr sz="2463"/>
            </a:lvl6pPr>
            <a:lvl7pPr marL="3377976" indent="0">
              <a:buNone/>
              <a:defRPr sz="2463"/>
            </a:lvl7pPr>
            <a:lvl8pPr marL="3940973" indent="0">
              <a:buNone/>
              <a:defRPr sz="2463"/>
            </a:lvl8pPr>
            <a:lvl9pPr marL="4503969" indent="0">
              <a:buNone/>
              <a:defRPr sz="2463"/>
            </a:lvl9pPr>
          </a:lstStyle>
          <a:p>
            <a:endParaRPr kumimoji="1" lang="ja-JP" altLang="en-US" dirty="0"/>
          </a:p>
        </p:txBody>
      </p:sp>
      <p:sp>
        <p:nvSpPr>
          <p:cNvPr id="4" name="テキスト プレースホルダ 3"/>
          <p:cNvSpPr>
            <a:spLocks noGrp="1"/>
          </p:cNvSpPr>
          <p:nvPr>
            <p:ph type="body" sz="half" idx="2"/>
          </p:nvPr>
        </p:nvSpPr>
        <p:spPr>
          <a:xfrm>
            <a:off x="2389719" y="5367338"/>
            <a:ext cx="7315200" cy="804862"/>
          </a:xfrm>
        </p:spPr>
        <p:txBody>
          <a:bodyPr/>
          <a:lstStyle>
            <a:lvl1pPr marL="0" indent="0">
              <a:buNone/>
              <a:defRPr sz="1724"/>
            </a:lvl1pPr>
            <a:lvl2pPr marL="562996" indent="0">
              <a:buNone/>
              <a:defRPr sz="1478"/>
            </a:lvl2pPr>
            <a:lvl3pPr marL="1125992" indent="0">
              <a:buNone/>
              <a:defRPr sz="1231"/>
            </a:lvl3pPr>
            <a:lvl4pPr marL="1688988" indent="0">
              <a:buNone/>
              <a:defRPr sz="1108"/>
            </a:lvl4pPr>
            <a:lvl5pPr marL="2251984" indent="0">
              <a:buNone/>
              <a:defRPr sz="1108"/>
            </a:lvl5pPr>
            <a:lvl6pPr marL="2814980" indent="0">
              <a:buNone/>
              <a:defRPr sz="1108"/>
            </a:lvl6pPr>
            <a:lvl7pPr marL="3377976" indent="0">
              <a:buNone/>
              <a:defRPr sz="1108"/>
            </a:lvl7pPr>
            <a:lvl8pPr marL="3940973" indent="0">
              <a:buNone/>
              <a:defRPr sz="1108"/>
            </a:lvl8pPr>
            <a:lvl9pPr marL="4503969" indent="0">
              <a:buNone/>
              <a:defRPr sz="1108"/>
            </a:lvl9pPr>
          </a:lstStyle>
          <a:p>
            <a:pPr lvl="0"/>
            <a:r>
              <a:rPr kumimoji="1" lang="ja-JP" altLang="en-US"/>
              <a:t>マスタ テキストの書式設定</a:t>
            </a:r>
          </a:p>
        </p:txBody>
      </p:sp>
      <p:sp>
        <p:nvSpPr>
          <p:cNvPr id="5" name="日付プレースホルダ 4"/>
          <p:cNvSpPr>
            <a:spLocks noGrp="1"/>
          </p:cNvSpPr>
          <p:nvPr>
            <p:ph type="dt" sz="half" idx="10"/>
          </p:nvPr>
        </p:nvSpPr>
        <p:spPr/>
        <p:txBody>
          <a:bodyPr/>
          <a:lstStyle/>
          <a:p>
            <a:fld id="{6C669795-F5CF-4248-ADBD-C526F9F421AF}" type="datetime1">
              <a:rPr kumimoji="1" lang="ja-JP" altLang="en-US" smtClean="0"/>
              <a:t>2026/7/30</a:t>
            </a:fld>
            <a:endParaRPr kumimoji="1" lang="ja-JP" altLang="en-US" dirty="0"/>
          </a:p>
        </p:txBody>
      </p:sp>
      <p:sp>
        <p:nvSpPr>
          <p:cNvPr id="6" name="フッター プレースホルダ 5"/>
          <p:cNvSpPr>
            <a:spLocks noGrp="1"/>
          </p:cNvSpPr>
          <p:nvPr>
            <p:ph type="ftr" sz="quarter" idx="11"/>
          </p:nvPr>
        </p:nvSpPr>
        <p:spPr/>
        <p:txBody>
          <a:bodyPr/>
          <a:lstStyle/>
          <a:p>
            <a:endParaRPr kumimoji="1" lang="ja-JP" alt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kumimoji="1" lang="ja-JP" altLang="en-US"/>
              <a:t>マスタ タイトルの書式設定</a:t>
            </a:r>
          </a:p>
        </p:txBody>
      </p:sp>
      <p:sp>
        <p:nvSpPr>
          <p:cNvPr id="3" name="テキスト プレースホルダ 2"/>
          <p:cNvSpPr>
            <a:spLocks noGrp="1"/>
          </p:cNvSpPr>
          <p:nvPr>
            <p:ph type="body" idx="1"/>
          </p:nvPr>
        </p:nvSpPr>
        <p:spPr>
          <a:xfrm>
            <a:off x="609600" y="1600206"/>
            <a:ext cx="10972800" cy="4525963"/>
          </a:xfrm>
          <a:prstGeom prst="rect">
            <a:avLst/>
          </a:prstGeom>
        </p:spPr>
        <p:txBody>
          <a:bodyPr vert="horz" lIns="91440" tIns="45720" rIns="91440" bIns="45720" rtlCol="0">
            <a:normAutofit/>
          </a:bodyPr>
          <a:lstStyle/>
          <a:p>
            <a:pPr lvl="0"/>
            <a:r>
              <a:rPr kumimoji="1" lang="ja-JP" altLang="en-US" dirty="0"/>
              <a:t>マスタ テキストの書式設定</a:t>
            </a:r>
          </a:p>
          <a:p>
            <a:pPr lvl="1"/>
            <a:r>
              <a:rPr kumimoji="1" lang="ja-JP" altLang="en-US" dirty="0"/>
              <a:t>第 </a:t>
            </a:r>
            <a:r>
              <a:rPr kumimoji="1" lang="en-US" altLang="ja-JP" dirty="0"/>
              <a:t>2 </a:t>
            </a:r>
            <a:r>
              <a:rPr kumimoji="1" lang="ja-JP" altLang="en-US" dirty="0"/>
              <a:t>レベル</a:t>
            </a:r>
          </a:p>
          <a:p>
            <a:pPr lvl="2"/>
            <a:r>
              <a:rPr kumimoji="1" lang="ja-JP" altLang="en-US" dirty="0"/>
              <a:t>第 </a:t>
            </a:r>
            <a:r>
              <a:rPr kumimoji="1" lang="en-US" altLang="ja-JP" dirty="0"/>
              <a:t>3 </a:t>
            </a:r>
            <a:r>
              <a:rPr kumimoji="1" lang="ja-JP" altLang="en-US" dirty="0"/>
              <a:t>レベル</a:t>
            </a:r>
          </a:p>
          <a:p>
            <a:pPr lvl="3"/>
            <a:r>
              <a:rPr kumimoji="1" lang="ja-JP" altLang="en-US" dirty="0"/>
              <a:t>第 </a:t>
            </a:r>
            <a:r>
              <a:rPr kumimoji="1" lang="en-US" altLang="ja-JP" dirty="0"/>
              <a:t>4 </a:t>
            </a:r>
            <a:r>
              <a:rPr kumimoji="1" lang="ja-JP" altLang="en-US" dirty="0"/>
              <a:t>レベル</a:t>
            </a:r>
          </a:p>
          <a:p>
            <a:pPr lvl="4"/>
            <a:r>
              <a:rPr kumimoji="1" lang="ja-JP" altLang="en-US" dirty="0"/>
              <a:t>第 </a:t>
            </a:r>
            <a:r>
              <a:rPr kumimoji="1" lang="en-US" altLang="ja-JP" dirty="0"/>
              <a:t>5 </a:t>
            </a:r>
            <a:r>
              <a:rPr kumimoji="1" lang="ja-JP" altLang="en-US" dirty="0"/>
              <a:t>レベル</a:t>
            </a:r>
          </a:p>
        </p:txBody>
      </p:sp>
      <p:sp>
        <p:nvSpPr>
          <p:cNvPr id="4" name="日付プレースホルダ 3"/>
          <p:cNvSpPr>
            <a:spLocks noGrp="1"/>
          </p:cNvSpPr>
          <p:nvPr>
            <p:ph type="dt" sz="half" idx="2"/>
          </p:nvPr>
        </p:nvSpPr>
        <p:spPr>
          <a:xfrm>
            <a:off x="609602" y="6356356"/>
            <a:ext cx="2844800" cy="365125"/>
          </a:xfrm>
          <a:prstGeom prst="rect">
            <a:avLst/>
          </a:prstGeom>
        </p:spPr>
        <p:txBody>
          <a:bodyPr vert="horz" lIns="91440" tIns="45720" rIns="91440" bIns="45720" rtlCol="0" anchor="ctr"/>
          <a:lstStyle>
            <a:lvl1pPr algn="l">
              <a:defRPr sz="1478">
                <a:solidFill>
                  <a:schemeClr val="tx1">
                    <a:tint val="75000"/>
                  </a:schemeClr>
                </a:solidFill>
              </a:defRPr>
            </a:lvl1pPr>
          </a:lstStyle>
          <a:p>
            <a:fld id="{0AC9ED7E-2192-4CC8-BC97-BE3110D00F66}" type="datetime1">
              <a:rPr kumimoji="1" lang="ja-JP" altLang="en-US" smtClean="0"/>
              <a:t>2026/7/30</a:t>
            </a:fld>
            <a:endParaRPr kumimoji="1" lang="ja-JP" altLang="en-US" dirty="0"/>
          </a:p>
        </p:txBody>
      </p:sp>
      <p:sp>
        <p:nvSpPr>
          <p:cNvPr id="5" name="フッター プレースホルダ 4"/>
          <p:cNvSpPr>
            <a:spLocks noGrp="1"/>
          </p:cNvSpPr>
          <p:nvPr>
            <p:ph type="ftr" sz="quarter" idx="3"/>
          </p:nvPr>
        </p:nvSpPr>
        <p:spPr>
          <a:xfrm>
            <a:off x="4165600" y="6356356"/>
            <a:ext cx="3860800" cy="365125"/>
          </a:xfrm>
          <a:prstGeom prst="rect">
            <a:avLst/>
          </a:prstGeom>
        </p:spPr>
        <p:txBody>
          <a:bodyPr vert="horz" lIns="91440" tIns="45720" rIns="91440" bIns="45720" rtlCol="0" anchor="ctr"/>
          <a:lstStyle>
            <a:lvl1pPr algn="ctr">
              <a:defRPr sz="1478">
                <a:solidFill>
                  <a:schemeClr val="tx1">
                    <a:tint val="75000"/>
                  </a:schemeClr>
                </a:solidFill>
              </a:defRPr>
            </a:lvl1pPr>
          </a:lstStyle>
          <a:p>
            <a:endParaRPr kumimoji="1" lang="ja-JP" altLang="en-US" dirty="0"/>
          </a:p>
        </p:txBody>
      </p:sp>
      <p:sp>
        <p:nvSpPr>
          <p:cNvPr id="7" name="スライド番号プレースホルダ 5"/>
          <p:cNvSpPr txBox="1">
            <a:spLocks/>
          </p:cNvSpPr>
          <p:nvPr userDrawn="1"/>
        </p:nvSpPr>
        <p:spPr>
          <a:xfrm>
            <a:off x="9264352" y="6400799"/>
            <a:ext cx="2844800" cy="365125"/>
          </a:xfrm>
          <a:prstGeom prst="rect">
            <a:avLst/>
          </a:prstGeom>
        </p:spPr>
        <p:txBody>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algn="r"/>
            <a:fld id="{D2D8002D-B5B0-4BAC-B1F6-782DDCCE6D9C}" type="slidenum">
              <a:rPr lang="ja-JP" altLang="en-US" sz="2217" smtClean="0"/>
              <a:pPr algn="r"/>
              <a:t>‹#›</a:t>
            </a:fld>
            <a:endParaRPr lang="ja-JP" altLang="en-US" sz="2217"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sldNum="0" hdr="0" ftr="0" dt="0"/>
  <p:txStyles>
    <p:titleStyle>
      <a:lvl1pPr algn="ctr" defTabSz="1125992" rtl="0" eaLnBrk="1" latinLnBrk="0" hangingPunct="1">
        <a:spcBef>
          <a:spcPct val="0"/>
        </a:spcBef>
        <a:buNone/>
        <a:defRPr kumimoji="1" sz="5418" kern="1200">
          <a:solidFill>
            <a:schemeClr val="tx1"/>
          </a:solidFill>
          <a:latin typeface="+mj-lt"/>
          <a:ea typeface="+mj-ea"/>
          <a:cs typeface="+mj-cs"/>
        </a:defRPr>
      </a:lvl1pPr>
    </p:titleStyle>
    <p:bodyStyle>
      <a:lvl1pPr marL="422247" indent="-422247" algn="l" defTabSz="1125992" rtl="0" eaLnBrk="1" latinLnBrk="0" hangingPunct="1">
        <a:spcBef>
          <a:spcPct val="20000"/>
        </a:spcBef>
        <a:buFont typeface="Arial" pitchFamily="34" charset="0"/>
        <a:buChar char="•"/>
        <a:defRPr kumimoji="1" sz="3940" kern="1200">
          <a:solidFill>
            <a:schemeClr val="tx1"/>
          </a:solidFill>
          <a:latin typeface="+mn-lt"/>
          <a:ea typeface="+mn-ea"/>
          <a:cs typeface="+mn-cs"/>
        </a:defRPr>
      </a:lvl1pPr>
      <a:lvl2pPr marL="914869" indent="-351873" algn="l" defTabSz="1125992" rtl="0" eaLnBrk="1" latinLnBrk="0" hangingPunct="1">
        <a:spcBef>
          <a:spcPct val="20000"/>
        </a:spcBef>
        <a:buFont typeface="Arial" pitchFamily="34" charset="0"/>
        <a:buChar char="–"/>
        <a:defRPr kumimoji="1" sz="3448" kern="1200">
          <a:solidFill>
            <a:schemeClr val="tx1"/>
          </a:solidFill>
          <a:latin typeface="+mn-lt"/>
          <a:ea typeface="+mn-ea"/>
          <a:cs typeface="+mn-cs"/>
        </a:defRPr>
      </a:lvl2pPr>
      <a:lvl3pPr marL="1407490" indent="-281498" algn="l" defTabSz="1125992" rtl="0" eaLnBrk="1" latinLnBrk="0" hangingPunct="1">
        <a:spcBef>
          <a:spcPct val="20000"/>
        </a:spcBef>
        <a:buFont typeface="Arial" pitchFamily="34" charset="0"/>
        <a:buChar char="•"/>
        <a:defRPr kumimoji="1" sz="2955" kern="1200">
          <a:solidFill>
            <a:schemeClr val="tx1"/>
          </a:solidFill>
          <a:latin typeface="+mn-lt"/>
          <a:ea typeface="+mn-ea"/>
          <a:cs typeface="+mn-cs"/>
        </a:defRPr>
      </a:lvl3pPr>
      <a:lvl4pPr marL="1970486" indent="-281498" algn="l" defTabSz="1125992" rtl="0" eaLnBrk="1" latinLnBrk="0" hangingPunct="1">
        <a:spcBef>
          <a:spcPct val="20000"/>
        </a:spcBef>
        <a:buFont typeface="Arial" pitchFamily="34" charset="0"/>
        <a:buChar char="–"/>
        <a:defRPr kumimoji="1" sz="2463" kern="1200">
          <a:solidFill>
            <a:schemeClr val="tx1"/>
          </a:solidFill>
          <a:latin typeface="+mn-lt"/>
          <a:ea typeface="+mn-ea"/>
          <a:cs typeface="+mn-cs"/>
        </a:defRPr>
      </a:lvl4pPr>
      <a:lvl5pPr marL="2533482" indent="-281498" algn="l" defTabSz="1125992" rtl="0" eaLnBrk="1" latinLnBrk="0" hangingPunct="1">
        <a:spcBef>
          <a:spcPct val="20000"/>
        </a:spcBef>
        <a:buFont typeface="Arial" pitchFamily="34" charset="0"/>
        <a:buChar char="»"/>
        <a:defRPr kumimoji="1" sz="2463" kern="1200">
          <a:solidFill>
            <a:schemeClr val="tx1"/>
          </a:solidFill>
          <a:latin typeface="+mn-lt"/>
          <a:ea typeface="+mn-ea"/>
          <a:cs typeface="+mn-cs"/>
        </a:defRPr>
      </a:lvl5pPr>
      <a:lvl6pPr marL="3096478" indent="-281498" algn="l" defTabSz="1125992" rtl="0" eaLnBrk="1" latinLnBrk="0" hangingPunct="1">
        <a:spcBef>
          <a:spcPct val="20000"/>
        </a:spcBef>
        <a:buFont typeface="Arial" pitchFamily="34" charset="0"/>
        <a:buChar char="•"/>
        <a:defRPr kumimoji="1" sz="2463" kern="1200">
          <a:solidFill>
            <a:schemeClr val="tx1"/>
          </a:solidFill>
          <a:latin typeface="+mn-lt"/>
          <a:ea typeface="+mn-ea"/>
          <a:cs typeface="+mn-cs"/>
        </a:defRPr>
      </a:lvl6pPr>
      <a:lvl7pPr marL="3659475" indent="-281498" algn="l" defTabSz="1125992" rtl="0" eaLnBrk="1" latinLnBrk="0" hangingPunct="1">
        <a:spcBef>
          <a:spcPct val="20000"/>
        </a:spcBef>
        <a:buFont typeface="Arial" pitchFamily="34" charset="0"/>
        <a:buChar char="•"/>
        <a:defRPr kumimoji="1" sz="2463" kern="1200">
          <a:solidFill>
            <a:schemeClr val="tx1"/>
          </a:solidFill>
          <a:latin typeface="+mn-lt"/>
          <a:ea typeface="+mn-ea"/>
          <a:cs typeface="+mn-cs"/>
        </a:defRPr>
      </a:lvl7pPr>
      <a:lvl8pPr marL="4222471" indent="-281498" algn="l" defTabSz="1125992" rtl="0" eaLnBrk="1" latinLnBrk="0" hangingPunct="1">
        <a:spcBef>
          <a:spcPct val="20000"/>
        </a:spcBef>
        <a:buFont typeface="Arial" pitchFamily="34" charset="0"/>
        <a:buChar char="•"/>
        <a:defRPr kumimoji="1" sz="2463" kern="1200">
          <a:solidFill>
            <a:schemeClr val="tx1"/>
          </a:solidFill>
          <a:latin typeface="+mn-lt"/>
          <a:ea typeface="+mn-ea"/>
          <a:cs typeface="+mn-cs"/>
        </a:defRPr>
      </a:lvl8pPr>
      <a:lvl9pPr marL="4785467" indent="-281498" algn="l" defTabSz="1125992" rtl="0" eaLnBrk="1" latinLnBrk="0" hangingPunct="1">
        <a:spcBef>
          <a:spcPct val="20000"/>
        </a:spcBef>
        <a:buFont typeface="Arial" pitchFamily="34" charset="0"/>
        <a:buChar char="•"/>
        <a:defRPr kumimoji="1" sz="2463" kern="1200">
          <a:solidFill>
            <a:schemeClr val="tx1"/>
          </a:solidFill>
          <a:latin typeface="+mn-lt"/>
          <a:ea typeface="+mn-ea"/>
          <a:cs typeface="+mn-cs"/>
        </a:defRPr>
      </a:lvl9pPr>
    </p:bodyStyle>
    <p:otherStyle>
      <a:defPPr>
        <a:defRPr lang="ja-JP"/>
      </a:defPPr>
      <a:lvl1pPr marL="0" algn="l" defTabSz="1125992" rtl="0" eaLnBrk="1" latinLnBrk="0" hangingPunct="1">
        <a:defRPr kumimoji="1" sz="2217" kern="1200">
          <a:solidFill>
            <a:schemeClr val="tx1"/>
          </a:solidFill>
          <a:latin typeface="+mn-lt"/>
          <a:ea typeface="+mn-ea"/>
          <a:cs typeface="+mn-cs"/>
        </a:defRPr>
      </a:lvl1pPr>
      <a:lvl2pPr marL="562996" algn="l" defTabSz="1125992" rtl="0" eaLnBrk="1" latinLnBrk="0" hangingPunct="1">
        <a:defRPr kumimoji="1" sz="2217" kern="1200">
          <a:solidFill>
            <a:schemeClr val="tx1"/>
          </a:solidFill>
          <a:latin typeface="+mn-lt"/>
          <a:ea typeface="+mn-ea"/>
          <a:cs typeface="+mn-cs"/>
        </a:defRPr>
      </a:lvl2pPr>
      <a:lvl3pPr marL="1125992" algn="l" defTabSz="1125992" rtl="0" eaLnBrk="1" latinLnBrk="0" hangingPunct="1">
        <a:defRPr kumimoji="1" sz="2217" kern="1200">
          <a:solidFill>
            <a:schemeClr val="tx1"/>
          </a:solidFill>
          <a:latin typeface="+mn-lt"/>
          <a:ea typeface="+mn-ea"/>
          <a:cs typeface="+mn-cs"/>
        </a:defRPr>
      </a:lvl3pPr>
      <a:lvl4pPr marL="1688988" algn="l" defTabSz="1125992" rtl="0" eaLnBrk="1" latinLnBrk="0" hangingPunct="1">
        <a:defRPr kumimoji="1" sz="2217" kern="1200">
          <a:solidFill>
            <a:schemeClr val="tx1"/>
          </a:solidFill>
          <a:latin typeface="+mn-lt"/>
          <a:ea typeface="+mn-ea"/>
          <a:cs typeface="+mn-cs"/>
        </a:defRPr>
      </a:lvl4pPr>
      <a:lvl5pPr marL="2251984" algn="l" defTabSz="1125992" rtl="0" eaLnBrk="1" latinLnBrk="0" hangingPunct="1">
        <a:defRPr kumimoji="1" sz="2217" kern="1200">
          <a:solidFill>
            <a:schemeClr val="tx1"/>
          </a:solidFill>
          <a:latin typeface="+mn-lt"/>
          <a:ea typeface="+mn-ea"/>
          <a:cs typeface="+mn-cs"/>
        </a:defRPr>
      </a:lvl5pPr>
      <a:lvl6pPr marL="2814980" algn="l" defTabSz="1125992" rtl="0" eaLnBrk="1" latinLnBrk="0" hangingPunct="1">
        <a:defRPr kumimoji="1" sz="2217" kern="1200">
          <a:solidFill>
            <a:schemeClr val="tx1"/>
          </a:solidFill>
          <a:latin typeface="+mn-lt"/>
          <a:ea typeface="+mn-ea"/>
          <a:cs typeface="+mn-cs"/>
        </a:defRPr>
      </a:lvl6pPr>
      <a:lvl7pPr marL="3377976" algn="l" defTabSz="1125992" rtl="0" eaLnBrk="1" latinLnBrk="0" hangingPunct="1">
        <a:defRPr kumimoji="1" sz="2217" kern="1200">
          <a:solidFill>
            <a:schemeClr val="tx1"/>
          </a:solidFill>
          <a:latin typeface="+mn-lt"/>
          <a:ea typeface="+mn-ea"/>
          <a:cs typeface="+mn-cs"/>
        </a:defRPr>
      </a:lvl7pPr>
      <a:lvl8pPr marL="3940973" algn="l" defTabSz="1125992" rtl="0" eaLnBrk="1" latinLnBrk="0" hangingPunct="1">
        <a:defRPr kumimoji="1" sz="2217" kern="1200">
          <a:solidFill>
            <a:schemeClr val="tx1"/>
          </a:solidFill>
          <a:latin typeface="+mn-lt"/>
          <a:ea typeface="+mn-ea"/>
          <a:cs typeface="+mn-cs"/>
        </a:defRPr>
      </a:lvl8pPr>
      <a:lvl9pPr marL="4503969" algn="l" defTabSz="1125992" rtl="0" eaLnBrk="1" latinLnBrk="0" hangingPunct="1">
        <a:defRPr kumimoji="1" sz="2217"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 Target="slide4.xml"/><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1.gif"/><Relationship Id="rId5" Type="http://schemas.openxmlformats.org/officeDocument/2006/relationships/slide" Target="slide3.xml"/><Relationship Id="rId4" Type="http://schemas.openxmlformats.org/officeDocument/2006/relationships/slide" Target="slide2.xml"/></Relationships>
</file>

<file path=ppt/slides/_rels/slide2.xml.rels><?xml version="1.0" encoding="UTF-8" standalone="yes"?>
<Relationships xmlns="http://schemas.openxmlformats.org/package/2006/relationships"><Relationship Id="rId3" Type="http://schemas.openxmlformats.org/officeDocument/2006/relationships/slide" Target="slide4.xml"/><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slide" Target="slide4.xml"/><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slide" Target="slide4.xml"/><Relationship Id="rId7" Type="http://schemas.openxmlformats.org/officeDocument/2006/relationships/image" Target="../media/image3.emf"/><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oleObject" Target="../embeddings/oleObject2.bin"/><Relationship Id="rId5" Type="http://schemas.openxmlformats.org/officeDocument/2006/relationships/image" Target="../media/image2.emf"/><Relationship Id="rId4" Type="http://schemas.openxmlformats.org/officeDocument/2006/relationships/oleObject" Target="../embeddings/oleObject1.bin"/></Relationships>
</file>

<file path=ppt/slides/_rels/slide5.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oleObject" Target="../embeddings/oleObject3.bin"/><Relationship Id="rId1" Type="http://schemas.openxmlformats.org/officeDocument/2006/relationships/slideLayout" Target="../slideLayouts/slideLayout7.xml"/><Relationship Id="rId4" Type="http://schemas.openxmlformats.org/officeDocument/2006/relationships/image" Target="../media/image5.tmp"/></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楕円 16">
            <a:hlinkClick r:id="rId3" action="ppaction://hlinksldjump"/>
            <a:extLst>
              <a:ext uri="{FF2B5EF4-FFF2-40B4-BE49-F238E27FC236}">
                <a16:creationId xmlns:a16="http://schemas.microsoft.com/office/drawing/2014/main" id="{16A7AD72-6DFE-4FB6-BC8E-2F873043C896}"/>
              </a:ext>
            </a:extLst>
          </p:cNvPr>
          <p:cNvSpPr/>
          <p:nvPr/>
        </p:nvSpPr>
        <p:spPr>
          <a:xfrm>
            <a:off x="9273338" y="1597656"/>
            <a:ext cx="2126436" cy="2126436"/>
          </a:xfrm>
          <a:prstGeom prst="ellipse">
            <a:avLst/>
          </a:prstGeom>
          <a:solidFill>
            <a:srgbClr val="B3242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ja-JP" sz="4800" dirty="0">
                <a:solidFill>
                  <a:srgbClr val="D6B845"/>
                </a:solidFill>
                <a:latin typeface="+mj-lt"/>
              </a:rPr>
              <a:t>03</a:t>
            </a:r>
            <a:endParaRPr lang="ja-JP" altLang="en-US" sz="4800" dirty="0">
              <a:solidFill>
                <a:srgbClr val="D6B845"/>
              </a:solidFill>
              <a:latin typeface="+mj-lt"/>
            </a:endParaRPr>
          </a:p>
        </p:txBody>
      </p:sp>
      <p:sp>
        <p:nvSpPr>
          <p:cNvPr id="7" name="楕円 6">
            <a:hlinkClick r:id="rId4" action="ppaction://hlinksldjump"/>
            <a:extLst>
              <a:ext uri="{FF2B5EF4-FFF2-40B4-BE49-F238E27FC236}">
                <a16:creationId xmlns:a16="http://schemas.microsoft.com/office/drawing/2014/main" id="{C3194EEB-9EC8-BA88-BEE2-7390BBE8EF6C}"/>
              </a:ext>
            </a:extLst>
          </p:cNvPr>
          <p:cNvSpPr/>
          <p:nvPr/>
        </p:nvSpPr>
        <p:spPr>
          <a:xfrm>
            <a:off x="3503662" y="1677376"/>
            <a:ext cx="2126436" cy="2126436"/>
          </a:xfrm>
          <a:prstGeom prst="ellipse">
            <a:avLst/>
          </a:prstGeom>
          <a:solidFill>
            <a:srgbClr val="B3242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ja-JP" sz="4800" dirty="0">
                <a:solidFill>
                  <a:srgbClr val="D6B845"/>
                </a:solidFill>
                <a:latin typeface="+mj-lt"/>
              </a:rPr>
              <a:t>01</a:t>
            </a:r>
            <a:endParaRPr lang="ja-JP" altLang="en-US" sz="4800" dirty="0">
              <a:solidFill>
                <a:srgbClr val="D6B845"/>
              </a:solidFill>
              <a:latin typeface="+mj-lt"/>
            </a:endParaRPr>
          </a:p>
        </p:txBody>
      </p:sp>
      <p:sp>
        <p:nvSpPr>
          <p:cNvPr id="8" name="タイトル 1">
            <a:extLst>
              <a:ext uri="{FF2B5EF4-FFF2-40B4-BE49-F238E27FC236}">
                <a16:creationId xmlns:a16="http://schemas.microsoft.com/office/drawing/2014/main" id="{C50E7355-7A27-644A-4B2D-93FF0DFC2468}"/>
              </a:ext>
            </a:extLst>
          </p:cNvPr>
          <p:cNvSpPr txBox="1">
            <a:spLocks/>
          </p:cNvSpPr>
          <p:nvPr/>
        </p:nvSpPr>
        <p:spPr>
          <a:xfrm>
            <a:off x="3142211" y="4016820"/>
            <a:ext cx="2783378" cy="916420"/>
          </a:xfrm>
          <a:prstGeom prst="rect">
            <a:avLst/>
          </a:prstGeom>
        </p:spPr>
        <p:txBody>
          <a:bodyPr vert="horz" lIns="91440" tIns="45720" rIns="91440" bIns="45720" rtlCol="0" anchor="t">
            <a:normAutofit/>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a:lnSpc>
                <a:spcPts val="3000"/>
              </a:lnSpc>
            </a:pPr>
            <a:r>
              <a:rPr lang="ja-JP" altLang="en-US" sz="2400" b="1" dirty="0">
                <a:solidFill>
                  <a:srgbClr val="D6B845"/>
                </a:solidFill>
                <a:latin typeface="+mn-ea"/>
                <a:ea typeface="+mn-ea"/>
              </a:rPr>
              <a:t>健康福祉部　　　福祉政策グループ</a:t>
            </a:r>
            <a:endParaRPr lang="en-US" altLang="ja-JP" sz="2400" b="1" dirty="0">
              <a:solidFill>
                <a:srgbClr val="D6B845"/>
              </a:solidFill>
              <a:latin typeface="+mn-ea"/>
              <a:ea typeface="+mn-ea"/>
            </a:endParaRPr>
          </a:p>
        </p:txBody>
      </p:sp>
      <p:sp>
        <p:nvSpPr>
          <p:cNvPr id="9" name="タイトル 1">
            <a:extLst>
              <a:ext uri="{FF2B5EF4-FFF2-40B4-BE49-F238E27FC236}">
                <a16:creationId xmlns:a16="http://schemas.microsoft.com/office/drawing/2014/main" id="{DD19519E-51F4-4043-4731-BF0D712162D5}"/>
              </a:ext>
            </a:extLst>
          </p:cNvPr>
          <p:cNvSpPr txBox="1">
            <a:spLocks/>
          </p:cNvSpPr>
          <p:nvPr/>
        </p:nvSpPr>
        <p:spPr>
          <a:xfrm>
            <a:off x="3174128" y="5027991"/>
            <a:ext cx="2785503" cy="1063320"/>
          </a:xfrm>
          <a:prstGeom prst="rect">
            <a:avLst/>
          </a:prstGeom>
        </p:spPr>
        <p:txBody>
          <a:bodyPr vert="horz" lIns="91440" tIns="45720" rIns="91440" bIns="45720" rtlCol="0" anchor="t">
            <a:normAutofit/>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algn="l">
              <a:lnSpc>
                <a:spcPct val="100000"/>
              </a:lnSpc>
            </a:pPr>
            <a:r>
              <a:rPr lang="ja-JP" altLang="en-US" sz="1600" dirty="0">
                <a:latin typeface="+mn-ea"/>
                <a:ea typeface="+mn-ea"/>
              </a:rPr>
              <a:t>地域移行を検討したい時の連絡先はこちらです。</a:t>
            </a:r>
            <a:endParaRPr lang="en-US" altLang="ja-JP" sz="1600" dirty="0">
              <a:latin typeface="+mn-ea"/>
              <a:ea typeface="+mn-ea"/>
            </a:endParaRPr>
          </a:p>
        </p:txBody>
      </p:sp>
      <p:sp>
        <p:nvSpPr>
          <p:cNvPr id="36" name="タイトル 1">
            <a:extLst>
              <a:ext uri="{FF2B5EF4-FFF2-40B4-BE49-F238E27FC236}">
                <a16:creationId xmlns:a16="http://schemas.microsoft.com/office/drawing/2014/main" id="{B305AA47-E314-4D0B-CBD5-2C0E4A245FB0}"/>
              </a:ext>
            </a:extLst>
          </p:cNvPr>
          <p:cNvSpPr txBox="1">
            <a:spLocks/>
          </p:cNvSpPr>
          <p:nvPr/>
        </p:nvSpPr>
        <p:spPr>
          <a:xfrm>
            <a:off x="5972919" y="4016820"/>
            <a:ext cx="2957595" cy="916421"/>
          </a:xfrm>
          <a:prstGeom prst="rect">
            <a:avLst/>
          </a:prstGeom>
        </p:spPr>
        <p:txBody>
          <a:bodyPr vert="horz" lIns="91440" tIns="45720" rIns="91440" bIns="45720" rtlCol="0" anchor="t">
            <a:normAutofit fontScale="62500" lnSpcReduction="20000"/>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a:lnSpc>
                <a:spcPts val="3000"/>
              </a:lnSpc>
            </a:pPr>
            <a:r>
              <a:rPr lang="ja-JP" altLang="en-US" sz="2400" b="1" dirty="0">
                <a:solidFill>
                  <a:srgbClr val="D6B845"/>
                </a:solidFill>
                <a:latin typeface="+mn-ea"/>
                <a:ea typeface="+mn-ea"/>
              </a:rPr>
              <a:t>大阪狭山市地域自立支援協議会　地域包括ケアシステム部会</a:t>
            </a:r>
            <a:endParaRPr lang="en-US" altLang="ja-JP" sz="2400" b="1" dirty="0">
              <a:solidFill>
                <a:srgbClr val="D6B845"/>
              </a:solidFill>
              <a:latin typeface="+mn-ea"/>
              <a:ea typeface="+mn-ea"/>
            </a:endParaRPr>
          </a:p>
        </p:txBody>
      </p:sp>
      <p:sp>
        <p:nvSpPr>
          <p:cNvPr id="37" name="タイトル 1">
            <a:extLst>
              <a:ext uri="{FF2B5EF4-FFF2-40B4-BE49-F238E27FC236}">
                <a16:creationId xmlns:a16="http://schemas.microsoft.com/office/drawing/2014/main" id="{509B671B-A2A9-4D51-F9C8-B863A7F59ABC}"/>
              </a:ext>
            </a:extLst>
          </p:cNvPr>
          <p:cNvSpPr txBox="1">
            <a:spLocks/>
          </p:cNvSpPr>
          <p:nvPr/>
        </p:nvSpPr>
        <p:spPr>
          <a:xfrm>
            <a:off x="6058966" y="5019463"/>
            <a:ext cx="2785503" cy="1063320"/>
          </a:xfrm>
          <a:prstGeom prst="rect">
            <a:avLst/>
          </a:prstGeom>
        </p:spPr>
        <p:txBody>
          <a:bodyPr vert="horz" lIns="91440" tIns="45720" rIns="91440" bIns="45720" rtlCol="0" anchor="t">
            <a:normAutofit/>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algn="l">
              <a:lnSpc>
                <a:spcPct val="100000"/>
              </a:lnSpc>
            </a:pPr>
            <a:r>
              <a:rPr lang="ja-JP" altLang="en-US" sz="1600" dirty="0">
                <a:latin typeface="+mn-ea"/>
                <a:ea typeface="+mn-ea"/>
              </a:rPr>
              <a:t>「にも包括」協議の場では、こんな活動をしています。</a:t>
            </a:r>
            <a:endParaRPr lang="en-US" altLang="ja-JP" sz="1600" dirty="0">
              <a:latin typeface="+mn-ea"/>
              <a:ea typeface="+mn-ea"/>
            </a:endParaRPr>
          </a:p>
        </p:txBody>
      </p:sp>
      <p:sp>
        <p:nvSpPr>
          <p:cNvPr id="39" name="タイトル 1">
            <a:extLst>
              <a:ext uri="{FF2B5EF4-FFF2-40B4-BE49-F238E27FC236}">
                <a16:creationId xmlns:a16="http://schemas.microsoft.com/office/drawing/2014/main" id="{F4419BFB-C12D-7629-A5F6-F663479A77AA}"/>
              </a:ext>
            </a:extLst>
          </p:cNvPr>
          <p:cNvSpPr txBox="1">
            <a:spLocks/>
          </p:cNvSpPr>
          <p:nvPr/>
        </p:nvSpPr>
        <p:spPr>
          <a:xfrm>
            <a:off x="9123293" y="4016820"/>
            <a:ext cx="2426522" cy="916421"/>
          </a:xfrm>
          <a:prstGeom prst="rect">
            <a:avLst/>
          </a:prstGeom>
        </p:spPr>
        <p:txBody>
          <a:bodyPr vert="horz" lIns="91440" tIns="45720" rIns="91440" bIns="45720" rtlCol="0" anchor="t">
            <a:normAutofit/>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a:lnSpc>
                <a:spcPts val="3000"/>
              </a:lnSpc>
            </a:pPr>
            <a:r>
              <a:rPr lang="ja-JP" altLang="en-US" sz="2400" b="1" dirty="0">
                <a:solidFill>
                  <a:srgbClr val="D6B845"/>
                </a:solidFill>
                <a:latin typeface="+mn-ea"/>
                <a:ea typeface="+mn-ea"/>
              </a:rPr>
              <a:t>情報</a:t>
            </a:r>
            <a:endParaRPr lang="en-US" altLang="ja-JP" sz="2400" b="1" dirty="0">
              <a:solidFill>
                <a:srgbClr val="D6B845"/>
              </a:solidFill>
              <a:latin typeface="+mn-ea"/>
              <a:ea typeface="+mn-ea"/>
            </a:endParaRPr>
          </a:p>
        </p:txBody>
      </p:sp>
      <p:sp>
        <p:nvSpPr>
          <p:cNvPr id="40" name="タイトル 1">
            <a:extLst>
              <a:ext uri="{FF2B5EF4-FFF2-40B4-BE49-F238E27FC236}">
                <a16:creationId xmlns:a16="http://schemas.microsoft.com/office/drawing/2014/main" id="{717CC069-A3B9-354F-B39D-7073AE2AD453}"/>
              </a:ext>
            </a:extLst>
          </p:cNvPr>
          <p:cNvSpPr txBox="1">
            <a:spLocks/>
          </p:cNvSpPr>
          <p:nvPr/>
        </p:nvSpPr>
        <p:spPr>
          <a:xfrm>
            <a:off x="8943803" y="5010935"/>
            <a:ext cx="2785503" cy="1063320"/>
          </a:xfrm>
          <a:prstGeom prst="rect">
            <a:avLst/>
          </a:prstGeom>
        </p:spPr>
        <p:txBody>
          <a:bodyPr vert="horz" lIns="91440" tIns="45720" rIns="91440" bIns="45720" rtlCol="0" anchor="t">
            <a:normAutofit/>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algn="l">
              <a:lnSpc>
                <a:spcPct val="100000"/>
              </a:lnSpc>
            </a:pPr>
            <a:r>
              <a:rPr lang="ja-JP" altLang="en-US" sz="1600" dirty="0">
                <a:latin typeface="+mn-ea"/>
                <a:ea typeface="+mn-ea"/>
              </a:rPr>
              <a:t>こんな情報があります。</a:t>
            </a:r>
            <a:endParaRPr lang="en-US" altLang="ja-JP" sz="1600" dirty="0">
              <a:latin typeface="+mn-ea"/>
              <a:ea typeface="+mn-ea"/>
            </a:endParaRPr>
          </a:p>
        </p:txBody>
      </p:sp>
      <p:sp>
        <p:nvSpPr>
          <p:cNvPr id="4" name="タイトル 1">
            <a:extLst>
              <a:ext uri="{FF2B5EF4-FFF2-40B4-BE49-F238E27FC236}">
                <a16:creationId xmlns:a16="http://schemas.microsoft.com/office/drawing/2014/main" id="{CCF86D90-3DC5-872E-67A2-ED9E4D0E35E1}"/>
              </a:ext>
            </a:extLst>
          </p:cNvPr>
          <p:cNvSpPr txBox="1">
            <a:spLocks/>
          </p:cNvSpPr>
          <p:nvPr/>
        </p:nvSpPr>
        <p:spPr>
          <a:xfrm>
            <a:off x="3503662" y="85224"/>
            <a:ext cx="8731624" cy="402075"/>
          </a:xfrm>
          <a:prstGeom prst="rect">
            <a:avLst/>
          </a:prstGeom>
        </p:spPr>
        <p:txBody>
          <a:bodyPr vert="horz" lIns="91440" tIns="45720" rIns="91440" bIns="45720" rtlCol="0" anchor="t">
            <a:normAutofit/>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algn="r">
              <a:lnSpc>
                <a:spcPct val="100000"/>
              </a:lnSpc>
            </a:pPr>
            <a:r>
              <a:rPr lang="ja-JP" altLang="en-US" sz="2000" b="1" dirty="0">
                <a:solidFill>
                  <a:srgbClr val="D6B845"/>
                </a:solidFill>
                <a:latin typeface="+mn-ea"/>
                <a:ea typeface="+mn-ea"/>
              </a:rPr>
              <a:t>大阪府版「にも包括」ポータルサイト　情報シート</a:t>
            </a:r>
            <a:endParaRPr lang="en-US" altLang="ja-JP" sz="2000" b="1" dirty="0">
              <a:solidFill>
                <a:srgbClr val="D6B845"/>
              </a:solidFill>
              <a:latin typeface="+mn-ea"/>
              <a:ea typeface="+mn-ea"/>
            </a:endParaRPr>
          </a:p>
        </p:txBody>
      </p:sp>
      <p:sp>
        <p:nvSpPr>
          <p:cNvPr id="2" name="正方形/長方形 1">
            <a:extLst>
              <a:ext uri="{FF2B5EF4-FFF2-40B4-BE49-F238E27FC236}">
                <a16:creationId xmlns:a16="http://schemas.microsoft.com/office/drawing/2014/main" id="{0A37DBC9-8E22-92FF-72D1-26FC9FB71FE4}"/>
              </a:ext>
            </a:extLst>
          </p:cNvPr>
          <p:cNvSpPr/>
          <p:nvPr/>
        </p:nvSpPr>
        <p:spPr>
          <a:xfrm>
            <a:off x="4" y="0"/>
            <a:ext cx="2869809" cy="6858000"/>
          </a:xfrm>
          <a:prstGeom prst="rect">
            <a:avLst/>
          </a:prstGeom>
          <a:solidFill>
            <a:srgbClr val="B3242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ja-JP" altLang="en-US"/>
          </a:p>
        </p:txBody>
      </p:sp>
      <p:sp>
        <p:nvSpPr>
          <p:cNvPr id="6" name="タイトル 1">
            <a:extLst>
              <a:ext uri="{FF2B5EF4-FFF2-40B4-BE49-F238E27FC236}">
                <a16:creationId xmlns:a16="http://schemas.microsoft.com/office/drawing/2014/main" id="{DBC39CDD-BF0F-8170-9D76-683C8769E69A}"/>
              </a:ext>
            </a:extLst>
          </p:cNvPr>
          <p:cNvSpPr txBox="1">
            <a:spLocks/>
          </p:cNvSpPr>
          <p:nvPr/>
        </p:nvSpPr>
        <p:spPr>
          <a:xfrm>
            <a:off x="326878" y="2421776"/>
            <a:ext cx="2418382" cy="637635"/>
          </a:xfrm>
          <a:prstGeom prst="rect">
            <a:avLst/>
          </a:prstGeom>
        </p:spPr>
        <p:txBody>
          <a:bodyPr vert="horz" lIns="91440" tIns="45720" rIns="91440" bIns="45720" rtlCol="0" anchor="t">
            <a:normAutofit fontScale="40000" lnSpcReduction="20000"/>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a:lnSpc>
                <a:spcPct val="100000"/>
              </a:lnSpc>
            </a:pPr>
            <a:r>
              <a:rPr lang="ja-JP" altLang="en-US" sz="8000" b="1" spc="300" dirty="0">
                <a:solidFill>
                  <a:srgbClr val="FFFDE1"/>
                </a:solidFill>
                <a:latin typeface="Arial" panose="020B0604020202020204" pitchFamily="34" charset="0"/>
                <a:ea typeface="+mn-ea"/>
                <a:cs typeface="Arial" panose="020B0604020202020204" pitchFamily="34" charset="0"/>
              </a:rPr>
              <a:t>大阪狭山市</a:t>
            </a:r>
            <a:endParaRPr lang="en-US" altLang="ja-JP" sz="8000" b="1" spc="300" dirty="0">
              <a:solidFill>
                <a:srgbClr val="FFFDE1"/>
              </a:solidFill>
              <a:latin typeface="Arial" panose="020B0604020202020204" pitchFamily="34" charset="0"/>
              <a:ea typeface="+mn-ea"/>
              <a:cs typeface="Arial" panose="020B0604020202020204" pitchFamily="34" charset="0"/>
            </a:endParaRPr>
          </a:p>
        </p:txBody>
      </p:sp>
      <p:cxnSp>
        <p:nvCxnSpPr>
          <p:cNvPr id="10" name="直線コネクタ 9">
            <a:extLst>
              <a:ext uri="{FF2B5EF4-FFF2-40B4-BE49-F238E27FC236}">
                <a16:creationId xmlns:a16="http://schemas.microsoft.com/office/drawing/2014/main" id="{5AF966D6-B691-445C-014C-483EB1A8E97B}"/>
              </a:ext>
            </a:extLst>
          </p:cNvPr>
          <p:cNvCxnSpPr>
            <a:cxnSpLocks/>
          </p:cNvCxnSpPr>
          <p:nvPr/>
        </p:nvCxnSpPr>
        <p:spPr>
          <a:xfrm>
            <a:off x="3144609" y="476672"/>
            <a:ext cx="9017875" cy="0"/>
          </a:xfrm>
          <a:prstGeom prst="line">
            <a:avLst/>
          </a:prstGeom>
          <a:ln>
            <a:solidFill>
              <a:srgbClr val="D6B845"/>
            </a:solidFill>
          </a:ln>
        </p:spPr>
        <p:style>
          <a:lnRef idx="1">
            <a:schemeClr val="accent1"/>
          </a:lnRef>
          <a:fillRef idx="0">
            <a:schemeClr val="accent1"/>
          </a:fillRef>
          <a:effectRef idx="0">
            <a:schemeClr val="accent1"/>
          </a:effectRef>
          <a:fontRef idx="minor">
            <a:schemeClr val="tx1"/>
          </a:fontRef>
        </p:style>
      </p:cxnSp>
      <p:sp>
        <p:nvSpPr>
          <p:cNvPr id="3" name="楕円 2">
            <a:extLst>
              <a:ext uri="{FF2B5EF4-FFF2-40B4-BE49-F238E27FC236}">
                <a16:creationId xmlns:a16="http://schemas.microsoft.com/office/drawing/2014/main" id="{5FDBDDD0-CFDC-05EF-3C99-44EE6B9AA43E}"/>
              </a:ext>
            </a:extLst>
          </p:cNvPr>
          <p:cNvSpPr/>
          <p:nvPr/>
        </p:nvSpPr>
        <p:spPr>
          <a:xfrm>
            <a:off x="549427" y="512286"/>
            <a:ext cx="1770954" cy="1770954"/>
          </a:xfrm>
          <a:prstGeom prst="ellipse">
            <a:avLst/>
          </a:prstGeom>
          <a:solidFill>
            <a:srgbClr val="FFFD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p>
        </p:txBody>
      </p:sp>
      <p:sp>
        <p:nvSpPr>
          <p:cNvPr id="16" name="楕円 15">
            <a:hlinkClick r:id="rId5" action="ppaction://hlinksldjump"/>
            <a:extLst>
              <a:ext uri="{FF2B5EF4-FFF2-40B4-BE49-F238E27FC236}">
                <a16:creationId xmlns:a16="http://schemas.microsoft.com/office/drawing/2014/main" id="{61770FFB-076D-4D8E-A395-40A76EF1C214}"/>
              </a:ext>
            </a:extLst>
          </p:cNvPr>
          <p:cNvSpPr/>
          <p:nvPr/>
        </p:nvSpPr>
        <p:spPr>
          <a:xfrm>
            <a:off x="6388500" y="1597656"/>
            <a:ext cx="2126436" cy="2126436"/>
          </a:xfrm>
          <a:prstGeom prst="ellipse">
            <a:avLst/>
          </a:prstGeom>
          <a:solidFill>
            <a:srgbClr val="B3242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ja-JP" sz="4800" dirty="0">
                <a:solidFill>
                  <a:srgbClr val="D6B845"/>
                </a:solidFill>
                <a:latin typeface="+mj-lt"/>
              </a:rPr>
              <a:t>02</a:t>
            </a:r>
            <a:endParaRPr lang="ja-JP" altLang="en-US" sz="4800" dirty="0">
              <a:solidFill>
                <a:srgbClr val="D6B845"/>
              </a:solidFill>
              <a:latin typeface="+mj-lt"/>
            </a:endParaRPr>
          </a:p>
        </p:txBody>
      </p:sp>
      <p:pic>
        <p:nvPicPr>
          <p:cNvPr id="13" name="グラフィックス 12" descr="ダンス 単色塗りつぶし">
            <a:extLst>
              <a:ext uri="{FF2B5EF4-FFF2-40B4-BE49-F238E27FC236}">
                <a16:creationId xmlns:a16="http://schemas.microsoft.com/office/drawing/2014/main" id="{24D5522C-00A2-4CF6-9DF1-AACFE0B0D004}"/>
              </a:ext>
            </a:extLst>
          </p:cNvPr>
          <p:cNvPicPr>
            <a:picLocks noChangeAspect="1"/>
          </p:cNvPicPr>
          <p:nvPr/>
        </p:nvPicPr>
        <p:blipFill>
          <a:blip>
            <a:extLst>
              <a:ext uri="{28A0092B-C50C-407E-A947-70E740481C1C}">
                <a14:useLocalDpi xmlns:a14="http://schemas.microsoft.com/office/drawing/2010/main" val="0"/>
              </a:ext>
            </a:extLst>
          </a:blip>
          <a:stretch>
            <a:fillRect/>
          </a:stretch>
        </p:blipFill>
        <p:spPr>
          <a:xfrm>
            <a:off x="977704" y="980660"/>
            <a:ext cx="914400" cy="914400"/>
          </a:xfrm>
          <a:prstGeom prst="rect">
            <a:avLst/>
          </a:prstGeom>
        </p:spPr>
      </p:pic>
      <p:pic>
        <p:nvPicPr>
          <p:cNvPr id="11" name="図 10">
            <a:extLst>
              <a:ext uri="{FF2B5EF4-FFF2-40B4-BE49-F238E27FC236}">
                <a16:creationId xmlns:a16="http://schemas.microsoft.com/office/drawing/2014/main" id="{9F3CEEA2-2326-4F07-9A56-2DD047574A9F}"/>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07875" y="763834"/>
            <a:ext cx="1213596" cy="1348051"/>
          </a:xfrm>
          <a:prstGeom prst="rect">
            <a:avLst/>
          </a:prstGeom>
        </p:spPr>
      </p:pic>
    </p:spTree>
    <p:extLst>
      <p:ext uri="{BB962C8B-B14F-4D97-AF65-F5344CB8AC3E}">
        <p14:creationId xmlns:p14="http://schemas.microsoft.com/office/powerpoint/2010/main" val="283089439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角丸四角形 1">
            <a:extLst>
              <a:ext uri="{FF2B5EF4-FFF2-40B4-BE49-F238E27FC236}">
                <a16:creationId xmlns:a16="http://schemas.microsoft.com/office/drawing/2014/main" id="{C8B3BF4F-EC84-1CA6-4290-9403FE4E4BB3}"/>
              </a:ext>
            </a:extLst>
          </p:cNvPr>
          <p:cNvSpPr/>
          <p:nvPr/>
        </p:nvSpPr>
        <p:spPr>
          <a:xfrm>
            <a:off x="1520767" y="332655"/>
            <a:ext cx="9150463" cy="1779869"/>
          </a:xfrm>
          <a:prstGeom prst="roundRect">
            <a:avLst>
              <a:gd name="adj" fmla="val 21554"/>
            </a:avLst>
          </a:prstGeom>
          <a:solidFill>
            <a:srgbClr val="B32425"/>
          </a:solidFill>
          <a:ln w="571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2800" b="1" dirty="0"/>
              <a:t>　　</a:t>
            </a:r>
            <a:endParaRPr kumimoji="1" lang="ja-JP" altLang="en-US" sz="2800" b="1" dirty="0">
              <a:solidFill>
                <a:srgbClr val="FFFDE1"/>
              </a:solidFill>
            </a:endParaRPr>
          </a:p>
        </p:txBody>
      </p:sp>
      <p:sp>
        <p:nvSpPr>
          <p:cNvPr id="4" name="タイトル 1">
            <a:extLst>
              <a:ext uri="{FF2B5EF4-FFF2-40B4-BE49-F238E27FC236}">
                <a16:creationId xmlns:a16="http://schemas.microsoft.com/office/drawing/2014/main" id="{CCF86D90-3DC5-872E-67A2-ED9E4D0E35E1}"/>
              </a:ext>
            </a:extLst>
          </p:cNvPr>
          <p:cNvSpPr txBox="1">
            <a:spLocks/>
          </p:cNvSpPr>
          <p:nvPr/>
        </p:nvSpPr>
        <p:spPr>
          <a:xfrm>
            <a:off x="2999656" y="658134"/>
            <a:ext cx="5943617" cy="893299"/>
          </a:xfrm>
          <a:prstGeom prst="rect">
            <a:avLst/>
          </a:prstGeom>
        </p:spPr>
        <p:txBody>
          <a:bodyPr vert="horz" lIns="91440" tIns="45720" rIns="91440" bIns="45720" rtlCol="0" anchor="t">
            <a:normAutofit/>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a:lnSpc>
                <a:spcPct val="100000"/>
              </a:lnSpc>
            </a:pPr>
            <a:r>
              <a:rPr lang="ja-JP" altLang="en-US" sz="4400" b="1" dirty="0">
                <a:solidFill>
                  <a:srgbClr val="D6B845"/>
                </a:solidFill>
                <a:latin typeface="+mn-ea"/>
                <a:ea typeface="+mn-ea"/>
              </a:rPr>
              <a:t>窓口</a:t>
            </a:r>
            <a:endParaRPr lang="en-US" altLang="ja-JP" sz="4400" b="1" dirty="0">
              <a:solidFill>
                <a:srgbClr val="D6B845"/>
              </a:solidFill>
              <a:latin typeface="+mn-ea"/>
              <a:ea typeface="+mn-ea"/>
            </a:endParaRPr>
          </a:p>
        </p:txBody>
      </p:sp>
      <p:sp>
        <p:nvSpPr>
          <p:cNvPr id="3" name="角丸四角形 2">
            <a:extLst>
              <a:ext uri="{FF2B5EF4-FFF2-40B4-BE49-F238E27FC236}">
                <a16:creationId xmlns:a16="http://schemas.microsoft.com/office/drawing/2014/main" id="{667CA13B-45AF-2C66-CE56-17C9C4D9EEAC}"/>
              </a:ext>
            </a:extLst>
          </p:cNvPr>
          <p:cNvSpPr/>
          <p:nvPr/>
        </p:nvSpPr>
        <p:spPr>
          <a:xfrm>
            <a:off x="1520763" y="2595067"/>
            <a:ext cx="9150463" cy="3930277"/>
          </a:xfrm>
          <a:prstGeom prst="roundRect">
            <a:avLst>
              <a:gd name="adj" fmla="val 5612"/>
            </a:avLst>
          </a:prstGeom>
          <a:solidFill>
            <a:schemeClr val="bg1"/>
          </a:solidFill>
          <a:ln w="57150">
            <a:solidFill>
              <a:srgbClr val="B3242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三角形 5">
            <a:extLst>
              <a:ext uri="{FF2B5EF4-FFF2-40B4-BE49-F238E27FC236}">
                <a16:creationId xmlns:a16="http://schemas.microsoft.com/office/drawing/2014/main" id="{6D764C04-8067-88A1-B865-FA78C4A09340}"/>
              </a:ext>
            </a:extLst>
          </p:cNvPr>
          <p:cNvSpPr/>
          <p:nvPr/>
        </p:nvSpPr>
        <p:spPr>
          <a:xfrm flipV="1">
            <a:off x="5693358" y="2046156"/>
            <a:ext cx="805275" cy="366034"/>
          </a:xfrm>
          <a:prstGeom prst="triangle">
            <a:avLst/>
          </a:prstGeom>
          <a:solidFill>
            <a:srgbClr val="D6B8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 name="テキスト ボックス 7">
            <a:extLst>
              <a:ext uri="{FF2B5EF4-FFF2-40B4-BE49-F238E27FC236}">
                <a16:creationId xmlns:a16="http://schemas.microsoft.com/office/drawing/2014/main" id="{A1F95F3B-732F-3643-0A9C-2FA96D55C1DF}"/>
              </a:ext>
            </a:extLst>
          </p:cNvPr>
          <p:cNvSpPr txBox="1"/>
          <p:nvPr/>
        </p:nvSpPr>
        <p:spPr>
          <a:xfrm>
            <a:off x="1695305" y="2973102"/>
            <a:ext cx="8801377" cy="2672206"/>
          </a:xfrm>
          <a:prstGeom prst="rect">
            <a:avLst/>
          </a:prstGeom>
          <a:noFill/>
        </p:spPr>
        <p:txBody>
          <a:bodyPr wrap="square">
            <a:spAutoFit/>
          </a:bodyPr>
          <a:lstStyle/>
          <a:p>
            <a:pPr algn="ctr">
              <a:lnSpc>
                <a:spcPct val="150000"/>
              </a:lnSpc>
            </a:pPr>
            <a:r>
              <a:rPr lang="ja-JP" altLang="en-US" sz="2400" b="1" dirty="0">
                <a:latin typeface="Söhne"/>
              </a:rPr>
              <a:t>大阪狭山</a:t>
            </a:r>
            <a:r>
              <a:rPr lang="ja-JP" altLang="en-US" sz="2400" b="1" i="0" dirty="0">
                <a:effectLst/>
                <a:latin typeface="Söhne"/>
              </a:rPr>
              <a:t>市　健康福祉部　福祉政策グループ</a:t>
            </a:r>
            <a:endParaRPr lang="en-US" altLang="ja-JP" sz="2400" b="1" i="0" dirty="0">
              <a:effectLst/>
              <a:latin typeface="Söhne"/>
            </a:endParaRPr>
          </a:p>
          <a:p>
            <a:r>
              <a:rPr lang="ja-JP" altLang="en-US" sz="1800" b="1" dirty="0">
                <a:solidFill>
                  <a:schemeClr val="tx1"/>
                </a:solidFill>
                <a:latin typeface="メイリオ" panose="020B0604030504040204" pitchFamily="50" charset="-128"/>
                <a:ea typeface="メイリオ" panose="020B0604030504040204" pitchFamily="50" charset="-128"/>
              </a:rPr>
              <a:t>　　</a:t>
            </a:r>
            <a:endParaRPr lang="en-US" altLang="ja-JP" sz="1800" b="1" dirty="0">
              <a:solidFill>
                <a:schemeClr val="tx1"/>
              </a:solidFill>
              <a:latin typeface="メイリオ" panose="020B0604030504040204" pitchFamily="50" charset="-128"/>
              <a:ea typeface="メイリオ" panose="020B0604030504040204" pitchFamily="50" charset="-128"/>
            </a:endParaRPr>
          </a:p>
          <a:p>
            <a:r>
              <a:rPr lang="ja-JP" altLang="en-US" b="1" dirty="0">
                <a:latin typeface="メイリオ" panose="020B0604030504040204" pitchFamily="50" charset="-128"/>
                <a:ea typeface="メイリオ" panose="020B0604030504040204" pitchFamily="50" charset="-128"/>
              </a:rPr>
              <a:t>　　</a:t>
            </a:r>
            <a:br>
              <a:rPr lang="en-US" altLang="ja-JP" b="1" dirty="0">
                <a:latin typeface="メイリオ" panose="020B0604030504040204" pitchFamily="50" charset="-128"/>
                <a:ea typeface="メイリオ" panose="020B0604030504040204" pitchFamily="50" charset="-128"/>
              </a:rPr>
            </a:br>
            <a:r>
              <a:rPr lang="ja-JP" altLang="en-US" b="1" dirty="0">
                <a:latin typeface="メイリオ" panose="020B0604030504040204" pitchFamily="50" charset="-128"/>
                <a:ea typeface="メイリオ" panose="020B0604030504040204" pitchFamily="50" charset="-128"/>
              </a:rPr>
              <a:t>　　</a:t>
            </a:r>
            <a:r>
              <a:rPr lang="ja-JP" altLang="en-US" sz="1800" b="1" dirty="0">
                <a:solidFill>
                  <a:schemeClr val="tx1"/>
                </a:solidFill>
                <a:latin typeface="メイリオ" panose="020B0604030504040204" pitchFamily="50" charset="-128"/>
                <a:ea typeface="メイリオ" panose="020B0604030504040204" pitchFamily="50" charset="-128"/>
              </a:rPr>
              <a:t>住　　所　：　〒</a:t>
            </a:r>
            <a:r>
              <a:rPr lang="en-US" altLang="ja-JP" sz="1800" b="1" dirty="0">
                <a:solidFill>
                  <a:schemeClr val="tx1"/>
                </a:solidFill>
                <a:latin typeface="メイリオ" panose="020B0604030504040204" pitchFamily="50" charset="-128"/>
                <a:ea typeface="メイリオ" panose="020B0604030504040204" pitchFamily="50" charset="-128"/>
              </a:rPr>
              <a:t>589-8501</a:t>
            </a:r>
            <a:r>
              <a:rPr lang="ja-JP" altLang="en-US" sz="1800" b="1" dirty="0">
                <a:solidFill>
                  <a:schemeClr val="tx1"/>
                </a:solidFill>
                <a:latin typeface="メイリオ" panose="020B0604030504040204" pitchFamily="50" charset="-128"/>
                <a:ea typeface="メイリオ" panose="020B0604030504040204" pitchFamily="50" charset="-128"/>
              </a:rPr>
              <a:t>　大阪狭山市狭山一丁目２３８４番地の１　</a:t>
            </a:r>
            <a:endParaRPr lang="en-US" altLang="ja-JP" sz="1800" b="1" dirty="0">
              <a:solidFill>
                <a:schemeClr val="tx1"/>
              </a:solidFill>
              <a:latin typeface="メイリオ" panose="020B0604030504040204" pitchFamily="50" charset="-128"/>
              <a:ea typeface="メイリオ" panose="020B0604030504040204" pitchFamily="50" charset="-128"/>
            </a:endParaRPr>
          </a:p>
          <a:p>
            <a:r>
              <a:rPr lang="ja-JP" altLang="en-US" sz="1800" b="1" dirty="0">
                <a:solidFill>
                  <a:schemeClr val="tx1"/>
                </a:solidFill>
                <a:latin typeface="メイリオ" panose="020B0604030504040204" pitchFamily="50" charset="-128"/>
                <a:ea typeface="メイリオ" panose="020B0604030504040204" pitchFamily="50" charset="-128"/>
              </a:rPr>
              <a:t>　　電話番号　：　</a:t>
            </a:r>
            <a:r>
              <a:rPr lang="en-US" altLang="ja-JP" sz="1800" b="1" dirty="0">
                <a:solidFill>
                  <a:schemeClr val="tx1"/>
                </a:solidFill>
                <a:latin typeface="メイリオ" panose="020B0604030504040204" pitchFamily="50" charset="-128"/>
                <a:ea typeface="メイリオ" panose="020B0604030504040204" pitchFamily="50" charset="-128"/>
              </a:rPr>
              <a:t>072-366-0011</a:t>
            </a:r>
            <a:r>
              <a:rPr lang="ja-JP" altLang="en-US" sz="1800" b="1" dirty="0">
                <a:solidFill>
                  <a:schemeClr val="tx1"/>
                </a:solidFill>
                <a:latin typeface="メイリオ" panose="020B0604030504040204" pitchFamily="50" charset="-128"/>
                <a:ea typeface="メイリオ" panose="020B0604030504040204" pitchFamily="50" charset="-128"/>
              </a:rPr>
              <a:t>（代表）　内線 </a:t>
            </a:r>
            <a:r>
              <a:rPr lang="en-US" altLang="ja-JP" sz="1800" b="1" dirty="0">
                <a:solidFill>
                  <a:schemeClr val="tx1"/>
                </a:solidFill>
                <a:latin typeface="メイリオ" panose="020B0604030504040204" pitchFamily="50" charset="-128"/>
                <a:ea typeface="メイリオ" panose="020B0604030504040204" pitchFamily="50" charset="-128"/>
              </a:rPr>
              <a:t>303</a:t>
            </a:r>
            <a:r>
              <a:rPr lang="ja-JP" altLang="en-US" sz="1800" b="1" dirty="0">
                <a:solidFill>
                  <a:schemeClr val="tx1"/>
                </a:solidFill>
                <a:latin typeface="メイリオ" panose="020B0604030504040204" pitchFamily="50" charset="-128"/>
                <a:ea typeface="メイリオ" panose="020B0604030504040204" pitchFamily="50" charset="-128"/>
              </a:rPr>
              <a:t>・</a:t>
            </a:r>
            <a:r>
              <a:rPr lang="en-US" altLang="ja-JP" sz="1800" b="1" dirty="0">
                <a:solidFill>
                  <a:schemeClr val="tx1"/>
                </a:solidFill>
                <a:latin typeface="メイリオ" panose="020B0604030504040204" pitchFamily="50" charset="-128"/>
                <a:ea typeface="メイリオ" panose="020B0604030504040204" pitchFamily="50" charset="-128"/>
              </a:rPr>
              <a:t>322</a:t>
            </a:r>
          </a:p>
          <a:p>
            <a:r>
              <a:rPr lang="ja-JP" altLang="en-US" b="1" dirty="0">
                <a:latin typeface="メイリオ" panose="020B0604030504040204" pitchFamily="50" charset="-128"/>
                <a:ea typeface="メイリオ" panose="020B0604030504040204" pitchFamily="50" charset="-128"/>
              </a:rPr>
              <a:t>　　メール　　：　</a:t>
            </a:r>
            <a:r>
              <a:rPr lang="en-US" altLang="ja-JP" b="1" dirty="0">
                <a:latin typeface="メイリオ" panose="020B0604030504040204" pitchFamily="50" charset="-128"/>
                <a:ea typeface="メイリオ" panose="020B0604030504040204" pitchFamily="50" charset="-128"/>
              </a:rPr>
              <a:t>fukushi@city.osakasayama.osaka.jp</a:t>
            </a:r>
            <a:endParaRPr lang="en-US" altLang="ja-JP" sz="1800" b="1" dirty="0">
              <a:solidFill>
                <a:schemeClr val="tx1"/>
              </a:solidFill>
              <a:latin typeface="メイリオ" panose="020B0604030504040204" pitchFamily="50" charset="-128"/>
              <a:ea typeface="メイリオ" panose="020B0604030504040204" pitchFamily="50" charset="-128"/>
            </a:endParaRPr>
          </a:p>
          <a:p>
            <a:r>
              <a:rPr lang="ja-JP" altLang="en-US" b="1" dirty="0">
                <a:latin typeface="メイリオ" panose="020B0604030504040204" pitchFamily="50" charset="-128"/>
                <a:ea typeface="メイリオ" panose="020B0604030504040204" pitchFamily="50" charset="-128"/>
              </a:rPr>
              <a:t>　</a:t>
            </a:r>
            <a:r>
              <a:rPr lang="ja-JP" altLang="en-US" sz="1800" b="1" dirty="0">
                <a:solidFill>
                  <a:schemeClr val="tx1"/>
                </a:solidFill>
                <a:latin typeface="メイリオ" panose="020B0604030504040204" pitchFamily="50" charset="-128"/>
                <a:ea typeface="メイリオ" panose="020B0604030504040204" pitchFamily="50" charset="-128"/>
              </a:rPr>
              <a:t>　担     当   </a:t>
            </a:r>
            <a:r>
              <a:rPr lang="en-US" altLang="ja-JP" b="1" dirty="0">
                <a:latin typeface="メイリオ" panose="020B0604030504040204" pitchFamily="50" charset="-128"/>
                <a:ea typeface="メイリオ" panose="020B0604030504040204" pitchFamily="50" charset="-128"/>
              </a:rPr>
              <a:t>  : </a:t>
            </a:r>
            <a:r>
              <a:rPr lang="ja-JP" altLang="en-US" b="1" dirty="0">
                <a:latin typeface="メイリオ" panose="020B0604030504040204" pitchFamily="50" charset="-128"/>
                <a:ea typeface="メイリオ" panose="020B0604030504040204" pitchFamily="50" charset="-128"/>
              </a:rPr>
              <a:t>　障がい福祉担当</a:t>
            </a:r>
            <a:endParaRPr lang="en-US" altLang="ja-JP" dirty="0">
              <a:latin typeface="Söhne"/>
            </a:endParaRPr>
          </a:p>
          <a:p>
            <a:pPr algn="ctr">
              <a:lnSpc>
                <a:spcPct val="150000"/>
              </a:lnSpc>
            </a:pPr>
            <a:endParaRPr lang="ja-JP" altLang="en-US" dirty="0"/>
          </a:p>
        </p:txBody>
      </p:sp>
      <p:sp>
        <p:nvSpPr>
          <p:cNvPr id="10" name="楕円 9">
            <a:hlinkClick r:id="rId3" action="ppaction://hlinksldjump"/>
            <a:extLst>
              <a:ext uri="{FF2B5EF4-FFF2-40B4-BE49-F238E27FC236}">
                <a16:creationId xmlns:a16="http://schemas.microsoft.com/office/drawing/2014/main" id="{A73912BB-2FAF-4919-BC39-7F531383164A}"/>
              </a:ext>
            </a:extLst>
          </p:cNvPr>
          <p:cNvSpPr>
            <a:spLocks noChangeAspect="1"/>
          </p:cNvSpPr>
          <p:nvPr/>
        </p:nvSpPr>
        <p:spPr>
          <a:xfrm>
            <a:off x="1061539" y="85335"/>
            <a:ext cx="1332000" cy="1332000"/>
          </a:xfrm>
          <a:prstGeom prst="ellipse">
            <a:avLst/>
          </a:prstGeom>
          <a:solidFill>
            <a:srgbClr val="B3242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ja-JP" sz="4800" dirty="0">
                <a:solidFill>
                  <a:srgbClr val="D6B845"/>
                </a:solidFill>
                <a:latin typeface="+mj-lt"/>
              </a:rPr>
              <a:t>01</a:t>
            </a:r>
            <a:endParaRPr lang="ja-JP" altLang="en-US" sz="4800" dirty="0">
              <a:solidFill>
                <a:srgbClr val="D6B845"/>
              </a:solidFill>
              <a:latin typeface="+mj-lt"/>
            </a:endParaRPr>
          </a:p>
        </p:txBody>
      </p:sp>
      <p:sp>
        <p:nvSpPr>
          <p:cNvPr id="11" name="テキスト ボックス 10">
            <a:extLst>
              <a:ext uri="{FF2B5EF4-FFF2-40B4-BE49-F238E27FC236}">
                <a16:creationId xmlns:a16="http://schemas.microsoft.com/office/drawing/2014/main" id="{503C0805-2879-415D-882F-4C6263C65927}"/>
              </a:ext>
            </a:extLst>
          </p:cNvPr>
          <p:cNvSpPr txBox="1"/>
          <p:nvPr/>
        </p:nvSpPr>
        <p:spPr>
          <a:xfrm>
            <a:off x="2003579" y="1508773"/>
            <a:ext cx="8352928" cy="523220"/>
          </a:xfrm>
          <a:prstGeom prst="rect">
            <a:avLst/>
          </a:prstGeom>
          <a:noFill/>
        </p:spPr>
        <p:txBody>
          <a:bodyPr wrap="square" rtlCol="0">
            <a:spAutoFit/>
          </a:bodyPr>
          <a:lstStyle/>
          <a:p>
            <a:r>
              <a:rPr kumimoji="1" lang="ja-JP" altLang="en-US" sz="2800" b="1" i="0" u="none" strike="noStrike" kern="1200" cap="none" spc="0" normalizeH="0" baseline="0" noProof="0" dirty="0">
                <a:ln>
                  <a:noFill/>
                </a:ln>
                <a:solidFill>
                  <a:srgbClr val="FFFDE1"/>
                </a:solidFill>
                <a:effectLst/>
                <a:uLnTx/>
                <a:uFillTx/>
                <a:latin typeface="Segoe UI"/>
                <a:ea typeface="メイリオ"/>
                <a:cs typeface="+mn-cs"/>
              </a:rPr>
              <a:t>地域移行を検討する時は、下記にご連絡ください。</a:t>
            </a:r>
            <a:endParaRPr kumimoji="1" lang="ja-JP" altLang="en-US" dirty="0"/>
          </a:p>
        </p:txBody>
      </p:sp>
      <p:sp>
        <p:nvSpPr>
          <p:cNvPr id="12" name="正方形/長方形 11">
            <a:extLst>
              <a:ext uri="{FF2B5EF4-FFF2-40B4-BE49-F238E27FC236}">
                <a16:creationId xmlns:a16="http://schemas.microsoft.com/office/drawing/2014/main" id="{97406EF9-5C39-414C-881C-12B79D7D6950}"/>
              </a:ext>
            </a:extLst>
          </p:cNvPr>
          <p:cNvSpPr/>
          <p:nvPr/>
        </p:nvSpPr>
        <p:spPr>
          <a:xfrm>
            <a:off x="0" y="0"/>
            <a:ext cx="308532" cy="6858000"/>
          </a:xfrm>
          <a:prstGeom prst="rect">
            <a:avLst/>
          </a:prstGeom>
          <a:solidFill>
            <a:srgbClr val="B3242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srgbClr val="D99E29"/>
              </a:solidFill>
              <a:effectLst/>
              <a:uLnTx/>
              <a:uFillTx/>
              <a:latin typeface="游ゴシック" panose="020F0502020204030204"/>
              <a:ea typeface="游ゴシック" panose="020B0400000000000000" pitchFamily="50" charset="-128"/>
              <a:cs typeface="+mn-cs"/>
            </a:endParaRPr>
          </a:p>
        </p:txBody>
      </p:sp>
    </p:spTree>
    <p:extLst>
      <p:ext uri="{BB962C8B-B14F-4D97-AF65-F5344CB8AC3E}">
        <p14:creationId xmlns:p14="http://schemas.microsoft.com/office/powerpoint/2010/main" val="138712165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角丸四角形 1">
            <a:extLst>
              <a:ext uri="{FF2B5EF4-FFF2-40B4-BE49-F238E27FC236}">
                <a16:creationId xmlns:a16="http://schemas.microsoft.com/office/drawing/2014/main" id="{D7FA2747-4FDB-4132-B6EB-D67C41A4270C}"/>
              </a:ext>
            </a:extLst>
          </p:cNvPr>
          <p:cNvSpPr/>
          <p:nvPr/>
        </p:nvSpPr>
        <p:spPr>
          <a:xfrm>
            <a:off x="4878969" y="2097365"/>
            <a:ext cx="7056784" cy="4585955"/>
          </a:xfrm>
          <a:prstGeom prst="roundRect">
            <a:avLst>
              <a:gd name="adj" fmla="val 2940"/>
            </a:avLst>
          </a:prstGeom>
          <a:solidFill>
            <a:schemeClr val="bg1"/>
          </a:solidFill>
          <a:ln w="38100">
            <a:solidFill>
              <a:srgbClr val="D6B84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dirty="0">
              <a:ln>
                <a:noFill/>
              </a:ln>
              <a:solidFill>
                <a:prstClr val="white"/>
              </a:solidFill>
              <a:effectLst/>
              <a:uLnTx/>
              <a:uFillTx/>
              <a:latin typeface="游ゴシック" panose="020F0502020204030204"/>
              <a:ea typeface="游ゴシック" panose="020B0400000000000000" pitchFamily="50" charset="-128"/>
              <a:cs typeface="+mn-cs"/>
            </a:endParaRPr>
          </a:p>
        </p:txBody>
      </p:sp>
      <p:sp>
        <p:nvSpPr>
          <p:cNvPr id="2" name="角丸四角形 1">
            <a:extLst>
              <a:ext uri="{FF2B5EF4-FFF2-40B4-BE49-F238E27FC236}">
                <a16:creationId xmlns:a16="http://schemas.microsoft.com/office/drawing/2014/main" id="{C8B3BF4F-EC84-1CA6-4290-9403FE4E4BB3}"/>
              </a:ext>
            </a:extLst>
          </p:cNvPr>
          <p:cNvSpPr/>
          <p:nvPr/>
        </p:nvSpPr>
        <p:spPr>
          <a:xfrm>
            <a:off x="1520767" y="332655"/>
            <a:ext cx="9150463" cy="1080000"/>
          </a:xfrm>
          <a:prstGeom prst="roundRect">
            <a:avLst>
              <a:gd name="adj" fmla="val 21554"/>
            </a:avLst>
          </a:prstGeom>
          <a:solidFill>
            <a:srgbClr val="B32425"/>
          </a:solidFill>
          <a:ln w="571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2800" b="1" dirty="0"/>
              <a:t>　　</a:t>
            </a:r>
            <a:endParaRPr kumimoji="1" lang="ja-JP" altLang="en-US" sz="2800" b="1" dirty="0">
              <a:solidFill>
                <a:srgbClr val="FFFDE1"/>
              </a:solidFill>
            </a:endParaRPr>
          </a:p>
        </p:txBody>
      </p:sp>
      <p:sp>
        <p:nvSpPr>
          <p:cNvPr id="4" name="タイトル 1">
            <a:extLst>
              <a:ext uri="{FF2B5EF4-FFF2-40B4-BE49-F238E27FC236}">
                <a16:creationId xmlns:a16="http://schemas.microsoft.com/office/drawing/2014/main" id="{CCF86D90-3DC5-872E-67A2-ED9E4D0E35E1}"/>
              </a:ext>
            </a:extLst>
          </p:cNvPr>
          <p:cNvSpPr txBox="1">
            <a:spLocks/>
          </p:cNvSpPr>
          <p:nvPr/>
        </p:nvSpPr>
        <p:spPr>
          <a:xfrm>
            <a:off x="2684590" y="519602"/>
            <a:ext cx="7560840" cy="893299"/>
          </a:xfrm>
          <a:prstGeom prst="rect">
            <a:avLst/>
          </a:prstGeom>
        </p:spPr>
        <p:txBody>
          <a:bodyPr vert="horz" lIns="91440" tIns="45720" rIns="91440" bIns="45720" rtlCol="0" anchor="t">
            <a:normAutofit fontScale="85000" lnSpcReduction="10000"/>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a:lnSpc>
                <a:spcPct val="100000"/>
              </a:lnSpc>
            </a:pPr>
            <a:r>
              <a:rPr lang="ja-JP" altLang="en-US" sz="2400" b="1" dirty="0">
                <a:solidFill>
                  <a:srgbClr val="D6B845"/>
                </a:solidFill>
                <a:latin typeface="+mn-ea"/>
                <a:ea typeface="+mn-ea"/>
              </a:rPr>
              <a:t>精神障がいにも対応した地域包括ケアシステムの構築のための</a:t>
            </a:r>
            <a:br>
              <a:rPr lang="en-US" altLang="ja-JP" sz="2400" b="1" dirty="0">
                <a:solidFill>
                  <a:srgbClr val="D6B845"/>
                </a:solidFill>
                <a:latin typeface="+mn-ea"/>
                <a:ea typeface="+mn-ea"/>
              </a:rPr>
            </a:br>
            <a:r>
              <a:rPr lang="ja-JP" altLang="en-US" sz="2400" b="1" dirty="0">
                <a:solidFill>
                  <a:srgbClr val="D6B845"/>
                </a:solidFill>
                <a:latin typeface="+mn-ea"/>
                <a:ea typeface="+mn-ea"/>
              </a:rPr>
              <a:t>協議の場について</a:t>
            </a:r>
          </a:p>
        </p:txBody>
      </p:sp>
      <p:sp>
        <p:nvSpPr>
          <p:cNvPr id="10" name="楕円 9">
            <a:hlinkClick r:id="rId3" action="ppaction://hlinksldjump"/>
            <a:extLst>
              <a:ext uri="{FF2B5EF4-FFF2-40B4-BE49-F238E27FC236}">
                <a16:creationId xmlns:a16="http://schemas.microsoft.com/office/drawing/2014/main" id="{A73912BB-2FAF-4919-BC39-7F531383164A}"/>
              </a:ext>
            </a:extLst>
          </p:cNvPr>
          <p:cNvSpPr>
            <a:spLocks noChangeAspect="1"/>
          </p:cNvSpPr>
          <p:nvPr/>
        </p:nvSpPr>
        <p:spPr>
          <a:xfrm>
            <a:off x="1280570" y="212243"/>
            <a:ext cx="1332000" cy="1332000"/>
          </a:xfrm>
          <a:prstGeom prst="ellipse">
            <a:avLst/>
          </a:prstGeom>
          <a:solidFill>
            <a:srgbClr val="B3242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ja-JP" sz="4800" dirty="0">
                <a:solidFill>
                  <a:srgbClr val="D6B845"/>
                </a:solidFill>
                <a:latin typeface="+mj-lt"/>
              </a:rPr>
              <a:t>02</a:t>
            </a:r>
            <a:endParaRPr lang="ja-JP" altLang="en-US" sz="4800" dirty="0">
              <a:solidFill>
                <a:srgbClr val="D6B845"/>
              </a:solidFill>
              <a:latin typeface="+mj-lt"/>
            </a:endParaRPr>
          </a:p>
        </p:txBody>
      </p:sp>
      <p:sp>
        <p:nvSpPr>
          <p:cNvPr id="9" name="正方形/長方形 8">
            <a:extLst>
              <a:ext uri="{FF2B5EF4-FFF2-40B4-BE49-F238E27FC236}">
                <a16:creationId xmlns:a16="http://schemas.microsoft.com/office/drawing/2014/main" id="{284544E2-71E9-442B-AC34-499585CEDA1D}"/>
              </a:ext>
            </a:extLst>
          </p:cNvPr>
          <p:cNvSpPr/>
          <p:nvPr/>
        </p:nvSpPr>
        <p:spPr>
          <a:xfrm>
            <a:off x="0" y="0"/>
            <a:ext cx="308532" cy="6858000"/>
          </a:xfrm>
          <a:prstGeom prst="rect">
            <a:avLst/>
          </a:prstGeom>
          <a:solidFill>
            <a:srgbClr val="B3242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srgbClr val="D99E29"/>
              </a:solidFill>
              <a:effectLst/>
              <a:uLnTx/>
              <a:uFillTx/>
              <a:latin typeface="游ゴシック" panose="020F0502020204030204"/>
              <a:ea typeface="游ゴシック" panose="020B0400000000000000" pitchFamily="50" charset="-128"/>
              <a:cs typeface="+mn-cs"/>
            </a:endParaRPr>
          </a:p>
        </p:txBody>
      </p:sp>
      <p:sp>
        <p:nvSpPr>
          <p:cNvPr id="12" name="角丸四角形 1">
            <a:extLst>
              <a:ext uri="{FF2B5EF4-FFF2-40B4-BE49-F238E27FC236}">
                <a16:creationId xmlns:a16="http://schemas.microsoft.com/office/drawing/2014/main" id="{743FA248-0EF4-4AEC-A993-E35A80C48345}"/>
              </a:ext>
            </a:extLst>
          </p:cNvPr>
          <p:cNvSpPr/>
          <p:nvPr/>
        </p:nvSpPr>
        <p:spPr>
          <a:xfrm>
            <a:off x="502955" y="2141166"/>
            <a:ext cx="4080877" cy="857206"/>
          </a:xfrm>
          <a:prstGeom prst="roundRect">
            <a:avLst>
              <a:gd name="adj" fmla="val 9231"/>
            </a:avLst>
          </a:prstGeom>
          <a:solidFill>
            <a:schemeClr val="bg1"/>
          </a:solidFill>
          <a:ln w="38100">
            <a:solidFill>
              <a:srgbClr val="D6B84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游ゴシック" panose="020F0502020204030204"/>
              <a:ea typeface="游ゴシック" panose="020B0400000000000000" pitchFamily="50" charset="-128"/>
              <a:cs typeface="+mn-cs"/>
            </a:endParaRPr>
          </a:p>
        </p:txBody>
      </p:sp>
      <p:sp>
        <p:nvSpPr>
          <p:cNvPr id="14" name="タイトル 1">
            <a:extLst>
              <a:ext uri="{FF2B5EF4-FFF2-40B4-BE49-F238E27FC236}">
                <a16:creationId xmlns:a16="http://schemas.microsoft.com/office/drawing/2014/main" id="{771BFA7B-02B8-456F-A82D-C4492167A638}"/>
              </a:ext>
            </a:extLst>
          </p:cNvPr>
          <p:cNvSpPr txBox="1">
            <a:spLocks/>
          </p:cNvSpPr>
          <p:nvPr/>
        </p:nvSpPr>
        <p:spPr>
          <a:xfrm>
            <a:off x="1107661" y="1957414"/>
            <a:ext cx="2739296" cy="396000"/>
          </a:xfrm>
          <a:prstGeom prst="roundRect">
            <a:avLst>
              <a:gd name="adj" fmla="val 49068"/>
            </a:avLst>
          </a:prstGeom>
          <a:solidFill>
            <a:srgbClr val="D6B845"/>
          </a:solidFill>
        </p:spPr>
        <p:txBody>
          <a:bodyPr vert="horz" lIns="91440" tIns="36000" rIns="91440" bIns="45720" rtlCol="0" anchor="t">
            <a:noAutofit/>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marL="0" marR="0" lvl="0" indent="0" algn="ctr" defTabSz="914377" rtl="0" eaLnBrk="1" fontAlgn="auto" latinLnBrk="0" hangingPunct="1">
              <a:lnSpc>
                <a:spcPct val="100000"/>
              </a:lnSpc>
              <a:spcBef>
                <a:spcPct val="0"/>
              </a:spcBef>
              <a:spcAft>
                <a:spcPts val="0"/>
              </a:spcAft>
              <a:buClrTx/>
              <a:buSzTx/>
              <a:buFontTx/>
              <a:buNone/>
              <a:tabLst/>
              <a:defRPr/>
            </a:pPr>
            <a:r>
              <a:rPr lang="ja-JP" altLang="en-US" sz="1800" b="1" dirty="0">
                <a:solidFill>
                  <a:srgbClr val="FFFDE1"/>
                </a:solidFill>
                <a:latin typeface="メイリオ" panose="020B0604030504040204" pitchFamily="50" charset="-128"/>
                <a:ea typeface="メイリオ" panose="020B0604030504040204" pitchFamily="50" charset="-128"/>
              </a:rPr>
              <a:t>協議の場の名称</a:t>
            </a:r>
            <a:endParaRPr kumimoji="1" lang="en-US" altLang="ja-JP" sz="1800" b="1" i="0" u="none" strike="noStrike" kern="1200" cap="none" spc="0" normalizeH="0" baseline="0" noProof="0" dirty="0">
              <a:ln>
                <a:noFill/>
              </a:ln>
              <a:solidFill>
                <a:srgbClr val="FFFDE1"/>
              </a:solidFill>
              <a:effectLst/>
              <a:uLnTx/>
              <a:uFillTx/>
              <a:latin typeface="メイリオ" panose="020B0604030504040204" pitchFamily="50" charset="-128"/>
              <a:ea typeface="メイリオ" panose="020B0604030504040204" pitchFamily="50" charset="-128"/>
            </a:endParaRPr>
          </a:p>
        </p:txBody>
      </p:sp>
      <p:sp>
        <p:nvSpPr>
          <p:cNvPr id="17" name="角丸四角形 1">
            <a:extLst>
              <a:ext uri="{FF2B5EF4-FFF2-40B4-BE49-F238E27FC236}">
                <a16:creationId xmlns:a16="http://schemas.microsoft.com/office/drawing/2014/main" id="{75894484-61C0-4696-88C1-AA2F17843510}"/>
              </a:ext>
            </a:extLst>
          </p:cNvPr>
          <p:cNvSpPr/>
          <p:nvPr/>
        </p:nvSpPr>
        <p:spPr>
          <a:xfrm>
            <a:off x="485529" y="5286842"/>
            <a:ext cx="4098303" cy="1454526"/>
          </a:xfrm>
          <a:prstGeom prst="roundRect">
            <a:avLst>
              <a:gd name="adj" fmla="val 5758"/>
            </a:avLst>
          </a:prstGeom>
          <a:solidFill>
            <a:schemeClr val="bg1"/>
          </a:solidFill>
          <a:ln w="38100">
            <a:solidFill>
              <a:srgbClr val="D6B84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800" b="0" i="0" u="none" strike="noStrike" kern="1200" cap="none" spc="0" normalizeH="0" baseline="0" noProof="0" dirty="0">
                <a:ln>
                  <a:noFill/>
                </a:ln>
                <a:solidFill>
                  <a:prstClr val="white"/>
                </a:solidFill>
                <a:effectLst/>
                <a:uLnTx/>
                <a:uFillTx/>
                <a:latin typeface="游ゴシック" panose="020F0502020204030204"/>
                <a:ea typeface="游ゴシック" panose="020B0400000000000000" pitchFamily="50" charset="-128"/>
                <a:cs typeface="+mn-cs"/>
              </a:rPr>
              <a:t>c</a:t>
            </a:r>
            <a:r>
              <a:rPr kumimoji="1" lang="ja-JP" altLang="en-US" sz="1800" b="0" i="0" u="none" strike="noStrike" kern="1200" cap="none" spc="0" normalizeH="0" baseline="0" noProof="0" dirty="0">
                <a:ln>
                  <a:noFill/>
                </a:ln>
                <a:solidFill>
                  <a:prstClr val="white"/>
                </a:solidFill>
                <a:effectLst/>
                <a:uLnTx/>
                <a:uFillTx/>
                <a:latin typeface="游ゴシック" panose="020F0502020204030204"/>
                <a:ea typeface="游ゴシック" panose="020B0400000000000000" pitchFamily="50" charset="-128"/>
                <a:cs typeface="+mn-cs"/>
              </a:rPr>
              <a:t>と</a:t>
            </a:r>
          </a:p>
        </p:txBody>
      </p:sp>
      <p:sp>
        <p:nvSpPr>
          <p:cNvPr id="18" name="タイトル 1">
            <a:extLst>
              <a:ext uri="{FF2B5EF4-FFF2-40B4-BE49-F238E27FC236}">
                <a16:creationId xmlns:a16="http://schemas.microsoft.com/office/drawing/2014/main" id="{0BE32D83-5A05-4BD1-AC7B-07BE76B42EAD}"/>
              </a:ext>
            </a:extLst>
          </p:cNvPr>
          <p:cNvSpPr txBox="1">
            <a:spLocks/>
          </p:cNvSpPr>
          <p:nvPr/>
        </p:nvSpPr>
        <p:spPr>
          <a:xfrm>
            <a:off x="1113814" y="5088842"/>
            <a:ext cx="2739296" cy="396000"/>
          </a:xfrm>
          <a:prstGeom prst="roundRect">
            <a:avLst>
              <a:gd name="adj" fmla="val 49068"/>
            </a:avLst>
          </a:prstGeom>
          <a:solidFill>
            <a:srgbClr val="D6B845"/>
          </a:solidFill>
        </p:spPr>
        <p:txBody>
          <a:bodyPr vert="horz" lIns="91440" tIns="36000" rIns="91440" bIns="45720" rtlCol="0" anchor="t">
            <a:noAutofit/>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marL="0" marR="0" lvl="0" indent="0" algn="ctr" defTabSz="914377" rtl="0" eaLnBrk="1" fontAlgn="auto" latinLnBrk="0" hangingPunct="1">
              <a:lnSpc>
                <a:spcPct val="100000"/>
              </a:lnSpc>
              <a:spcBef>
                <a:spcPct val="0"/>
              </a:spcBef>
              <a:spcAft>
                <a:spcPts val="0"/>
              </a:spcAft>
              <a:buClrTx/>
              <a:buSzTx/>
              <a:buFontTx/>
              <a:buNone/>
              <a:tabLst/>
              <a:defRPr/>
            </a:pPr>
            <a:r>
              <a:rPr kumimoji="1" lang="ja-JP" altLang="en-US" sz="1800" b="1" i="0" u="none" strike="noStrike" kern="1200" cap="none" spc="0" normalizeH="0" baseline="0" noProof="0" dirty="0">
                <a:ln>
                  <a:noFill/>
                </a:ln>
                <a:solidFill>
                  <a:srgbClr val="FFFDE1"/>
                </a:solidFill>
                <a:effectLst/>
                <a:uLnTx/>
                <a:uFillTx/>
                <a:latin typeface="メイリオ" panose="020B0604030504040204" pitchFamily="50" charset="-128"/>
                <a:ea typeface="メイリオ" panose="020B0604030504040204" pitchFamily="50" charset="-128"/>
              </a:rPr>
              <a:t>協議の場の構成員</a:t>
            </a:r>
            <a:endParaRPr kumimoji="1" lang="en-US" altLang="ja-JP" sz="1800" b="1" i="0" u="none" strike="noStrike" kern="1200" cap="none" spc="0" normalizeH="0" baseline="0" noProof="0" dirty="0">
              <a:ln>
                <a:noFill/>
              </a:ln>
              <a:solidFill>
                <a:srgbClr val="FFFDE1"/>
              </a:solidFill>
              <a:effectLst/>
              <a:uLnTx/>
              <a:uFillTx/>
              <a:latin typeface="メイリオ" panose="020B0604030504040204" pitchFamily="50" charset="-128"/>
              <a:ea typeface="メイリオ" panose="020B0604030504040204" pitchFamily="50" charset="-128"/>
            </a:endParaRPr>
          </a:p>
        </p:txBody>
      </p:sp>
      <p:sp>
        <p:nvSpPr>
          <p:cNvPr id="19" name="タイトル 1">
            <a:extLst>
              <a:ext uri="{FF2B5EF4-FFF2-40B4-BE49-F238E27FC236}">
                <a16:creationId xmlns:a16="http://schemas.microsoft.com/office/drawing/2014/main" id="{E2DFA0D6-74BE-45F8-B57B-5AA3227CEFB9}"/>
              </a:ext>
            </a:extLst>
          </p:cNvPr>
          <p:cNvSpPr txBox="1">
            <a:spLocks/>
          </p:cNvSpPr>
          <p:nvPr/>
        </p:nvSpPr>
        <p:spPr>
          <a:xfrm>
            <a:off x="602023" y="5650219"/>
            <a:ext cx="3008563" cy="756056"/>
          </a:xfrm>
          <a:prstGeom prst="rect">
            <a:avLst/>
          </a:prstGeom>
        </p:spPr>
        <p:txBody>
          <a:bodyPr vert="horz" lIns="91440" tIns="45720" rIns="91440" bIns="45720" rtlCol="0" anchor="t">
            <a:normAutofit/>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marL="0" marR="0" lvl="0" indent="0" algn="l" defTabSz="914377" rtl="0" eaLnBrk="1" fontAlgn="auto" latinLnBrk="0" hangingPunct="1">
              <a:lnSpc>
                <a:spcPct val="100000"/>
              </a:lnSpc>
              <a:spcBef>
                <a:spcPct val="0"/>
              </a:spcBef>
              <a:spcAft>
                <a:spcPts val="0"/>
              </a:spcAft>
              <a:buClrTx/>
              <a:buSzTx/>
              <a:buFontTx/>
              <a:buNone/>
              <a:tabLst/>
              <a:defRPr/>
            </a:pPr>
            <a:endParaRPr kumimoji="1" lang="en-US" altLang="ja-JP" sz="14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endParaRPr>
          </a:p>
        </p:txBody>
      </p:sp>
      <p:sp>
        <p:nvSpPr>
          <p:cNvPr id="20" name="角丸四角形 1">
            <a:extLst>
              <a:ext uri="{FF2B5EF4-FFF2-40B4-BE49-F238E27FC236}">
                <a16:creationId xmlns:a16="http://schemas.microsoft.com/office/drawing/2014/main" id="{EC5ABB0A-CE79-463E-A0CF-F52BBB9DF4A7}"/>
              </a:ext>
            </a:extLst>
          </p:cNvPr>
          <p:cNvSpPr/>
          <p:nvPr/>
        </p:nvSpPr>
        <p:spPr>
          <a:xfrm>
            <a:off x="479376" y="3239138"/>
            <a:ext cx="4104456" cy="552155"/>
          </a:xfrm>
          <a:prstGeom prst="roundRect">
            <a:avLst>
              <a:gd name="adj" fmla="val 16492"/>
            </a:avLst>
          </a:prstGeom>
          <a:solidFill>
            <a:schemeClr val="bg1"/>
          </a:solidFill>
          <a:ln w="38100">
            <a:solidFill>
              <a:srgbClr val="D6B84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游ゴシック" panose="020F0502020204030204"/>
              <a:ea typeface="游ゴシック" panose="020B0400000000000000" pitchFamily="50" charset="-128"/>
              <a:cs typeface="+mn-cs"/>
            </a:endParaRPr>
          </a:p>
        </p:txBody>
      </p:sp>
      <p:sp>
        <p:nvSpPr>
          <p:cNvPr id="21" name="タイトル 1">
            <a:extLst>
              <a:ext uri="{FF2B5EF4-FFF2-40B4-BE49-F238E27FC236}">
                <a16:creationId xmlns:a16="http://schemas.microsoft.com/office/drawing/2014/main" id="{F13989D2-6CE8-4CEE-9C09-9B6F44210125}"/>
              </a:ext>
            </a:extLst>
          </p:cNvPr>
          <p:cNvSpPr txBox="1">
            <a:spLocks/>
          </p:cNvSpPr>
          <p:nvPr/>
        </p:nvSpPr>
        <p:spPr>
          <a:xfrm>
            <a:off x="1107661" y="3079201"/>
            <a:ext cx="2739296" cy="396000"/>
          </a:xfrm>
          <a:prstGeom prst="roundRect">
            <a:avLst>
              <a:gd name="adj" fmla="val 49068"/>
            </a:avLst>
          </a:prstGeom>
          <a:solidFill>
            <a:srgbClr val="D6B845"/>
          </a:solidFill>
        </p:spPr>
        <p:txBody>
          <a:bodyPr vert="horz" lIns="91440" tIns="36000" rIns="91440" bIns="45720" rtlCol="0" anchor="t">
            <a:noAutofit/>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marL="0" marR="0" lvl="0" indent="0" algn="ctr" defTabSz="914377" rtl="0" eaLnBrk="1" fontAlgn="auto" latinLnBrk="0" hangingPunct="1">
              <a:lnSpc>
                <a:spcPct val="100000"/>
              </a:lnSpc>
              <a:spcBef>
                <a:spcPct val="0"/>
              </a:spcBef>
              <a:spcAft>
                <a:spcPts val="0"/>
              </a:spcAft>
              <a:buClrTx/>
              <a:buSzTx/>
              <a:buFontTx/>
              <a:buNone/>
              <a:tabLst/>
              <a:defRPr/>
            </a:pPr>
            <a:r>
              <a:rPr kumimoji="1" lang="ja-JP" altLang="en-US" sz="1800" b="1" i="0" u="none" strike="noStrike" kern="1200" cap="none" spc="0" normalizeH="0" baseline="0" noProof="0" dirty="0">
                <a:ln>
                  <a:noFill/>
                </a:ln>
                <a:solidFill>
                  <a:srgbClr val="FFFDE1"/>
                </a:solidFill>
                <a:effectLst/>
                <a:uLnTx/>
                <a:uFillTx/>
                <a:latin typeface="メイリオ" panose="020B0604030504040204" pitchFamily="50" charset="-128"/>
                <a:ea typeface="メイリオ" panose="020B0604030504040204" pitchFamily="50" charset="-128"/>
              </a:rPr>
              <a:t>開催頻度</a:t>
            </a:r>
            <a:endParaRPr kumimoji="1" lang="en-US" altLang="ja-JP" sz="1800" b="1" i="0" u="none" strike="noStrike" kern="1200" cap="none" spc="0" normalizeH="0" baseline="0" noProof="0" dirty="0">
              <a:ln>
                <a:noFill/>
              </a:ln>
              <a:solidFill>
                <a:srgbClr val="FFFDE1"/>
              </a:solidFill>
              <a:effectLst/>
              <a:uLnTx/>
              <a:uFillTx/>
              <a:latin typeface="メイリオ" panose="020B0604030504040204" pitchFamily="50" charset="-128"/>
              <a:ea typeface="メイリオ" panose="020B0604030504040204" pitchFamily="50" charset="-128"/>
            </a:endParaRPr>
          </a:p>
        </p:txBody>
      </p:sp>
      <p:sp>
        <p:nvSpPr>
          <p:cNvPr id="23" name="タイトル 1">
            <a:extLst>
              <a:ext uri="{FF2B5EF4-FFF2-40B4-BE49-F238E27FC236}">
                <a16:creationId xmlns:a16="http://schemas.microsoft.com/office/drawing/2014/main" id="{B30B75B3-6A61-4F01-AF91-62494F86DE78}"/>
              </a:ext>
            </a:extLst>
          </p:cNvPr>
          <p:cNvSpPr txBox="1">
            <a:spLocks/>
          </p:cNvSpPr>
          <p:nvPr/>
        </p:nvSpPr>
        <p:spPr>
          <a:xfrm>
            <a:off x="5663952" y="1865088"/>
            <a:ext cx="5650232" cy="552155"/>
          </a:xfrm>
          <a:prstGeom prst="roundRect">
            <a:avLst>
              <a:gd name="adj" fmla="val 49068"/>
            </a:avLst>
          </a:prstGeom>
          <a:solidFill>
            <a:srgbClr val="D6B845"/>
          </a:solidFill>
        </p:spPr>
        <p:txBody>
          <a:bodyPr vert="horz" lIns="91440" tIns="72000" rIns="91440" bIns="45720" rtlCol="0" anchor="t">
            <a:noAutofit/>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marL="0" marR="0" lvl="0" indent="0" algn="ctr" defTabSz="914377" rtl="0" eaLnBrk="1" fontAlgn="auto" latinLnBrk="0" hangingPunct="1">
              <a:lnSpc>
                <a:spcPct val="100000"/>
              </a:lnSpc>
              <a:spcBef>
                <a:spcPct val="0"/>
              </a:spcBef>
              <a:spcAft>
                <a:spcPts val="0"/>
              </a:spcAft>
              <a:buClrTx/>
              <a:buSzTx/>
              <a:buFontTx/>
              <a:buNone/>
              <a:tabLst/>
              <a:defRPr/>
            </a:pPr>
            <a:r>
              <a:rPr kumimoji="1" lang="ja-JP" altLang="en-US" sz="2000" b="1" i="0" u="none" strike="noStrike" kern="1200" cap="none" spc="0" normalizeH="0" baseline="0" noProof="0" dirty="0">
                <a:ln>
                  <a:noFill/>
                </a:ln>
                <a:solidFill>
                  <a:srgbClr val="FFFDE1"/>
                </a:solidFill>
                <a:effectLst/>
                <a:uLnTx/>
                <a:uFillTx/>
                <a:latin typeface="メイリオ" panose="020B0604030504040204" pitchFamily="50" charset="-128"/>
                <a:ea typeface="メイリオ" panose="020B0604030504040204" pitchFamily="50" charset="-128"/>
              </a:rPr>
              <a:t>具体的な内容</a:t>
            </a:r>
            <a:endParaRPr kumimoji="1" lang="en-US" altLang="ja-JP" sz="2000" b="1" i="0" u="none" strike="noStrike" kern="1200" cap="none" spc="0" normalizeH="0" baseline="0" noProof="0" dirty="0">
              <a:ln>
                <a:noFill/>
              </a:ln>
              <a:solidFill>
                <a:srgbClr val="FFFDE1"/>
              </a:solidFill>
              <a:effectLst/>
              <a:uLnTx/>
              <a:uFillTx/>
              <a:latin typeface="メイリオ" panose="020B0604030504040204" pitchFamily="50" charset="-128"/>
              <a:ea typeface="メイリオ" panose="020B0604030504040204" pitchFamily="50" charset="-128"/>
            </a:endParaRPr>
          </a:p>
        </p:txBody>
      </p:sp>
      <p:sp>
        <p:nvSpPr>
          <p:cNvPr id="24" name="タイトル 1">
            <a:extLst>
              <a:ext uri="{FF2B5EF4-FFF2-40B4-BE49-F238E27FC236}">
                <a16:creationId xmlns:a16="http://schemas.microsoft.com/office/drawing/2014/main" id="{C58BC26E-763B-4CE6-9470-D39EA3CC24AD}"/>
              </a:ext>
            </a:extLst>
          </p:cNvPr>
          <p:cNvSpPr txBox="1">
            <a:spLocks/>
          </p:cNvSpPr>
          <p:nvPr/>
        </p:nvSpPr>
        <p:spPr>
          <a:xfrm>
            <a:off x="5177964" y="2620343"/>
            <a:ext cx="6511081" cy="3785932"/>
          </a:xfrm>
          <a:prstGeom prst="rect">
            <a:avLst/>
          </a:prstGeom>
        </p:spPr>
        <p:txBody>
          <a:bodyPr vert="horz" lIns="91440" tIns="45720" rIns="91440" bIns="45720" rtlCol="0" anchor="t">
            <a:normAutofit fontScale="92500" lnSpcReduction="20000"/>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marL="0" marR="0" lvl="0" indent="0" algn="l" defTabSz="914377" rtl="0" eaLnBrk="1" fontAlgn="auto" latinLnBrk="0" hangingPunct="1">
              <a:lnSpc>
                <a:spcPct val="100000"/>
              </a:lnSpc>
              <a:spcBef>
                <a:spcPct val="0"/>
              </a:spcBef>
              <a:spcAft>
                <a:spcPts val="0"/>
              </a:spcAft>
              <a:buClrTx/>
              <a:buSzTx/>
              <a:buFontTx/>
              <a:buNone/>
              <a:tabLst/>
              <a:defRPr/>
            </a:pPr>
            <a:r>
              <a:rPr kumimoji="1" lang="ja-JP" altLang="en-US" sz="14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rPr>
              <a:t>年４回（うち２回は</a:t>
            </a:r>
            <a:r>
              <a:rPr lang="ja-JP" altLang="en-US" sz="1400" dirty="0">
                <a:solidFill>
                  <a:srgbClr val="44546A">
                    <a:lumMod val="50000"/>
                  </a:srgbClr>
                </a:solidFill>
                <a:latin typeface="メイリオ" panose="020B0604030504040204" pitchFamily="50" charset="-128"/>
                <a:ea typeface="メイリオ" panose="020B0604030504040204" pitchFamily="50" charset="-128"/>
              </a:rPr>
              <a:t>事例検討会</a:t>
            </a:r>
            <a:r>
              <a:rPr kumimoji="1" lang="ja-JP" altLang="en-US" sz="14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rPr>
              <a:t>）開催し、大阪狭山市における地域移行及び定着に関する様々な課題等について、関係機関が集まり検討しています。</a:t>
            </a:r>
            <a:endParaRPr kumimoji="1" lang="en-US" altLang="ja-JP" sz="14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endParaRPr>
          </a:p>
          <a:p>
            <a:pPr marL="0" marR="0" lvl="0" indent="0" algn="l" defTabSz="914377" rtl="0" eaLnBrk="1" fontAlgn="auto" latinLnBrk="0" hangingPunct="1">
              <a:lnSpc>
                <a:spcPct val="100000"/>
              </a:lnSpc>
              <a:spcBef>
                <a:spcPct val="0"/>
              </a:spcBef>
              <a:spcAft>
                <a:spcPts val="0"/>
              </a:spcAft>
              <a:buClrTx/>
              <a:buSzTx/>
              <a:buFontTx/>
              <a:buNone/>
              <a:tabLst/>
              <a:defRPr/>
            </a:pPr>
            <a:r>
              <a:rPr lang="ja-JP" altLang="en-US" sz="1400" dirty="0">
                <a:solidFill>
                  <a:srgbClr val="44546A">
                    <a:lumMod val="50000"/>
                  </a:srgbClr>
                </a:solidFill>
                <a:latin typeface="メイリオ" panose="020B0604030504040204" pitchFamily="50" charset="-128"/>
                <a:ea typeface="メイリオ" panose="020B0604030504040204" pitchFamily="50" charset="-128"/>
              </a:rPr>
              <a:t>また、関係機関との連携を深め、支援に繋げるための研修会や事例検討会を実施しています。</a:t>
            </a:r>
            <a:endParaRPr lang="en-US" altLang="ja-JP" sz="1400" dirty="0">
              <a:solidFill>
                <a:srgbClr val="44546A">
                  <a:lumMod val="50000"/>
                </a:srgbClr>
              </a:solidFill>
              <a:latin typeface="メイリオ" panose="020B0604030504040204" pitchFamily="50" charset="-128"/>
              <a:ea typeface="メイリオ" panose="020B0604030504040204" pitchFamily="50" charset="-128"/>
            </a:endParaRPr>
          </a:p>
          <a:p>
            <a:pPr marL="0" marR="0" lvl="0" indent="0" algn="l" defTabSz="914377" rtl="0" eaLnBrk="1" fontAlgn="auto" latinLnBrk="0" hangingPunct="1">
              <a:lnSpc>
                <a:spcPct val="100000"/>
              </a:lnSpc>
              <a:spcBef>
                <a:spcPct val="0"/>
              </a:spcBef>
              <a:spcAft>
                <a:spcPts val="0"/>
              </a:spcAft>
              <a:buClrTx/>
              <a:buSzTx/>
              <a:buFontTx/>
              <a:buNone/>
              <a:tabLst/>
              <a:defRPr/>
            </a:pPr>
            <a:endParaRPr lang="en-US" altLang="ja-JP" sz="1400" dirty="0">
              <a:solidFill>
                <a:srgbClr val="44546A">
                  <a:lumMod val="50000"/>
                </a:srgbClr>
              </a:solidFill>
              <a:latin typeface="メイリオ" panose="020B0604030504040204" pitchFamily="50" charset="-128"/>
              <a:ea typeface="メイリオ" panose="020B0604030504040204" pitchFamily="50" charset="-128"/>
            </a:endParaRPr>
          </a:p>
          <a:p>
            <a:pPr marL="0" marR="0" lvl="0" indent="0" algn="l" defTabSz="914377" rtl="0" eaLnBrk="1" fontAlgn="auto" latinLnBrk="0" hangingPunct="1">
              <a:lnSpc>
                <a:spcPct val="100000"/>
              </a:lnSpc>
              <a:spcBef>
                <a:spcPct val="0"/>
              </a:spcBef>
              <a:spcAft>
                <a:spcPts val="0"/>
              </a:spcAft>
              <a:buClrTx/>
              <a:buSzTx/>
              <a:buFontTx/>
              <a:buNone/>
              <a:tabLst/>
              <a:defRPr/>
            </a:pPr>
            <a:endParaRPr kumimoji="1" lang="en-US" altLang="ja-JP" sz="14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endParaRPr>
          </a:p>
          <a:p>
            <a:pPr marL="0" marR="0" lvl="0" indent="0" algn="l" defTabSz="914377" rtl="0" eaLnBrk="1" fontAlgn="auto" latinLnBrk="0" hangingPunct="1">
              <a:lnSpc>
                <a:spcPct val="100000"/>
              </a:lnSpc>
              <a:spcBef>
                <a:spcPct val="0"/>
              </a:spcBef>
              <a:spcAft>
                <a:spcPts val="0"/>
              </a:spcAft>
              <a:buClrTx/>
              <a:buSzTx/>
              <a:buFontTx/>
              <a:buNone/>
              <a:tabLst/>
              <a:defRPr/>
            </a:pPr>
            <a:r>
              <a:rPr lang="en-US" altLang="ja-JP" sz="1400" dirty="0">
                <a:solidFill>
                  <a:srgbClr val="44546A">
                    <a:lumMod val="50000"/>
                  </a:srgbClr>
                </a:solidFill>
                <a:latin typeface="メイリオ" panose="020B0604030504040204" pitchFamily="50" charset="-128"/>
                <a:ea typeface="メイリオ" panose="020B0604030504040204" pitchFamily="50" charset="-128"/>
              </a:rPr>
              <a:t>【</a:t>
            </a:r>
            <a:r>
              <a:rPr lang="ja-JP" altLang="en-US" sz="1400" dirty="0">
                <a:solidFill>
                  <a:srgbClr val="44546A">
                    <a:lumMod val="50000"/>
                  </a:srgbClr>
                </a:solidFill>
                <a:latin typeface="メイリオ" panose="020B0604030504040204" pitchFamily="50" charset="-128"/>
                <a:ea typeface="メイリオ" panose="020B0604030504040204" pitchFamily="50" charset="-128"/>
              </a:rPr>
              <a:t>令和７年度の取り組み</a:t>
            </a:r>
            <a:r>
              <a:rPr lang="en-US" altLang="ja-JP" sz="1400" dirty="0">
                <a:solidFill>
                  <a:srgbClr val="44546A">
                    <a:lumMod val="50000"/>
                  </a:srgbClr>
                </a:solidFill>
                <a:latin typeface="メイリオ" panose="020B0604030504040204" pitchFamily="50" charset="-128"/>
                <a:ea typeface="メイリオ" panose="020B0604030504040204" pitchFamily="50" charset="-128"/>
              </a:rPr>
              <a:t>】</a:t>
            </a:r>
          </a:p>
          <a:p>
            <a:pPr marL="0" marR="0" lvl="0" indent="0" algn="l" defTabSz="914377" rtl="0" eaLnBrk="1" fontAlgn="auto" latinLnBrk="0" hangingPunct="1">
              <a:lnSpc>
                <a:spcPct val="100000"/>
              </a:lnSpc>
              <a:spcBef>
                <a:spcPct val="0"/>
              </a:spcBef>
              <a:spcAft>
                <a:spcPts val="0"/>
              </a:spcAft>
              <a:buClrTx/>
              <a:buSzTx/>
              <a:buFontTx/>
              <a:buNone/>
              <a:tabLst/>
              <a:defRPr/>
            </a:pPr>
            <a:r>
              <a:rPr lang="ja-JP" altLang="en-US" sz="1400" dirty="0">
                <a:solidFill>
                  <a:srgbClr val="44546A">
                    <a:lumMod val="50000"/>
                  </a:srgbClr>
                </a:solidFill>
                <a:latin typeface="メイリオ" panose="020B0604030504040204" pitchFamily="50" charset="-128"/>
                <a:ea typeface="メイリオ" panose="020B0604030504040204" pitchFamily="50" charset="-128"/>
              </a:rPr>
              <a:t>第１回：令和７年５月２</a:t>
            </a:r>
            <a:r>
              <a:rPr lang="en-US" altLang="ja-JP" sz="1400" dirty="0">
                <a:solidFill>
                  <a:srgbClr val="44546A">
                    <a:lumMod val="50000"/>
                  </a:srgbClr>
                </a:solidFill>
                <a:latin typeface="メイリオ" panose="020B0604030504040204" pitchFamily="50" charset="-128"/>
                <a:ea typeface="メイリオ" panose="020B0604030504040204" pitchFamily="50" charset="-128"/>
              </a:rPr>
              <a:t>6</a:t>
            </a:r>
            <a:r>
              <a:rPr lang="ja-JP" altLang="en-US" sz="1400" dirty="0">
                <a:solidFill>
                  <a:srgbClr val="44546A">
                    <a:lumMod val="50000"/>
                  </a:srgbClr>
                </a:solidFill>
                <a:latin typeface="メイリオ" panose="020B0604030504040204" pitchFamily="50" charset="-128"/>
                <a:ea typeface="メイリオ" panose="020B0604030504040204" pitchFamily="50" charset="-128"/>
              </a:rPr>
              <a:t>日（月）１４時～</a:t>
            </a:r>
            <a:endParaRPr lang="en-US" altLang="ja-JP" sz="1300" dirty="0">
              <a:solidFill>
                <a:srgbClr val="44546A">
                  <a:lumMod val="50000"/>
                </a:srgbClr>
              </a:solidFill>
              <a:latin typeface="メイリオ" panose="020B0604030504040204" pitchFamily="50" charset="-128"/>
              <a:ea typeface="メイリオ" panose="020B0604030504040204" pitchFamily="50" charset="-128"/>
            </a:endParaRPr>
          </a:p>
          <a:p>
            <a:pPr marL="0" marR="0" lvl="0" indent="0" algn="l" defTabSz="914377" rtl="0" eaLnBrk="1" fontAlgn="auto" latinLnBrk="0" hangingPunct="1">
              <a:lnSpc>
                <a:spcPct val="100000"/>
              </a:lnSpc>
              <a:spcBef>
                <a:spcPct val="0"/>
              </a:spcBef>
              <a:spcAft>
                <a:spcPts val="0"/>
              </a:spcAft>
              <a:buClrTx/>
              <a:buSzTx/>
              <a:buFontTx/>
              <a:buNone/>
              <a:tabLst/>
              <a:defRPr/>
            </a:pPr>
            <a:r>
              <a:rPr kumimoji="1" lang="ja-JP" altLang="en-US" sz="13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rPr>
              <a:t>　　　　 今年度の取り組み及び参画機関からの情報提供</a:t>
            </a:r>
            <a:endParaRPr kumimoji="1" lang="en-US" altLang="ja-JP" sz="13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endParaRPr>
          </a:p>
          <a:p>
            <a:pPr marL="0" marR="0" lvl="0" indent="0" algn="l" defTabSz="914377" rtl="0" eaLnBrk="1" fontAlgn="auto" latinLnBrk="0" hangingPunct="1">
              <a:lnSpc>
                <a:spcPct val="100000"/>
              </a:lnSpc>
              <a:spcBef>
                <a:spcPct val="0"/>
              </a:spcBef>
              <a:spcAft>
                <a:spcPts val="0"/>
              </a:spcAft>
              <a:buClrTx/>
              <a:buSzTx/>
              <a:buFontTx/>
              <a:buNone/>
              <a:tabLst/>
              <a:defRPr/>
            </a:pPr>
            <a:r>
              <a:rPr lang="ja-JP" altLang="en-US" sz="1400" dirty="0">
                <a:solidFill>
                  <a:srgbClr val="44546A">
                    <a:lumMod val="50000"/>
                  </a:srgbClr>
                </a:solidFill>
                <a:latin typeface="メイリオ" panose="020B0604030504040204" pitchFamily="50" charset="-128"/>
                <a:ea typeface="メイリオ" panose="020B0604030504040204" pitchFamily="50" charset="-128"/>
              </a:rPr>
              <a:t>第２回：令和７年８月２</a:t>
            </a:r>
            <a:r>
              <a:rPr lang="en-US" altLang="ja-JP" sz="1400" dirty="0">
                <a:solidFill>
                  <a:srgbClr val="44546A">
                    <a:lumMod val="50000"/>
                  </a:srgbClr>
                </a:solidFill>
                <a:latin typeface="メイリオ" panose="020B0604030504040204" pitchFamily="50" charset="-128"/>
                <a:ea typeface="メイリオ" panose="020B0604030504040204" pitchFamily="50" charset="-128"/>
              </a:rPr>
              <a:t>5</a:t>
            </a:r>
            <a:r>
              <a:rPr lang="ja-JP" altLang="en-US" sz="1400" dirty="0">
                <a:solidFill>
                  <a:srgbClr val="44546A">
                    <a:lumMod val="50000"/>
                  </a:srgbClr>
                </a:solidFill>
                <a:latin typeface="メイリオ" panose="020B0604030504040204" pitchFamily="50" charset="-128"/>
                <a:ea typeface="メイリオ" panose="020B0604030504040204" pitchFamily="50" charset="-128"/>
              </a:rPr>
              <a:t>日（月） １４時～</a:t>
            </a:r>
            <a:endParaRPr lang="en-US" altLang="ja-JP" sz="1400" dirty="0">
              <a:solidFill>
                <a:srgbClr val="44546A">
                  <a:lumMod val="50000"/>
                </a:srgbClr>
              </a:solidFill>
              <a:latin typeface="メイリオ" panose="020B0604030504040204" pitchFamily="50" charset="-128"/>
              <a:ea typeface="メイリオ" panose="020B0604030504040204" pitchFamily="50" charset="-128"/>
            </a:endParaRPr>
          </a:p>
          <a:p>
            <a:pPr marL="0" marR="0" lvl="0" indent="0" algn="l" defTabSz="914377" rtl="0" eaLnBrk="1" fontAlgn="auto" latinLnBrk="0" hangingPunct="1">
              <a:lnSpc>
                <a:spcPct val="100000"/>
              </a:lnSpc>
              <a:spcBef>
                <a:spcPct val="0"/>
              </a:spcBef>
              <a:spcAft>
                <a:spcPts val="0"/>
              </a:spcAft>
              <a:buClrTx/>
              <a:buSzTx/>
              <a:buFontTx/>
              <a:buNone/>
              <a:tabLst/>
              <a:defRPr/>
            </a:pPr>
            <a:r>
              <a:rPr kumimoji="1" lang="ja-JP" altLang="en-US" sz="14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rPr>
              <a:t>　　　　</a:t>
            </a:r>
            <a:r>
              <a:rPr kumimoji="1" lang="ja-JP" altLang="en-US" sz="13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rPr>
              <a:t>事例検討会「</a:t>
            </a:r>
            <a:r>
              <a:rPr lang="ja-JP" altLang="en-US" sz="1300" dirty="0">
                <a:solidFill>
                  <a:srgbClr val="44546A">
                    <a:lumMod val="50000"/>
                  </a:srgbClr>
                </a:solidFill>
                <a:latin typeface="メイリオ" panose="020B0604030504040204" pitchFamily="50" charset="-128"/>
                <a:ea typeface="メイリオ" panose="020B0604030504040204" pitchFamily="50" charset="-128"/>
              </a:rPr>
              <a:t>グループホームの体験利用がうまくいかず、退院できなかった事例</a:t>
            </a:r>
            <a:r>
              <a:rPr kumimoji="1" lang="ja-JP" altLang="en-US" sz="13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rPr>
              <a:t>」</a:t>
            </a:r>
            <a:endParaRPr kumimoji="1" lang="en-US" altLang="ja-JP" sz="13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endParaRPr>
          </a:p>
          <a:p>
            <a:pPr marL="0" marR="0" lvl="0" indent="0" algn="l" defTabSz="914377" rtl="0" eaLnBrk="1" fontAlgn="auto" latinLnBrk="0" hangingPunct="1">
              <a:lnSpc>
                <a:spcPct val="100000"/>
              </a:lnSpc>
              <a:spcBef>
                <a:spcPct val="0"/>
              </a:spcBef>
              <a:spcAft>
                <a:spcPts val="0"/>
              </a:spcAft>
              <a:buClrTx/>
              <a:buSzTx/>
              <a:buFontTx/>
              <a:buNone/>
              <a:tabLst/>
              <a:defRPr/>
            </a:pPr>
            <a:r>
              <a:rPr kumimoji="1" lang="ja-JP" altLang="en-US" sz="14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rPr>
              <a:t>第３回：令和７年１２月２</a:t>
            </a:r>
            <a:r>
              <a:rPr kumimoji="1" lang="en-US" altLang="ja-JP" sz="14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rPr>
              <a:t>2</a:t>
            </a:r>
            <a:r>
              <a:rPr kumimoji="1" lang="ja-JP" altLang="en-US" sz="14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rPr>
              <a:t>日（月）</a:t>
            </a:r>
            <a:r>
              <a:rPr lang="ja-JP" altLang="en-US" sz="1400" dirty="0">
                <a:solidFill>
                  <a:srgbClr val="44546A">
                    <a:lumMod val="50000"/>
                  </a:srgbClr>
                </a:solidFill>
                <a:latin typeface="メイリオ" panose="020B0604030504040204" pitchFamily="50" charset="-128"/>
                <a:ea typeface="メイリオ" panose="020B0604030504040204" pitchFamily="50" charset="-128"/>
              </a:rPr>
              <a:t> １４時～</a:t>
            </a:r>
            <a:endParaRPr kumimoji="1" lang="en-US" altLang="ja-JP" sz="1400" b="1"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endParaRPr>
          </a:p>
          <a:p>
            <a:pPr marL="0" marR="0" lvl="0" indent="0" algn="l" defTabSz="914377" rtl="0" eaLnBrk="1" fontAlgn="auto" latinLnBrk="0" hangingPunct="1">
              <a:lnSpc>
                <a:spcPct val="100000"/>
              </a:lnSpc>
              <a:spcBef>
                <a:spcPct val="0"/>
              </a:spcBef>
              <a:spcAft>
                <a:spcPts val="0"/>
              </a:spcAft>
              <a:buClrTx/>
              <a:buSzTx/>
              <a:buFontTx/>
              <a:buNone/>
              <a:tabLst/>
              <a:defRPr/>
            </a:pPr>
            <a:r>
              <a:rPr lang="ja-JP" altLang="en-US" sz="1400" dirty="0">
                <a:solidFill>
                  <a:srgbClr val="44546A">
                    <a:lumMod val="50000"/>
                  </a:srgbClr>
                </a:solidFill>
                <a:latin typeface="メイリオ" panose="020B0604030504040204" pitchFamily="50" charset="-128"/>
                <a:ea typeface="メイリオ" panose="020B0604030504040204" pitchFamily="50" charset="-128"/>
              </a:rPr>
              <a:t>　　　　</a:t>
            </a:r>
            <a:r>
              <a:rPr lang="ja-JP" altLang="en-US" sz="1300" dirty="0">
                <a:solidFill>
                  <a:srgbClr val="44546A">
                    <a:lumMod val="50000"/>
                  </a:srgbClr>
                </a:solidFill>
                <a:latin typeface="メイリオ" panose="020B0604030504040204" pitchFamily="50" charset="-128"/>
                <a:ea typeface="メイリオ" panose="020B0604030504040204" pitchFamily="50" charset="-128"/>
              </a:rPr>
              <a:t>事例検討会「本人の退院後の生活に関する希望と支援目標のすり合わせについて」</a:t>
            </a:r>
            <a:endParaRPr lang="en-US" altLang="ja-JP" sz="1300" dirty="0">
              <a:solidFill>
                <a:srgbClr val="44546A">
                  <a:lumMod val="50000"/>
                </a:srgbClr>
              </a:solidFill>
              <a:latin typeface="メイリオ" panose="020B0604030504040204" pitchFamily="50" charset="-128"/>
              <a:ea typeface="メイリオ" panose="020B0604030504040204" pitchFamily="50" charset="-128"/>
            </a:endParaRPr>
          </a:p>
          <a:p>
            <a:pPr marL="0" marR="0" lvl="0" indent="0" algn="l" defTabSz="914377" rtl="0" eaLnBrk="1" fontAlgn="auto" latinLnBrk="0" hangingPunct="1">
              <a:lnSpc>
                <a:spcPct val="100000"/>
              </a:lnSpc>
              <a:spcBef>
                <a:spcPct val="0"/>
              </a:spcBef>
              <a:spcAft>
                <a:spcPts val="0"/>
              </a:spcAft>
              <a:buClrTx/>
              <a:buSzTx/>
              <a:buFontTx/>
              <a:buNone/>
              <a:tabLst/>
              <a:defRPr/>
            </a:pPr>
            <a:r>
              <a:rPr kumimoji="1" lang="ja-JP" altLang="en-US" sz="14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rPr>
              <a:t>第４回：令和８年２月１</a:t>
            </a:r>
            <a:r>
              <a:rPr kumimoji="1" lang="en-US" altLang="ja-JP" sz="14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rPr>
              <a:t>6</a:t>
            </a:r>
            <a:r>
              <a:rPr kumimoji="1" lang="ja-JP" altLang="en-US" sz="14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rPr>
              <a:t>日（月）</a:t>
            </a:r>
            <a:r>
              <a:rPr lang="ja-JP" altLang="en-US" sz="1400" dirty="0">
                <a:solidFill>
                  <a:srgbClr val="44546A">
                    <a:lumMod val="50000"/>
                  </a:srgbClr>
                </a:solidFill>
                <a:latin typeface="メイリオ" panose="020B0604030504040204" pitchFamily="50" charset="-128"/>
                <a:ea typeface="メイリオ" panose="020B0604030504040204" pitchFamily="50" charset="-128"/>
              </a:rPr>
              <a:t> １４時～</a:t>
            </a:r>
            <a:endParaRPr kumimoji="1" lang="en-US" altLang="ja-JP" sz="1400" b="1"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endParaRPr>
          </a:p>
          <a:p>
            <a:pPr marL="0" marR="0" lvl="0" indent="0" algn="l" defTabSz="914377" rtl="0" eaLnBrk="1" fontAlgn="auto" latinLnBrk="0" hangingPunct="1">
              <a:lnSpc>
                <a:spcPct val="100000"/>
              </a:lnSpc>
              <a:spcBef>
                <a:spcPct val="0"/>
              </a:spcBef>
              <a:spcAft>
                <a:spcPts val="0"/>
              </a:spcAft>
              <a:buClrTx/>
              <a:buSzTx/>
              <a:buFontTx/>
              <a:buNone/>
              <a:tabLst/>
              <a:defRPr/>
            </a:pPr>
            <a:r>
              <a:rPr kumimoji="1" lang="ja-JP" altLang="en-US" sz="1400" b="1"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rPr>
              <a:t>　　　　</a:t>
            </a:r>
            <a:r>
              <a:rPr kumimoji="1" lang="ja-JP" altLang="en-US" sz="130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rPr>
              <a:t>令和７年度の取り組み</a:t>
            </a:r>
            <a:r>
              <a:rPr lang="ja-JP" altLang="en-US" sz="1300" dirty="0">
                <a:solidFill>
                  <a:srgbClr val="44546A">
                    <a:lumMod val="50000"/>
                  </a:srgbClr>
                </a:solidFill>
                <a:latin typeface="メイリオ" panose="020B0604030504040204" pitchFamily="50" charset="-128"/>
                <a:ea typeface="メイリオ" panose="020B0604030504040204" pitchFamily="50" charset="-128"/>
              </a:rPr>
              <a:t>を踏まえた課題について</a:t>
            </a:r>
            <a:endParaRPr lang="en-US" altLang="ja-JP" sz="1300" dirty="0">
              <a:solidFill>
                <a:srgbClr val="44546A">
                  <a:lumMod val="50000"/>
                </a:srgbClr>
              </a:solidFill>
              <a:latin typeface="メイリオ" panose="020B0604030504040204" pitchFamily="50" charset="-128"/>
              <a:ea typeface="メイリオ" panose="020B0604030504040204" pitchFamily="50" charset="-128"/>
            </a:endParaRPr>
          </a:p>
          <a:p>
            <a:pPr marL="0" marR="0" lvl="0" indent="0" algn="l" defTabSz="914377" rtl="0" eaLnBrk="1" fontAlgn="auto" latinLnBrk="0" hangingPunct="1">
              <a:lnSpc>
                <a:spcPct val="100000"/>
              </a:lnSpc>
              <a:spcBef>
                <a:spcPct val="0"/>
              </a:spcBef>
              <a:spcAft>
                <a:spcPts val="0"/>
              </a:spcAft>
              <a:buClrTx/>
              <a:buSzTx/>
              <a:buFontTx/>
              <a:buNone/>
              <a:tabLst/>
              <a:defRPr/>
            </a:pPr>
            <a:r>
              <a:rPr lang="ja-JP" altLang="en-US" sz="1300" dirty="0">
                <a:solidFill>
                  <a:srgbClr val="44546A">
                    <a:lumMod val="50000"/>
                  </a:srgbClr>
                </a:solidFill>
                <a:latin typeface="メイリオ" panose="020B0604030504040204" pitchFamily="50" charset="-128"/>
                <a:ea typeface="メイリオ" panose="020B0604030504040204" pitchFamily="50" charset="-128"/>
              </a:rPr>
              <a:t>　　　　 令和８年度の取り組み等について</a:t>
            </a:r>
            <a:endParaRPr kumimoji="1" lang="en-US" altLang="ja-JP" sz="130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endParaRPr>
          </a:p>
          <a:p>
            <a:pPr marL="0" marR="0" lvl="0" indent="0" algn="l" defTabSz="914377" rtl="0" eaLnBrk="1" fontAlgn="auto" latinLnBrk="0" hangingPunct="1">
              <a:lnSpc>
                <a:spcPct val="100000"/>
              </a:lnSpc>
              <a:spcBef>
                <a:spcPct val="0"/>
              </a:spcBef>
              <a:spcAft>
                <a:spcPts val="0"/>
              </a:spcAft>
              <a:buClrTx/>
              <a:buSzTx/>
              <a:buFontTx/>
              <a:buNone/>
              <a:tabLst/>
              <a:defRPr/>
            </a:pPr>
            <a:r>
              <a:rPr lang="ja-JP" altLang="en-US" sz="1400" dirty="0">
                <a:solidFill>
                  <a:srgbClr val="44546A">
                    <a:lumMod val="50000"/>
                  </a:srgbClr>
                </a:solidFill>
                <a:latin typeface="メイリオ" panose="020B0604030504040204" pitchFamily="50" charset="-128"/>
                <a:ea typeface="メイリオ" panose="020B0604030504040204" pitchFamily="50" charset="-128"/>
              </a:rPr>
              <a:t>　　　　</a:t>
            </a:r>
            <a:r>
              <a:rPr kumimoji="1" lang="ja-JP" altLang="en-US" sz="14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rPr>
              <a:t>参画機関からの情報提供</a:t>
            </a:r>
            <a:endParaRPr lang="en-US" altLang="ja-JP" sz="1400" dirty="0">
              <a:solidFill>
                <a:srgbClr val="44546A">
                  <a:lumMod val="50000"/>
                </a:srgbClr>
              </a:solidFill>
              <a:latin typeface="メイリオ" panose="020B0604030504040204" pitchFamily="50" charset="-128"/>
              <a:ea typeface="メイリオ" panose="020B0604030504040204" pitchFamily="50" charset="-128"/>
            </a:endParaRPr>
          </a:p>
          <a:p>
            <a:pPr marL="0" marR="0" lvl="0" indent="0" algn="l" defTabSz="914377" rtl="0" eaLnBrk="1" fontAlgn="auto" latinLnBrk="0" hangingPunct="1">
              <a:lnSpc>
                <a:spcPct val="100000"/>
              </a:lnSpc>
              <a:spcBef>
                <a:spcPct val="0"/>
              </a:spcBef>
              <a:spcAft>
                <a:spcPts val="0"/>
              </a:spcAft>
              <a:buClrTx/>
              <a:buSzTx/>
              <a:buFontTx/>
              <a:buNone/>
              <a:tabLst/>
              <a:defRPr/>
            </a:pPr>
            <a:endParaRPr kumimoji="1" lang="en-US" altLang="ja-JP" sz="14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endParaRPr>
          </a:p>
          <a:p>
            <a:pPr marL="0" marR="0" lvl="0" indent="0" algn="l" defTabSz="914377" rtl="0" eaLnBrk="1" fontAlgn="auto" latinLnBrk="0" hangingPunct="1">
              <a:lnSpc>
                <a:spcPct val="100000"/>
              </a:lnSpc>
              <a:spcBef>
                <a:spcPct val="0"/>
              </a:spcBef>
              <a:spcAft>
                <a:spcPts val="0"/>
              </a:spcAft>
              <a:buClrTx/>
              <a:buSzTx/>
              <a:buFontTx/>
              <a:buNone/>
              <a:tabLst/>
              <a:defRPr/>
            </a:pPr>
            <a:r>
              <a:rPr kumimoji="1" lang="ja-JP" altLang="en-US" sz="1400" b="1" i="0" u="none" strike="noStrike" kern="1200" cap="none" spc="0" normalizeH="0" baseline="0" noProof="0" dirty="0">
                <a:ln>
                  <a:noFill/>
                </a:ln>
                <a:effectLst/>
                <a:uLnTx/>
                <a:uFillTx/>
                <a:latin typeface="メイリオ" panose="020B0604030504040204" pitchFamily="50" charset="-128"/>
                <a:ea typeface="メイリオ" panose="020B0604030504040204" pitchFamily="50" charset="-128"/>
              </a:rPr>
              <a:t>事務局連絡先</a:t>
            </a:r>
            <a:r>
              <a:rPr kumimoji="1" lang="en-US" altLang="ja-JP" sz="1400" b="1" i="0" u="none" strike="noStrike" kern="1200" cap="none" spc="0" normalizeH="0" baseline="0" noProof="0" dirty="0">
                <a:ln>
                  <a:noFill/>
                </a:ln>
                <a:effectLst/>
                <a:uLnTx/>
                <a:uFillTx/>
                <a:latin typeface="メイリオ" panose="020B0604030504040204" pitchFamily="50" charset="-128"/>
                <a:ea typeface="メイリオ" panose="020B0604030504040204" pitchFamily="50" charset="-128"/>
              </a:rPr>
              <a:t>:</a:t>
            </a:r>
            <a:r>
              <a:rPr kumimoji="1" lang="ja-JP" altLang="en-US" sz="1400" b="1" i="0" u="none" strike="noStrike" kern="1200" cap="none" spc="0" normalizeH="0" baseline="0" noProof="0" dirty="0">
                <a:ln>
                  <a:noFill/>
                </a:ln>
                <a:effectLst/>
                <a:uLnTx/>
                <a:uFillTx/>
                <a:latin typeface="メイリオ" panose="020B0604030504040204" pitchFamily="50" charset="-128"/>
                <a:ea typeface="メイリオ" panose="020B0604030504040204" pitchFamily="50" charset="-128"/>
              </a:rPr>
              <a:t>大阪狭山市基幹相談支援センター　</a:t>
            </a:r>
            <a:endParaRPr kumimoji="1" lang="en-US" altLang="ja-JP" sz="1400" b="1" i="0" u="none" strike="noStrike" kern="1200" cap="none" spc="0" normalizeH="0" baseline="0" noProof="0" dirty="0">
              <a:ln>
                <a:noFill/>
              </a:ln>
              <a:effectLst/>
              <a:uLnTx/>
              <a:uFillTx/>
              <a:latin typeface="メイリオ" panose="020B0604030504040204" pitchFamily="50" charset="-128"/>
              <a:ea typeface="メイリオ" panose="020B0604030504040204" pitchFamily="50" charset="-128"/>
            </a:endParaRPr>
          </a:p>
          <a:p>
            <a:pPr marL="0" marR="0" lvl="0" indent="0" algn="l" defTabSz="914377" rtl="0" eaLnBrk="1" fontAlgn="auto" latinLnBrk="0" hangingPunct="1">
              <a:lnSpc>
                <a:spcPct val="100000"/>
              </a:lnSpc>
              <a:spcBef>
                <a:spcPct val="0"/>
              </a:spcBef>
              <a:spcAft>
                <a:spcPts val="0"/>
              </a:spcAft>
              <a:buClrTx/>
              <a:buSzTx/>
              <a:buFontTx/>
              <a:buNone/>
              <a:tabLst/>
              <a:defRPr/>
            </a:pPr>
            <a:r>
              <a:rPr lang="ja-JP" altLang="en-US" sz="1400" dirty="0">
                <a:solidFill>
                  <a:srgbClr val="44546A">
                    <a:lumMod val="50000"/>
                  </a:srgbClr>
                </a:solidFill>
                <a:latin typeface="メイリオ" panose="020B0604030504040204" pitchFamily="50" charset="-128"/>
                <a:ea typeface="メイリオ" panose="020B0604030504040204" pitchFamily="50" charset="-128"/>
              </a:rPr>
              <a:t>                   電話番号</a:t>
            </a:r>
            <a:r>
              <a:rPr kumimoji="1" lang="ja-JP" altLang="en-US" sz="14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rPr>
              <a:t>　   </a:t>
            </a:r>
            <a:r>
              <a:rPr kumimoji="1" lang="en-US" altLang="ja-JP" sz="14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rPr>
              <a:t>072-365-1144</a:t>
            </a:r>
          </a:p>
          <a:p>
            <a:pPr marL="0" marR="0" lvl="0" indent="0" algn="l" defTabSz="914377" rtl="0" eaLnBrk="1" fontAlgn="auto" latinLnBrk="0" hangingPunct="1">
              <a:lnSpc>
                <a:spcPct val="100000"/>
              </a:lnSpc>
              <a:spcBef>
                <a:spcPct val="0"/>
              </a:spcBef>
              <a:spcAft>
                <a:spcPts val="0"/>
              </a:spcAft>
              <a:buClrTx/>
              <a:buSzTx/>
              <a:buFontTx/>
              <a:buNone/>
              <a:tabLst/>
              <a:defRPr/>
            </a:pPr>
            <a:r>
              <a:rPr lang="ja-JP" altLang="en-US" sz="1400" dirty="0">
                <a:solidFill>
                  <a:srgbClr val="44546A">
                    <a:lumMod val="50000"/>
                  </a:srgbClr>
                </a:solidFill>
                <a:latin typeface="メイリオ" panose="020B0604030504040204" pitchFamily="50" charset="-128"/>
                <a:ea typeface="メイリオ" panose="020B0604030504040204" pitchFamily="50" charset="-128"/>
              </a:rPr>
              <a:t>　　　　　　 ファックス </a:t>
            </a:r>
            <a:r>
              <a:rPr lang="en-US" altLang="ja-JP" sz="1400" dirty="0">
                <a:solidFill>
                  <a:srgbClr val="44546A">
                    <a:lumMod val="50000"/>
                  </a:srgbClr>
                </a:solidFill>
                <a:latin typeface="メイリオ" panose="020B0604030504040204" pitchFamily="50" charset="-128"/>
                <a:ea typeface="メイリオ" panose="020B0604030504040204" pitchFamily="50" charset="-128"/>
              </a:rPr>
              <a:t>  072-368-9933</a:t>
            </a:r>
          </a:p>
          <a:p>
            <a:pPr marL="0" marR="0" lvl="0" indent="0" algn="l" defTabSz="914377" rtl="0" eaLnBrk="1" fontAlgn="auto" latinLnBrk="0" hangingPunct="1">
              <a:lnSpc>
                <a:spcPct val="100000"/>
              </a:lnSpc>
              <a:spcBef>
                <a:spcPct val="0"/>
              </a:spcBef>
              <a:spcAft>
                <a:spcPts val="0"/>
              </a:spcAft>
              <a:buClrTx/>
              <a:buSzTx/>
              <a:buFontTx/>
              <a:buNone/>
              <a:tabLst/>
              <a:defRPr/>
            </a:pPr>
            <a:endParaRPr kumimoji="1" lang="en-US" altLang="ja-JP" sz="14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endParaRPr>
          </a:p>
          <a:p>
            <a:pPr marL="0" marR="0" lvl="0" indent="0" algn="l" defTabSz="914377" rtl="0" eaLnBrk="1" fontAlgn="auto" latinLnBrk="0" hangingPunct="1">
              <a:lnSpc>
                <a:spcPct val="100000"/>
              </a:lnSpc>
              <a:spcBef>
                <a:spcPct val="0"/>
              </a:spcBef>
              <a:spcAft>
                <a:spcPts val="0"/>
              </a:spcAft>
              <a:buClrTx/>
              <a:buSzTx/>
              <a:buFontTx/>
              <a:buNone/>
              <a:tabLst/>
              <a:defRPr/>
            </a:pPr>
            <a:endParaRPr kumimoji="1" lang="en-US" altLang="ja-JP" sz="14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endParaRPr>
          </a:p>
        </p:txBody>
      </p:sp>
      <p:sp>
        <p:nvSpPr>
          <p:cNvPr id="25" name="タイトル 1">
            <a:extLst>
              <a:ext uri="{FF2B5EF4-FFF2-40B4-BE49-F238E27FC236}">
                <a16:creationId xmlns:a16="http://schemas.microsoft.com/office/drawing/2014/main" id="{3D127DE6-322B-4DE0-A117-EB46B5C6A60B}"/>
              </a:ext>
            </a:extLst>
          </p:cNvPr>
          <p:cNvSpPr txBox="1">
            <a:spLocks/>
          </p:cNvSpPr>
          <p:nvPr/>
        </p:nvSpPr>
        <p:spPr>
          <a:xfrm>
            <a:off x="700210" y="3501262"/>
            <a:ext cx="3008563" cy="378028"/>
          </a:xfrm>
          <a:prstGeom prst="rect">
            <a:avLst/>
          </a:prstGeom>
        </p:spPr>
        <p:txBody>
          <a:bodyPr vert="horz" lIns="91440" tIns="45720" rIns="91440" bIns="45720" rtlCol="0" anchor="t">
            <a:normAutofit fontScale="92500"/>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marL="0" marR="0" lvl="0" indent="0" algn="l" defTabSz="914377" rtl="0" eaLnBrk="1" fontAlgn="auto" latinLnBrk="0" hangingPunct="1">
              <a:lnSpc>
                <a:spcPct val="100000"/>
              </a:lnSpc>
              <a:spcBef>
                <a:spcPct val="0"/>
              </a:spcBef>
              <a:spcAft>
                <a:spcPts val="0"/>
              </a:spcAft>
              <a:buClrTx/>
              <a:buSzTx/>
              <a:buFontTx/>
              <a:buNone/>
              <a:tabLst/>
              <a:defRPr/>
            </a:pPr>
            <a:r>
              <a:rPr lang="ja-JP" altLang="en-US" sz="1400" dirty="0">
                <a:solidFill>
                  <a:srgbClr val="44546A">
                    <a:lumMod val="50000"/>
                  </a:srgbClr>
                </a:solidFill>
                <a:latin typeface="メイリオ" panose="020B0604030504040204" pitchFamily="50" charset="-128"/>
                <a:ea typeface="メイリオ" panose="020B0604030504040204" pitchFamily="50" charset="-128"/>
              </a:rPr>
              <a:t>年４回（うち事例検討会２回含む）</a:t>
            </a:r>
            <a:endParaRPr kumimoji="1" lang="en-US" altLang="ja-JP" sz="14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endParaRPr>
          </a:p>
        </p:txBody>
      </p:sp>
      <p:sp>
        <p:nvSpPr>
          <p:cNvPr id="26" name="タイトル 1">
            <a:extLst>
              <a:ext uri="{FF2B5EF4-FFF2-40B4-BE49-F238E27FC236}">
                <a16:creationId xmlns:a16="http://schemas.microsoft.com/office/drawing/2014/main" id="{00432453-1E5B-4F3B-83D5-BA533CE43944}"/>
              </a:ext>
            </a:extLst>
          </p:cNvPr>
          <p:cNvSpPr txBox="1">
            <a:spLocks/>
          </p:cNvSpPr>
          <p:nvPr/>
        </p:nvSpPr>
        <p:spPr>
          <a:xfrm>
            <a:off x="676959" y="2381932"/>
            <a:ext cx="2866645" cy="543012"/>
          </a:xfrm>
          <a:prstGeom prst="rect">
            <a:avLst/>
          </a:prstGeom>
        </p:spPr>
        <p:txBody>
          <a:bodyPr vert="horz" lIns="91440" tIns="45720" rIns="91440" bIns="45720" rtlCol="0" anchor="t">
            <a:normAutofit/>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marL="0" marR="0" lvl="0" indent="0" algn="l" defTabSz="914377" rtl="0" eaLnBrk="1" fontAlgn="auto" latinLnBrk="0" hangingPunct="1">
              <a:lnSpc>
                <a:spcPct val="100000"/>
              </a:lnSpc>
              <a:spcBef>
                <a:spcPct val="0"/>
              </a:spcBef>
              <a:spcAft>
                <a:spcPts val="0"/>
              </a:spcAft>
              <a:buClrTx/>
              <a:buSzTx/>
              <a:buFontTx/>
              <a:buNone/>
              <a:tabLst/>
              <a:defRPr/>
            </a:pPr>
            <a:r>
              <a:rPr kumimoji="1" lang="ja-JP" altLang="en-US" sz="14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rPr>
              <a:t>大阪狭山市地域自立支援協議会</a:t>
            </a:r>
            <a:endParaRPr kumimoji="1" lang="en-US" altLang="ja-JP" sz="14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endParaRPr>
          </a:p>
          <a:p>
            <a:pPr marL="0" marR="0" lvl="0" indent="0" algn="l" defTabSz="914377" rtl="0" eaLnBrk="1" fontAlgn="auto" latinLnBrk="0" hangingPunct="1">
              <a:lnSpc>
                <a:spcPct val="100000"/>
              </a:lnSpc>
              <a:spcBef>
                <a:spcPct val="0"/>
              </a:spcBef>
              <a:spcAft>
                <a:spcPts val="0"/>
              </a:spcAft>
              <a:buClrTx/>
              <a:buSzTx/>
              <a:buFontTx/>
              <a:buNone/>
              <a:tabLst/>
              <a:defRPr/>
            </a:pPr>
            <a:r>
              <a:rPr kumimoji="1" lang="ja-JP" altLang="en-US" sz="1400" b="1"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rPr>
              <a:t>地域包括ケアシステム部会</a:t>
            </a:r>
            <a:endParaRPr kumimoji="1" lang="en-US" altLang="ja-JP" sz="1400" b="1"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endParaRPr>
          </a:p>
        </p:txBody>
      </p:sp>
      <p:sp>
        <p:nvSpPr>
          <p:cNvPr id="27" name="角丸四角形 1">
            <a:extLst>
              <a:ext uri="{FF2B5EF4-FFF2-40B4-BE49-F238E27FC236}">
                <a16:creationId xmlns:a16="http://schemas.microsoft.com/office/drawing/2014/main" id="{036FC4B8-2A27-4E65-BB45-B479CE7CD9F9}"/>
              </a:ext>
            </a:extLst>
          </p:cNvPr>
          <p:cNvSpPr/>
          <p:nvPr/>
        </p:nvSpPr>
        <p:spPr>
          <a:xfrm>
            <a:off x="511835" y="4063935"/>
            <a:ext cx="4080877" cy="946933"/>
          </a:xfrm>
          <a:prstGeom prst="roundRect">
            <a:avLst>
              <a:gd name="adj" fmla="val 9231"/>
            </a:avLst>
          </a:prstGeom>
          <a:solidFill>
            <a:schemeClr val="bg1"/>
          </a:solidFill>
          <a:ln w="38100">
            <a:solidFill>
              <a:srgbClr val="D6B84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游ゴシック" panose="020F0502020204030204"/>
              <a:ea typeface="游ゴシック" panose="020B0400000000000000" pitchFamily="50" charset="-128"/>
              <a:cs typeface="+mn-cs"/>
            </a:endParaRPr>
          </a:p>
        </p:txBody>
      </p:sp>
      <p:sp>
        <p:nvSpPr>
          <p:cNvPr id="28" name="タイトル 1">
            <a:extLst>
              <a:ext uri="{FF2B5EF4-FFF2-40B4-BE49-F238E27FC236}">
                <a16:creationId xmlns:a16="http://schemas.microsoft.com/office/drawing/2014/main" id="{AADAC408-05F9-4923-B553-6F1448BF7C7E}"/>
              </a:ext>
            </a:extLst>
          </p:cNvPr>
          <p:cNvSpPr txBox="1">
            <a:spLocks/>
          </p:cNvSpPr>
          <p:nvPr/>
        </p:nvSpPr>
        <p:spPr>
          <a:xfrm>
            <a:off x="1116541" y="3880184"/>
            <a:ext cx="2739296" cy="396000"/>
          </a:xfrm>
          <a:prstGeom prst="roundRect">
            <a:avLst>
              <a:gd name="adj" fmla="val 49068"/>
            </a:avLst>
          </a:prstGeom>
          <a:solidFill>
            <a:srgbClr val="D6B845"/>
          </a:solidFill>
        </p:spPr>
        <p:txBody>
          <a:bodyPr vert="horz" lIns="91440" tIns="36000" rIns="91440" bIns="45720" rtlCol="0" anchor="t">
            <a:noAutofit/>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marL="0" marR="0" lvl="0" indent="0" algn="ctr" defTabSz="914377" rtl="0" eaLnBrk="1" fontAlgn="auto" latinLnBrk="0" hangingPunct="1">
              <a:lnSpc>
                <a:spcPct val="100000"/>
              </a:lnSpc>
              <a:spcBef>
                <a:spcPct val="0"/>
              </a:spcBef>
              <a:spcAft>
                <a:spcPts val="0"/>
              </a:spcAft>
              <a:buClrTx/>
              <a:buSzTx/>
              <a:buFontTx/>
              <a:buNone/>
              <a:tabLst/>
              <a:defRPr/>
            </a:pPr>
            <a:r>
              <a:rPr lang="ja-JP" altLang="en-US" sz="1800" b="1" dirty="0">
                <a:solidFill>
                  <a:srgbClr val="FFFDE1"/>
                </a:solidFill>
                <a:latin typeface="メイリオ" panose="020B0604030504040204" pitchFamily="50" charset="-128"/>
                <a:ea typeface="メイリオ" panose="020B0604030504040204" pitchFamily="50" charset="-128"/>
              </a:rPr>
              <a:t>協議の場の事務局</a:t>
            </a:r>
            <a:endParaRPr kumimoji="1" lang="en-US" altLang="ja-JP" sz="1800" b="1" i="0" u="none" strike="noStrike" kern="1200" cap="none" spc="0" normalizeH="0" baseline="0" noProof="0" dirty="0">
              <a:ln>
                <a:noFill/>
              </a:ln>
              <a:solidFill>
                <a:srgbClr val="FFFDE1"/>
              </a:solidFill>
              <a:effectLst/>
              <a:uLnTx/>
              <a:uFillTx/>
              <a:latin typeface="メイリオ" panose="020B0604030504040204" pitchFamily="50" charset="-128"/>
              <a:ea typeface="メイリオ" panose="020B0604030504040204" pitchFamily="50" charset="-128"/>
            </a:endParaRPr>
          </a:p>
        </p:txBody>
      </p:sp>
      <p:sp>
        <p:nvSpPr>
          <p:cNvPr id="29" name="タイトル 1">
            <a:extLst>
              <a:ext uri="{FF2B5EF4-FFF2-40B4-BE49-F238E27FC236}">
                <a16:creationId xmlns:a16="http://schemas.microsoft.com/office/drawing/2014/main" id="{B7F17C7B-EC69-4253-851A-A69D57A1F53B}"/>
              </a:ext>
            </a:extLst>
          </p:cNvPr>
          <p:cNvSpPr txBox="1">
            <a:spLocks/>
          </p:cNvSpPr>
          <p:nvPr/>
        </p:nvSpPr>
        <p:spPr>
          <a:xfrm>
            <a:off x="747964" y="4390343"/>
            <a:ext cx="3259804" cy="543012"/>
          </a:xfrm>
          <a:prstGeom prst="rect">
            <a:avLst/>
          </a:prstGeom>
        </p:spPr>
        <p:txBody>
          <a:bodyPr vert="horz" lIns="91440" tIns="45720" rIns="91440" bIns="45720" rtlCol="0" anchor="t">
            <a:normAutofit fontScale="85000" lnSpcReduction="10000"/>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marL="0" marR="0" lvl="0" indent="0" algn="l" defTabSz="914377" rtl="0" eaLnBrk="1" fontAlgn="auto" latinLnBrk="0" hangingPunct="1">
              <a:lnSpc>
                <a:spcPct val="100000"/>
              </a:lnSpc>
              <a:spcBef>
                <a:spcPct val="0"/>
              </a:spcBef>
              <a:spcAft>
                <a:spcPts val="0"/>
              </a:spcAft>
              <a:buClrTx/>
              <a:buSzTx/>
              <a:buFontTx/>
              <a:buNone/>
              <a:tabLst/>
              <a:defRPr/>
            </a:pPr>
            <a:r>
              <a:rPr lang="ja-JP" altLang="en-US" sz="1400" dirty="0">
                <a:solidFill>
                  <a:srgbClr val="44546A">
                    <a:lumMod val="50000"/>
                  </a:srgbClr>
                </a:solidFill>
                <a:latin typeface="メイリオ" panose="020B0604030504040204" pitchFamily="50" charset="-128"/>
                <a:ea typeface="メイリオ" panose="020B0604030504040204" pitchFamily="50" charset="-128"/>
              </a:rPr>
              <a:t>社会福祉法人　大阪狭山市社会福祉協議会</a:t>
            </a:r>
            <a:endParaRPr lang="en-US" altLang="ja-JP" sz="1400" dirty="0">
              <a:solidFill>
                <a:srgbClr val="44546A">
                  <a:lumMod val="50000"/>
                </a:srgbClr>
              </a:solidFill>
              <a:latin typeface="メイリオ" panose="020B0604030504040204" pitchFamily="50" charset="-128"/>
              <a:ea typeface="メイリオ" panose="020B0604030504040204" pitchFamily="50" charset="-128"/>
            </a:endParaRPr>
          </a:p>
          <a:p>
            <a:pPr marL="0" marR="0" lvl="0" indent="0" algn="l" defTabSz="914377" rtl="0" eaLnBrk="1" fontAlgn="auto" latinLnBrk="0" hangingPunct="1">
              <a:lnSpc>
                <a:spcPct val="100000"/>
              </a:lnSpc>
              <a:spcBef>
                <a:spcPct val="0"/>
              </a:spcBef>
              <a:spcAft>
                <a:spcPts val="0"/>
              </a:spcAft>
              <a:buClrTx/>
              <a:buSzTx/>
              <a:buFontTx/>
              <a:buNone/>
              <a:tabLst/>
              <a:defRPr/>
            </a:pPr>
            <a:r>
              <a:rPr kumimoji="1" lang="ja-JP" altLang="en-US" sz="14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rPr>
              <a:t>大阪狭山市基幹相談支援センター</a:t>
            </a:r>
            <a:endParaRPr kumimoji="1" lang="en-US" altLang="ja-JP" sz="14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endParaRPr>
          </a:p>
        </p:txBody>
      </p:sp>
      <p:sp>
        <p:nvSpPr>
          <p:cNvPr id="5" name="テキスト ボックス 4">
            <a:extLst>
              <a:ext uri="{FF2B5EF4-FFF2-40B4-BE49-F238E27FC236}">
                <a16:creationId xmlns:a16="http://schemas.microsoft.com/office/drawing/2014/main" id="{C16731C5-3611-4620-AA38-DE7E7B56913D}"/>
              </a:ext>
            </a:extLst>
          </p:cNvPr>
          <p:cNvSpPr txBox="1"/>
          <p:nvPr/>
        </p:nvSpPr>
        <p:spPr>
          <a:xfrm>
            <a:off x="676960" y="5621945"/>
            <a:ext cx="3546832" cy="1354217"/>
          </a:xfrm>
          <a:prstGeom prst="rect">
            <a:avLst/>
          </a:prstGeom>
          <a:noFill/>
        </p:spPr>
        <p:txBody>
          <a:bodyPr wrap="square" rtlCol="0">
            <a:spAutoFit/>
          </a:bodyPr>
          <a:lstStyle/>
          <a:p>
            <a:r>
              <a:rPr lang="ja-JP" altLang="en-US" sz="800" dirty="0"/>
              <a:t>・</a:t>
            </a:r>
            <a:r>
              <a:rPr kumimoji="1" lang="ja-JP" altLang="en-US" sz="800" dirty="0"/>
              <a:t>当事者会</a:t>
            </a:r>
            <a:endParaRPr kumimoji="1" lang="en-US" altLang="ja-JP" sz="800" dirty="0"/>
          </a:p>
          <a:p>
            <a:r>
              <a:rPr lang="ja-JP" altLang="en-US" sz="800" dirty="0"/>
              <a:t>・障がい福祉関係機関（委託相談支援事業所）</a:t>
            </a:r>
            <a:endParaRPr lang="en-US" altLang="ja-JP" sz="800" dirty="0"/>
          </a:p>
          <a:p>
            <a:r>
              <a:rPr lang="ja-JP" altLang="en-US" sz="800" dirty="0"/>
              <a:t>・精神科医療機関等</a:t>
            </a:r>
            <a:endParaRPr lang="en-US" altLang="ja-JP" sz="800" dirty="0"/>
          </a:p>
          <a:p>
            <a:r>
              <a:rPr kumimoji="1" lang="ja-JP" altLang="en-US" sz="800" dirty="0"/>
              <a:t>・市町村担当</a:t>
            </a:r>
            <a:r>
              <a:rPr lang="ja-JP" altLang="en-US" sz="800" dirty="0"/>
              <a:t>グループ</a:t>
            </a:r>
            <a:endParaRPr kumimoji="1" lang="en-US" altLang="ja-JP" sz="800" dirty="0"/>
          </a:p>
          <a:p>
            <a:r>
              <a:rPr lang="ja-JP" altLang="en-US" sz="800" dirty="0"/>
              <a:t>・コミュニティソーシャルワーカー</a:t>
            </a:r>
            <a:endParaRPr kumimoji="1" lang="en-US" altLang="ja-JP" sz="800" dirty="0"/>
          </a:p>
          <a:p>
            <a:r>
              <a:rPr lang="ja-JP" altLang="en-US" sz="800" dirty="0"/>
              <a:t>・地域包括支援センター</a:t>
            </a:r>
            <a:endParaRPr lang="en-US" altLang="ja-JP" sz="800" dirty="0"/>
          </a:p>
          <a:p>
            <a:r>
              <a:rPr kumimoji="1" lang="ja-JP" altLang="en-US" sz="800" dirty="0"/>
              <a:t>・保健所</a:t>
            </a:r>
            <a:endParaRPr kumimoji="1" lang="en-US" altLang="ja-JP" sz="800" dirty="0"/>
          </a:p>
          <a:p>
            <a:r>
              <a:rPr kumimoji="1" lang="ja-JP" altLang="en-US" sz="800" dirty="0"/>
              <a:t>・地域精神医療体制整備広域コーディネーター</a:t>
            </a:r>
            <a:endParaRPr kumimoji="1" lang="en-US" altLang="ja-JP" sz="800" dirty="0"/>
          </a:p>
          <a:p>
            <a:endParaRPr kumimoji="1" lang="ja-JP" altLang="en-US" dirty="0"/>
          </a:p>
        </p:txBody>
      </p:sp>
    </p:spTree>
    <p:extLst>
      <p:ext uri="{BB962C8B-B14F-4D97-AF65-F5344CB8AC3E}">
        <p14:creationId xmlns:p14="http://schemas.microsoft.com/office/powerpoint/2010/main" val="338460759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正方形/長方形 5">
            <a:extLst>
              <a:ext uri="{FF2B5EF4-FFF2-40B4-BE49-F238E27FC236}">
                <a16:creationId xmlns:a16="http://schemas.microsoft.com/office/drawing/2014/main" id="{06DF58B5-4348-3BBD-6EF2-4048E2645685}"/>
              </a:ext>
            </a:extLst>
          </p:cNvPr>
          <p:cNvSpPr/>
          <p:nvPr/>
        </p:nvSpPr>
        <p:spPr>
          <a:xfrm>
            <a:off x="0" y="0"/>
            <a:ext cx="308532" cy="6858000"/>
          </a:xfrm>
          <a:prstGeom prst="rect">
            <a:avLst/>
          </a:prstGeom>
          <a:solidFill>
            <a:srgbClr val="B3242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srgbClr val="D99E29"/>
              </a:solidFill>
              <a:effectLst/>
              <a:uLnTx/>
              <a:uFillTx/>
              <a:latin typeface="游ゴシック" panose="020F0502020204030204"/>
              <a:ea typeface="游ゴシック" panose="020B0400000000000000" pitchFamily="50" charset="-128"/>
              <a:cs typeface="+mn-cs"/>
            </a:endParaRPr>
          </a:p>
        </p:txBody>
      </p:sp>
      <p:sp>
        <p:nvSpPr>
          <p:cNvPr id="2" name="角丸四角形 1">
            <a:extLst>
              <a:ext uri="{FF2B5EF4-FFF2-40B4-BE49-F238E27FC236}">
                <a16:creationId xmlns:a16="http://schemas.microsoft.com/office/drawing/2014/main" id="{2EE94C60-AAF5-CD4B-6707-5AC966056DEE}"/>
              </a:ext>
            </a:extLst>
          </p:cNvPr>
          <p:cNvSpPr/>
          <p:nvPr/>
        </p:nvSpPr>
        <p:spPr>
          <a:xfrm>
            <a:off x="687189" y="1957389"/>
            <a:ext cx="3253859" cy="4287460"/>
          </a:xfrm>
          <a:prstGeom prst="roundRect">
            <a:avLst>
              <a:gd name="adj" fmla="val 5758"/>
            </a:avLst>
          </a:prstGeom>
          <a:solidFill>
            <a:schemeClr val="bg1"/>
          </a:solidFill>
          <a:ln w="38100">
            <a:solidFill>
              <a:srgbClr val="D6B84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dirty="0">
              <a:ln>
                <a:noFill/>
              </a:ln>
              <a:solidFill>
                <a:prstClr val="white"/>
              </a:solidFill>
              <a:effectLst/>
              <a:uLnTx/>
              <a:uFillTx/>
              <a:latin typeface="游ゴシック" panose="020F0502020204030204"/>
              <a:ea typeface="游ゴシック" panose="020B0400000000000000" pitchFamily="50" charset="-128"/>
              <a:cs typeface="+mn-cs"/>
            </a:endParaRPr>
          </a:p>
        </p:txBody>
      </p:sp>
      <p:sp>
        <p:nvSpPr>
          <p:cNvPr id="5" name="角丸四角形 4">
            <a:extLst>
              <a:ext uri="{FF2B5EF4-FFF2-40B4-BE49-F238E27FC236}">
                <a16:creationId xmlns:a16="http://schemas.microsoft.com/office/drawing/2014/main" id="{45552D4E-0F2B-25F7-9FFC-D0B22D28BD69}"/>
              </a:ext>
            </a:extLst>
          </p:cNvPr>
          <p:cNvSpPr/>
          <p:nvPr/>
        </p:nvSpPr>
        <p:spPr>
          <a:xfrm>
            <a:off x="4475844" y="1957388"/>
            <a:ext cx="3253859" cy="4287460"/>
          </a:xfrm>
          <a:prstGeom prst="roundRect">
            <a:avLst>
              <a:gd name="adj" fmla="val 5758"/>
            </a:avLst>
          </a:prstGeom>
          <a:solidFill>
            <a:schemeClr val="bg1"/>
          </a:solidFill>
          <a:ln w="38100">
            <a:solidFill>
              <a:srgbClr val="D6B84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游ゴシック" panose="020F0502020204030204"/>
              <a:ea typeface="游ゴシック" panose="020B0400000000000000" pitchFamily="50" charset="-128"/>
              <a:cs typeface="+mn-cs"/>
            </a:endParaRPr>
          </a:p>
        </p:txBody>
      </p:sp>
      <p:sp>
        <p:nvSpPr>
          <p:cNvPr id="9" name="円/楕円 8">
            <a:extLst>
              <a:ext uri="{FF2B5EF4-FFF2-40B4-BE49-F238E27FC236}">
                <a16:creationId xmlns:a16="http://schemas.microsoft.com/office/drawing/2014/main" id="{ABE8E72B-85A6-FA41-FBA0-19EF4602FC40}"/>
              </a:ext>
            </a:extLst>
          </p:cNvPr>
          <p:cNvSpPr/>
          <p:nvPr/>
        </p:nvSpPr>
        <p:spPr>
          <a:xfrm>
            <a:off x="5658914" y="1490713"/>
            <a:ext cx="907044" cy="907044"/>
          </a:xfrm>
          <a:prstGeom prst="ellipse">
            <a:avLst/>
          </a:prstGeom>
          <a:solidFill>
            <a:srgbClr val="D6B845"/>
          </a:solidFill>
          <a:ln w="381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4000" b="1" i="0" u="none" strike="noStrike" kern="1200" cap="none" spc="0" normalizeH="0" baseline="0" noProof="0" dirty="0">
                <a:ln>
                  <a:noFill/>
                </a:ln>
                <a:solidFill>
                  <a:srgbClr val="FFFDE1"/>
                </a:solidFill>
                <a:effectLst/>
                <a:uLnTx/>
                <a:uFillTx/>
                <a:latin typeface="Arial" panose="020B0604020202020204" pitchFamily="34" charset="0"/>
                <a:ea typeface="游ゴシック" panose="020B0400000000000000" pitchFamily="50" charset="-128"/>
                <a:cs typeface="Arial" panose="020B0604020202020204" pitchFamily="34" charset="0"/>
              </a:rPr>
              <a:t>2</a:t>
            </a:r>
            <a:endParaRPr kumimoji="1" lang="ja-JP" altLang="en-US" sz="4000" b="1" i="0" u="none" strike="noStrike" kern="1200" cap="none" spc="0" normalizeH="0" baseline="0" noProof="0">
              <a:ln>
                <a:noFill/>
              </a:ln>
              <a:solidFill>
                <a:srgbClr val="FFFDE1"/>
              </a:solidFill>
              <a:effectLst/>
              <a:uLnTx/>
              <a:uFillTx/>
              <a:latin typeface="Arial" panose="020B0604020202020204" pitchFamily="34" charset="0"/>
              <a:ea typeface="游ゴシック" panose="020B0400000000000000" pitchFamily="50" charset="-128"/>
              <a:cs typeface="Arial" panose="020B0604020202020204" pitchFamily="34" charset="0"/>
            </a:endParaRPr>
          </a:p>
        </p:txBody>
      </p:sp>
      <p:sp>
        <p:nvSpPr>
          <p:cNvPr id="10" name="角丸四角形 9">
            <a:extLst>
              <a:ext uri="{FF2B5EF4-FFF2-40B4-BE49-F238E27FC236}">
                <a16:creationId xmlns:a16="http://schemas.microsoft.com/office/drawing/2014/main" id="{C9071085-FC83-7E3D-153A-AB2D9A3F5617}"/>
              </a:ext>
            </a:extLst>
          </p:cNvPr>
          <p:cNvSpPr/>
          <p:nvPr/>
        </p:nvSpPr>
        <p:spPr>
          <a:xfrm>
            <a:off x="8264498" y="1957387"/>
            <a:ext cx="3253859" cy="4287460"/>
          </a:xfrm>
          <a:prstGeom prst="roundRect">
            <a:avLst>
              <a:gd name="adj" fmla="val 5758"/>
            </a:avLst>
          </a:prstGeom>
          <a:solidFill>
            <a:schemeClr val="bg1"/>
          </a:solidFill>
          <a:ln w="38100">
            <a:solidFill>
              <a:srgbClr val="D6B84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游ゴシック" panose="020F0502020204030204"/>
              <a:ea typeface="游ゴシック" panose="020B0400000000000000" pitchFamily="50" charset="-128"/>
              <a:cs typeface="+mn-cs"/>
            </a:endParaRPr>
          </a:p>
        </p:txBody>
      </p:sp>
      <p:sp>
        <p:nvSpPr>
          <p:cNvPr id="12" name="円/楕円 11">
            <a:extLst>
              <a:ext uri="{FF2B5EF4-FFF2-40B4-BE49-F238E27FC236}">
                <a16:creationId xmlns:a16="http://schemas.microsoft.com/office/drawing/2014/main" id="{6BF01045-C8EE-51BE-3136-DDED16F14D12}"/>
              </a:ext>
            </a:extLst>
          </p:cNvPr>
          <p:cNvSpPr/>
          <p:nvPr/>
        </p:nvSpPr>
        <p:spPr>
          <a:xfrm>
            <a:off x="9447569" y="1501277"/>
            <a:ext cx="907044" cy="907044"/>
          </a:xfrm>
          <a:prstGeom prst="ellipse">
            <a:avLst/>
          </a:prstGeom>
          <a:solidFill>
            <a:srgbClr val="D6B845"/>
          </a:solidFill>
          <a:ln w="381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4000" b="1" i="0" u="none" strike="noStrike" kern="1200" cap="none" spc="0" normalizeH="0" baseline="0" noProof="0" dirty="0">
                <a:ln>
                  <a:noFill/>
                </a:ln>
                <a:solidFill>
                  <a:srgbClr val="FFFDE1"/>
                </a:solidFill>
                <a:effectLst/>
                <a:uLnTx/>
                <a:uFillTx/>
                <a:latin typeface="Arial" panose="020B0604020202020204" pitchFamily="34" charset="0"/>
                <a:ea typeface="游ゴシック" panose="020B0400000000000000" pitchFamily="50" charset="-128"/>
                <a:cs typeface="Arial" panose="020B0604020202020204" pitchFamily="34" charset="0"/>
              </a:rPr>
              <a:t>3</a:t>
            </a:r>
            <a:endParaRPr kumimoji="1" lang="ja-JP" altLang="en-US" sz="4000" b="1" i="0" u="none" strike="noStrike" kern="1200" cap="none" spc="0" normalizeH="0" baseline="0" noProof="0">
              <a:ln>
                <a:noFill/>
              </a:ln>
              <a:solidFill>
                <a:srgbClr val="FFFDE1"/>
              </a:solidFill>
              <a:effectLst/>
              <a:uLnTx/>
              <a:uFillTx/>
              <a:latin typeface="Arial" panose="020B0604020202020204" pitchFamily="34" charset="0"/>
              <a:ea typeface="游ゴシック" panose="020B0400000000000000" pitchFamily="50" charset="-128"/>
              <a:cs typeface="Arial" panose="020B0604020202020204" pitchFamily="34" charset="0"/>
            </a:endParaRPr>
          </a:p>
        </p:txBody>
      </p:sp>
      <p:sp>
        <p:nvSpPr>
          <p:cNvPr id="17" name="タイトル 1">
            <a:extLst>
              <a:ext uri="{FF2B5EF4-FFF2-40B4-BE49-F238E27FC236}">
                <a16:creationId xmlns:a16="http://schemas.microsoft.com/office/drawing/2014/main" id="{D9C1A2DE-5D16-D410-6936-CBFFAEE38C1A}"/>
              </a:ext>
            </a:extLst>
          </p:cNvPr>
          <p:cNvSpPr txBox="1">
            <a:spLocks/>
          </p:cNvSpPr>
          <p:nvPr/>
        </p:nvSpPr>
        <p:spPr>
          <a:xfrm>
            <a:off x="994640" y="2951487"/>
            <a:ext cx="2739296" cy="907044"/>
          </a:xfrm>
          <a:prstGeom prst="rect">
            <a:avLst/>
          </a:prstGeom>
        </p:spPr>
        <p:txBody>
          <a:bodyPr vert="horz" lIns="91440" tIns="45720" rIns="91440" bIns="45720" rtlCol="0" anchor="t">
            <a:normAutofit fontScale="70000" lnSpcReduction="20000"/>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marL="0" marR="0" lvl="0" indent="0" algn="ctr" defTabSz="914377" rtl="0" eaLnBrk="1" fontAlgn="auto" latinLnBrk="0" hangingPunct="1">
              <a:lnSpc>
                <a:spcPct val="100000"/>
              </a:lnSpc>
              <a:spcBef>
                <a:spcPct val="0"/>
              </a:spcBef>
              <a:spcAft>
                <a:spcPts val="0"/>
              </a:spcAft>
              <a:buClrTx/>
              <a:buSzTx/>
              <a:buFontTx/>
              <a:buNone/>
              <a:tabLst/>
              <a:defRPr/>
            </a:pPr>
            <a:r>
              <a:rPr kumimoji="1" lang="ja-JP" altLang="en-US" sz="28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rPr>
              <a:t>大阪狭山市版</a:t>
            </a:r>
            <a:endParaRPr kumimoji="1" lang="en-US" altLang="ja-JP" sz="28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endParaRPr>
          </a:p>
          <a:p>
            <a:pPr marL="0" marR="0" lvl="0" indent="0" algn="ctr" defTabSz="914377" rtl="0" eaLnBrk="1" fontAlgn="auto" latinLnBrk="0" hangingPunct="1">
              <a:lnSpc>
                <a:spcPct val="100000"/>
              </a:lnSpc>
              <a:spcBef>
                <a:spcPct val="0"/>
              </a:spcBef>
              <a:spcAft>
                <a:spcPts val="0"/>
              </a:spcAft>
              <a:buClrTx/>
              <a:buSzTx/>
              <a:buFontTx/>
              <a:buNone/>
              <a:tabLst/>
              <a:defRPr/>
            </a:pPr>
            <a:r>
              <a:rPr kumimoji="1" lang="ja-JP" altLang="en-US" sz="28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rPr>
              <a:t>医療・福祉マップを　作成しました</a:t>
            </a:r>
            <a:endParaRPr kumimoji="1" lang="en-US" altLang="ja-JP" sz="28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endParaRPr>
          </a:p>
        </p:txBody>
      </p:sp>
      <p:sp>
        <p:nvSpPr>
          <p:cNvPr id="18" name="タイトル 1">
            <a:extLst>
              <a:ext uri="{FF2B5EF4-FFF2-40B4-BE49-F238E27FC236}">
                <a16:creationId xmlns:a16="http://schemas.microsoft.com/office/drawing/2014/main" id="{767AE674-A1D5-076D-24AF-4D0C0B4E1556}"/>
              </a:ext>
            </a:extLst>
          </p:cNvPr>
          <p:cNvSpPr txBox="1">
            <a:spLocks/>
          </p:cNvSpPr>
          <p:nvPr/>
        </p:nvSpPr>
        <p:spPr>
          <a:xfrm>
            <a:off x="767407" y="4581128"/>
            <a:ext cx="3008563" cy="1376744"/>
          </a:xfrm>
          <a:prstGeom prst="rect">
            <a:avLst/>
          </a:prstGeom>
        </p:spPr>
        <p:txBody>
          <a:bodyPr vert="horz" lIns="91440" tIns="45720" rIns="91440" bIns="45720" rtlCol="0" anchor="t">
            <a:normAutofit/>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marL="0" marR="0" lvl="0" indent="0" algn="l" defTabSz="914377" rtl="0" eaLnBrk="1" fontAlgn="auto" latinLnBrk="0" hangingPunct="1">
              <a:lnSpc>
                <a:spcPct val="100000"/>
              </a:lnSpc>
              <a:spcBef>
                <a:spcPct val="0"/>
              </a:spcBef>
              <a:spcAft>
                <a:spcPts val="0"/>
              </a:spcAft>
              <a:buClrTx/>
              <a:buSzTx/>
              <a:buFontTx/>
              <a:buNone/>
              <a:tabLst/>
              <a:defRPr/>
            </a:pPr>
            <a:r>
              <a:rPr lang="ja-JP" altLang="en-US" sz="1600" dirty="0">
                <a:solidFill>
                  <a:srgbClr val="44546A">
                    <a:lumMod val="50000"/>
                  </a:srgbClr>
                </a:solidFill>
                <a:latin typeface="メイリオ" panose="020B0604030504040204" pitchFamily="50" charset="-128"/>
                <a:ea typeface="メイリオ" panose="020B0604030504040204" pitchFamily="50" charset="-128"/>
              </a:rPr>
              <a:t>　　　</a:t>
            </a:r>
            <a:r>
              <a:rPr lang="ja-JP" altLang="en-US" sz="1600" b="1" dirty="0">
                <a:solidFill>
                  <a:srgbClr val="44546A">
                    <a:lumMod val="50000"/>
                  </a:srgbClr>
                </a:solidFill>
                <a:latin typeface="メイリオ" panose="020B0604030504040204" pitchFamily="50" charset="-128"/>
                <a:ea typeface="メイリオ" panose="020B0604030504040204" pitchFamily="50" charset="-128"/>
              </a:rPr>
              <a:t>令和５年７月現在</a:t>
            </a:r>
            <a:endParaRPr kumimoji="1" lang="en-US" altLang="ja-JP" sz="1600" b="1"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endParaRPr>
          </a:p>
        </p:txBody>
      </p:sp>
      <p:sp>
        <p:nvSpPr>
          <p:cNvPr id="20" name="タイトル 1">
            <a:extLst>
              <a:ext uri="{FF2B5EF4-FFF2-40B4-BE49-F238E27FC236}">
                <a16:creationId xmlns:a16="http://schemas.microsoft.com/office/drawing/2014/main" id="{EECECC2F-082B-91D3-C27B-B510740B0DF6}"/>
              </a:ext>
            </a:extLst>
          </p:cNvPr>
          <p:cNvSpPr txBox="1">
            <a:spLocks/>
          </p:cNvSpPr>
          <p:nvPr/>
        </p:nvSpPr>
        <p:spPr>
          <a:xfrm>
            <a:off x="4590089" y="3125472"/>
            <a:ext cx="3008563" cy="1376744"/>
          </a:xfrm>
          <a:prstGeom prst="rect">
            <a:avLst/>
          </a:prstGeom>
        </p:spPr>
        <p:txBody>
          <a:bodyPr vert="horz" lIns="91440" tIns="45720" rIns="91440" bIns="45720" rtlCol="0" anchor="t">
            <a:normAutofit/>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marL="0" marR="0" lvl="0" indent="0" algn="l" defTabSz="914377" rtl="0" eaLnBrk="1" fontAlgn="auto" latinLnBrk="0" hangingPunct="1">
              <a:lnSpc>
                <a:spcPct val="100000"/>
              </a:lnSpc>
              <a:spcBef>
                <a:spcPct val="0"/>
              </a:spcBef>
              <a:spcAft>
                <a:spcPts val="0"/>
              </a:spcAft>
              <a:buClrTx/>
              <a:buSzTx/>
              <a:buFontTx/>
              <a:buNone/>
              <a:tabLst/>
              <a:defRPr/>
            </a:pPr>
            <a:r>
              <a:rPr kumimoji="1" lang="ja-JP" altLang="en-US" sz="16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rPr>
              <a:t>テキストが入ります。</a:t>
            </a:r>
            <a:endParaRPr kumimoji="1" lang="en-US" altLang="ja-JP" sz="16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endParaRPr>
          </a:p>
          <a:p>
            <a:pPr marL="0" marR="0" lvl="0" indent="0" algn="l" defTabSz="914377" rtl="0" eaLnBrk="1" fontAlgn="auto" latinLnBrk="0" hangingPunct="1">
              <a:lnSpc>
                <a:spcPct val="100000"/>
              </a:lnSpc>
              <a:spcBef>
                <a:spcPct val="0"/>
              </a:spcBef>
              <a:spcAft>
                <a:spcPts val="0"/>
              </a:spcAft>
              <a:buClrTx/>
              <a:buSzTx/>
              <a:buFontTx/>
              <a:buNone/>
              <a:tabLst/>
              <a:defRPr/>
            </a:pPr>
            <a:r>
              <a:rPr kumimoji="1" lang="ja-JP" altLang="en-US" sz="16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rPr>
              <a:t>テキストが入ります。</a:t>
            </a:r>
            <a:endParaRPr kumimoji="1" lang="en-US" altLang="ja-JP" sz="16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endParaRPr>
          </a:p>
        </p:txBody>
      </p:sp>
      <p:sp>
        <p:nvSpPr>
          <p:cNvPr id="23" name="円/楕円 22">
            <a:extLst>
              <a:ext uri="{FF2B5EF4-FFF2-40B4-BE49-F238E27FC236}">
                <a16:creationId xmlns:a16="http://schemas.microsoft.com/office/drawing/2014/main" id="{99941390-5261-4EBC-0C9E-2CE771A61CE5}"/>
              </a:ext>
            </a:extLst>
          </p:cNvPr>
          <p:cNvSpPr/>
          <p:nvPr/>
        </p:nvSpPr>
        <p:spPr>
          <a:xfrm>
            <a:off x="1910766" y="1460274"/>
            <a:ext cx="907044" cy="907044"/>
          </a:xfrm>
          <a:prstGeom prst="ellipse">
            <a:avLst/>
          </a:prstGeom>
          <a:solidFill>
            <a:srgbClr val="D6B845"/>
          </a:solidFill>
          <a:ln w="381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4000" b="1" i="0" u="none" strike="noStrike" kern="1200" cap="none" spc="0" normalizeH="0" baseline="0" noProof="0" dirty="0">
                <a:ln>
                  <a:noFill/>
                </a:ln>
                <a:solidFill>
                  <a:srgbClr val="FFFDE1"/>
                </a:solidFill>
                <a:effectLst/>
                <a:uLnTx/>
                <a:uFillTx/>
                <a:latin typeface="Arial" panose="020B0604020202020204" pitchFamily="34" charset="0"/>
                <a:ea typeface="游ゴシック" panose="020B0400000000000000" pitchFamily="50" charset="-128"/>
                <a:cs typeface="Arial" panose="020B0604020202020204" pitchFamily="34" charset="0"/>
              </a:rPr>
              <a:t>1</a:t>
            </a:r>
            <a:endParaRPr kumimoji="1" lang="ja-JP" altLang="en-US" sz="4000" b="1" i="0" u="none" strike="noStrike" kern="1200" cap="none" spc="0" normalizeH="0" baseline="0" noProof="0" dirty="0">
              <a:ln>
                <a:noFill/>
              </a:ln>
              <a:solidFill>
                <a:srgbClr val="FFFDE1"/>
              </a:solidFill>
              <a:effectLst/>
              <a:uLnTx/>
              <a:uFillTx/>
              <a:latin typeface="Arial" panose="020B0604020202020204" pitchFamily="34" charset="0"/>
              <a:ea typeface="游ゴシック" panose="020B0400000000000000" pitchFamily="50" charset="-128"/>
              <a:cs typeface="Arial" panose="020B0604020202020204" pitchFamily="34" charset="0"/>
            </a:endParaRPr>
          </a:p>
        </p:txBody>
      </p:sp>
      <p:sp>
        <p:nvSpPr>
          <p:cNvPr id="24" name="角丸四角形 1">
            <a:extLst>
              <a:ext uri="{FF2B5EF4-FFF2-40B4-BE49-F238E27FC236}">
                <a16:creationId xmlns:a16="http://schemas.microsoft.com/office/drawing/2014/main" id="{50BA4E58-AE68-4F0D-B1D0-796A26A9FD70}"/>
              </a:ext>
            </a:extLst>
          </p:cNvPr>
          <p:cNvSpPr/>
          <p:nvPr/>
        </p:nvSpPr>
        <p:spPr>
          <a:xfrm>
            <a:off x="1520767" y="332656"/>
            <a:ext cx="9150463" cy="1080000"/>
          </a:xfrm>
          <a:prstGeom prst="roundRect">
            <a:avLst>
              <a:gd name="adj" fmla="val 21554"/>
            </a:avLst>
          </a:prstGeom>
          <a:solidFill>
            <a:srgbClr val="B32425"/>
          </a:solidFill>
          <a:ln w="571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2800" b="1" dirty="0"/>
              <a:t>　　</a:t>
            </a:r>
            <a:endParaRPr kumimoji="1" lang="ja-JP" altLang="en-US" sz="2800" b="1" dirty="0">
              <a:solidFill>
                <a:srgbClr val="FFFDE1"/>
              </a:solidFill>
            </a:endParaRPr>
          </a:p>
        </p:txBody>
      </p:sp>
      <p:sp>
        <p:nvSpPr>
          <p:cNvPr id="25" name="タイトル 1">
            <a:extLst>
              <a:ext uri="{FF2B5EF4-FFF2-40B4-BE49-F238E27FC236}">
                <a16:creationId xmlns:a16="http://schemas.microsoft.com/office/drawing/2014/main" id="{3A8BE68F-1C25-4D8F-A370-D9247A64F4B7}"/>
              </a:ext>
            </a:extLst>
          </p:cNvPr>
          <p:cNvSpPr txBox="1">
            <a:spLocks/>
          </p:cNvSpPr>
          <p:nvPr/>
        </p:nvSpPr>
        <p:spPr>
          <a:xfrm>
            <a:off x="2910523" y="468277"/>
            <a:ext cx="5943617" cy="893299"/>
          </a:xfrm>
          <a:prstGeom prst="rect">
            <a:avLst/>
          </a:prstGeom>
        </p:spPr>
        <p:txBody>
          <a:bodyPr vert="horz" lIns="91440" tIns="45720" rIns="91440" bIns="45720" rtlCol="0" anchor="t">
            <a:normAutofit/>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a:lnSpc>
                <a:spcPct val="100000"/>
              </a:lnSpc>
            </a:pPr>
            <a:r>
              <a:rPr lang="ja-JP" altLang="en-US" sz="4400" b="1" dirty="0">
                <a:solidFill>
                  <a:srgbClr val="D6B845"/>
                </a:solidFill>
                <a:latin typeface="+mn-ea"/>
                <a:ea typeface="+mn-ea"/>
              </a:rPr>
              <a:t>情報提供</a:t>
            </a:r>
            <a:endParaRPr lang="en-US" altLang="ja-JP" sz="4400" b="1" dirty="0">
              <a:solidFill>
                <a:srgbClr val="D6B845"/>
              </a:solidFill>
              <a:latin typeface="+mn-ea"/>
              <a:ea typeface="+mn-ea"/>
            </a:endParaRPr>
          </a:p>
        </p:txBody>
      </p:sp>
      <p:sp>
        <p:nvSpPr>
          <p:cNvPr id="27" name="楕円 26">
            <a:hlinkClick r:id="rId3" action="ppaction://hlinksldjump"/>
            <a:extLst>
              <a:ext uri="{FF2B5EF4-FFF2-40B4-BE49-F238E27FC236}">
                <a16:creationId xmlns:a16="http://schemas.microsoft.com/office/drawing/2014/main" id="{581E6311-241F-4F35-825A-1A51D2309E5D}"/>
              </a:ext>
            </a:extLst>
          </p:cNvPr>
          <p:cNvSpPr>
            <a:spLocks noChangeAspect="1"/>
          </p:cNvSpPr>
          <p:nvPr/>
        </p:nvSpPr>
        <p:spPr>
          <a:xfrm>
            <a:off x="1032288" y="171102"/>
            <a:ext cx="1332000" cy="1332000"/>
          </a:xfrm>
          <a:prstGeom prst="ellipse">
            <a:avLst/>
          </a:prstGeom>
          <a:solidFill>
            <a:srgbClr val="B3242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ja-JP" sz="4800" dirty="0">
                <a:solidFill>
                  <a:srgbClr val="D6B845"/>
                </a:solidFill>
                <a:latin typeface="メイリオ" panose="020B0604030504040204" pitchFamily="50" charset="-128"/>
                <a:ea typeface="メイリオ" panose="020B0604030504040204" pitchFamily="50" charset="-128"/>
              </a:rPr>
              <a:t>03</a:t>
            </a:r>
            <a:endParaRPr lang="ja-JP" altLang="en-US" sz="4800" dirty="0">
              <a:solidFill>
                <a:srgbClr val="D6B845"/>
              </a:solidFill>
              <a:latin typeface="メイリオ" panose="020B0604030504040204" pitchFamily="50" charset="-128"/>
              <a:ea typeface="メイリオ" panose="020B0604030504040204" pitchFamily="50" charset="-128"/>
            </a:endParaRPr>
          </a:p>
        </p:txBody>
      </p:sp>
      <p:graphicFrame>
        <p:nvGraphicFramePr>
          <p:cNvPr id="3" name="オブジェクト 2">
            <a:extLst>
              <a:ext uri="{FF2B5EF4-FFF2-40B4-BE49-F238E27FC236}">
                <a16:creationId xmlns:a16="http://schemas.microsoft.com/office/drawing/2014/main" id="{1152F9AE-19D5-4E87-BB24-4BEB46224328}"/>
              </a:ext>
            </a:extLst>
          </p:cNvPr>
          <p:cNvGraphicFramePr>
            <a:graphicFrameLocks noChangeAspect="1"/>
          </p:cNvGraphicFramePr>
          <p:nvPr>
            <p:extLst>
              <p:ext uri="{D42A27DB-BD31-4B8C-83A1-F6EECF244321}">
                <p14:modId xmlns:p14="http://schemas.microsoft.com/office/powerpoint/2010/main" val="3547753013"/>
              </p:ext>
            </p:extLst>
          </p:nvPr>
        </p:nvGraphicFramePr>
        <p:xfrm>
          <a:off x="4531817" y="3020784"/>
          <a:ext cx="3180889" cy="2424440"/>
        </p:xfrm>
        <a:graphic>
          <a:graphicData uri="http://schemas.openxmlformats.org/presentationml/2006/ole">
            <mc:AlternateContent xmlns:mc="http://schemas.openxmlformats.org/markup-compatibility/2006">
              <mc:Choice xmlns:v="urn:schemas-microsoft-com:vml" Requires="v">
                <p:oleObj name="Acrobat Document" r:id="rId4" imgW="13906440" imgH="9829480" progId="AcroExch.Document.DC">
                  <p:embed/>
                </p:oleObj>
              </mc:Choice>
              <mc:Fallback>
                <p:oleObj name="Acrobat Document" r:id="rId4" imgW="13906440" imgH="9829480" progId="AcroExch.Document.DC">
                  <p:embed/>
                  <p:pic>
                    <p:nvPicPr>
                      <p:cNvPr id="0" name=""/>
                      <p:cNvPicPr/>
                      <p:nvPr/>
                    </p:nvPicPr>
                    <p:blipFill>
                      <a:blip r:embed="rId5"/>
                      <a:stretch>
                        <a:fillRect/>
                      </a:stretch>
                    </p:blipFill>
                    <p:spPr>
                      <a:xfrm>
                        <a:off x="4531817" y="3020784"/>
                        <a:ext cx="3180889" cy="2424440"/>
                      </a:xfrm>
                      <a:prstGeom prst="rect">
                        <a:avLst/>
                      </a:prstGeom>
                    </p:spPr>
                  </p:pic>
                </p:oleObj>
              </mc:Fallback>
            </mc:AlternateContent>
          </a:graphicData>
        </a:graphic>
      </p:graphicFrame>
      <p:graphicFrame>
        <p:nvGraphicFramePr>
          <p:cNvPr id="4" name="オブジェクト 3">
            <a:extLst>
              <a:ext uri="{FF2B5EF4-FFF2-40B4-BE49-F238E27FC236}">
                <a16:creationId xmlns:a16="http://schemas.microsoft.com/office/drawing/2014/main" id="{8A026F5A-4D29-4E0B-A739-69E09194FF33}"/>
              </a:ext>
            </a:extLst>
          </p:cNvPr>
          <p:cNvGraphicFramePr>
            <a:graphicFrameLocks noChangeAspect="1"/>
          </p:cNvGraphicFramePr>
          <p:nvPr>
            <p:extLst>
              <p:ext uri="{D42A27DB-BD31-4B8C-83A1-F6EECF244321}">
                <p14:modId xmlns:p14="http://schemas.microsoft.com/office/powerpoint/2010/main" val="1448931204"/>
              </p:ext>
            </p:extLst>
          </p:nvPr>
        </p:nvGraphicFramePr>
        <p:xfrm>
          <a:off x="8400256" y="2408321"/>
          <a:ext cx="3024337" cy="3800366"/>
        </p:xfrm>
        <a:graphic>
          <a:graphicData uri="http://schemas.openxmlformats.org/presentationml/2006/ole">
            <mc:AlternateContent xmlns:mc="http://schemas.openxmlformats.org/markup-compatibility/2006">
              <mc:Choice xmlns:v="urn:schemas-microsoft-com:vml" Requires="v">
                <p:oleObj name="Acrobat Document" r:id="rId6" imgW="9829800" imgH="13906154" progId="AcroExch.Document.DC">
                  <p:embed/>
                </p:oleObj>
              </mc:Choice>
              <mc:Fallback>
                <p:oleObj name="Acrobat Document" r:id="rId6" imgW="9829800" imgH="13906154" progId="AcroExch.Document.DC">
                  <p:embed/>
                  <p:pic>
                    <p:nvPicPr>
                      <p:cNvPr id="0" name=""/>
                      <p:cNvPicPr/>
                      <p:nvPr/>
                    </p:nvPicPr>
                    <p:blipFill>
                      <a:blip r:embed="rId7"/>
                      <a:stretch>
                        <a:fillRect/>
                      </a:stretch>
                    </p:blipFill>
                    <p:spPr>
                      <a:xfrm>
                        <a:off x="8400256" y="2408321"/>
                        <a:ext cx="3024337" cy="3800366"/>
                      </a:xfrm>
                      <a:prstGeom prst="rect">
                        <a:avLst/>
                      </a:prstGeom>
                    </p:spPr>
                  </p:pic>
                </p:oleObj>
              </mc:Fallback>
            </mc:AlternateContent>
          </a:graphicData>
        </a:graphic>
      </p:graphicFrame>
    </p:spTree>
    <p:extLst>
      <p:ext uri="{BB962C8B-B14F-4D97-AF65-F5344CB8AC3E}">
        <p14:creationId xmlns:p14="http://schemas.microsoft.com/office/powerpoint/2010/main" val="8504899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ー 2">
            <a:extLst>
              <a:ext uri="{FF2B5EF4-FFF2-40B4-BE49-F238E27FC236}">
                <a16:creationId xmlns:a16="http://schemas.microsoft.com/office/drawing/2014/main" id="{541D7028-9C89-48A7-8BEB-AD815265E6F7}"/>
              </a:ext>
            </a:extLst>
          </p:cNvPr>
          <p:cNvSpPr>
            <a:spLocks noGrp="1"/>
          </p:cNvSpPr>
          <p:nvPr>
            <p:ph idx="4294967295"/>
          </p:nvPr>
        </p:nvSpPr>
        <p:spPr>
          <a:xfrm>
            <a:off x="767408" y="908720"/>
            <a:ext cx="10972800" cy="5174034"/>
          </a:xfrm>
        </p:spPr>
        <p:txBody>
          <a:bodyPr/>
          <a:lstStyle/>
          <a:p>
            <a:pPr marL="0" indent="0">
              <a:buNone/>
            </a:pPr>
            <a:r>
              <a:rPr kumimoji="1" lang="ja-JP" altLang="en-US" dirty="0"/>
              <a:t>　　</a:t>
            </a:r>
            <a:r>
              <a:rPr kumimoji="1" lang="en-US" altLang="ja-JP" dirty="0"/>
              <a:t>【</a:t>
            </a:r>
            <a:r>
              <a:rPr kumimoji="1" lang="ja-JP" altLang="en-US" dirty="0"/>
              <a:t>基幹相談支援センター案内　ちらし</a:t>
            </a:r>
            <a:r>
              <a:rPr kumimoji="1" lang="en-US" altLang="ja-JP" dirty="0"/>
              <a:t>】</a:t>
            </a:r>
            <a:endParaRPr kumimoji="1" lang="ja-JP" altLang="en-US" dirty="0"/>
          </a:p>
        </p:txBody>
      </p:sp>
      <p:sp>
        <p:nvSpPr>
          <p:cNvPr id="9" name="円/楕円 22">
            <a:extLst>
              <a:ext uri="{FF2B5EF4-FFF2-40B4-BE49-F238E27FC236}">
                <a16:creationId xmlns:a16="http://schemas.microsoft.com/office/drawing/2014/main" id="{D14749D4-93A8-473E-B79D-DC6601046AEB}"/>
              </a:ext>
            </a:extLst>
          </p:cNvPr>
          <p:cNvSpPr/>
          <p:nvPr/>
        </p:nvSpPr>
        <p:spPr>
          <a:xfrm>
            <a:off x="3121924" y="1508789"/>
            <a:ext cx="907044" cy="907044"/>
          </a:xfrm>
          <a:prstGeom prst="ellipse">
            <a:avLst/>
          </a:prstGeom>
          <a:solidFill>
            <a:srgbClr val="D6B845"/>
          </a:solidFill>
          <a:ln w="381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4000" b="1" i="0" u="none" strike="noStrike" kern="1200" cap="none" spc="0" normalizeH="0" baseline="0" noProof="0" dirty="0">
                <a:ln>
                  <a:noFill/>
                </a:ln>
                <a:solidFill>
                  <a:srgbClr val="FFFDE1"/>
                </a:solidFill>
                <a:effectLst/>
                <a:uLnTx/>
                <a:uFillTx/>
                <a:latin typeface="Arial" panose="020B0604020202020204" pitchFamily="34" charset="0"/>
                <a:ea typeface="游ゴシック" panose="020B0400000000000000" pitchFamily="50" charset="-128"/>
                <a:cs typeface="Arial" panose="020B0604020202020204" pitchFamily="34" charset="0"/>
              </a:rPr>
              <a:t>1</a:t>
            </a:r>
            <a:endParaRPr kumimoji="1" lang="ja-JP" altLang="en-US" sz="4000" b="1" i="0" u="none" strike="noStrike" kern="1200" cap="none" spc="0" normalizeH="0" baseline="0" noProof="0" dirty="0">
              <a:ln>
                <a:noFill/>
              </a:ln>
              <a:solidFill>
                <a:srgbClr val="FFFDE1"/>
              </a:solidFill>
              <a:effectLst/>
              <a:uLnTx/>
              <a:uFillTx/>
              <a:latin typeface="Arial" panose="020B0604020202020204" pitchFamily="34" charset="0"/>
              <a:ea typeface="游ゴシック" panose="020B0400000000000000" pitchFamily="50" charset="-128"/>
              <a:cs typeface="Arial" panose="020B0604020202020204" pitchFamily="34" charset="0"/>
            </a:endParaRPr>
          </a:p>
        </p:txBody>
      </p:sp>
      <p:sp>
        <p:nvSpPr>
          <p:cNvPr id="10" name="円/楕円 8">
            <a:extLst>
              <a:ext uri="{FF2B5EF4-FFF2-40B4-BE49-F238E27FC236}">
                <a16:creationId xmlns:a16="http://schemas.microsoft.com/office/drawing/2014/main" id="{9948CF06-D7B7-429E-942E-309967EB8979}"/>
              </a:ext>
            </a:extLst>
          </p:cNvPr>
          <p:cNvSpPr/>
          <p:nvPr/>
        </p:nvSpPr>
        <p:spPr>
          <a:xfrm>
            <a:off x="8242549" y="1506413"/>
            <a:ext cx="907044" cy="907044"/>
          </a:xfrm>
          <a:prstGeom prst="ellipse">
            <a:avLst/>
          </a:prstGeom>
          <a:solidFill>
            <a:srgbClr val="D6B845"/>
          </a:solidFill>
          <a:ln w="381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4000" b="1" i="0" u="none" strike="noStrike" kern="1200" cap="none" spc="0" normalizeH="0" baseline="0" noProof="0" dirty="0">
                <a:ln>
                  <a:noFill/>
                </a:ln>
                <a:solidFill>
                  <a:srgbClr val="FFFDE1"/>
                </a:solidFill>
                <a:effectLst/>
                <a:uLnTx/>
                <a:uFillTx/>
                <a:latin typeface="Arial" panose="020B0604020202020204" pitchFamily="34" charset="0"/>
                <a:ea typeface="游ゴシック" panose="020B0400000000000000" pitchFamily="50" charset="-128"/>
                <a:cs typeface="Arial" panose="020B0604020202020204" pitchFamily="34" charset="0"/>
              </a:rPr>
              <a:t>2</a:t>
            </a:r>
            <a:endParaRPr kumimoji="1" lang="ja-JP" altLang="en-US" sz="4000" b="1" i="0" u="none" strike="noStrike" kern="1200" cap="none" spc="0" normalizeH="0" baseline="0" noProof="0">
              <a:ln>
                <a:noFill/>
              </a:ln>
              <a:solidFill>
                <a:srgbClr val="FFFDE1"/>
              </a:solidFill>
              <a:effectLst/>
              <a:uLnTx/>
              <a:uFillTx/>
              <a:latin typeface="Arial" panose="020B0604020202020204" pitchFamily="34" charset="0"/>
              <a:ea typeface="游ゴシック" panose="020B0400000000000000" pitchFamily="50" charset="-128"/>
              <a:cs typeface="Arial" panose="020B0604020202020204" pitchFamily="34" charset="0"/>
            </a:endParaRPr>
          </a:p>
        </p:txBody>
      </p:sp>
      <p:sp>
        <p:nvSpPr>
          <p:cNvPr id="11" name="正方形/長方形 10">
            <a:extLst>
              <a:ext uri="{FF2B5EF4-FFF2-40B4-BE49-F238E27FC236}">
                <a16:creationId xmlns:a16="http://schemas.microsoft.com/office/drawing/2014/main" id="{F4239757-6D61-487B-89E6-8A1D1B381E93}"/>
              </a:ext>
            </a:extLst>
          </p:cNvPr>
          <p:cNvSpPr/>
          <p:nvPr/>
        </p:nvSpPr>
        <p:spPr>
          <a:xfrm>
            <a:off x="0" y="0"/>
            <a:ext cx="308532" cy="6858000"/>
          </a:xfrm>
          <a:prstGeom prst="rect">
            <a:avLst/>
          </a:prstGeom>
          <a:solidFill>
            <a:srgbClr val="B3242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srgbClr val="D99E29"/>
              </a:solidFill>
              <a:effectLst/>
              <a:uLnTx/>
              <a:uFillTx/>
              <a:latin typeface="游ゴシック" panose="020F0502020204030204"/>
              <a:ea typeface="游ゴシック" panose="020B0400000000000000" pitchFamily="50" charset="-128"/>
              <a:cs typeface="+mn-cs"/>
            </a:endParaRPr>
          </a:p>
        </p:txBody>
      </p:sp>
      <p:graphicFrame>
        <p:nvGraphicFramePr>
          <p:cNvPr id="14" name="オブジェクト 13">
            <a:extLst>
              <a:ext uri="{FF2B5EF4-FFF2-40B4-BE49-F238E27FC236}">
                <a16:creationId xmlns:a16="http://schemas.microsoft.com/office/drawing/2014/main" id="{8FCDC726-FE28-47F9-88EA-E6213AC32217}"/>
              </a:ext>
            </a:extLst>
          </p:cNvPr>
          <p:cNvGraphicFramePr>
            <a:graphicFrameLocks noChangeAspect="1"/>
          </p:cNvGraphicFramePr>
          <p:nvPr>
            <p:extLst>
              <p:ext uri="{D42A27DB-BD31-4B8C-83A1-F6EECF244321}">
                <p14:modId xmlns:p14="http://schemas.microsoft.com/office/powerpoint/2010/main" val="915413418"/>
              </p:ext>
            </p:extLst>
          </p:nvPr>
        </p:nvGraphicFramePr>
        <p:xfrm>
          <a:off x="2207569" y="2412890"/>
          <a:ext cx="2693905" cy="4167197"/>
        </p:xfrm>
        <a:graphic>
          <a:graphicData uri="http://schemas.openxmlformats.org/presentationml/2006/ole">
            <mc:AlternateContent xmlns:mc="http://schemas.openxmlformats.org/markup-compatibility/2006">
              <mc:Choice xmlns:v="urn:schemas-microsoft-com:vml" Requires="v">
                <p:oleObj name="Acrobat Document" r:id="rId2" imgW="5667120" imgH="8019903" progId="AcroExch.Document.DC">
                  <p:embed/>
                </p:oleObj>
              </mc:Choice>
              <mc:Fallback>
                <p:oleObj name="Acrobat Document" r:id="rId2" imgW="5667120" imgH="8019903" progId="AcroExch.Document.DC">
                  <p:embed/>
                  <p:pic>
                    <p:nvPicPr>
                      <p:cNvPr id="0" name=""/>
                      <p:cNvPicPr/>
                      <p:nvPr/>
                    </p:nvPicPr>
                    <p:blipFill>
                      <a:blip r:embed="rId3"/>
                      <a:stretch>
                        <a:fillRect/>
                      </a:stretch>
                    </p:blipFill>
                    <p:spPr>
                      <a:xfrm>
                        <a:off x="2207569" y="2412890"/>
                        <a:ext cx="2693905" cy="4167197"/>
                      </a:xfrm>
                      <a:prstGeom prst="rect">
                        <a:avLst/>
                      </a:prstGeom>
                    </p:spPr>
                  </p:pic>
                </p:oleObj>
              </mc:Fallback>
            </mc:AlternateContent>
          </a:graphicData>
        </a:graphic>
      </p:graphicFrame>
      <p:pic>
        <p:nvPicPr>
          <p:cNvPr id="28" name="図 27">
            <a:extLst>
              <a:ext uri="{FF2B5EF4-FFF2-40B4-BE49-F238E27FC236}">
                <a16:creationId xmlns:a16="http://schemas.microsoft.com/office/drawing/2014/main" id="{93BAFE66-85A5-4EDE-B3BF-8895AF43DEB5}"/>
              </a:ext>
            </a:extLst>
          </p:cNvPr>
          <p:cNvPicPr>
            <a:picLocks noChangeAspect="1"/>
          </p:cNvPicPr>
          <p:nvPr/>
        </p:nvPicPr>
        <p:blipFill rotWithShape="1">
          <a:blip r:embed="rId4">
            <a:extLst>
              <a:ext uri="{28A0092B-C50C-407E-A947-70E740481C1C}">
                <a14:useLocalDpi xmlns:a14="http://schemas.microsoft.com/office/drawing/2010/main" val="0"/>
              </a:ext>
            </a:extLst>
          </a:blip>
          <a:srcRect l="37423" t="14172" r="8611" b="3396"/>
          <a:stretch/>
        </p:blipFill>
        <p:spPr>
          <a:xfrm>
            <a:off x="7290527" y="2401202"/>
            <a:ext cx="2811088" cy="4167196"/>
          </a:xfrm>
          <a:prstGeom prst="rect">
            <a:avLst/>
          </a:prstGeom>
        </p:spPr>
      </p:pic>
    </p:spTree>
    <p:extLst>
      <p:ext uri="{BB962C8B-B14F-4D97-AF65-F5344CB8AC3E}">
        <p14:creationId xmlns:p14="http://schemas.microsoft.com/office/powerpoint/2010/main" val="1278043665"/>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LASTSLIDEVIEWED" val="304,1,Slide49"/>
</p:tagLst>
</file>

<file path=ppt/theme/theme1.xml><?xml version="1.0" encoding="utf-8"?>
<a:theme xmlns:a="http://schemas.openxmlformats.org/drawingml/2006/main" name="Office テーマ">
  <a:themeElements>
    <a:clrScheme name="スリップストリーム">
      <a:dk1>
        <a:sysClr val="windowText" lastClr="000000"/>
      </a:dk1>
      <a:lt1>
        <a:sysClr val="window" lastClr="FFFFFF"/>
      </a:lt1>
      <a:dk2>
        <a:srgbClr val="212745"/>
      </a:dk2>
      <a:lt2>
        <a:srgbClr val="B4DCFA"/>
      </a:lt2>
      <a:accent1>
        <a:srgbClr val="4E67C8"/>
      </a:accent1>
      <a:accent2>
        <a:srgbClr val="5ECCF3"/>
      </a:accent2>
      <a:accent3>
        <a:srgbClr val="A7EA52"/>
      </a:accent3>
      <a:accent4>
        <a:srgbClr val="5DCEAF"/>
      </a:accent4>
      <a:accent5>
        <a:srgbClr val="FF8021"/>
      </a:accent5>
      <a:accent6>
        <a:srgbClr val="F14124"/>
      </a:accent6>
      <a:hlink>
        <a:srgbClr val="56C7AA"/>
      </a:hlink>
      <a:folHlink>
        <a:srgbClr val="59A8D1"/>
      </a:folHlink>
    </a:clrScheme>
    <a:fontScheme name="メイリオ　Segoe　UI">
      <a:majorFont>
        <a:latin typeface="Segoe UI"/>
        <a:ea typeface="メイリオ"/>
        <a:cs typeface=""/>
      </a:majorFont>
      <a:minorFont>
        <a:latin typeface="Segoe UI"/>
        <a:ea typeface="メイリオ"/>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485</Words>
  <Application>Microsoft Office PowerPoint</Application>
  <PresentationFormat>ワイド画面</PresentationFormat>
  <Paragraphs>80</Paragraphs>
  <Slides>5</Slides>
  <Notes>4</Notes>
  <HiddenSlides>0</HiddenSlides>
  <MMClips>0</MMClips>
  <ScaleCrop>false</ScaleCrop>
  <HeadingPairs>
    <vt:vector size="8" baseType="variant">
      <vt:variant>
        <vt:lpstr>使用されているフォント</vt:lpstr>
      </vt:variant>
      <vt:variant>
        <vt:i4>6</vt:i4>
      </vt:variant>
      <vt:variant>
        <vt:lpstr>テーマ</vt:lpstr>
      </vt:variant>
      <vt:variant>
        <vt:i4>1</vt:i4>
      </vt:variant>
      <vt:variant>
        <vt:lpstr>埋め込まれた OLE サーバー</vt:lpstr>
      </vt:variant>
      <vt:variant>
        <vt:i4>1</vt:i4>
      </vt:variant>
      <vt:variant>
        <vt:lpstr>スライド タイトル</vt:lpstr>
      </vt:variant>
      <vt:variant>
        <vt:i4>5</vt:i4>
      </vt:variant>
    </vt:vector>
  </HeadingPairs>
  <TitlesOfParts>
    <vt:vector size="13" baseType="lpstr">
      <vt:lpstr>Söhne</vt:lpstr>
      <vt:lpstr>メイリオ</vt:lpstr>
      <vt:lpstr>游ゴシック</vt:lpstr>
      <vt:lpstr>Arial</vt:lpstr>
      <vt:lpstr>Calibri</vt:lpstr>
      <vt:lpstr>Segoe UI</vt:lpstr>
      <vt:lpstr>Office テーマ</vt:lpstr>
      <vt:lpstr>Acrobat Document</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cp:lastModifiedBy/>
  <cp:revision>1</cp:revision>
  <dcterms:modified xsi:type="dcterms:W3CDTF">2026-07-30T02:03:10Z</dcterms:modified>
</cp:coreProperties>
</file>