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handoutMasterIdLst>
    <p:handoutMasterId r:id="rId7"/>
  </p:handoutMasterIdLst>
  <p:sldIdLst>
    <p:sldId id="410" r:id="rId2"/>
    <p:sldId id="433" r:id="rId3"/>
    <p:sldId id="435" r:id="rId4"/>
    <p:sldId id="437" r:id="rId5"/>
  </p:sldIdLst>
  <p:sldSz cx="12192000" cy="6858000"/>
  <p:notesSz cx="6807200" cy="9939338"/>
  <p:custDataLst>
    <p:tags r:id="rId8"/>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cT7KfW7hpEH0rlma4AB2jA==" hashData="cm+3bMbvlTr4QqUg0JUm9k8zEUBdgzlgdb/K30ELuLKrwHSnYOL6VRSQjc/g0K3HYV1S1+vUOrHhp3q/uQ9mow=="/>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B845"/>
    <a:srgbClr val="FFFDE1"/>
    <a:srgbClr val="B32425"/>
    <a:srgbClr val="34485E"/>
    <a:srgbClr val="5B9F8A"/>
    <a:srgbClr val="3C7D9B"/>
    <a:srgbClr val="000000"/>
    <a:srgbClr val="101323"/>
    <a:srgbClr val="4FADF3"/>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rgbClr val="00000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rgbClr val="000000"/>
        </a:fontRef>
        <a:schemeClr val="lt1"/>
      </a:tcTxStyle>
      <a:tcStyle>
        <a:tcBdr/>
        <a:fill>
          <a:solidFill>
            <a:schemeClr val="dk1"/>
          </a:solidFill>
        </a:fill>
      </a:tcStyle>
    </a:firstRow>
  </a:tblStyle>
  <a:tblStyle styleId="{69CF1AB2-1976-4502-BF36-3FF5EA218861}" styleName="中間スタイル 4 - アクセント 1">
    <a:wholeTbl>
      <a:tcTxStyle>
        <a:fontRef idx="minor">
          <a:srgbClr val="00000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60"/>
    <p:restoredTop sz="94604" autoAdjust="0"/>
  </p:normalViewPr>
  <p:slideViewPr>
    <p:cSldViewPr>
      <p:cViewPr varScale="1">
        <p:scale>
          <a:sx n="90" d="100"/>
          <a:sy n="90" d="100"/>
        </p:scale>
        <p:origin x="494" y="53"/>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2928"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1101" name="日付プレースホルダー 2"/>
          <p:cNvSpPr>
            <a:spLocks noGrp="1"/>
          </p:cNvSpPr>
          <p:nvPr>
            <p:ph type="dt" sz="quarter" idx="1"/>
          </p:nvPr>
        </p:nvSpPr>
        <p:spPr>
          <a:xfrm>
            <a:off x="3855221" y="0"/>
            <a:ext cx="2950374" cy="498966"/>
          </a:xfrm>
          <a:prstGeom prst="rect">
            <a:avLst/>
          </a:prstGeom>
        </p:spPr>
        <p:txBody>
          <a:bodyPr vert="horz" lIns="92236" tIns="46118" rIns="92236" bIns="46118" rtlCol="0"/>
          <a:lstStyle>
            <a:lvl1pPr algn="r">
              <a:defRPr sz="1200"/>
            </a:lvl1pPr>
          </a:lstStyle>
          <a:p>
            <a:fld id="{746FDA87-421D-4CFB-BB3E-33FE4AB339AD}" type="datetimeFigureOut">
              <a:rPr kumimoji="1" lang="ja-JP" altLang="en-US" smtClean="0"/>
              <a:t>2024/11/28</a:t>
            </a:fld>
            <a:endParaRPr kumimoji="1" lang="ja-JP" altLang="en-US"/>
          </a:p>
        </p:txBody>
      </p:sp>
      <p:sp>
        <p:nvSpPr>
          <p:cNvPr id="1102" name="フッター プレースホルダー 3"/>
          <p:cNvSpPr>
            <a:spLocks noGrp="1"/>
          </p:cNvSpPr>
          <p:nvPr>
            <p:ph type="ftr" sz="quarter" idx="2"/>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1103" name="スライド番号プレースホルダー 4"/>
          <p:cNvSpPr>
            <a:spLocks noGrp="1"/>
          </p:cNvSpPr>
          <p:nvPr>
            <p:ph type="sldNum" sz="quarter" idx="3"/>
          </p:nvPr>
        </p:nvSpPr>
        <p:spPr>
          <a:xfrm>
            <a:off x="3855221" y="9440372"/>
            <a:ext cx="2950374" cy="498966"/>
          </a:xfrm>
          <a:prstGeom prst="rect">
            <a:avLst/>
          </a:prstGeom>
        </p:spPr>
        <p:txBody>
          <a:bodyPr vert="horz" lIns="92236" tIns="46118" rIns="92236" bIns="46118" rtlCol="0" anchor="b"/>
          <a:lstStyle>
            <a:lvl1pPr algn="r">
              <a:defRPr sz="1200"/>
            </a:lvl1pPr>
          </a:lstStyle>
          <a:p>
            <a:fld id="{870C89CD-C2A2-4250-B487-60E6EF391689}" type="slidenum">
              <a:rPr kumimoji="1" lang="ja-JP" altLang="en-US" smtClean="0"/>
              <a:t>‹#›</a:t>
            </a:fld>
            <a:endParaRPr kumimoji="1" lang="ja-JP" altLang="en-US"/>
          </a:p>
        </p:txBody>
      </p:sp>
    </p:spTree>
    <p:extLst>
      <p:ext uri="{BB962C8B-B14F-4D97-AF65-F5344CB8AC3E}">
        <p14:creationId xmlns:p14="http://schemas.microsoft.com/office/powerpoint/2010/main" val="13041643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3"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a:defRPr sz="1200"/>
            </a:lvl1pPr>
          </a:lstStyle>
          <a:p>
            <a:endParaRPr kumimoji="1" lang="ja-JP" altLang="en-US" dirty="0"/>
          </a:p>
        </p:txBody>
      </p:sp>
      <p:sp>
        <p:nvSpPr>
          <p:cNvPr id="1094"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a:defRPr sz="1200"/>
            </a:lvl1pPr>
          </a:lstStyle>
          <a:p>
            <a:fld id="{206ACFC7-BD3E-4FBB-A92C-C6F06D2C0547}" type="datetimeFigureOut">
              <a:rPr kumimoji="1" lang="ja-JP" altLang="en-US" smtClean="0"/>
              <a:t>2024/11/28</a:t>
            </a:fld>
            <a:endParaRPr kumimoji="1" lang="ja-JP" altLang="en-US" dirty="0"/>
          </a:p>
        </p:txBody>
      </p:sp>
      <p:sp>
        <p:nvSpPr>
          <p:cNvPr id="1095" name="スライド イメージ プレースホルダー 3"/>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lIns="91433" tIns="45716" rIns="91433" bIns="45716" rtlCol="0" anchor="ctr"/>
          <a:lstStyle/>
          <a:p>
            <a:endParaRPr lang="ja-JP" altLang="en-US" dirty="0"/>
          </a:p>
        </p:txBody>
      </p:sp>
      <p:sp>
        <p:nvSpPr>
          <p:cNvPr id="1096"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7"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a:defRPr sz="1200"/>
            </a:lvl1pPr>
          </a:lstStyle>
          <a:p>
            <a:endParaRPr kumimoji="1" lang="ja-JP" altLang="en-US" dirty="0"/>
          </a:p>
        </p:txBody>
      </p:sp>
      <p:sp>
        <p:nvSpPr>
          <p:cNvPr id="1098"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a:defRPr sz="1200"/>
            </a:lvl1pPr>
          </a:lstStyle>
          <a:p>
            <a:fld id="{CDCFC374-814C-4296-BB26-A4ADC52CB336}" type="slidenum">
              <a:rPr kumimoji="1" lang="ja-JP" altLang="en-US" smtClean="0"/>
              <a:t>‹#›</a:t>
            </a:fld>
            <a:endParaRPr kumimoji="1" lang="ja-JP" altLang="en-US" dirty="0"/>
          </a:p>
        </p:txBody>
      </p:sp>
    </p:spTree>
    <p:extLst>
      <p:ext uri="{BB962C8B-B14F-4D97-AF65-F5344CB8AC3E}">
        <p14:creationId xmlns:p14="http://schemas.microsoft.com/office/powerpoint/2010/main" val="424865580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1" name="スライド イメージ プレースホルダー 1"/>
          <p:cNvSpPr>
            <a:spLocks noGrp="1" noRot="1" noChangeAspect="1"/>
          </p:cNvSpPr>
          <p:nvPr>
            <p:ph type="sldImg"/>
          </p:nvPr>
        </p:nvSpPr>
        <p:spPr>
          <a:xfrm>
            <a:off x="92075" y="746125"/>
            <a:ext cx="6623050" cy="3725863"/>
          </a:xfrm>
        </p:spPr>
      </p:sp>
      <p:sp>
        <p:nvSpPr>
          <p:cNvPr id="1122" name="ノート プレースホルダー 2"/>
          <p:cNvSpPr>
            <a:spLocks noGrp="1"/>
          </p:cNvSpPr>
          <p:nvPr>
            <p:ph type="body" idx="1"/>
          </p:nvPr>
        </p:nvSpPr>
        <p:spPr/>
        <p:txBody>
          <a:bodyPr/>
          <a:lstStyle/>
          <a:p>
            <a:endParaRPr lang="ja-JP" altLang="en-US" dirty="0"/>
          </a:p>
        </p:txBody>
      </p:sp>
      <p:sp>
        <p:nvSpPr>
          <p:cNvPr id="1123"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4" name="スライド イメージ プレースホルダー 1"/>
          <p:cNvSpPr>
            <a:spLocks noGrp="1" noRot="1" noChangeAspect="1"/>
          </p:cNvSpPr>
          <p:nvPr>
            <p:ph type="sldImg"/>
          </p:nvPr>
        </p:nvSpPr>
        <p:spPr/>
      </p:sp>
      <p:sp>
        <p:nvSpPr>
          <p:cNvPr id="1135" name="ノート プレースホルダー 2"/>
          <p:cNvSpPr>
            <a:spLocks noGrp="1"/>
          </p:cNvSpPr>
          <p:nvPr>
            <p:ph type="body" idx="1"/>
          </p:nvPr>
        </p:nvSpPr>
        <p:spPr/>
        <p:txBody>
          <a:bodyPr/>
          <a:lstStyle/>
          <a:p>
            <a:endParaRPr lang="ja-JP" altLang="en-US"/>
          </a:p>
        </p:txBody>
      </p:sp>
      <p:sp>
        <p:nvSpPr>
          <p:cNvPr id="1136"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8" name="スライド イメージ プレースホルダー 1"/>
          <p:cNvSpPr>
            <a:spLocks noGrp="1" noRot="1" noChangeAspect="1"/>
          </p:cNvSpPr>
          <p:nvPr>
            <p:ph type="sldImg"/>
          </p:nvPr>
        </p:nvSpPr>
        <p:spPr/>
      </p:sp>
      <p:sp>
        <p:nvSpPr>
          <p:cNvPr id="1159" name="ノート プレースホルダー 2"/>
          <p:cNvSpPr>
            <a:spLocks noGrp="1"/>
          </p:cNvSpPr>
          <p:nvPr>
            <p:ph type="body" idx="1"/>
          </p:nvPr>
        </p:nvSpPr>
        <p:spPr/>
        <p:txBody>
          <a:bodyPr/>
          <a:lstStyle/>
          <a:p>
            <a:endParaRPr lang="ja-JP" altLang="en-US"/>
          </a:p>
        </p:txBody>
      </p:sp>
      <p:sp>
        <p:nvSpPr>
          <p:cNvPr id="1160"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1" name="スライド イメージ プレースホルダー 1"/>
          <p:cNvSpPr>
            <a:spLocks noGrp="1" noRot="1" noChangeAspect="1"/>
          </p:cNvSpPr>
          <p:nvPr>
            <p:ph type="sldImg"/>
          </p:nvPr>
        </p:nvSpPr>
        <p:spPr/>
      </p:sp>
      <p:sp>
        <p:nvSpPr>
          <p:cNvPr id="1182" name="ノート プレースホルダー 2"/>
          <p:cNvSpPr>
            <a:spLocks noGrp="1"/>
          </p:cNvSpPr>
          <p:nvPr>
            <p:ph type="body" idx="1"/>
          </p:nvPr>
        </p:nvSpPr>
        <p:spPr/>
        <p:txBody>
          <a:bodyPr/>
          <a:lstStyle/>
          <a:p>
            <a:endParaRPr lang="ja-JP" altLang="en-US"/>
          </a:p>
        </p:txBody>
      </p:sp>
      <p:sp>
        <p:nvSpPr>
          <p:cNvPr id="1183"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143859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914400" y="2130431"/>
            <a:ext cx="103632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562996" indent="0" algn="ctr">
              <a:buNone/>
              <a:defRPr>
                <a:solidFill>
                  <a:schemeClr val="tx1">
                    <a:tint val="75000"/>
                  </a:schemeClr>
                </a:solidFill>
              </a:defRPr>
            </a:lvl2pPr>
            <a:lvl3pPr marL="1125992" indent="0" algn="ctr">
              <a:buNone/>
              <a:defRPr>
                <a:solidFill>
                  <a:schemeClr val="tx1">
                    <a:tint val="75000"/>
                  </a:schemeClr>
                </a:solidFill>
              </a:defRPr>
            </a:lvl3pPr>
            <a:lvl4pPr marL="1688988" indent="0" algn="ctr">
              <a:buNone/>
              <a:defRPr>
                <a:solidFill>
                  <a:schemeClr val="tx1">
                    <a:tint val="75000"/>
                  </a:schemeClr>
                </a:solidFill>
              </a:defRPr>
            </a:lvl4pPr>
            <a:lvl5pPr marL="2251984" indent="0" algn="ctr">
              <a:buNone/>
              <a:defRPr>
                <a:solidFill>
                  <a:schemeClr val="tx1">
                    <a:tint val="75000"/>
                  </a:schemeClr>
                </a:solidFill>
              </a:defRPr>
            </a:lvl5pPr>
            <a:lvl6pPr marL="2814980" indent="0" algn="ctr">
              <a:buNone/>
              <a:defRPr>
                <a:solidFill>
                  <a:schemeClr val="tx1">
                    <a:tint val="75000"/>
                  </a:schemeClr>
                </a:solidFill>
              </a:defRPr>
            </a:lvl6pPr>
            <a:lvl7pPr marL="3377976" indent="0" algn="ctr">
              <a:buNone/>
              <a:defRPr>
                <a:solidFill>
                  <a:schemeClr val="tx1">
                    <a:tint val="75000"/>
                  </a:schemeClr>
                </a:solidFill>
              </a:defRPr>
            </a:lvl7pPr>
            <a:lvl8pPr marL="3940973" indent="0" algn="ctr">
              <a:buNone/>
              <a:defRPr>
                <a:solidFill>
                  <a:schemeClr val="tx1">
                    <a:tint val="75000"/>
                  </a:schemeClr>
                </a:solidFill>
              </a:defRPr>
            </a:lvl8pPr>
            <a:lvl9pPr marL="4503969"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fld id="{98EAB8E2-8FCD-43E2-BC86-384EE10B11D4}" type="datetime1">
              <a:rPr kumimoji="1" lang="ja-JP" altLang="en-US" smtClean="0"/>
              <a:t>2024/11/28</a:t>
            </a:fld>
            <a:endParaRPr kumimoji="1" lang="ja-JP" altLang="en-US" dirty="0"/>
          </a:p>
        </p:txBody>
      </p:sp>
      <p:sp>
        <p:nvSpPr>
          <p:cNvPr id="1034"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79" name="タイトル 1"/>
          <p:cNvSpPr>
            <a:spLocks noGrp="1"/>
          </p:cNvSpPr>
          <p:nvPr>
            <p:ph type="title"/>
          </p:nvPr>
        </p:nvSpPr>
        <p:spPr/>
        <p:txBody>
          <a:bodyPr/>
          <a:lstStyle/>
          <a:p>
            <a:r>
              <a:rPr kumimoji="1" lang="ja-JP" altLang="en-US"/>
              <a:t>マスタ タイトルの書式設定</a:t>
            </a:r>
          </a:p>
        </p:txBody>
      </p:sp>
      <p:sp>
        <p:nvSpPr>
          <p:cNvPr id="1080"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81" name="日付プレースホルダ 3"/>
          <p:cNvSpPr>
            <a:spLocks noGrp="1"/>
          </p:cNvSpPr>
          <p:nvPr>
            <p:ph type="dt" sz="half" idx="10"/>
          </p:nvPr>
        </p:nvSpPr>
        <p:spPr/>
        <p:txBody>
          <a:bodyPr/>
          <a:lstStyle/>
          <a:p>
            <a:fld id="{D32772BB-719F-4064-99D1-42E83E4D39EC}" type="datetime1">
              <a:rPr kumimoji="1" lang="ja-JP" altLang="en-US" smtClean="0"/>
              <a:t>2024/11/28</a:t>
            </a:fld>
            <a:endParaRPr kumimoji="1" lang="ja-JP" altLang="en-US" dirty="0"/>
          </a:p>
        </p:txBody>
      </p:sp>
      <p:sp>
        <p:nvSpPr>
          <p:cNvPr id="1082"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84" name="縦書きタイトル 1"/>
          <p:cNvSpPr>
            <a:spLocks noGrp="1"/>
          </p:cNvSpPr>
          <p:nvPr>
            <p:ph type="title" orient="vert"/>
          </p:nvPr>
        </p:nvSpPr>
        <p:spPr>
          <a:xfrm>
            <a:off x="8839201" y="274642"/>
            <a:ext cx="2743201" cy="5851525"/>
          </a:xfrm>
        </p:spPr>
        <p:txBody>
          <a:bodyPr vert="eaVert"/>
          <a:lstStyle/>
          <a:p>
            <a:r>
              <a:rPr kumimoji="1" lang="ja-JP" altLang="en-US"/>
              <a:t>マスタ タイトルの書式設定</a:t>
            </a:r>
          </a:p>
        </p:txBody>
      </p:sp>
      <p:sp>
        <p:nvSpPr>
          <p:cNvPr id="1085" name="縦書きテキスト プレースホルダ 2"/>
          <p:cNvSpPr>
            <a:spLocks noGrp="1"/>
          </p:cNvSpPr>
          <p:nvPr>
            <p:ph type="body" orient="vert" idx="1"/>
          </p:nvPr>
        </p:nvSpPr>
        <p:spPr>
          <a:xfrm>
            <a:off x="609603" y="274642"/>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86" name="日付プレースホルダ 3"/>
          <p:cNvSpPr>
            <a:spLocks noGrp="1"/>
          </p:cNvSpPr>
          <p:nvPr>
            <p:ph type="dt" sz="half" idx="10"/>
          </p:nvPr>
        </p:nvSpPr>
        <p:spPr/>
        <p:txBody>
          <a:bodyPr/>
          <a:lstStyle/>
          <a:p>
            <a:fld id="{34531BB1-C6A4-450E-BFF4-33A31E99FAE9}" type="datetime1">
              <a:rPr kumimoji="1" lang="ja-JP" altLang="en-US" smtClean="0"/>
              <a:t>2024/11/28</a:t>
            </a:fld>
            <a:endParaRPr kumimoji="1" lang="ja-JP" altLang="en-US" dirty="0"/>
          </a:p>
        </p:txBody>
      </p:sp>
      <p:sp>
        <p:nvSpPr>
          <p:cNvPr id="1087"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1089" name="タイトル 1"/>
          <p:cNvSpPr>
            <a:spLocks noGrp="1"/>
          </p:cNvSpPr>
          <p:nvPr>
            <p:ph type="title"/>
          </p:nvPr>
        </p:nvSpPr>
        <p:spPr/>
        <p:txBody>
          <a:bodyPr/>
          <a:lstStyle/>
          <a:p>
            <a:r>
              <a:rPr kumimoji="1" lang="ja-JP" altLang="en-US"/>
              <a:t>マスター タイトルの書式設定</a:t>
            </a:r>
          </a:p>
        </p:txBody>
      </p:sp>
      <p:sp>
        <p:nvSpPr>
          <p:cNvPr id="1090" name="日付プレースホルダー 2"/>
          <p:cNvSpPr>
            <a:spLocks noGrp="1"/>
          </p:cNvSpPr>
          <p:nvPr>
            <p:ph type="dt" sz="half" idx="10"/>
          </p:nvPr>
        </p:nvSpPr>
        <p:spPr/>
        <p:txBody>
          <a:bodyPr/>
          <a:lstStyle/>
          <a:p>
            <a:fld id="{0AC9ED7E-2192-4CC8-BC97-BE3110D00F66}" type="datetime1">
              <a:rPr kumimoji="1" lang="ja-JP" altLang="en-US" smtClean="0"/>
              <a:t>2024/11/28</a:t>
            </a:fld>
            <a:endParaRPr kumimoji="1" lang="ja-JP" altLang="en-US" dirty="0"/>
          </a:p>
        </p:txBody>
      </p:sp>
      <p:sp>
        <p:nvSpPr>
          <p:cNvPr id="1091" name="フッター プレースホルダー 3"/>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294328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6" name="タイトル 1"/>
          <p:cNvSpPr>
            <a:spLocks noGrp="1"/>
          </p:cNvSpPr>
          <p:nvPr>
            <p:ph type="title"/>
          </p:nvPr>
        </p:nvSpPr>
        <p:spPr/>
        <p:txBody>
          <a:bodyPr/>
          <a:lstStyle/>
          <a:p>
            <a:r>
              <a:rPr kumimoji="1" lang="ja-JP" altLang="en-US"/>
              <a:t>マスタ タイトルの書式設定</a:t>
            </a:r>
          </a:p>
        </p:txBody>
      </p:sp>
      <p:sp>
        <p:nvSpPr>
          <p:cNvPr id="1037" name="コンテンツ プレースホルダ 2"/>
          <p:cNvSpPr>
            <a:spLocks noGrp="1"/>
          </p:cNvSpPr>
          <p:nvPr>
            <p:ph idx="1"/>
          </p:nvPr>
        </p:nvSpPr>
        <p:spPr>
          <a:xfrm>
            <a:off x="421257" y="1556794"/>
            <a:ext cx="10972800" cy="4525963"/>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8" name="日付プレースホルダ 3"/>
          <p:cNvSpPr>
            <a:spLocks noGrp="1"/>
          </p:cNvSpPr>
          <p:nvPr>
            <p:ph type="dt" sz="half" idx="10"/>
          </p:nvPr>
        </p:nvSpPr>
        <p:spPr/>
        <p:txBody>
          <a:bodyPr/>
          <a:lstStyle/>
          <a:p>
            <a:fld id="{5337EB8C-4DF7-4D35-8D4D-C0E1B3E01FBB}" type="datetime1">
              <a:rPr kumimoji="1" lang="ja-JP" altLang="en-US" smtClean="0"/>
              <a:t>2024/11/28</a:t>
            </a:fld>
            <a:endParaRPr kumimoji="1" lang="ja-JP" altLang="en-US" dirty="0"/>
          </a:p>
        </p:txBody>
      </p:sp>
      <p:sp>
        <p:nvSpPr>
          <p:cNvPr id="1039"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1" name="タイトル 1"/>
          <p:cNvSpPr>
            <a:spLocks noGrp="1"/>
          </p:cNvSpPr>
          <p:nvPr>
            <p:ph type="title"/>
          </p:nvPr>
        </p:nvSpPr>
        <p:spPr>
          <a:xfrm>
            <a:off x="963084" y="4406906"/>
            <a:ext cx="10363200" cy="1362075"/>
          </a:xfrm>
        </p:spPr>
        <p:txBody>
          <a:bodyPr anchor="t"/>
          <a:lstStyle>
            <a:lvl1pPr algn="l">
              <a:defRPr sz="4926" b="1" cap="all"/>
            </a:lvl1pPr>
          </a:lstStyle>
          <a:p>
            <a:r>
              <a:rPr kumimoji="1" lang="ja-JP" altLang="en-US"/>
              <a:t>マスタ タイトルの書式設定</a:t>
            </a:r>
          </a:p>
        </p:txBody>
      </p:sp>
      <p:sp>
        <p:nvSpPr>
          <p:cNvPr id="1042" name="テキスト プレースホルダ 2"/>
          <p:cNvSpPr>
            <a:spLocks noGrp="1"/>
          </p:cNvSpPr>
          <p:nvPr>
            <p:ph type="body" idx="1"/>
          </p:nvPr>
        </p:nvSpPr>
        <p:spPr>
          <a:xfrm>
            <a:off x="963084" y="2906713"/>
            <a:ext cx="10363200" cy="1500187"/>
          </a:xfrm>
        </p:spPr>
        <p:txBody>
          <a:bodyPr anchor="b"/>
          <a:lstStyle>
            <a:lvl1pPr marL="0" indent="0">
              <a:buNone/>
              <a:defRPr sz="2463">
                <a:solidFill>
                  <a:schemeClr val="tx1">
                    <a:tint val="75000"/>
                  </a:schemeClr>
                </a:solidFill>
              </a:defRPr>
            </a:lvl1pPr>
            <a:lvl2pPr marL="562996" indent="0">
              <a:buNone/>
              <a:defRPr sz="2217">
                <a:solidFill>
                  <a:schemeClr val="tx1">
                    <a:tint val="75000"/>
                  </a:schemeClr>
                </a:solidFill>
              </a:defRPr>
            </a:lvl2pPr>
            <a:lvl3pPr marL="1125992" indent="0">
              <a:buNone/>
              <a:defRPr sz="1970">
                <a:solidFill>
                  <a:schemeClr val="tx1">
                    <a:tint val="75000"/>
                  </a:schemeClr>
                </a:solidFill>
              </a:defRPr>
            </a:lvl3pPr>
            <a:lvl4pPr marL="1688988" indent="0">
              <a:buNone/>
              <a:defRPr sz="1724">
                <a:solidFill>
                  <a:schemeClr val="tx1">
                    <a:tint val="75000"/>
                  </a:schemeClr>
                </a:solidFill>
              </a:defRPr>
            </a:lvl4pPr>
            <a:lvl5pPr marL="2251984" indent="0">
              <a:buNone/>
              <a:defRPr sz="1724">
                <a:solidFill>
                  <a:schemeClr val="tx1">
                    <a:tint val="75000"/>
                  </a:schemeClr>
                </a:solidFill>
              </a:defRPr>
            </a:lvl5pPr>
            <a:lvl6pPr marL="2814980" indent="0">
              <a:buNone/>
              <a:defRPr sz="1724">
                <a:solidFill>
                  <a:schemeClr val="tx1">
                    <a:tint val="75000"/>
                  </a:schemeClr>
                </a:solidFill>
              </a:defRPr>
            </a:lvl6pPr>
            <a:lvl7pPr marL="3377976" indent="0">
              <a:buNone/>
              <a:defRPr sz="1724">
                <a:solidFill>
                  <a:schemeClr val="tx1">
                    <a:tint val="75000"/>
                  </a:schemeClr>
                </a:solidFill>
              </a:defRPr>
            </a:lvl7pPr>
            <a:lvl8pPr marL="3940973" indent="0">
              <a:buNone/>
              <a:defRPr sz="1724">
                <a:solidFill>
                  <a:schemeClr val="tx1">
                    <a:tint val="75000"/>
                  </a:schemeClr>
                </a:solidFill>
              </a:defRPr>
            </a:lvl8pPr>
            <a:lvl9pPr marL="4503969" indent="0">
              <a:buNone/>
              <a:defRPr sz="1724">
                <a:solidFill>
                  <a:schemeClr val="tx1">
                    <a:tint val="75000"/>
                  </a:schemeClr>
                </a:solidFill>
              </a:defRPr>
            </a:lvl9pPr>
          </a:lstStyle>
          <a:p>
            <a:pPr lvl="0"/>
            <a:r>
              <a:rPr kumimoji="1" lang="ja-JP" altLang="en-US"/>
              <a:t>マスタ テキストの書式設定</a:t>
            </a:r>
          </a:p>
        </p:txBody>
      </p:sp>
      <p:sp>
        <p:nvSpPr>
          <p:cNvPr id="1043" name="日付プレースホルダ 3"/>
          <p:cNvSpPr>
            <a:spLocks noGrp="1"/>
          </p:cNvSpPr>
          <p:nvPr>
            <p:ph type="dt" sz="half" idx="10"/>
          </p:nvPr>
        </p:nvSpPr>
        <p:spPr/>
        <p:txBody>
          <a:bodyPr/>
          <a:lstStyle/>
          <a:p>
            <a:fld id="{359E7C00-2761-4501-A328-39F53606DD85}" type="datetime1">
              <a:rPr kumimoji="1" lang="ja-JP" altLang="en-US" smtClean="0"/>
              <a:t>2024/11/28</a:t>
            </a:fld>
            <a:endParaRPr kumimoji="1" lang="ja-JP" altLang="en-US" dirty="0"/>
          </a:p>
        </p:txBody>
      </p:sp>
      <p:sp>
        <p:nvSpPr>
          <p:cNvPr id="1044"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kumimoji="1" lang="ja-JP" altLang="en-US"/>
              <a:t>マスタ タイトルの書式設定</a:t>
            </a:r>
          </a:p>
        </p:txBody>
      </p:sp>
      <p:sp>
        <p:nvSpPr>
          <p:cNvPr id="1047" name="コンテンツ プレースホルダ 2"/>
          <p:cNvSpPr>
            <a:spLocks noGrp="1"/>
          </p:cNvSpPr>
          <p:nvPr>
            <p:ph sz="half" idx="1"/>
          </p:nvPr>
        </p:nvSpPr>
        <p:spPr>
          <a:xfrm>
            <a:off x="609602"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48" name="コンテンツ プレースホルダ 3"/>
          <p:cNvSpPr>
            <a:spLocks noGrp="1"/>
          </p:cNvSpPr>
          <p:nvPr>
            <p:ph sz="half" idx="2"/>
          </p:nvPr>
        </p:nvSpPr>
        <p:spPr>
          <a:xfrm>
            <a:off x="6197600"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49" name="日付プレースホルダ 4"/>
          <p:cNvSpPr>
            <a:spLocks noGrp="1"/>
          </p:cNvSpPr>
          <p:nvPr>
            <p:ph type="dt" sz="half" idx="10"/>
          </p:nvPr>
        </p:nvSpPr>
        <p:spPr/>
        <p:txBody>
          <a:bodyPr/>
          <a:lstStyle/>
          <a:p>
            <a:fld id="{678BB92E-592D-4B0A-A65D-7414D1B22715}" type="datetime1">
              <a:rPr kumimoji="1" lang="ja-JP" altLang="en-US" smtClean="0"/>
              <a:t>2024/11/28</a:t>
            </a:fld>
            <a:endParaRPr kumimoji="1" lang="ja-JP" altLang="en-US" dirty="0"/>
          </a:p>
        </p:txBody>
      </p:sp>
      <p:sp>
        <p:nvSpPr>
          <p:cNvPr id="1050"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1053" name="テキスト プレースホルダ 2"/>
          <p:cNvSpPr>
            <a:spLocks noGrp="1"/>
          </p:cNvSpPr>
          <p:nvPr>
            <p:ph type="body" idx="1"/>
          </p:nvPr>
        </p:nvSpPr>
        <p:spPr>
          <a:xfrm>
            <a:off x="609600" y="1535113"/>
            <a:ext cx="5386917"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1054" name="コンテンツ プレースホルダ 3"/>
          <p:cNvSpPr>
            <a:spLocks noGrp="1"/>
          </p:cNvSpPr>
          <p:nvPr>
            <p:ph sz="half" idx="2"/>
          </p:nvPr>
        </p:nvSpPr>
        <p:spPr>
          <a:xfrm>
            <a:off x="609600" y="2174875"/>
            <a:ext cx="5386917"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5" name="テキスト プレースホルダ 4"/>
          <p:cNvSpPr>
            <a:spLocks noGrp="1"/>
          </p:cNvSpPr>
          <p:nvPr>
            <p:ph type="body" sz="quarter" idx="3"/>
          </p:nvPr>
        </p:nvSpPr>
        <p:spPr>
          <a:xfrm>
            <a:off x="6193369" y="1535113"/>
            <a:ext cx="5389034"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1056" name="コンテンツ プレースホルダ 5"/>
          <p:cNvSpPr>
            <a:spLocks noGrp="1"/>
          </p:cNvSpPr>
          <p:nvPr>
            <p:ph sz="quarter" idx="4"/>
          </p:nvPr>
        </p:nvSpPr>
        <p:spPr>
          <a:xfrm>
            <a:off x="6193369" y="2174875"/>
            <a:ext cx="5389034"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7" name="日付プレースホルダ 6"/>
          <p:cNvSpPr>
            <a:spLocks noGrp="1"/>
          </p:cNvSpPr>
          <p:nvPr>
            <p:ph type="dt" sz="half" idx="10"/>
          </p:nvPr>
        </p:nvSpPr>
        <p:spPr/>
        <p:txBody>
          <a:bodyPr/>
          <a:lstStyle/>
          <a:p>
            <a:fld id="{1F95C4C8-AC08-4C00-90F9-516823EEE03A}" type="datetime1">
              <a:rPr kumimoji="1" lang="ja-JP" altLang="en-US" smtClean="0"/>
              <a:t>2024/11/28</a:t>
            </a:fld>
            <a:endParaRPr kumimoji="1" lang="ja-JP" altLang="en-US" dirty="0"/>
          </a:p>
        </p:txBody>
      </p:sp>
      <p:sp>
        <p:nvSpPr>
          <p:cNvPr id="1058" name="フッター プレースホルダ 7"/>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0" name="タイトル 1"/>
          <p:cNvSpPr>
            <a:spLocks noGrp="1"/>
          </p:cNvSpPr>
          <p:nvPr>
            <p:ph type="title"/>
          </p:nvPr>
        </p:nvSpPr>
        <p:spPr/>
        <p:txBody>
          <a:bodyPr/>
          <a:lstStyle/>
          <a:p>
            <a:r>
              <a:rPr kumimoji="1" lang="ja-JP" altLang="en-US"/>
              <a:t>マスタ タイトルの書式設定</a:t>
            </a:r>
          </a:p>
        </p:txBody>
      </p:sp>
      <p:sp>
        <p:nvSpPr>
          <p:cNvPr id="1061" name="日付プレースホルダ 2"/>
          <p:cNvSpPr>
            <a:spLocks noGrp="1"/>
          </p:cNvSpPr>
          <p:nvPr>
            <p:ph type="dt" sz="half" idx="10"/>
          </p:nvPr>
        </p:nvSpPr>
        <p:spPr/>
        <p:txBody>
          <a:bodyPr/>
          <a:lstStyle/>
          <a:p>
            <a:fld id="{6FAB7439-AB59-4F5D-99F5-D54732C0DE38}" type="datetime1">
              <a:rPr kumimoji="1" lang="ja-JP" altLang="en-US" smtClean="0"/>
              <a:t>2024/11/28</a:t>
            </a:fld>
            <a:endParaRPr kumimoji="1" lang="ja-JP" altLang="en-US" dirty="0"/>
          </a:p>
        </p:txBody>
      </p:sp>
      <p:sp>
        <p:nvSpPr>
          <p:cNvPr id="1062" name="フッター プレースホルダ 3"/>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64" name="日付プレースホルダ 1"/>
          <p:cNvSpPr>
            <a:spLocks noGrp="1"/>
          </p:cNvSpPr>
          <p:nvPr>
            <p:ph type="dt" sz="half" idx="10"/>
          </p:nvPr>
        </p:nvSpPr>
        <p:spPr/>
        <p:txBody>
          <a:bodyPr/>
          <a:lstStyle/>
          <a:p>
            <a:fld id="{B74656E9-A61F-42A8-8EA7-54669B66C789}" type="datetime1">
              <a:rPr kumimoji="1" lang="ja-JP" altLang="en-US" smtClean="0"/>
              <a:t>2024/11/28</a:t>
            </a:fld>
            <a:endParaRPr kumimoji="1" lang="ja-JP" altLang="en-US" dirty="0"/>
          </a:p>
        </p:txBody>
      </p:sp>
      <p:sp>
        <p:nvSpPr>
          <p:cNvPr id="1065" name="フッター プレースホルダ 2"/>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67" name="タイトル 1"/>
          <p:cNvSpPr>
            <a:spLocks noGrp="1"/>
          </p:cNvSpPr>
          <p:nvPr>
            <p:ph type="title"/>
          </p:nvPr>
        </p:nvSpPr>
        <p:spPr>
          <a:xfrm>
            <a:off x="609602" y="273050"/>
            <a:ext cx="4011084" cy="1162050"/>
          </a:xfrm>
        </p:spPr>
        <p:txBody>
          <a:bodyPr anchor="b"/>
          <a:lstStyle>
            <a:lvl1pPr algn="l">
              <a:defRPr sz="2463" b="1"/>
            </a:lvl1pPr>
          </a:lstStyle>
          <a:p>
            <a:r>
              <a:rPr kumimoji="1" lang="ja-JP" altLang="en-US"/>
              <a:t>マスタ タイトルの書式設定</a:t>
            </a:r>
          </a:p>
        </p:txBody>
      </p:sp>
      <p:sp>
        <p:nvSpPr>
          <p:cNvPr id="1068" name="コンテンツ プレースホルダ 2"/>
          <p:cNvSpPr>
            <a:spLocks noGrp="1"/>
          </p:cNvSpPr>
          <p:nvPr>
            <p:ph idx="1"/>
          </p:nvPr>
        </p:nvSpPr>
        <p:spPr>
          <a:xfrm>
            <a:off x="4766736" y="273055"/>
            <a:ext cx="6815667" cy="5853113"/>
          </a:xfrm>
        </p:spPr>
        <p:txBody>
          <a:bodyPr/>
          <a:lstStyle>
            <a:lvl1pPr>
              <a:defRPr sz="3940"/>
            </a:lvl1pPr>
            <a:lvl2pPr>
              <a:defRPr sz="3448"/>
            </a:lvl2pPr>
            <a:lvl3pPr>
              <a:defRPr sz="2955"/>
            </a:lvl3pPr>
            <a:lvl4pPr>
              <a:defRPr sz="2463"/>
            </a:lvl4pPr>
            <a:lvl5pPr>
              <a:defRPr sz="2463"/>
            </a:lvl5pPr>
            <a:lvl6pPr>
              <a:defRPr sz="2463"/>
            </a:lvl6pPr>
            <a:lvl7pPr>
              <a:defRPr sz="2463"/>
            </a:lvl7pPr>
            <a:lvl8pPr>
              <a:defRPr sz="2463"/>
            </a:lvl8pPr>
            <a:lvl9pPr>
              <a:defRPr sz="246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9" name="テキスト プレースホルダ 3"/>
          <p:cNvSpPr>
            <a:spLocks noGrp="1"/>
          </p:cNvSpPr>
          <p:nvPr>
            <p:ph type="body" sz="half" idx="2"/>
          </p:nvPr>
        </p:nvSpPr>
        <p:spPr>
          <a:xfrm>
            <a:off x="609602" y="1435103"/>
            <a:ext cx="4011084" cy="4691063"/>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1070" name="日付プレースホルダ 4"/>
          <p:cNvSpPr>
            <a:spLocks noGrp="1"/>
          </p:cNvSpPr>
          <p:nvPr>
            <p:ph type="dt" sz="half" idx="10"/>
          </p:nvPr>
        </p:nvSpPr>
        <p:spPr/>
        <p:txBody>
          <a:bodyPr/>
          <a:lstStyle/>
          <a:p>
            <a:fld id="{30B4B9A6-D963-4E50-9D60-8A0735E2185D}" type="datetime1">
              <a:rPr kumimoji="1" lang="ja-JP" altLang="en-US" smtClean="0"/>
              <a:t>2024/11/28</a:t>
            </a:fld>
            <a:endParaRPr kumimoji="1" lang="ja-JP" altLang="en-US" dirty="0"/>
          </a:p>
        </p:txBody>
      </p:sp>
      <p:sp>
        <p:nvSpPr>
          <p:cNvPr id="1071"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73" name="タイトル 1"/>
          <p:cNvSpPr>
            <a:spLocks noGrp="1"/>
          </p:cNvSpPr>
          <p:nvPr>
            <p:ph type="title"/>
          </p:nvPr>
        </p:nvSpPr>
        <p:spPr>
          <a:xfrm>
            <a:off x="2389719" y="4800600"/>
            <a:ext cx="7315200" cy="566738"/>
          </a:xfrm>
        </p:spPr>
        <p:txBody>
          <a:bodyPr anchor="b"/>
          <a:lstStyle>
            <a:lvl1pPr algn="l">
              <a:defRPr sz="2463" b="1"/>
            </a:lvl1pPr>
          </a:lstStyle>
          <a:p>
            <a:r>
              <a:rPr kumimoji="1" lang="ja-JP" altLang="en-US"/>
              <a:t>マスタ タイトルの書式設定</a:t>
            </a:r>
          </a:p>
        </p:txBody>
      </p:sp>
      <p:sp>
        <p:nvSpPr>
          <p:cNvPr id="1074" name="図プレースホルダ 2"/>
          <p:cNvSpPr>
            <a:spLocks noGrp="1"/>
          </p:cNvSpPr>
          <p:nvPr>
            <p:ph type="pic" idx="1"/>
          </p:nvPr>
        </p:nvSpPr>
        <p:spPr>
          <a:xfrm>
            <a:off x="2389719" y="612775"/>
            <a:ext cx="7315200" cy="4114800"/>
          </a:xfrm>
        </p:spPr>
        <p:txBody>
          <a:bodyPr/>
          <a:lstStyle>
            <a:lvl1pPr marL="0" indent="0">
              <a:buNone/>
              <a:defRPr sz="3940"/>
            </a:lvl1pPr>
            <a:lvl2pPr marL="562996" indent="0">
              <a:buNone/>
              <a:defRPr sz="3448"/>
            </a:lvl2pPr>
            <a:lvl3pPr marL="1125992" indent="0">
              <a:buNone/>
              <a:defRPr sz="2955"/>
            </a:lvl3pPr>
            <a:lvl4pPr marL="1688988" indent="0">
              <a:buNone/>
              <a:defRPr sz="2463"/>
            </a:lvl4pPr>
            <a:lvl5pPr marL="2251984" indent="0">
              <a:buNone/>
              <a:defRPr sz="2463"/>
            </a:lvl5pPr>
            <a:lvl6pPr marL="2814980" indent="0">
              <a:buNone/>
              <a:defRPr sz="2463"/>
            </a:lvl6pPr>
            <a:lvl7pPr marL="3377976" indent="0">
              <a:buNone/>
              <a:defRPr sz="2463"/>
            </a:lvl7pPr>
            <a:lvl8pPr marL="3940973" indent="0">
              <a:buNone/>
              <a:defRPr sz="2463"/>
            </a:lvl8pPr>
            <a:lvl9pPr marL="4503969" indent="0">
              <a:buNone/>
              <a:defRPr sz="2463"/>
            </a:lvl9pPr>
          </a:lstStyle>
          <a:p>
            <a:endParaRPr kumimoji="1" lang="ja-JP" altLang="en-US" dirty="0"/>
          </a:p>
        </p:txBody>
      </p:sp>
      <p:sp>
        <p:nvSpPr>
          <p:cNvPr id="1075" name="テキスト プレースホルダ 3"/>
          <p:cNvSpPr>
            <a:spLocks noGrp="1"/>
          </p:cNvSpPr>
          <p:nvPr>
            <p:ph type="body" sz="half" idx="2"/>
          </p:nvPr>
        </p:nvSpPr>
        <p:spPr>
          <a:xfrm>
            <a:off x="2389719" y="5367338"/>
            <a:ext cx="7315200" cy="804862"/>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1076" name="日付プレースホルダ 4"/>
          <p:cNvSpPr>
            <a:spLocks noGrp="1"/>
          </p:cNvSpPr>
          <p:nvPr>
            <p:ph type="dt" sz="half" idx="10"/>
          </p:nvPr>
        </p:nvSpPr>
        <p:spPr/>
        <p:txBody>
          <a:bodyPr/>
          <a:lstStyle/>
          <a:p>
            <a:fld id="{6C669795-F5CF-4248-ADBD-C526F9F421AF}" type="datetime1">
              <a:rPr kumimoji="1" lang="ja-JP" altLang="en-US" smtClean="0"/>
              <a:t>2024/11/28</a:t>
            </a:fld>
            <a:endParaRPr kumimoji="1" lang="ja-JP" altLang="en-US" dirty="0"/>
          </a:p>
        </p:txBody>
      </p:sp>
      <p:sp>
        <p:nvSpPr>
          <p:cNvPr id="1077"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1027" name="日付プレースホルダ 3"/>
          <p:cNvSpPr>
            <a:spLocks noGrp="1"/>
          </p:cNvSpPr>
          <p:nvPr>
            <p:ph type="dt" sz="half" idx="2"/>
          </p:nvPr>
        </p:nvSpPr>
        <p:spPr>
          <a:xfrm>
            <a:off x="609602" y="6356356"/>
            <a:ext cx="2844800" cy="365125"/>
          </a:xfrm>
          <a:prstGeom prst="rect">
            <a:avLst/>
          </a:prstGeom>
        </p:spPr>
        <p:txBody>
          <a:bodyPr vert="horz" lIns="91440" tIns="45720" rIns="91440" bIns="45720" rtlCol="0" anchor="ctr"/>
          <a:lstStyle>
            <a:lvl1pPr algn="l">
              <a:defRPr sz="1478">
                <a:solidFill>
                  <a:schemeClr val="tx1">
                    <a:tint val="75000"/>
                  </a:schemeClr>
                </a:solidFill>
              </a:defRPr>
            </a:lvl1pPr>
          </a:lstStyle>
          <a:p>
            <a:fld id="{0AC9ED7E-2192-4CC8-BC97-BE3110D00F66}" type="datetime1">
              <a:rPr kumimoji="1" lang="ja-JP" altLang="en-US" smtClean="0"/>
              <a:t>2024/11/28</a:t>
            </a:fld>
            <a:endParaRPr kumimoji="1" lang="ja-JP" altLang="en-US" dirty="0"/>
          </a:p>
        </p:txBody>
      </p:sp>
      <p:sp>
        <p:nvSpPr>
          <p:cNvPr id="1028" name="フッター プレースホルダ 4"/>
          <p:cNvSpPr>
            <a:spLocks noGrp="1"/>
          </p:cNvSpPr>
          <p:nvPr>
            <p:ph type="ftr" sz="quarter" idx="3"/>
          </p:nvPr>
        </p:nvSpPr>
        <p:spPr>
          <a:xfrm>
            <a:off x="4165600" y="6356356"/>
            <a:ext cx="3860800" cy="365125"/>
          </a:xfrm>
          <a:prstGeom prst="rect">
            <a:avLst/>
          </a:prstGeom>
        </p:spPr>
        <p:txBody>
          <a:bodyPr vert="horz" lIns="91440" tIns="45720" rIns="91440" bIns="45720" rtlCol="0" anchor="ctr"/>
          <a:lstStyle>
            <a:lvl1pPr algn="ctr">
              <a:defRPr sz="1478">
                <a:solidFill>
                  <a:schemeClr val="tx1">
                    <a:tint val="75000"/>
                  </a:schemeClr>
                </a:solidFill>
              </a:defRPr>
            </a:lvl1pPr>
          </a:lstStyle>
          <a:p>
            <a:endParaRPr kumimoji="1" lang="ja-JP" altLang="en-US" dirty="0"/>
          </a:p>
        </p:txBody>
      </p:sp>
      <p:sp>
        <p:nvSpPr>
          <p:cNvPr id="1029" name="スライド番号プレースホルダ 5"/>
          <p:cNvSpPr txBox="1"/>
          <p:nvPr userDrawn="1"/>
        </p:nvSpPr>
        <p:spPr>
          <a:xfrm>
            <a:off x="9264352" y="6400799"/>
            <a:ext cx="28448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D2D8002D-B5B0-4BAC-B1F6-782DDCCE6D9C}" type="slidenum">
              <a:rPr lang="ja-JP" altLang="en-US" sz="2217" smtClean="0"/>
              <a:pPr algn="r"/>
              <a:t>‹#›</a:t>
            </a:fld>
            <a:endParaRPr lang="ja-JP" altLang="en-US" sz="2217"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1125992" rtl="0" eaLnBrk="1" latinLnBrk="0" hangingPunct="1">
        <a:spcBef>
          <a:spcPct val="0"/>
        </a:spcBef>
        <a:buNone/>
        <a:defRPr kumimoji="1" sz="5418" kern="1200">
          <a:solidFill>
            <a:schemeClr val="tx1"/>
          </a:solidFill>
          <a:latin typeface="+mj-lt"/>
          <a:ea typeface="+mj-ea"/>
          <a:cs typeface="+mj-cs"/>
        </a:defRPr>
      </a:lvl1pPr>
    </p:titleStyle>
    <p:bodyStyle>
      <a:lvl1pPr marL="422247" indent="-422247" algn="l" defTabSz="1125992" rtl="0" eaLnBrk="1" latinLnBrk="0" hangingPunct="1">
        <a:spcBef>
          <a:spcPct val="20000"/>
        </a:spcBef>
        <a:buFont typeface="Arial" pitchFamily="34" charset="0"/>
        <a:buChar char="•"/>
        <a:defRPr kumimoji="1" sz="3940" kern="1200">
          <a:solidFill>
            <a:schemeClr val="tx1"/>
          </a:solidFill>
          <a:latin typeface="+mn-lt"/>
          <a:ea typeface="+mn-ea"/>
          <a:cs typeface="+mn-cs"/>
        </a:defRPr>
      </a:lvl1pPr>
      <a:lvl2pPr marL="914869" indent="-351873" algn="l" defTabSz="1125992" rtl="0" eaLnBrk="1" latinLnBrk="0" hangingPunct="1">
        <a:spcBef>
          <a:spcPct val="20000"/>
        </a:spcBef>
        <a:buFont typeface="Arial" pitchFamily="34" charset="0"/>
        <a:buChar char="–"/>
        <a:defRPr kumimoji="1" sz="3448" kern="1200">
          <a:solidFill>
            <a:schemeClr val="tx1"/>
          </a:solidFill>
          <a:latin typeface="+mn-lt"/>
          <a:ea typeface="+mn-ea"/>
          <a:cs typeface="+mn-cs"/>
        </a:defRPr>
      </a:lvl2pPr>
      <a:lvl3pPr marL="1407490" indent="-281498" algn="l" defTabSz="1125992" rtl="0" eaLnBrk="1" latinLnBrk="0" hangingPunct="1">
        <a:spcBef>
          <a:spcPct val="20000"/>
        </a:spcBef>
        <a:buFont typeface="Arial" pitchFamily="34" charset="0"/>
        <a:buChar char="•"/>
        <a:defRPr kumimoji="1" sz="2955" kern="1200">
          <a:solidFill>
            <a:schemeClr val="tx1"/>
          </a:solidFill>
          <a:latin typeface="+mn-lt"/>
          <a:ea typeface="+mn-ea"/>
          <a:cs typeface="+mn-cs"/>
        </a:defRPr>
      </a:lvl3pPr>
      <a:lvl4pPr marL="1970486"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4pPr>
      <a:lvl5pPr marL="2533482"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5pPr>
      <a:lvl6pPr marL="3096478"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6pPr>
      <a:lvl7pPr marL="3659475"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7pPr>
      <a:lvl8pPr marL="4222471"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8pPr>
      <a:lvl9pPr marL="4785467"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9pPr>
    </p:bodyStyle>
    <p:otherStyle>
      <a:defPPr>
        <a:defRPr lang="ja-JP"/>
      </a:defPPr>
      <a:lvl1pPr marL="0" algn="l" defTabSz="1125992" rtl="0" eaLnBrk="1" latinLnBrk="0" hangingPunct="1">
        <a:defRPr kumimoji="1" sz="2217" kern="1200">
          <a:solidFill>
            <a:schemeClr val="tx1"/>
          </a:solidFill>
          <a:latin typeface="+mn-lt"/>
          <a:ea typeface="+mn-ea"/>
          <a:cs typeface="+mn-cs"/>
        </a:defRPr>
      </a:lvl1pPr>
      <a:lvl2pPr marL="562996" algn="l" defTabSz="1125992" rtl="0" eaLnBrk="1" latinLnBrk="0" hangingPunct="1">
        <a:defRPr kumimoji="1" sz="2217" kern="1200">
          <a:solidFill>
            <a:schemeClr val="tx1"/>
          </a:solidFill>
          <a:latin typeface="+mn-lt"/>
          <a:ea typeface="+mn-ea"/>
          <a:cs typeface="+mn-cs"/>
        </a:defRPr>
      </a:lvl2pPr>
      <a:lvl3pPr marL="1125992" algn="l" defTabSz="1125992" rtl="0" eaLnBrk="1" latinLnBrk="0" hangingPunct="1">
        <a:defRPr kumimoji="1" sz="2217" kern="1200">
          <a:solidFill>
            <a:schemeClr val="tx1"/>
          </a:solidFill>
          <a:latin typeface="+mn-lt"/>
          <a:ea typeface="+mn-ea"/>
          <a:cs typeface="+mn-cs"/>
        </a:defRPr>
      </a:lvl3pPr>
      <a:lvl4pPr marL="1688988" algn="l" defTabSz="1125992" rtl="0" eaLnBrk="1" latinLnBrk="0" hangingPunct="1">
        <a:defRPr kumimoji="1" sz="2217" kern="1200">
          <a:solidFill>
            <a:schemeClr val="tx1"/>
          </a:solidFill>
          <a:latin typeface="+mn-lt"/>
          <a:ea typeface="+mn-ea"/>
          <a:cs typeface="+mn-cs"/>
        </a:defRPr>
      </a:lvl4pPr>
      <a:lvl5pPr marL="2251984" algn="l" defTabSz="1125992" rtl="0" eaLnBrk="1" latinLnBrk="0" hangingPunct="1">
        <a:defRPr kumimoji="1" sz="2217" kern="1200">
          <a:solidFill>
            <a:schemeClr val="tx1"/>
          </a:solidFill>
          <a:latin typeface="+mn-lt"/>
          <a:ea typeface="+mn-ea"/>
          <a:cs typeface="+mn-cs"/>
        </a:defRPr>
      </a:lvl5pPr>
      <a:lvl6pPr marL="2814980" algn="l" defTabSz="1125992" rtl="0" eaLnBrk="1" latinLnBrk="0" hangingPunct="1">
        <a:defRPr kumimoji="1" sz="2217" kern="1200">
          <a:solidFill>
            <a:schemeClr val="tx1"/>
          </a:solidFill>
          <a:latin typeface="+mn-lt"/>
          <a:ea typeface="+mn-ea"/>
          <a:cs typeface="+mn-cs"/>
        </a:defRPr>
      </a:lvl6pPr>
      <a:lvl7pPr marL="3377976" algn="l" defTabSz="1125992" rtl="0" eaLnBrk="1" latinLnBrk="0" hangingPunct="1">
        <a:defRPr kumimoji="1" sz="2217" kern="1200">
          <a:solidFill>
            <a:schemeClr val="tx1"/>
          </a:solidFill>
          <a:latin typeface="+mn-lt"/>
          <a:ea typeface="+mn-ea"/>
          <a:cs typeface="+mn-cs"/>
        </a:defRPr>
      </a:lvl7pPr>
      <a:lvl8pPr marL="3940973" algn="l" defTabSz="1125992" rtl="0" eaLnBrk="1" latinLnBrk="0" hangingPunct="1">
        <a:defRPr kumimoji="1" sz="2217" kern="1200">
          <a:solidFill>
            <a:schemeClr val="tx1"/>
          </a:solidFill>
          <a:latin typeface="+mn-lt"/>
          <a:ea typeface="+mn-ea"/>
          <a:cs typeface="+mn-cs"/>
        </a:defRPr>
      </a:lvl8pPr>
      <a:lvl9pPr marL="4503969" algn="l" defTabSz="1125992" rtl="0" eaLnBrk="1" latinLnBrk="0" hangingPunct="1">
        <a:defRPr kumimoji="1" sz="22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3.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town.misaki.osaka.jp/soshiki/shiawase/tiikifukushi/shogai/3366.htm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town.misaki.osaka.jp/material/files/group/14/hot6.pdf" TargetMode="External"/><Relationship Id="rId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 name="楕円 16">
            <a:hlinkClick r:id="rId3" action="ppaction://hlinksldjump"/>
          </p:cNvPr>
          <p:cNvSpPr/>
          <p:nvPr/>
        </p:nvSpPr>
        <p:spPr>
          <a:xfrm>
            <a:off x="9273338"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03</a:t>
            </a:r>
            <a:endParaRPr lang="ja-JP" altLang="en-US" sz="4800" dirty="0">
              <a:solidFill>
                <a:srgbClr val="D6B845"/>
              </a:solidFill>
              <a:latin typeface="+mj-lt"/>
            </a:endParaRPr>
          </a:p>
        </p:txBody>
      </p:sp>
      <p:sp>
        <p:nvSpPr>
          <p:cNvPr id="1106" name="楕円 6">
            <a:hlinkClick r:id="rId4" action="ppaction://hlinksldjump"/>
          </p:cNvPr>
          <p:cNvSpPr/>
          <p:nvPr/>
        </p:nvSpPr>
        <p:spPr>
          <a:xfrm>
            <a:off x="3503662" y="167737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1107" name="タイトル 1"/>
          <p:cNvSpPr txBox="1"/>
          <p:nvPr/>
        </p:nvSpPr>
        <p:spPr>
          <a:xfrm>
            <a:off x="3140086" y="4016820"/>
            <a:ext cx="2785503" cy="9164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窓口</a:t>
            </a:r>
            <a:endParaRPr lang="en-US" altLang="ja-JP" sz="2400" b="1" dirty="0">
              <a:solidFill>
                <a:srgbClr val="D6B845"/>
              </a:solidFill>
              <a:latin typeface="+mn-ea"/>
              <a:ea typeface="+mn-ea"/>
            </a:endParaRPr>
          </a:p>
        </p:txBody>
      </p:sp>
      <p:sp>
        <p:nvSpPr>
          <p:cNvPr id="1108" name="タイトル 1"/>
          <p:cNvSpPr txBox="1"/>
          <p:nvPr/>
        </p:nvSpPr>
        <p:spPr>
          <a:xfrm>
            <a:off x="3174128" y="5027991"/>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地域移行を検討したい時の連絡先はこちらです。</a:t>
            </a:r>
            <a:endParaRPr lang="en-US" altLang="ja-JP" sz="1600" dirty="0">
              <a:latin typeface="+mn-ea"/>
              <a:ea typeface="+mn-ea"/>
            </a:endParaRPr>
          </a:p>
        </p:txBody>
      </p:sp>
      <p:sp>
        <p:nvSpPr>
          <p:cNvPr id="1109" name="タイトル 1"/>
          <p:cNvSpPr txBox="1"/>
          <p:nvPr/>
        </p:nvSpPr>
        <p:spPr>
          <a:xfrm>
            <a:off x="5972919" y="4016820"/>
            <a:ext cx="2957595"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「にも包括」</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a:t>
            </a:r>
            <a:endParaRPr lang="en-US" altLang="ja-JP" sz="2400" b="1" dirty="0">
              <a:solidFill>
                <a:srgbClr val="D6B845"/>
              </a:solidFill>
              <a:latin typeface="+mn-ea"/>
              <a:ea typeface="+mn-ea"/>
            </a:endParaRPr>
          </a:p>
        </p:txBody>
      </p:sp>
      <p:sp>
        <p:nvSpPr>
          <p:cNvPr id="1110" name="タイトル 1"/>
          <p:cNvSpPr txBox="1"/>
          <p:nvPr/>
        </p:nvSpPr>
        <p:spPr>
          <a:xfrm>
            <a:off x="6058966"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「にも包括」協議の場では、こんな活動をしています。</a:t>
            </a:r>
            <a:endParaRPr lang="en-US" altLang="ja-JP" sz="1600" dirty="0">
              <a:latin typeface="+mn-ea"/>
              <a:ea typeface="+mn-ea"/>
            </a:endParaRPr>
          </a:p>
        </p:txBody>
      </p:sp>
      <p:sp>
        <p:nvSpPr>
          <p:cNvPr id="1111" name="タイトル 1"/>
          <p:cNvSpPr txBox="1"/>
          <p:nvPr/>
        </p:nvSpPr>
        <p:spPr>
          <a:xfrm>
            <a:off x="9123293" y="4016820"/>
            <a:ext cx="2426522"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情報</a:t>
            </a:r>
            <a:endParaRPr lang="en-US" altLang="ja-JP" sz="2400" b="1" dirty="0">
              <a:solidFill>
                <a:srgbClr val="D6B845"/>
              </a:solidFill>
              <a:latin typeface="+mn-ea"/>
              <a:ea typeface="+mn-ea"/>
            </a:endParaRPr>
          </a:p>
        </p:txBody>
      </p:sp>
      <p:sp>
        <p:nvSpPr>
          <p:cNvPr id="1112" name="タイトル 1"/>
          <p:cNvSpPr txBox="1"/>
          <p:nvPr/>
        </p:nvSpPr>
        <p:spPr>
          <a:xfrm>
            <a:off x="8943803" y="5010935"/>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こんな情報があります。</a:t>
            </a:r>
            <a:endParaRPr lang="en-US" altLang="ja-JP" sz="1600" dirty="0">
              <a:latin typeface="+mn-ea"/>
              <a:ea typeface="+mn-ea"/>
            </a:endParaRPr>
          </a:p>
        </p:txBody>
      </p:sp>
      <p:sp>
        <p:nvSpPr>
          <p:cNvPr id="1113" name="タイトル 1"/>
          <p:cNvSpPr txBox="1"/>
          <p:nvPr/>
        </p:nvSpPr>
        <p:spPr>
          <a:xfrm>
            <a:off x="3503662" y="85224"/>
            <a:ext cx="8731624" cy="40207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r">
              <a:lnSpc>
                <a:spcPct val="100000"/>
              </a:lnSpc>
            </a:pPr>
            <a:r>
              <a:rPr lang="ja-JP" altLang="en-US" sz="2000" b="1" dirty="0">
                <a:solidFill>
                  <a:srgbClr val="D6B845"/>
                </a:solidFill>
                <a:latin typeface="+mn-ea"/>
                <a:ea typeface="+mn-ea"/>
              </a:rPr>
              <a:t>大阪府版「にも包括」ポータルサイト　情報シート</a:t>
            </a:r>
            <a:endParaRPr lang="en-US" altLang="ja-JP" sz="2000" b="1" dirty="0">
              <a:solidFill>
                <a:srgbClr val="D6B845"/>
              </a:solidFill>
              <a:latin typeface="+mn-ea"/>
              <a:ea typeface="+mn-ea"/>
            </a:endParaRPr>
          </a:p>
        </p:txBody>
      </p:sp>
      <p:sp>
        <p:nvSpPr>
          <p:cNvPr id="1114" name="正方形/長方形 1"/>
          <p:cNvSpPr/>
          <p:nvPr/>
        </p:nvSpPr>
        <p:spPr>
          <a:xfrm>
            <a:off x="4" y="0"/>
            <a:ext cx="2869809"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15" name="タイトル 1"/>
          <p:cNvSpPr txBox="1"/>
          <p:nvPr/>
        </p:nvSpPr>
        <p:spPr>
          <a:xfrm>
            <a:off x="326878" y="2421776"/>
            <a:ext cx="2418382" cy="637635"/>
          </a:xfrm>
          <a:prstGeom prst="rect">
            <a:avLst/>
          </a:prstGeom>
        </p:spPr>
        <p:txBody>
          <a:bodyPr vert="horz" lIns="91440" tIns="45720" rIns="91440" bIns="45720" rtlCol="0" anchor="t">
            <a:normAutofit fontScale="5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endParaRPr lang="en-US" altLang="ja-JP" sz="8000" b="1" spc="300" dirty="0">
              <a:solidFill>
                <a:srgbClr val="FFFDE1"/>
              </a:solidFill>
              <a:latin typeface="Arial" panose="020B0604020202020204" pitchFamily="34" charset="0"/>
              <a:ea typeface="+mn-ea"/>
              <a:cs typeface="Arial" panose="020B0604020202020204" pitchFamily="34" charset="0"/>
            </a:endParaRPr>
          </a:p>
        </p:txBody>
      </p:sp>
      <p:cxnSp>
        <p:nvCxnSpPr>
          <p:cNvPr id="1116" name="直線コネクタ 9"/>
          <p:cNvCxnSpPr>
            <a:cxnSpLocks/>
          </p:cNvCxnSpPr>
          <p:nvPr/>
        </p:nvCxnSpPr>
        <p:spPr>
          <a:xfrm>
            <a:off x="3144609" y="476672"/>
            <a:ext cx="9017875"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1117" name="楕円 2"/>
          <p:cNvSpPr/>
          <p:nvPr/>
        </p:nvSpPr>
        <p:spPr>
          <a:xfrm>
            <a:off x="549427" y="512286"/>
            <a:ext cx="1770954" cy="1770954"/>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18" name="楕円 15">
            <a:hlinkClick r:id="rId5" action="ppaction://hlinksldjump"/>
          </p:cNvPr>
          <p:cNvSpPr/>
          <p:nvPr/>
        </p:nvSpPr>
        <p:spPr>
          <a:xfrm>
            <a:off x="6388500"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pic>
        <p:nvPicPr>
          <p:cNvPr id="1119" name="グラフィックス 12" descr="ダンス 単色塗りつぶし"/>
          <p:cNvPicPr>
            <a:picLocks noChangeAspect="1"/>
          </p:cNvPicPr>
          <p:nvPr/>
        </p:nvPicPr>
        <p:blipFill>
          <a:blip r:embed="rId6"/>
          <a:stretch>
            <a:fillRect/>
          </a:stretch>
        </p:blipFill>
        <p:spPr>
          <a:xfrm>
            <a:off x="977704" y="980660"/>
            <a:ext cx="914400" cy="914400"/>
          </a:xfrm>
          <a:prstGeom prst="rect">
            <a:avLst/>
          </a:prstGeom>
        </p:spPr>
      </p:pic>
    </p:spTree>
    <p:extLst>
      <p:ext uri="{BB962C8B-B14F-4D97-AF65-F5344CB8AC3E}">
        <p14:creationId xmlns:p14="http://schemas.microsoft.com/office/powerpoint/2010/main" val="283089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5" name="角丸四角形 1"/>
          <p:cNvSpPr/>
          <p:nvPr/>
        </p:nvSpPr>
        <p:spPr>
          <a:xfrm>
            <a:off x="1520767" y="332655"/>
            <a:ext cx="9150463" cy="1779869"/>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1126" name="タイトル 1"/>
          <p:cNvSpPr txBox="1"/>
          <p:nvPr/>
        </p:nvSpPr>
        <p:spPr>
          <a:xfrm>
            <a:off x="2999656" y="658134"/>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D6B845"/>
                </a:solidFill>
                <a:latin typeface="+mn-ea"/>
                <a:ea typeface="+mn-ea"/>
              </a:rPr>
              <a:t>窓口</a:t>
            </a:r>
            <a:endParaRPr lang="en-US" altLang="ja-JP" sz="4400" b="1" dirty="0">
              <a:solidFill>
                <a:srgbClr val="D6B845"/>
              </a:solidFill>
              <a:latin typeface="+mn-ea"/>
              <a:ea typeface="+mn-ea"/>
            </a:endParaRPr>
          </a:p>
        </p:txBody>
      </p:sp>
      <p:sp>
        <p:nvSpPr>
          <p:cNvPr id="1127" name="角丸四角形 2"/>
          <p:cNvSpPr/>
          <p:nvPr/>
        </p:nvSpPr>
        <p:spPr>
          <a:xfrm>
            <a:off x="1520763" y="2595067"/>
            <a:ext cx="9150463" cy="3930277"/>
          </a:xfrm>
          <a:prstGeom prst="roundRect">
            <a:avLst>
              <a:gd name="adj" fmla="val 5612"/>
            </a:avLst>
          </a:prstGeom>
          <a:solidFill>
            <a:schemeClr val="bg1"/>
          </a:solidFill>
          <a:ln w="57150">
            <a:solidFill>
              <a:srgbClr val="B324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8" name="三角形 5"/>
          <p:cNvSpPr/>
          <p:nvPr/>
        </p:nvSpPr>
        <p:spPr>
          <a:xfrm flipV="1">
            <a:off x="5693358" y="2046156"/>
            <a:ext cx="805275" cy="366034"/>
          </a:xfrm>
          <a:prstGeom prst="triangle">
            <a:avLst/>
          </a:prstGeom>
          <a:solidFill>
            <a:srgbClr val="D6B8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9" name="テキスト ボックス 7"/>
          <p:cNvSpPr txBox="1"/>
          <p:nvPr/>
        </p:nvSpPr>
        <p:spPr>
          <a:xfrm>
            <a:off x="1695305" y="2973102"/>
            <a:ext cx="8801377" cy="2445931"/>
          </a:xfrm>
          <a:prstGeom prst="rect">
            <a:avLst/>
          </a:prstGeom>
          <a:noFill/>
        </p:spPr>
        <p:txBody>
          <a:bodyPr wrap="square">
            <a:spAutoFit/>
          </a:bodyPr>
          <a:lstStyle/>
          <a:p>
            <a:pPr algn="ctr">
              <a:lnSpc>
                <a:spcPct val="150000"/>
              </a:lnSpc>
            </a:pPr>
            <a:r>
              <a:rPr lang="ja-JP" altLang="en-US" sz="2400" b="1" i="0" dirty="0">
                <a:effectLst/>
                <a:latin typeface="Söhne"/>
              </a:rPr>
              <a:t>岬町しあわせ創造部地域福祉課</a:t>
            </a:r>
            <a:endParaRPr lang="en-US" altLang="ja-JP" sz="2400" b="1" i="0" dirty="0">
              <a:effectLst/>
              <a:latin typeface="Söhne"/>
            </a:endParaRPr>
          </a:p>
          <a:p>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a:t>
            </a:r>
            <a:br>
              <a:rPr lang="en-US" altLang="ja-JP" b="1" dirty="0">
                <a:latin typeface="メイリオ" panose="020B0604030504040204" pitchFamily="50" charset="-128"/>
                <a:ea typeface="メイリオ" panose="020B0604030504040204" pitchFamily="50" charset="-128"/>
              </a:rPr>
            </a:br>
            <a:r>
              <a:rPr lang="ja-JP" altLang="en-US" b="1" dirty="0">
                <a:latin typeface="メイリオ" panose="020B0604030504040204" pitchFamily="50" charset="-128"/>
                <a:ea typeface="メイリオ" panose="020B0604030504040204" pitchFamily="50" charset="-128"/>
              </a:rPr>
              <a:t>　　</a:t>
            </a:r>
            <a:r>
              <a:rPr lang="ja-JP" altLang="en-US" sz="1800" b="1" dirty="0">
                <a:solidFill>
                  <a:schemeClr val="tx1"/>
                </a:solidFill>
                <a:latin typeface="メイリオ" panose="020B0604030504040204" pitchFamily="50" charset="-128"/>
                <a:ea typeface="メイリオ" panose="020B0604030504040204" pitchFamily="50" charset="-128"/>
              </a:rPr>
              <a:t>住所　　　　　大阪府泉南郡岬町深日２０００－１　</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　　電話番号　　　０７２－４９２－２７００</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　　担当　　　　　　</a:t>
            </a:r>
            <a:endParaRPr lang="en-US" altLang="ja-JP" dirty="0">
              <a:latin typeface="Söhne"/>
            </a:endParaRPr>
          </a:p>
          <a:p>
            <a:pPr algn="ctr">
              <a:lnSpc>
                <a:spcPct val="150000"/>
              </a:lnSpc>
            </a:pPr>
            <a:endParaRPr lang="ja-JP" altLang="en-US" dirty="0"/>
          </a:p>
        </p:txBody>
      </p:sp>
      <p:sp>
        <p:nvSpPr>
          <p:cNvPr id="1130" name="楕円 9">
            <a:hlinkClick r:id="rId3" action="ppaction://hlinksldjump"/>
          </p:cNvPr>
          <p:cNvSpPr>
            <a:spLocks noChangeAspect="1"/>
          </p:cNvSpPr>
          <p:nvPr/>
        </p:nvSpPr>
        <p:spPr>
          <a:xfrm>
            <a:off x="1061539" y="85335"/>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1131" name="テキスト ボックス 10"/>
          <p:cNvSpPr txBox="1"/>
          <p:nvPr/>
        </p:nvSpPr>
        <p:spPr>
          <a:xfrm>
            <a:off x="2003579" y="1508773"/>
            <a:ext cx="8352928" cy="523220"/>
          </a:xfrm>
          <a:prstGeom prst="rect">
            <a:avLst/>
          </a:prstGeom>
          <a:noFill/>
        </p:spPr>
        <p:txBody>
          <a:bodyPr wrap="square" rtlCol="0">
            <a:spAutoFit/>
          </a:bodyPr>
          <a:lstStyle/>
          <a:p>
            <a:r>
              <a:rPr kumimoji="1" lang="ja-JP" altLang="en-US" sz="2800" b="1" i="0" u="none" strike="noStrike" kern="1200" cap="none" spc="0" normalizeH="0" baseline="0" noProof="0" dirty="0">
                <a:ln>
                  <a:noFill/>
                </a:ln>
                <a:solidFill>
                  <a:srgbClr val="FFFDE1"/>
                </a:solidFill>
                <a:effectLst/>
                <a:uLnTx/>
                <a:uFillTx/>
                <a:latin typeface="Segoe UI"/>
                <a:ea typeface="メイリオ"/>
                <a:cs typeface="+mn-cs"/>
              </a:rPr>
              <a:t>地域移行を検討する時は、下記にご連絡ください。</a:t>
            </a:r>
            <a:endParaRPr kumimoji="1" lang="ja-JP" altLang="en-US" dirty="0"/>
          </a:p>
        </p:txBody>
      </p:sp>
      <p:sp>
        <p:nvSpPr>
          <p:cNvPr id="1132" name="正方形/長方形 11"/>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8712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8" name="角丸四角形 1"/>
          <p:cNvSpPr/>
          <p:nvPr/>
        </p:nvSpPr>
        <p:spPr>
          <a:xfrm>
            <a:off x="5135216" y="2119091"/>
            <a:ext cx="7056784" cy="4585955"/>
          </a:xfrm>
          <a:prstGeom prst="roundRect">
            <a:avLst>
              <a:gd name="adj" fmla="val 2940"/>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39" name="角丸四角形 1"/>
          <p:cNvSpPr/>
          <p:nvPr/>
        </p:nvSpPr>
        <p:spPr>
          <a:xfrm>
            <a:off x="1520767" y="332655"/>
            <a:ext cx="9150463" cy="1080000"/>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1140" name="タイトル 1"/>
          <p:cNvSpPr txBox="1"/>
          <p:nvPr/>
        </p:nvSpPr>
        <p:spPr>
          <a:xfrm>
            <a:off x="2684590" y="519602"/>
            <a:ext cx="7560840" cy="893299"/>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2400" b="1" dirty="0">
                <a:solidFill>
                  <a:srgbClr val="D6B845"/>
                </a:solidFill>
                <a:latin typeface="+mn-ea"/>
                <a:ea typeface="+mn-ea"/>
              </a:rPr>
              <a:t>精神障がいにも対応した地域包括ケアシステムの構築のための</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協議の場について</a:t>
            </a:r>
          </a:p>
        </p:txBody>
      </p:sp>
      <p:sp>
        <p:nvSpPr>
          <p:cNvPr id="1141" name="楕円 9">
            <a:hlinkClick r:id="rId3" action="ppaction://hlinksldjump"/>
          </p:cNvPr>
          <p:cNvSpPr>
            <a:spLocks noChangeAspect="1"/>
          </p:cNvSpPr>
          <p:nvPr/>
        </p:nvSpPr>
        <p:spPr>
          <a:xfrm>
            <a:off x="1280570" y="212243"/>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sp>
        <p:nvSpPr>
          <p:cNvPr id="1142" name="正方形/長方形 8"/>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1143" name="角丸四角形 1"/>
          <p:cNvSpPr/>
          <p:nvPr/>
        </p:nvSpPr>
        <p:spPr>
          <a:xfrm>
            <a:off x="502955" y="2141166"/>
            <a:ext cx="4080877" cy="857206"/>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44" name="タイトル 1"/>
          <p:cNvSpPr/>
          <p:nvPr/>
        </p:nvSpPr>
        <p:spPr>
          <a:xfrm>
            <a:off x="1107661" y="195741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協議の場の名称</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145" name="角丸四角形 1"/>
          <p:cNvSpPr/>
          <p:nvPr/>
        </p:nvSpPr>
        <p:spPr>
          <a:xfrm>
            <a:off x="485529" y="5286842"/>
            <a:ext cx="4098303" cy="1454526"/>
          </a:xfrm>
          <a:prstGeom prst="roundRect">
            <a:avLst>
              <a:gd name="adj" fmla="val 5758"/>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46" name="タイトル 1"/>
          <p:cNvSpPr/>
          <p:nvPr/>
        </p:nvSpPr>
        <p:spPr>
          <a:xfrm>
            <a:off x="1113814" y="5088842"/>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協議の場の構成員</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147" name="タイトル 1"/>
          <p:cNvSpPr txBox="1"/>
          <p:nvPr/>
        </p:nvSpPr>
        <p:spPr>
          <a:xfrm>
            <a:off x="676959" y="5497922"/>
            <a:ext cx="3690849" cy="1207124"/>
          </a:xfrm>
          <a:prstGeom prst="rect">
            <a:avLst/>
          </a:prstGeom>
        </p:spPr>
        <p:txBody>
          <a:bodyPr vert="horz" lIns="91440" tIns="45720" rIns="91440" bIns="45720" rtlCol="0" anchor="t">
            <a:normAutofit fontScale="2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defRPr/>
            </a:pPr>
            <a:r>
              <a:rPr kumimoji="1" lang="ja-JP" altLang="en-US" sz="40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大阪府（大阪府広域コーディネーター）</a:t>
            </a:r>
            <a:r>
              <a:rPr kumimoji="1" lang="en-US" altLang="ja-JP" sz="400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a:t>
            </a:r>
            <a:r>
              <a:rPr kumimoji="1" lang="en-US" altLang="ja-JP" sz="4000" i="0" u="none" strike="noStrike" kern="1200" cap="none" spc="0" normalizeH="0" baseline="0" noProof="0" dirty="0" err="1">
                <a:ln>
                  <a:noFill/>
                </a:ln>
                <a:solidFill>
                  <a:srgbClr val="44546A">
                    <a:lumMod val="50000"/>
                  </a:srgbClr>
                </a:solidFill>
                <a:effectLst/>
                <a:uLnTx/>
                <a:uFillTx/>
                <a:latin typeface="メイリオ" panose="020B0604030504040204" pitchFamily="50" charset="-128"/>
                <a:ea typeface="メイリオ" panose="020B0604030504040204" pitchFamily="50" charset="-128"/>
              </a:rPr>
              <a:t>obs</a:t>
            </a:r>
            <a:r>
              <a:rPr kumimoji="1" lang="en-US" altLang="ja-JP" sz="400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40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泉佐野保健所</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40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訪問看護ステーション</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40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指定一般相談支援事業所</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40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地域活動支援センター</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40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社会福祉協議会</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40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阪南市市民福祉課</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40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岬町地域福祉課</a:t>
            </a:r>
          </a:p>
        </p:txBody>
      </p:sp>
      <p:sp>
        <p:nvSpPr>
          <p:cNvPr id="1148" name="角丸四角形 1"/>
          <p:cNvSpPr/>
          <p:nvPr/>
        </p:nvSpPr>
        <p:spPr>
          <a:xfrm>
            <a:off x="479376" y="3239138"/>
            <a:ext cx="4104456" cy="552155"/>
          </a:xfrm>
          <a:prstGeom prst="roundRect">
            <a:avLst>
              <a:gd name="adj" fmla="val 16492"/>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49" name="タイトル 1"/>
          <p:cNvSpPr/>
          <p:nvPr/>
        </p:nvSpPr>
        <p:spPr>
          <a:xfrm>
            <a:off x="1107661" y="3079201"/>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開催頻度</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150" name="タイトル 1"/>
          <p:cNvSpPr/>
          <p:nvPr/>
        </p:nvSpPr>
        <p:spPr>
          <a:xfrm>
            <a:off x="5663952" y="1865088"/>
            <a:ext cx="5650232" cy="552155"/>
          </a:xfrm>
          <a:prstGeom prst="roundRect">
            <a:avLst>
              <a:gd name="adj" fmla="val 49068"/>
            </a:avLst>
          </a:prstGeom>
          <a:solidFill>
            <a:srgbClr val="D6B845"/>
          </a:solidFill>
        </p:spPr>
        <p:txBody>
          <a:bodyPr vert="horz" lIns="91440" tIns="72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具体的な内容</a:t>
            </a:r>
            <a:endParaRPr kumimoji="1" lang="en-US" altLang="ja-JP"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151" name="タイトル 1"/>
          <p:cNvSpPr txBox="1"/>
          <p:nvPr/>
        </p:nvSpPr>
        <p:spPr>
          <a:xfrm>
            <a:off x="5524407" y="2630232"/>
            <a:ext cx="5785322" cy="3245718"/>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年２回課題共有や取り組みについて協議を行っています。</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・地域包括ケアシステムの構築に関すること</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・阪南市と岬町の課題や各機関の取り組み、課題についての確認</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・大阪府の役割と情報提供等について、大阪府が実施している「長期入院精神障がい者退院支援強化事業」の進捗状況について課題共有</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・第７期岬町障害福祉計画の目標達成のため、精神障がい者の精神病床からの退院後１年以内の地域における生活日数の平均日数や長期入院患者等における地域課題の整理や課題解決に向けた取り組みの協議</a:t>
            </a: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1152" name="タイトル 1"/>
          <p:cNvSpPr txBox="1"/>
          <p:nvPr/>
        </p:nvSpPr>
        <p:spPr>
          <a:xfrm>
            <a:off x="700210" y="3501262"/>
            <a:ext cx="3008563" cy="378028"/>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年２回程度</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1153" name="タイトル 1"/>
          <p:cNvSpPr txBox="1"/>
          <p:nvPr/>
        </p:nvSpPr>
        <p:spPr>
          <a:xfrm>
            <a:off x="676959" y="2381932"/>
            <a:ext cx="2866645" cy="543012"/>
          </a:xfrm>
          <a:prstGeom prst="rect">
            <a:avLst/>
          </a:prstGeom>
        </p:spPr>
        <p:txBody>
          <a:bodyPr vert="horz" lIns="91440" tIns="45720" rIns="91440" bIns="45720" rtlCol="0" anchor="t">
            <a:normAutofit fontScale="62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阪南市岬町地域自立支援協議会</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精神障がいにも対応した地域包括ケアシステムの構築のための保健・医療・福祉関係者による協議の場</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1154" name="角丸四角形 1"/>
          <p:cNvSpPr/>
          <p:nvPr/>
        </p:nvSpPr>
        <p:spPr>
          <a:xfrm>
            <a:off x="511835" y="4063935"/>
            <a:ext cx="4080877" cy="946933"/>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55" name="タイトル 1"/>
          <p:cNvSpPr/>
          <p:nvPr/>
        </p:nvSpPr>
        <p:spPr>
          <a:xfrm>
            <a:off x="1116541" y="388018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協議の場の事務局</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156" name="タイトル 1"/>
          <p:cNvSpPr txBox="1"/>
          <p:nvPr/>
        </p:nvSpPr>
        <p:spPr>
          <a:xfrm>
            <a:off x="747964" y="4390343"/>
            <a:ext cx="2866645" cy="543012"/>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阪南市・岬町</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4607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2" name="正方形/長方形 5"/>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1163" name="角丸四角形 1"/>
          <p:cNvSpPr/>
          <p:nvPr/>
        </p:nvSpPr>
        <p:spPr>
          <a:xfrm>
            <a:off x="2307345" y="2139819"/>
            <a:ext cx="3253859" cy="4287460"/>
          </a:xfrm>
          <a:prstGeom prst="roundRect">
            <a:avLst>
              <a:gd name="adj" fmla="val 5758"/>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64" name="角丸四角形 4"/>
          <p:cNvSpPr/>
          <p:nvPr/>
        </p:nvSpPr>
        <p:spPr>
          <a:xfrm>
            <a:off x="6096000" y="2139818"/>
            <a:ext cx="3253859" cy="4287460"/>
          </a:xfrm>
          <a:prstGeom prst="roundRect">
            <a:avLst>
              <a:gd name="adj" fmla="val 5758"/>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65" name="円/楕円 8"/>
          <p:cNvSpPr/>
          <p:nvPr/>
        </p:nvSpPr>
        <p:spPr>
          <a:xfrm>
            <a:off x="7279070" y="1673143"/>
            <a:ext cx="907044" cy="907044"/>
          </a:xfrm>
          <a:prstGeom prst="ellipse">
            <a:avLst/>
          </a:prstGeom>
          <a:solidFill>
            <a:srgbClr val="D6B845"/>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rPr>
              <a:t>2</a:t>
            </a:r>
            <a:endParaRPr kumimoji="1" lang="ja-JP" altLang="en-US" sz="4000" b="1" i="0" u="none" strike="noStrike" kern="1200" cap="none" spc="0" normalizeH="0" baseline="0" noProof="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1168" name="タイトル 1"/>
          <p:cNvSpPr txBox="1"/>
          <p:nvPr/>
        </p:nvSpPr>
        <p:spPr>
          <a:xfrm>
            <a:off x="2459997" y="2672079"/>
            <a:ext cx="3005637" cy="552155"/>
          </a:xfrm>
          <a:prstGeom prst="rect">
            <a:avLst/>
          </a:prstGeom>
        </p:spPr>
        <p:txBody>
          <a:bodyPr vert="horz" lIns="91440" tIns="45720" rIns="91440" bIns="45720" rtlCol="0" anchor="t">
            <a:normAutofit fontScale="62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阪南岬地域自立支援協議会</a:t>
            </a:r>
            <a:endParaRPr kumimoji="1" lang="en-US" altLang="ja-JP"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69" name="タイトル 1"/>
          <p:cNvSpPr txBox="1"/>
          <p:nvPr/>
        </p:nvSpPr>
        <p:spPr>
          <a:xfrm>
            <a:off x="2383733" y="3307902"/>
            <a:ext cx="3086464" cy="1376744"/>
          </a:xfrm>
          <a:prstGeom prst="rect">
            <a:avLst/>
          </a:prstGeom>
        </p:spPr>
        <p:txBody>
          <a:bodyPr vert="horz" lIns="91440" tIns="45720" rIns="91440" bIns="45720" rtlCol="0" anchor="t">
            <a:normAutofit fontScale="925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岬町ホームページ</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「阪南岬地域自立支援協議会」</a:t>
            </a: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hlinkClick r:id="rId3">
                  <a:extLst>
                    <a:ext uri="{A12FA001-AC4F-418D-AE19-62706E023703}">
                      <ahyp:hlinkClr xmlns:ahyp="http://schemas.microsoft.com/office/drawing/2018/hyperlinkcolor" val="tx"/>
                    </a:ext>
                  </a:extLst>
                </a:hlinkClick>
              </a:rPr>
              <a:t>https://www.town.misaki.osaka.jp/soshiki/shiawase/tiikifukushi/shogai/3366.html</a:t>
            </a:r>
            <a:endParaRPr kumimoji="1" lang="en-US" altLang="ja-JP" sz="16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endParaRPr>
          </a:p>
        </p:txBody>
      </p:sp>
      <p:sp>
        <p:nvSpPr>
          <p:cNvPr id="1170" name="タイトル 1"/>
          <p:cNvSpPr txBox="1"/>
          <p:nvPr/>
        </p:nvSpPr>
        <p:spPr>
          <a:xfrm>
            <a:off x="6101735" y="2672079"/>
            <a:ext cx="2983845" cy="552155"/>
          </a:xfrm>
          <a:prstGeom prst="rect">
            <a:avLst/>
          </a:prstGeom>
        </p:spPr>
        <p:txBody>
          <a:bodyPr vert="horz" lIns="91440" tIns="45720" rIns="91440" bIns="45720" rtlCol="0" anchor="t">
            <a:normAutofit fontScale="62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阪南岬ほっとステーション</a:t>
            </a:r>
            <a:endParaRPr kumimoji="1" lang="en-US" altLang="ja-JP"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71" name="タイトル 1"/>
          <p:cNvSpPr txBox="1"/>
          <p:nvPr/>
        </p:nvSpPr>
        <p:spPr>
          <a:xfrm>
            <a:off x="6210245" y="3307902"/>
            <a:ext cx="3008563" cy="1376744"/>
          </a:xfrm>
          <a:prstGeom prst="rect">
            <a:avLst/>
          </a:prstGeom>
        </p:spPr>
        <p:txBody>
          <a:bodyPr vert="horz" lIns="91440" tIns="45720" rIns="91440" bIns="45720" rtlCol="0" anchor="t">
            <a:normAutofit fontScale="925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阪南市・岬町は一人ひとりの暮らしと生きがいづくり、地域と共につくる社会の実現をめざし、地域のみなさんが気軽に集まれ、ほっとできる場所を紹介しています。（紹介冊子）</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1174" name="円/楕円 22"/>
          <p:cNvSpPr/>
          <p:nvPr/>
        </p:nvSpPr>
        <p:spPr>
          <a:xfrm>
            <a:off x="3530922" y="1642704"/>
            <a:ext cx="907044" cy="907044"/>
          </a:xfrm>
          <a:prstGeom prst="ellipse">
            <a:avLst/>
          </a:prstGeom>
          <a:solidFill>
            <a:srgbClr val="D6B845"/>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rPr>
              <a:t>1</a:t>
            </a:r>
            <a:endParaRPr kumimoji="1" lang="ja-JP" altLang="en-US"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1175" name="角丸四角形 1"/>
          <p:cNvSpPr/>
          <p:nvPr/>
        </p:nvSpPr>
        <p:spPr>
          <a:xfrm>
            <a:off x="1520767" y="332656"/>
            <a:ext cx="9150463" cy="1080000"/>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1176" name="タイトル 1"/>
          <p:cNvSpPr txBox="1"/>
          <p:nvPr/>
        </p:nvSpPr>
        <p:spPr>
          <a:xfrm>
            <a:off x="2910523" y="468277"/>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D6B845"/>
                </a:solidFill>
                <a:latin typeface="+mn-ea"/>
                <a:ea typeface="+mn-ea"/>
              </a:rPr>
              <a:t>情報提供</a:t>
            </a:r>
            <a:endParaRPr lang="en-US" altLang="ja-JP" sz="4400" b="1" dirty="0">
              <a:solidFill>
                <a:srgbClr val="D6B845"/>
              </a:solidFill>
              <a:latin typeface="+mn-ea"/>
              <a:ea typeface="+mn-ea"/>
            </a:endParaRPr>
          </a:p>
        </p:txBody>
      </p:sp>
      <p:sp>
        <p:nvSpPr>
          <p:cNvPr id="1177" name="楕円 26">
            <a:hlinkClick r:id="rId4" action="ppaction://hlinksldjump"/>
          </p:cNvPr>
          <p:cNvSpPr>
            <a:spLocks noChangeAspect="1"/>
          </p:cNvSpPr>
          <p:nvPr/>
        </p:nvSpPr>
        <p:spPr>
          <a:xfrm>
            <a:off x="1032288" y="171102"/>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メイリオ" panose="020B0604030504040204" pitchFamily="50" charset="-128"/>
                <a:ea typeface="メイリオ" panose="020B0604030504040204" pitchFamily="50" charset="-128"/>
              </a:rPr>
              <a:t>03</a:t>
            </a:r>
            <a:endParaRPr lang="ja-JP" altLang="en-US" sz="4800" dirty="0">
              <a:solidFill>
                <a:srgbClr val="D6B845"/>
              </a:solidFill>
              <a:latin typeface="メイリオ" panose="020B0604030504040204" pitchFamily="50" charset="-128"/>
              <a:ea typeface="メイリオ" panose="020B0604030504040204" pitchFamily="50" charset="-128"/>
            </a:endParaRPr>
          </a:p>
        </p:txBody>
      </p:sp>
      <p:sp>
        <p:nvSpPr>
          <p:cNvPr id="1178" name="テキスト 86"/>
          <p:cNvSpPr txBox="1"/>
          <p:nvPr/>
        </p:nvSpPr>
        <p:spPr>
          <a:xfrm>
            <a:off x="6421133" y="5260113"/>
            <a:ext cx="2664447" cy="830104"/>
          </a:xfrm>
          <a:prstGeom prst="rect">
            <a:avLst/>
          </a:prstGeom>
        </p:spPr>
        <p:txBody>
          <a:bodyPr wrap="square">
            <a:spAutoFit/>
          </a:bodyPr>
          <a:lstStyle/>
          <a:p>
            <a:pPr>
              <a:defRPr lang="ja-JP" altLang="en-US"/>
            </a:pPr>
            <a:endPar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en-US" altLang="ja-JP" sz="1200" dirty="0">
                <a:solidFill>
                  <a:sysClr val="windowText" lastClr="000000"/>
                </a:solidFill>
                <a:latin typeface="メイリオ" panose="020B0604030504040204" pitchFamily="50" charset="-128"/>
                <a:ea typeface="メイリオ" panose="020B0604030504040204" pitchFamily="50" charset="-128"/>
                <a:hlinkClick r:id="rId5">
                  <a:extLst>
                    <a:ext uri="{A12FA001-AC4F-418D-AE19-62706E023703}">
                      <ahyp:hlinkClr xmlns:ahyp="http://schemas.microsoft.com/office/drawing/2018/hyperlinkcolor" val="tx"/>
                    </a:ext>
                  </a:extLst>
                </a:hlinkClick>
              </a:rPr>
              <a:t>https://www.town.misaki.osaka.jp/material/files/group/14/hot6.pdf</a:t>
            </a:r>
            <a:endParaRPr lang="en-US" altLang="ja-JP" sz="1200" dirty="0">
              <a:solidFill>
                <a:sysClr val="windowText" lastClr="000000"/>
              </a:solidFill>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901D99CD-71DB-420D-A070-D2745594E83A}"/>
              </a:ext>
            </a:extLst>
          </p:cNvPr>
          <p:cNvPicPr>
            <a:picLocks noChangeAspect="1"/>
          </p:cNvPicPr>
          <p:nvPr/>
        </p:nvPicPr>
        <p:blipFill>
          <a:blip r:embed="rId6"/>
          <a:stretch>
            <a:fillRect/>
          </a:stretch>
        </p:blipFill>
        <p:spPr>
          <a:xfrm flipH="1">
            <a:off x="7321095" y="4684646"/>
            <a:ext cx="786861" cy="786861"/>
          </a:xfrm>
          <a:prstGeom prst="rect">
            <a:avLst/>
          </a:prstGeom>
        </p:spPr>
      </p:pic>
    </p:spTree>
    <p:extLst>
      <p:ext uri="{BB962C8B-B14F-4D97-AF65-F5344CB8AC3E}">
        <p14:creationId xmlns:p14="http://schemas.microsoft.com/office/powerpoint/2010/main" val="18999465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04,1,Slide49"/>
</p:tagLst>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メイリオ　Segoe　UI">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428</Words>
  <Application>Microsoft Office PowerPoint</Application>
  <PresentationFormat>ワイド画面</PresentationFormat>
  <Paragraphs>63</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Söhne</vt:lpstr>
      <vt:lpstr>メイリオ</vt:lpstr>
      <vt:lpstr>游ゴシック</vt:lpstr>
      <vt:lpstr>Arial</vt:lpstr>
      <vt:lpstr>Calibri</vt:lpstr>
      <vt:lpstr>Segoe UI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3</cp:revision>
  <dcterms:created xsi:type="dcterms:W3CDTF">2024-10-24T02:09:40Z</dcterms:created>
  <dcterms:modified xsi:type="dcterms:W3CDTF">2024-11-28T11:06:11Z</dcterms:modified>
</cp:coreProperties>
</file>