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10" r:id="rId2"/>
    <p:sldId id="433" r:id="rId3"/>
    <p:sldId id="435" r:id="rId4"/>
  </p:sldIdLst>
  <p:sldSz cx="12192000" cy="6858000"/>
  <p:notesSz cx="6807200" cy="9939338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Iu411WiRccnPMS4+Tu5xHw==" hashData="KHNgwl2BmJcMXKR7i9RJs9YOLWE7UTvoL/Ga0vSS3AQhJXmbCwR+2IjN8WpiZby5uvS5aQJ9N4zZEAYTYBkKbQ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845"/>
    <a:srgbClr val="FFFDE1"/>
    <a:srgbClr val="B32425"/>
    <a:srgbClr val="34485E"/>
    <a:srgbClr val="5B9F8A"/>
    <a:srgbClr val="3C7D9B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16"/>
    <p:restoredTop sz="94604" autoAdjust="0"/>
  </p:normalViewPr>
  <p:slideViewPr>
    <p:cSldViewPr>
      <p:cViewPr varScale="1">
        <p:scale>
          <a:sx n="90" d="100"/>
          <a:sy n="90" d="100"/>
        </p:scale>
        <p:origin x="312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1102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3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1094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1095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1096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1098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1122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1123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35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136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59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160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80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81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1082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8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8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108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0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1091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37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103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4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4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104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4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4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49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1050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5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5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5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105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61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1062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1065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68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9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70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1071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74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1075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76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1077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9" name="スライド番号プレースホルダ 5"/>
          <p:cNvSpPr txBox="1"/>
          <p:nvPr userDrawn="1"/>
        </p:nvSpPr>
        <p:spPr>
          <a:xfrm>
            <a:off x="9264352" y="6400799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楕円 6">
            <a:hlinkClick r:id="rId3" action="ppaction://hlinksldjump"/>
          </p:cNvPr>
          <p:cNvSpPr/>
          <p:nvPr/>
        </p:nvSpPr>
        <p:spPr>
          <a:xfrm>
            <a:off x="4659576" y="1677376"/>
            <a:ext cx="2126436" cy="212643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07" name="タイトル 1"/>
          <p:cNvSpPr txBox="1"/>
          <p:nvPr/>
        </p:nvSpPr>
        <p:spPr>
          <a:xfrm>
            <a:off x="4296000" y="4016820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1108" name="タイトル 1"/>
          <p:cNvSpPr txBox="1"/>
          <p:nvPr/>
        </p:nvSpPr>
        <p:spPr>
          <a:xfrm>
            <a:off x="4330042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1109" name="タイトル 1"/>
          <p:cNvSpPr txBox="1"/>
          <p:nvPr/>
        </p:nvSpPr>
        <p:spPr>
          <a:xfrm>
            <a:off x="7818405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1110" name="タイトル 1"/>
          <p:cNvSpPr txBox="1"/>
          <p:nvPr/>
        </p:nvSpPr>
        <p:spPr>
          <a:xfrm>
            <a:off x="7904452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1113" name="タイトル 1"/>
          <p:cNvSpPr txBox="1"/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D6B845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1114" name="正方形/長方形 1"/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15" name="タイトル 1"/>
          <p:cNvSpPr txBox="1"/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箕面市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116" name="直線コネクタ 9"/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D6B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7" name="楕円 2"/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FFF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18" name="楕円 15">
            <a:hlinkClick r:id="rId4" action="ppaction://hlinksldjump"/>
          </p:cNvPr>
          <p:cNvSpPr/>
          <p:nvPr/>
        </p:nvSpPr>
        <p:spPr>
          <a:xfrm>
            <a:off x="8233986" y="1597656"/>
            <a:ext cx="2126436" cy="212643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pic>
        <p:nvPicPr>
          <p:cNvPr id="1119" name="図 8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9653" y="850664"/>
            <a:ext cx="1210511" cy="10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角丸四角形 1"/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chemeClr val="bg2">
              <a:lumMod val="25000"/>
            </a:schemeClr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1126" name="タイトル 1"/>
          <p:cNvSpPr txBox="1"/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1127" name="角丸四角形 2"/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8" name="三角形 5"/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9" name="テキスト ボックス 7"/>
          <p:cNvSpPr txBox="1"/>
          <p:nvPr/>
        </p:nvSpPr>
        <p:spPr>
          <a:xfrm>
            <a:off x="1695305" y="2973011"/>
            <a:ext cx="8801377" cy="2861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i="0" dirty="0">
                <a:effectLst/>
                <a:latin typeface="Söhne"/>
              </a:rPr>
              <a:t>箕面市　健康福祉部　地域包括ケア室　地域共生グループ</a:t>
            </a:r>
            <a:endParaRPr lang="en-US" altLang="ja-JP" sz="2400" b="1" i="0" dirty="0">
              <a:effectLst/>
              <a:latin typeface="Söhne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　　所　　　：〒562-0014　箕面市萱野５丁目８番１号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（箕面市立総合保健福祉センター１階）</a:t>
            </a: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　　：072-727-9501（直通）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連絡用アドレス：</a:t>
            </a:r>
            <a:r>
              <a:rPr lang="ja-JP" altLang="en-US" b="1">
                <a:latin typeface="+mn-ea"/>
                <a:ea typeface="+mn-ea"/>
              </a:rPr>
              <a:t>hokatsu@maple.city.minoh.lg.jp</a:t>
            </a:r>
            <a:endParaRPr lang="ja-JP" altLang="en-US" dirty="0"/>
          </a:p>
        </p:txBody>
      </p:sp>
      <p:sp>
        <p:nvSpPr>
          <p:cNvPr id="1130" name="楕円 9">
            <a:hlinkClick r:id="" action="ppaction://noaction"/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31" name="テキスト ボックス 10"/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/>
          </a:p>
        </p:txBody>
      </p:sp>
      <p:sp>
        <p:nvSpPr>
          <p:cNvPr id="1132" name="正方形/長方形 11"/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角丸四角形 1"/>
          <p:cNvSpPr/>
          <p:nvPr/>
        </p:nvSpPr>
        <p:spPr>
          <a:xfrm>
            <a:off x="4816653" y="2119091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39" name="角丸四角形 1"/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chemeClr val="bg2">
              <a:lumMod val="25000"/>
            </a:schemeClr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1140" name="タイトル 1"/>
          <p:cNvSpPr txBox="1"/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141" name="楕円 9">
            <a:hlinkClick r:id="" action="ppaction://noaction"/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42" name="正方形/長方形 8"/>
          <p:cNvSpPr/>
          <p:nvPr/>
        </p:nvSpPr>
        <p:spPr>
          <a:xfrm>
            <a:off x="0" y="46201"/>
            <a:ext cx="308532" cy="6858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43" name="角丸四角形 1"/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44" name="タイトル 1"/>
          <p:cNvSpPr/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chemeClr val="bg2">
              <a:lumMod val="25000"/>
            </a:schemeClr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C09A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5" name="角丸四角形 1"/>
          <p:cNvSpPr/>
          <p:nvPr/>
        </p:nvSpPr>
        <p:spPr>
          <a:xfrm>
            <a:off x="485529" y="528684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46" name="タイトル 1"/>
          <p:cNvSpPr/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chemeClr val="bg2">
              <a:lumMod val="25000"/>
            </a:schemeClr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7" name="タイトル 1"/>
          <p:cNvSpPr txBox="1"/>
          <p:nvPr/>
        </p:nvSpPr>
        <p:spPr>
          <a:xfrm>
            <a:off x="602023" y="5652169"/>
            <a:ext cx="3008563" cy="10561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・保健所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精神科医療機関関係者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・障害福祉関係者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・市町村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8" name="角丸四角形 1"/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49" name="タイトル 1"/>
          <p:cNvSpPr/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chemeClr val="bg2">
              <a:lumMod val="25000"/>
            </a:schemeClr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0" name="タイトル 1"/>
          <p:cNvSpPr/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chemeClr val="bg2">
              <a:lumMod val="25000"/>
            </a:schemeClr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1" name="タイトル 1"/>
          <p:cNvSpPr txBox="1"/>
          <p:nvPr/>
        </p:nvSpPr>
        <p:spPr>
          <a:xfrm>
            <a:off x="4942469" y="2603661"/>
            <a:ext cx="6841486" cy="409883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年３回程度開催し、箕面市の状況や課題の確認をしています。</a:t>
            </a:r>
            <a:b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また、オブザーバーとして大阪府にも参画してもらい、大阪府の状況や取組等について報告してもらっています。</a:t>
            </a: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年度の議題</a:t>
            </a:r>
            <a:endParaRPr lang="en-US" altLang="ja-JP" sz="1400" b="1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　令和</a:t>
            </a:r>
            <a:r>
              <a:rPr lang="en-US" altLang="ja-JP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日（木）　13</a:t>
            </a:r>
            <a:r>
              <a:rPr lang="en-US" altLang="ja-JP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時半</a:t>
            </a: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lang="en-US" altLang="ja-JP" sz="1200" b="1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）令和４年度事業報告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）令和５年度年間スケジュールの確認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）研修開催に向けた意見交換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）各機関の現状共有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（5）その他　情報提供など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　令和5年11月30日（木）　13時半から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）在院患者報告（箕面市内・豊能圏域・大阪府）</a:t>
            </a: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）事例検討に向けた意見交換</a:t>
            </a: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）その他　情報提供など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endParaRPr lang="ja-JP" altLang="en-US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第3回　令和6年2月21日（水）　13時半から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）グループワーク（「連携」について考える）</a:t>
            </a: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）その他　情報提供など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2" name="タイトル 1"/>
          <p:cNvSpPr txBox="1"/>
          <p:nvPr/>
        </p:nvSpPr>
        <p:spPr>
          <a:xfrm>
            <a:off x="700210" y="3501262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年３回程度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3" name="タイトル 1"/>
          <p:cNvSpPr txBox="1"/>
          <p:nvPr/>
        </p:nvSpPr>
        <p:spPr>
          <a:xfrm>
            <a:off x="676959" y="2381932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箕面市自立支援協議会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地域移行・定着支援部会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4" name="角丸四角形 1"/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55" name="タイトル 1"/>
          <p:cNvSpPr/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chemeClr val="bg2">
              <a:lumMod val="25000"/>
            </a:schemeClr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6" name="タイトル 1"/>
          <p:cNvSpPr txBox="1"/>
          <p:nvPr/>
        </p:nvSpPr>
        <p:spPr>
          <a:xfrm>
            <a:off x="747964" y="4390343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箕面市　健康福祉部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地域包括ケア室　地域共生グループ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6075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Microsoft Office PowerPoint</Application>
  <PresentationFormat>ワイド画面</PresentationFormat>
  <Paragraphs>58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4</cp:revision>
  <dcterms:created xsi:type="dcterms:W3CDTF">2024-11-19T01:29:03Z</dcterms:created>
  <dcterms:modified xsi:type="dcterms:W3CDTF">2024-11-20T03:55:51Z</dcterms:modified>
</cp:coreProperties>
</file>