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807200" cy="99393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7og8JmR5c7pvQCCCzJSm2Q==" hashData="pvytqN5KinBxXzcZmgZYJDou7kURGkcrm1PagShxFM/U2HiJun9Dbt/7AGR0iwBaBIMjLhqQCsIstWkPn/ne1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/>
    <p:restoredTop sz="94604" autoAdjust="0"/>
  </p:normalViewPr>
  <p:slideViewPr>
    <p:cSldViewPr>
      <p:cViewPr varScale="1">
        <p:scale>
          <a:sx n="86" d="100"/>
          <a:sy n="86" d="100"/>
        </p:scale>
        <p:origin x="533" y="48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1102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3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1094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95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1096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7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1098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1122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1123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35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136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59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160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0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81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82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8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8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90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91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7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8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39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2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4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7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4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49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50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5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1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62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65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8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9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0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71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4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1075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6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77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1029" name="スライド番号プレースホルダ 5"/>
          <p:cNvSpPr txBox="1"/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楕円 6">
            <a:hlinkClick r:id="rId3" action="ppaction://hlinksldjump"/>
          </p:cNvPr>
          <p:cNvSpPr/>
          <p:nvPr/>
        </p:nvSpPr>
        <p:spPr>
          <a:xfrm>
            <a:off x="4803576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07" name="タイトル 1"/>
          <p:cNvSpPr txBox="1"/>
          <p:nvPr/>
        </p:nvSpPr>
        <p:spPr>
          <a:xfrm>
            <a:off x="4440000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08" name="タイトル 1"/>
          <p:cNvSpPr txBox="1"/>
          <p:nvPr/>
        </p:nvSpPr>
        <p:spPr>
          <a:xfrm>
            <a:off x="4474042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1109" name="タイトル 1"/>
          <p:cNvSpPr txBox="1"/>
          <p:nvPr/>
        </p:nvSpPr>
        <p:spPr>
          <a:xfrm>
            <a:off x="7818405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10" name="タイトル 1"/>
          <p:cNvSpPr txBox="1"/>
          <p:nvPr/>
        </p:nvSpPr>
        <p:spPr>
          <a:xfrm>
            <a:off x="7904452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1113" name="タイトル 1"/>
          <p:cNvSpPr txBox="1"/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14" name="正方形/長方形 1"/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1116" name="直線コネクタ 9"/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7" name="楕円 2"/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18" name="楕円 15">
            <a:hlinkClick r:id="rId4" action="ppaction://hlinksldjump"/>
          </p:cNvPr>
          <p:cNvSpPr/>
          <p:nvPr/>
        </p:nvSpPr>
        <p:spPr>
          <a:xfrm>
            <a:off x="8233986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99" name="タイトル 86"/>
          <p:cNvSpPr txBox="1"/>
          <p:nvPr/>
        </p:nvSpPr>
        <p:spPr>
          <a:xfrm>
            <a:off x="264000" y="2421775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箕面市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00" name="図 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48" y="850663"/>
            <a:ext cx="1210511" cy="10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角丸四角形 1"/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1126" name="タイトル 1"/>
          <p:cNvSpPr txBox="1"/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27" name="角丸四角形 2"/>
          <p:cNvSpPr/>
          <p:nvPr/>
        </p:nvSpPr>
        <p:spPr>
          <a:xfrm>
            <a:off x="1520763" y="2595125"/>
            <a:ext cx="9150463" cy="3790943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8" name="三角形 5"/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0" name="楕円 9">
            <a:hlinkClick r:id="" action="ppaction://noaction"/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31" name="テキスト ボックス 10"/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132" name="正方形/長方形 11"/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01" name="テキスト ボックス 88"/>
          <p:cNvSpPr txBox="1"/>
          <p:nvPr/>
        </p:nvSpPr>
        <p:spPr>
          <a:xfrm>
            <a:off x="1695305" y="2997000"/>
            <a:ext cx="8801377" cy="2861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箕面市　福祉部　共生社会福祉課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　　所　　　：〒562-0014　箕面市萱野５丁目８番１号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（箕面市立総合保健福祉センター１階）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　：072-727-9501（直通）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ja-JP" altLang="en-US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連絡用アドレス：kyosei</a:t>
            </a:r>
            <a:r>
              <a:rPr lang="ja-JP" altLang="en-US" b="1">
                <a:latin typeface="+mn-ea"/>
                <a:ea typeface="+mn-ea"/>
              </a:rPr>
              <a:t>@maple.city.minoh.lg.jp</a:t>
            </a:r>
            <a:endParaRPr lang="ja-JP" altLang="en-US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角丸四角形 1"/>
          <p:cNvSpPr/>
          <p:nvPr/>
        </p:nvSpPr>
        <p:spPr>
          <a:xfrm>
            <a:off x="4816653" y="2144971"/>
            <a:ext cx="7056784" cy="4455470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39" name="角丸四角形 1"/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1140" name="タイトル 1"/>
          <p:cNvSpPr txBox="1"/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141" name="楕円 9">
            <a:hlinkClick r:id="" action="ppaction://noaction"/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42" name="正方形/長方形 8"/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3" name="角丸四角形 1"/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4" name="タイトル 1"/>
          <p:cNvSpPr/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45" name="角丸四角形 1"/>
          <p:cNvSpPr/>
          <p:nvPr/>
        </p:nvSpPr>
        <p:spPr>
          <a:xfrm>
            <a:off x="485529" y="5291505"/>
            <a:ext cx="4098303" cy="1305495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6" name="タイトル 1"/>
          <p:cNvSpPr/>
          <p:nvPr/>
        </p:nvSpPr>
        <p:spPr>
          <a:xfrm>
            <a:off x="1113814" y="5093785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47" name="タイトル 1"/>
          <p:cNvSpPr txBox="1"/>
          <p:nvPr/>
        </p:nvSpPr>
        <p:spPr>
          <a:xfrm>
            <a:off x="602023" y="5655162"/>
            <a:ext cx="3008563" cy="75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・保健所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精神科医療機関関係者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・障害福祉関係者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・市町村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48" name="角丸四角形 1"/>
          <p:cNvSpPr/>
          <p:nvPr/>
        </p:nvSpPr>
        <p:spPr>
          <a:xfrm>
            <a:off x="479376" y="3238479"/>
            <a:ext cx="4104456" cy="645453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9" name="タイトル 1"/>
          <p:cNvSpPr/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0" name="タイトル 1"/>
          <p:cNvSpPr/>
          <p:nvPr/>
        </p:nvSpPr>
        <p:spPr>
          <a:xfrm>
            <a:off x="5663952" y="1868845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1" name="タイトル 1"/>
          <p:cNvSpPr txBox="1"/>
          <p:nvPr/>
        </p:nvSpPr>
        <p:spPr>
          <a:xfrm>
            <a:off x="5087997" y="2495385"/>
            <a:ext cx="6619375" cy="417361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年３回程度開催し、箕面市の状況や課題の確認をしています。</a:t>
            </a:r>
            <a:b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また、オブザーバーとして大阪府にも参画してもらい、大阪府の状況や取組等について報告してもらっています。</a:t>
            </a:r>
            <a:endParaRPr lang="en-US" altLang="ja-JP" sz="12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令和７年度の議題</a:t>
            </a:r>
            <a:endParaRPr lang="en-US" altLang="ja-JP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　令和７年7月９日（水）　13</a:t>
            </a:r>
            <a:r>
              <a:rPr lang="en-US" altLang="ja-JP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時半</a:t>
            </a: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lang="en-US" altLang="ja-JP" sz="12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）令和６年度事業報告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）令和７年度年間スケジュールの確認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）令和７年度研修実施案の確認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）その他　情報提供など</a:t>
            </a: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　令和７年10月16日（木）　13時半から</a:t>
            </a: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）在院患者報告（箕面市内・豊能圏域・大阪府）</a:t>
            </a: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）事例報告</a:t>
            </a: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）その他　情報提供など</a:t>
            </a: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endParaRPr lang="ja-JP" altLang="en-US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第3回　令和８年1月２９日（木）　13時半から</a:t>
            </a: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）社会資源見学の報告</a:t>
            </a: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）第２回で報告した事例の進捗報告</a:t>
            </a: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）支援機関における現状共有</a:t>
            </a: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（4）その他　情報提供など</a:t>
            </a:r>
            <a:endParaRPr lang="en-US" altLang="ja-JP" sz="11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2" name="タイトル 1"/>
          <p:cNvSpPr txBox="1"/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年３回程度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3" name="タイトル 1"/>
          <p:cNvSpPr txBox="1"/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箕面市自立支援協議会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地域移行・定着支援部会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4" name="角丸四角形 1"/>
          <p:cNvSpPr/>
          <p:nvPr/>
        </p:nvSpPr>
        <p:spPr>
          <a:xfrm>
            <a:off x="511835" y="4223395"/>
            <a:ext cx="4080877" cy="715740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55" name="タイトル 1"/>
          <p:cNvSpPr/>
          <p:nvPr/>
        </p:nvSpPr>
        <p:spPr>
          <a:xfrm>
            <a:off x="1116541" y="4005000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6" name="タイトル 1"/>
          <p:cNvSpPr txBox="1"/>
          <p:nvPr/>
        </p:nvSpPr>
        <p:spPr>
          <a:xfrm>
            <a:off x="747930" y="4509000"/>
            <a:ext cx="3096194" cy="3363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箕面市　福祉部　共生社会福祉課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ワイド画面</PresentationFormat>
  <Paragraphs>58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2026-07-28T05:02:53Z</dcterms:modified>
</cp:coreProperties>
</file>