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807200" cy="99393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q0mepv19hV0aL2hnci7stQ==" hashData="oKVTaJ1hQj7VA328Mkk4XITWVOufYxXm+7J3QPUFCNXJOtPCt1MDKCFkF4iyzXQMi6W1HtTX+Uoy/wEpE6DnH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4799856"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4436280"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4470322"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7912667" y="409654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7998714" y="509918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松原市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8328248"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949205"/>
          </a:xfrm>
          <a:prstGeom prst="rect">
            <a:avLst/>
          </a:prstGeom>
          <a:noFill/>
        </p:spPr>
        <p:txBody>
          <a:bodyPr wrap="square">
            <a:spAutoFit/>
          </a:bodyPr>
          <a:lstStyle/>
          <a:p>
            <a:pPr algn="ctr">
              <a:lnSpc>
                <a:spcPct val="150000"/>
              </a:lnSpc>
            </a:pPr>
            <a:r>
              <a:rPr lang="ja-JP" altLang="en-US" sz="2400" b="1" dirty="0">
                <a:latin typeface="Söhne"/>
              </a:rPr>
              <a:t>松原</a:t>
            </a:r>
            <a:r>
              <a:rPr lang="ja-JP" altLang="en-US" sz="2400" b="1" i="0" dirty="0">
                <a:effectLst/>
                <a:latin typeface="Söhne"/>
              </a:rPr>
              <a:t>市</a:t>
            </a:r>
            <a:r>
              <a:rPr lang="ja-JP" altLang="en-US" sz="2400" b="1" dirty="0">
                <a:latin typeface="Söhne"/>
              </a:rPr>
              <a:t>　</a:t>
            </a:r>
            <a:r>
              <a:rPr lang="ja-JP" altLang="en-US" sz="2400" b="1" i="0" dirty="0">
                <a:effectLst/>
                <a:latin typeface="Söhne"/>
              </a:rPr>
              <a:t>福祉部　障害福祉課</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580-8501</a:t>
            </a:r>
            <a:r>
              <a:rPr lang="ja-JP" altLang="en-US" sz="1800" b="1" dirty="0">
                <a:solidFill>
                  <a:schemeClr val="tx1"/>
                </a:solidFill>
                <a:latin typeface="メイリオ" panose="020B0604030504040204" pitchFamily="50" charset="-128"/>
                <a:ea typeface="メイリオ" panose="020B0604030504040204" pitchFamily="50" charset="-128"/>
              </a:rPr>
              <a:t>　松原市阿保</a:t>
            </a:r>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丁目</a:t>
            </a:r>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番</a:t>
            </a:r>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号</a:t>
            </a:r>
            <a:endParaRPr lang="en-US" altLang="ja-JP" sz="1800" b="1" dirty="0">
              <a:solidFill>
                <a:schemeClr val="tx1"/>
              </a:solidFill>
              <a:latin typeface="メイリオ" panose="020B0604030504040204" pitchFamily="50" charset="-128"/>
              <a:ea typeface="メイリオ" panose="020B0604030504040204" pitchFamily="50" charset="-128"/>
            </a:endParaRP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a:t>
            </a:r>
            <a:r>
              <a:rPr lang="en-US" altLang="ja-JP" sz="1800" b="1" dirty="0">
                <a:solidFill>
                  <a:schemeClr val="tx1"/>
                </a:solidFill>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a:t>
            </a:r>
            <a:r>
              <a:rPr lang="en-US" altLang="ja-JP" sz="1800" b="1" dirty="0">
                <a:solidFill>
                  <a:schemeClr val="tx1"/>
                </a:solidFill>
                <a:latin typeface="メイリオ" panose="020B0604030504040204" pitchFamily="50" charset="-128"/>
                <a:ea typeface="メイリオ" panose="020B0604030504040204" pitchFamily="50" charset="-128"/>
              </a:rPr>
              <a:t>072-334-1550</a:t>
            </a:r>
            <a:r>
              <a:rPr lang="ja-JP" altLang="en-US" b="1" dirty="0">
                <a:latin typeface="メイリオ" panose="020B0604030504040204" pitchFamily="50" charset="-128"/>
                <a:ea typeface="メイリオ" panose="020B0604030504040204" pitchFamily="50" charset="-128"/>
              </a:rPr>
              <a:t>（代表）　内線　</a:t>
            </a:r>
            <a:r>
              <a:rPr lang="en-US" altLang="ja-JP" b="1" dirty="0">
                <a:latin typeface="メイリオ" panose="020B0604030504040204" pitchFamily="50" charset="-128"/>
                <a:ea typeface="メイリオ" panose="020B0604030504040204" pitchFamily="50" charset="-128"/>
              </a:rPr>
              <a:t>2123</a:t>
            </a:r>
          </a:p>
          <a:p>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担当</a:t>
            </a:r>
            <a:r>
              <a:rPr lang="en-US" altLang="ja-JP" sz="1800" b="1" dirty="0">
                <a:solidFill>
                  <a:schemeClr val="tx1"/>
                </a:solidFill>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障害福祉係</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787135" y="2038754"/>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11835" y="2141166"/>
            <a:ext cx="407199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520713" y="5286842"/>
            <a:ext cx="4063119"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1116541" y="5649406"/>
            <a:ext cx="3008563" cy="857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・藤井寺保健所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・障害福祉関係者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511834" y="3239138"/>
            <a:ext cx="4071998"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26380" y="2620344"/>
            <a:ext cx="6470220" cy="3886074"/>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年１回程度開催し、各関係機関の連携についてなどの協議を実施</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en-US" altLang="ja-JP" sz="1400" b="1"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令和５年度</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令和５年８月２８日（月）　１４時から</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342900" lvl="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精神障害にも対応した地域包括ケアシステムについて～最近の状況～</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lvl="0" indent="-342900" algn="l">
              <a:lnSpc>
                <a:spcPct val="100000"/>
              </a:lnSpc>
              <a:buFont typeface="+mj-ea"/>
              <a:buAutoNum type="circleNumDbPlain"/>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大阪府における精神科病院入院患者の状況～令和４年度精神科在院患者調査より～</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342900" lvl="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意見交換</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lvl="0" indent="-342900" algn="l">
              <a:lnSpc>
                <a:spcPct val="100000"/>
              </a:lnSpc>
              <a:buFont typeface="+mj-ea"/>
              <a:buAutoNum type="circleNumDbPlain"/>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事例紹介　～訪問看護事業所等との連携について～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342900" lvl="0" indent="-342900" algn="l">
              <a:lnSpc>
                <a:spcPct val="100000"/>
              </a:lnSpc>
              <a:buFont typeface="+mj-ea"/>
              <a:buAutoNum type="circleNumDbPlain"/>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その他　情報提供など</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lvl="0" algn="l">
              <a:lnSpc>
                <a:spcPct val="100000"/>
              </a:lnSpc>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令和６年度</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p>
          <a:p>
            <a:pPr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令和６年８月２６日（月）　１４時から</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精神障害にも対応した地域包括ケアシステム構築における個別支援のポイント、藤井寺保健所の相談業務について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令和５年度在院および退院患者調査について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他地域の「にも包括」の取り組みについて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意見交換</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342900" indent="-342900" algn="l">
              <a:lnSpc>
                <a:spcPct val="100000"/>
              </a:lnSpc>
              <a:buFont typeface="+mj-ea"/>
              <a:buAutoNum type="circleNumDbPlain"/>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その他　情報提供など</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945502" y="3490501"/>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年１回程度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1280570" y="24172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松原市地域自立支援協議会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（地域生活支援部会）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20713" y="4063935"/>
            <a:ext cx="4071999"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1116541" y="4331732"/>
            <a:ext cx="2739296" cy="718123"/>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・松原市障害福祉課</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・生活支援センター</a:t>
            </a: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れ</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いんぼう</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（基幹相談支援センター）</a:t>
            </a: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Words>
  <Application>Microsoft Office PowerPoint</Application>
  <PresentationFormat>ワイド画面</PresentationFormat>
  <Paragraphs>56</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2024-11-14T10:11:48Z</dcterms:modified>
</cp:coreProperties>
</file>