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6807200" cy="99393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NrdM8ECcbtnuwAL7sjj90w==" hashData="aCXExXglIOeLJ87fFWV42lDkwWmKwgMk7ZXUYwzO/kjN8IXr3QrB6NhWmpRGaYSfLhopeM+Y5C9G4CmWedYp7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16"/>
    <p:restoredTop sz="94604" autoAdjust="0"/>
  </p:normalViewPr>
  <p:slideViewPr>
    <p:cSldViewPr>
      <p:cViewPr varScale="1">
        <p:scale>
          <a:sx n="90" d="100"/>
          <a:sy n="90" d="100"/>
        </p:scale>
        <p:origin x="499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1102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3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109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9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109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109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112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23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36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5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60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8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8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8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8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0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91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7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3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4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4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4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5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5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5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5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61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62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6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68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9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70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71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74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107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76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77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 5"/>
          <p:cNvSpPr txBox="1"/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楕円 16">
            <a:hlinkClick r:id="" action="ppaction://noaction"/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06" name="楕円 6">
            <a:hlinkClick r:id="rId3" action="ppaction://hlinksldjump"/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07" name="タイトル 1"/>
          <p:cNvSpPr txBox="1"/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08" name="タイトル 1"/>
          <p:cNvSpPr txBox="1"/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1109" name="タイトル 1"/>
          <p:cNvSpPr txBox="1"/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10" name="タイトル 1"/>
          <p:cNvSpPr txBox="1"/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1111" name="タイトル 1"/>
          <p:cNvSpPr txBox="1"/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13" name="タイトル 1"/>
          <p:cNvSpPr txBox="1"/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14" name="正方形/長方形 1"/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15" name="タイトル 1"/>
          <p:cNvSpPr txBox="1"/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熊取町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16" name="直線コネクタ 9"/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7" name="楕円 2"/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18" name="楕円 15">
            <a:hlinkClick r:id="rId4" action="ppaction://hlinksldjump"/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119" name="グラフィックス 12" descr="ダンス 単色塗りつぶし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角丸四角形 1"/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1126" name="タイトル 1"/>
          <p:cNvSpPr txBox="1"/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27" name="角丸四角形 2"/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8" name="三角形 5"/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9" name="テキスト ボックス 7"/>
          <p:cNvSpPr txBox="1"/>
          <p:nvPr/>
        </p:nvSpPr>
        <p:spPr>
          <a:xfrm>
            <a:off x="1695305" y="2973102"/>
            <a:ext cx="8801377" cy="3276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熊取町健康福祉部　障がい福祉課　障がい福祉グループ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　〒５９０－０４５１　泉南郡熊取町野田１丁目１番８号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熊取ふれあいセンター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０７２－４５２－６２８９（直通）</a:t>
            </a:r>
            <a:b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130" name="楕円 9">
            <a:hlinkClick r:id="" action="ppaction://noaction"/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31" name="テキスト ボックス 10"/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132" name="正方形/長方形 11"/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角丸四角形 1"/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39" name="角丸四角形 1"/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1140" name="タイトル 1"/>
          <p:cNvSpPr txBox="1"/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141" name="楕円 9">
            <a:hlinkClick r:id="" action="ppaction://noaction"/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42" name="正方形/長方形 8"/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43" name="角丸四角形 1"/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44" name="タイトル 1"/>
          <p:cNvSpPr/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5" name="角丸四角形 1"/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46" name="タイトル 1"/>
          <p:cNvSpPr/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7" name="タイトル 1"/>
          <p:cNvSpPr txBox="1"/>
          <p:nvPr/>
        </p:nvSpPr>
        <p:spPr>
          <a:xfrm>
            <a:off x="602023" y="5650219"/>
            <a:ext cx="3707765" cy="93599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・保健機関関係者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・精神科医療機関関係者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・障がい福祉機関関係者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・地域福祉関係者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8" name="角丸四角形 1"/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49" name="タイトル 1"/>
          <p:cNvSpPr/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0" name="タイトル 1"/>
          <p:cNvSpPr/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1" name="タイトル 1"/>
          <p:cNvSpPr txBox="1"/>
          <p:nvPr/>
        </p:nvSpPr>
        <p:spPr>
          <a:xfrm>
            <a:off x="5663952" y="2620344"/>
            <a:ext cx="5652135" cy="35642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年１回程度開催し、本町の状況や課題の確認をします。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結果については、熊取町自立支援協議会にて報告します。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令和５年度の議題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令和６年３月２５日（月）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（１）令和４年度研修会報告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（２）精神保健福祉法改正の概要について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（３）その他　情報交換など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2" name="タイトル 1"/>
          <p:cNvSpPr txBox="1"/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年１回程度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3" name="タイトル 1"/>
          <p:cNvSpPr txBox="1"/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熊取町自立支援協議会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精神障がい部会</a:t>
            </a:r>
          </a:p>
        </p:txBody>
      </p:sp>
      <p:sp>
        <p:nvSpPr>
          <p:cNvPr id="1154" name="角丸四角形 1"/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55" name="タイトル 1"/>
          <p:cNvSpPr/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6" name="タイトル 1"/>
          <p:cNvSpPr txBox="1"/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熊取町健康福祉部障がい福祉課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障がい福祉グループ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ワイド画面</PresentationFormat>
  <Paragraphs>49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2024-11-14T11:02:33Z</dcterms:modified>
</cp:coreProperties>
</file>