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handoutMasterIdLst>
    <p:handoutMasterId r:id="rId6"/>
  </p:handoutMasterIdLst>
  <p:sldIdLst>
    <p:sldId id="410" r:id="rId2"/>
    <p:sldId id="433" r:id="rId3"/>
    <p:sldId id="435" r:id="rId4"/>
  </p:sldIdLst>
  <p:sldSz cx="12192000" cy="6858000"/>
  <p:notesSz cx="6797675" cy="9926638"/>
  <p:custDataLst>
    <p:tags r:id="rId7"/>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eiGxTFCap1oQjYqIXAImyg==" hashData="nkL6DWHV8QoE8XNmiTGHrhUIdCvyjW+syf0hDYFEgHuFjqF2xFKiulHS5bYqGb05YJkWH/VM3bx0finSS3ABfw=="/>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B845"/>
    <a:srgbClr val="FFFDE1"/>
    <a:srgbClr val="B32425"/>
    <a:srgbClr val="34485E"/>
    <a:srgbClr val="5B9F8A"/>
    <a:srgbClr val="3C7D9B"/>
    <a:srgbClr val="000000"/>
    <a:srgbClr val="101323"/>
    <a:srgbClr val="4FADF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04" autoAdjust="0"/>
  </p:normalViewPr>
  <p:slideViewPr>
    <p:cSldViewPr>
      <p:cViewPr varScale="1">
        <p:scale>
          <a:sx n="95" d="100"/>
          <a:sy n="95" d="100"/>
        </p:scale>
        <p:origin x="134" y="53"/>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26"/>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247" cy="498328"/>
          </a:xfrm>
          <a:prstGeom prst="rect">
            <a:avLst/>
          </a:prstGeom>
        </p:spPr>
        <p:txBody>
          <a:bodyPr vert="horz" lIns="92107" tIns="46053" rIns="92107" bIns="4605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826" y="0"/>
            <a:ext cx="2946246" cy="498328"/>
          </a:xfrm>
          <a:prstGeom prst="rect">
            <a:avLst/>
          </a:prstGeom>
        </p:spPr>
        <p:txBody>
          <a:bodyPr vert="horz" lIns="92107" tIns="46053" rIns="92107" bIns="46053" rtlCol="0"/>
          <a:lstStyle>
            <a:lvl1pPr algn="r">
              <a:defRPr sz="1200"/>
            </a:lvl1pPr>
          </a:lstStyle>
          <a:p>
            <a:fld id="{746FDA87-421D-4CFB-BB3E-33FE4AB339AD}" type="datetimeFigureOut">
              <a:rPr kumimoji="1" lang="ja-JP" altLang="en-US" smtClean="0"/>
              <a:t>2024/11/14</a:t>
            </a:fld>
            <a:endParaRPr kumimoji="1" lang="ja-JP" altLang="en-US"/>
          </a:p>
        </p:txBody>
      </p:sp>
      <p:sp>
        <p:nvSpPr>
          <p:cNvPr id="4" name="フッター プレースホルダー 3"/>
          <p:cNvSpPr>
            <a:spLocks noGrp="1"/>
          </p:cNvSpPr>
          <p:nvPr>
            <p:ph type="ftr" sz="quarter" idx="2"/>
          </p:nvPr>
        </p:nvSpPr>
        <p:spPr>
          <a:xfrm>
            <a:off x="1" y="9428310"/>
            <a:ext cx="2946247" cy="498328"/>
          </a:xfrm>
          <a:prstGeom prst="rect">
            <a:avLst/>
          </a:prstGeom>
        </p:spPr>
        <p:txBody>
          <a:bodyPr vert="horz" lIns="92107" tIns="46053" rIns="92107" bIns="4605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826" y="9428310"/>
            <a:ext cx="2946246" cy="498328"/>
          </a:xfrm>
          <a:prstGeom prst="rect">
            <a:avLst/>
          </a:prstGeom>
        </p:spPr>
        <p:txBody>
          <a:bodyPr vert="horz" lIns="92107" tIns="46053" rIns="92107" bIns="46053"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448" cy="496253"/>
          </a:xfrm>
          <a:prstGeom prst="rect">
            <a:avLst/>
          </a:prstGeom>
        </p:spPr>
        <p:txBody>
          <a:bodyPr vert="horz" lIns="91305" tIns="45652" rIns="91305" bIns="45652"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644" y="0"/>
            <a:ext cx="2945448" cy="496253"/>
          </a:xfrm>
          <a:prstGeom prst="rect">
            <a:avLst/>
          </a:prstGeom>
        </p:spPr>
        <p:txBody>
          <a:bodyPr vert="horz" lIns="91305" tIns="45652" rIns="91305" bIns="45652" rtlCol="0"/>
          <a:lstStyle>
            <a:lvl1pPr algn="r">
              <a:defRPr sz="1200"/>
            </a:lvl1pPr>
          </a:lstStyle>
          <a:p>
            <a:fld id="{206ACFC7-BD3E-4FBB-A92C-C6F06D2C0547}" type="datetimeFigureOut">
              <a:rPr kumimoji="1" lang="ja-JP" altLang="en-US" smtClean="0"/>
              <a:t>2024/11/14</a:t>
            </a:fld>
            <a:endParaRPr kumimoji="1" lang="ja-JP" altLang="en-US" dirty="0"/>
          </a:p>
        </p:txBody>
      </p:sp>
      <p:sp>
        <p:nvSpPr>
          <p:cNvPr id="4" name="スライド イメージ プレースホルダー 3"/>
          <p:cNvSpPr>
            <a:spLocks noGrp="1" noRot="1" noChangeAspect="1"/>
          </p:cNvSpPr>
          <p:nvPr>
            <p:ph type="sldImg" idx="2"/>
          </p:nvPr>
        </p:nvSpPr>
        <p:spPr>
          <a:xfrm>
            <a:off x="92075" y="744538"/>
            <a:ext cx="6613525" cy="3721100"/>
          </a:xfrm>
          <a:prstGeom prst="rect">
            <a:avLst/>
          </a:prstGeom>
          <a:noFill/>
          <a:ln w="12700">
            <a:solidFill>
              <a:prstClr val="black"/>
            </a:solidFill>
          </a:ln>
        </p:spPr>
        <p:txBody>
          <a:bodyPr vert="horz" lIns="91305" tIns="45652" rIns="91305" bIns="45652" rtlCol="0" anchor="ctr"/>
          <a:lstStyle/>
          <a:p>
            <a:endParaRPr lang="ja-JP" altLang="en-US" dirty="0"/>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305" tIns="45652" rIns="91305" bIns="4565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801"/>
            <a:ext cx="2945448" cy="496252"/>
          </a:xfrm>
          <a:prstGeom prst="rect">
            <a:avLst/>
          </a:prstGeom>
        </p:spPr>
        <p:txBody>
          <a:bodyPr vert="horz" lIns="91305" tIns="45652" rIns="91305" bIns="45652"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644" y="9428801"/>
            <a:ext cx="2945448" cy="496252"/>
          </a:xfrm>
          <a:prstGeom prst="rect">
            <a:avLst/>
          </a:prstGeom>
        </p:spPr>
        <p:txBody>
          <a:bodyPr vert="horz" lIns="91305" tIns="45652" rIns="91305" bIns="45652"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4538"/>
            <a:ext cx="6613525" cy="3721100"/>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2</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562996" indent="0" algn="ctr">
              <a:buNone/>
              <a:defRPr>
                <a:solidFill>
                  <a:schemeClr val="tx1">
                    <a:tint val="75000"/>
                  </a:schemeClr>
                </a:solidFill>
              </a:defRPr>
            </a:lvl2pPr>
            <a:lvl3pPr marL="1125992" indent="0" algn="ctr">
              <a:buNone/>
              <a:defRPr>
                <a:solidFill>
                  <a:schemeClr val="tx1">
                    <a:tint val="75000"/>
                  </a:schemeClr>
                </a:solidFill>
              </a:defRPr>
            </a:lvl3pPr>
            <a:lvl4pPr marL="1688988" indent="0" algn="ctr">
              <a:buNone/>
              <a:defRPr>
                <a:solidFill>
                  <a:schemeClr val="tx1">
                    <a:tint val="75000"/>
                  </a:schemeClr>
                </a:solidFill>
              </a:defRPr>
            </a:lvl4pPr>
            <a:lvl5pPr marL="2251984" indent="0" algn="ctr">
              <a:buNone/>
              <a:defRPr>
                <a:solidFill>
                  <a:schemeClr val="tx1">
                    <a:tint val="75000"/>
                  </a:schemeClr>
                </a:solidFill>
              </a:defRPr>
            </a:lvl5pPr>
            <a:lvl6pPr marL="2814980" indent="0" algn="ctr">
              <a:buNone/>
              <a:defRPr>
                <a:solidFill>
                  <a:schemeClr val="tx1">
                    <a:tint val="75000"/>
                  </a:schemeClr>
                </a:solidFill>
              </a:defRPr>
            </a:lvl6pPr>
            <a:lvl7pPr marL="3377976" indent="0" algn="ctr">
              <a:buNone/>
              <a:defRPr>
                <a:solidFill>
                  <a:schemeClr val="tx1">
                    <a:tint val="75000"/>
                  </a:schemeClr>
                </a:solidFill>
              </a:defRPr>
            </a:lvl7pPr>
            <a:lvl8pPr marL="3940973" indent="0" algn="ctr">
              <a:buNone/>
              <a:defRPr>
                <a:solidFill>
                  <a:schemeClr val="tx1">
                    <a:tint val="75000"/>
                  </a:schemeClr>
                </a:solidFill>
              </a:defRPr>
            </a:lvl8pPr>
            <a:lvl9pPr marL="4503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1" y="274642"/>
            <a:ext cx="27432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3" y="274642"/>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2024/11/14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421257" y="1556794"/>
            <a:ext cx="109728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92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463">
                <a:solidFill>
                  <a:schemeClr val="tx1">
                    <a:tint val="75000"/>
                  </a:schemeClr>
                </a:solidFill>
              </a:defRPr>
            </a:lvl1pPr>
            <a:lvl2pPr marL="562996" indent="0">
              <a:buNone/>
              <a:defRPr sz="2217">
                <a:solidFill>
                  <a:schemeClr val="tx1">
                    <a:tint val="75000"/>
                  </a:schemeClr>
                </a:solidFill>
              </a:defRPr>
            </a:lvl2pPr>
            <a:lvl3pPr marL="1125992" indent="0">
              <a:buNone/>
              <a:defRPr sz="1970">
                <a:solidFill>
                  <a:schemeClr val="tx1">
                    <a:tint val="75000"/>
                  </a:schemeClr>
                </a:solidFill>
              </a:defRPr>
            </a:lvl3pPr>
            <a:lvl4pPr marL="1688988" indent="0">
              <a:buNone/>
              <a:defRPr sz="1724">
                <a:solidFill>
                  <a:schemeClr val="tx1">
                    <a:tint val="75000"/>
                  </a:schemeClr>
                </a:solidFill>
              </a:defRPr>
            </a:lvl4pPr>
            <a:lvl5pPr marL="2251984" indent="0">
              <a:buNone/>
              <a:defRPr sz="1724">
                <a:solidFill>
                  <a:schemeClr val="tx1">
                    <a:tint val="75000"/>
                  </a:schemeClr>
                </a:solidFill>
              </a:defRPr>
            </a:lvl5pPr>
            <a:lvl6pPr marL="2814980" indent="0">
              <a:buNone/>
              <a:defRPr sz="1724">
                <a:solidFill>
                  <a:schemeClr val="tx1">
                    <a:tint val="75000"/>
                  </a:schemeClr>
                </a:solidFill>
              </a:defRPr>
            </a:lvl6pPr>
            <a:lvl7pPr marL="3377976" indent="0">
              <a:buNone/>
              <a:defRPr sz="1724">
                <a:solidFill>
                  <a:schemeClr val="tx1">
                    <a:tint val="75000"/>
                  </a:schemeClr>
                </a:solidFill>
              </a:defRPr>
            </a:lvl7pPr>
            <a:lvl8pPr marL="3940973" indent="0">
              <a:buNone/>
              <a:defRPr sz="1724">
                <a:solidFill>
                  <a:schemeClr val="tx1">
                    <a:tint val="75000"/>
                  </a:schemeClr>
                </a:solidFill>
              </a:defRPr>
            </a:lvl8pPr>
            <a:lvl9pPr marL="4503969" indent="0">
              <a:buNone/>
              <a:defRPr sz="1724">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2"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9" y="1535113"/>
            <a:ext cx="5389034"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9" y="2174875"/>
            <a:ext cx="5389034"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2024/11/14</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2024/11/14</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2024/11/14</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463"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55"/>
            <a:ext cx="6815667" cy="5853113"/>
          </a:xfrm>
        </p:spPr>
        <p:txBody>
          <a:bodyPr/>
          <a:lstStyle>
            <a:lvl1pPr>
              <a:defRPr sz="3940"/>
            </a:lvl1pPr>
            <a:lvl2pPr>
              <a:defRPr sz="3448"/>
            </a:lvl2pPr>
            <a:lvl3pPr>
              <a:defRPr sz="2955"/>
            </a:lvl3pPr>
            <a:lvl4pPr>
              <a:defRPr sz="2463"/>
            </a:lvl4pPr>
            <a:lvl5pPr>
              <a:defRPr sz="2463"/>
            </a:lvl5pPr>
            <a:lvl6pPr>
              <a:defRPr sz="2463"/>
            </a:lvl6pPr>
            <a:lvl7pPr>
              <a:defRPr sz="2463"/>
            </a:lvl7pPr>
            <a:lvl8pPr>
              <a:defRPr sz="2463"/>
            </a:lvl8pPr>
            <a:lvl9pPr>
              <a:defRPr sz="24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9" y="4800600"/>
            <a:ext cx="7315200" cy="566738"/>
          </a:xfrm>
        </p:spPr>
        <p:txBody>
          <a:bodyPr anchor="b"/>
          <a:lstStyle>
            <a:lvl1pPr algn="l">
              <a:defRPr sz="2463" b="1"/>
            </a:lvl1pPr>
          </a:lstStyle>
          <a:p>
            <a:r>
              <a:rPr kumimoji="1" lang="ja-JP" altLang="en-US"/>
              <a:t>マスタ タイトルの書式設定</a:t>
            </a:r>
          </a:p>
        </p:txBody>
      </p:sp>
      <p:sp>
        <p:nvSpPr>
          <p:cNvPr id="3" name="図プレースホルダ 2"/>
          <p:cNvSpPr>
            <a:spLocks noGrp="1"/>
          </p:cNvSpPr>
          <p:nvPr>
            <p:ph type="pic" idx="1"/>
          </p:nvPr>
        </p:nvSpPr>
        <p:spPr>
          <a:xfrm>
            <a:off x="2389719" y="612775"/>
            <a:ext cx="7315200" cy="4114800"/>
          </a:xfrm>
        </p:spPr>
        <p:txBody>
          <a:bodyPr/>
          <a:lstStyle>
            <a:lvl1pPr marL="0" indent="0">
              <a:buNone/>
              <a:defRPr sz="3940"/>
            </a:lvl1pPr>
            <a:lvl2pPr marL="562996" indent="0">
              <a:buNone/>
              <a:defRPr sz="3448"/>
            </a:lvl2pPr>
            <a:lvl3pPr marL="1125992" indent="0">
              <a:buNone/>
              <a:defRPr sz="2955"/>
            </a:lvl3pPr>
            <a:lvl4pPr marL="1688988" indent="0">
              <a:buNone/>
              <a:defRPr sz="2463"/>
            </a:lvl4pPr>
            <a:lvl5pPr marL="2251984" indent="0">
              <a:buNone/>
              <a:defRPr sz="2463"/>
            </a:lvl5pPr>
            <a:lvl6pPr marL="2814980" indent="0">
              <a:buNone/>
              <a:defRPr sz="2463"/>
            </a:lvl6pPr>
            <a:lvl7pPr marL="3377976" indent="0">
              <a:buNone/>
              <a:defRPr sz="2463"/>
            </a:lvl7pPr>
            <a:lvl8pPr marL="3940973" indent="0">
              <a:buNone/>
              <a:defRPr sz="2463"/>
            </a:lvl8pPr>
            <a:lvl9pPr marL="4503969" indent="0">
              <a:buNone/>
              <a:defRPr sz="2463"/>
            </a:lvl9pPr>
          </a:lstStyle>
          <a:p>
            <a:endParaRPr kumimoji="1" lang="ja-JP" altLang="en-US" dirty="0"/>
          </a:p>
        </p:txBody>
      </p:sp>
      <p:sp>
        <p:nvSpPr>
          <p:cNvPr id="4" name="テキスト プレースホルダ 3"/>
          <p:cNvSpPr>
            <a:spLocks noGrp="1"/>
          </p:cNvSpPr>
          <p:nvPr>
            <p:ph type="body" sz="half" idx="2"/>
          </p:nvPr>
        </p:nvSpPr>
        <p:spPr>
          <a:xfrm>
            <a:off x="2389719" y="5367338"/>
            <a:ext cx="7315200" cy="804862"/>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609602" y="6356356"/>
            <a:ext cx="2844800" cy="365125"/>
          </a:xfrm>
          <a:prstGeom prst="rect">
            <a:avLst/>
          </a:prstGeom>
        </p:spPr>
        <p:txBody>
          <a:bodyPr vert="horz" lIns="91440" tIns="45720" rIns="91440" bIns="45720" rtlCol="0" anchor="ctr"/>
          <a:lstStyle>
            <a:lvl1pPr algn="l">
              <a:defRPr sz="1478">
                <a:solidFill>
                  <a:schemeClr val="tx1">
                    <a:tint val="75000"/>
                  </a:schemeClr>
                </a:solidFill>
              </a:defRPr>
            </a:lvl1pPr>
          </a:lstStyle>
          <a:p>
            <a:fld id="{0AC9ED7E-2192-4CC8-BC97-BE3110D00F66}" type="datetime1">
              <a:rPr kumimoji="1" lang="ja-JP" altLang="en-US" smtClean="0"/>
              <a:t>2024/11/14</a:t>
            </a:fld>
            <a:endParaRPr kumimoji="1" lang="ja-JP" altLang="en-US" dirty="0"/>
          </a:p>
        </p:txBody>
      </p:sp>
      <p:sp>
        <p:nvSpPr>
          <p:cNvPr id="5" name="フッター プレースホルダ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78">
                <a:solidFill>
                  <a:schemeClr val="tx1">
                    <a:tint val="75000"/>
                  </a:schemeClr>
                </a:solidFill>
              </a:defRPr>
            </a:lvl1pPr>
          </a:lstStyle>
          <a:p>
            <a:endParaRPr kumimoji="1" lang="ja-JP" altLang="en-US" dirty="0"/>
          </a:p>
        </p:txBody>
      </p:sp>
      <p:sp>
        <p:nvSpPr>
          <p:cNvPr id="7" name="スライド番号プレースホルダ 5"/>
          <p:cNvSpPr txBox="1">
            <a:spLocks/>
          </p:cNvSpPr>
          <p:nvPr userDrawn="1"/>
        </p:nvSpPr>
        <p:spPr>
          <a:xfrm>
            <a:off x="9264352" y="6400799"/>
            <a:ext cx="28448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2217" smtClean="0"/>
              <a:pPr algn="r"/>
              <a:t>‹#›</a:t>
            </a:fld>
            <a:endParaRPr lang="ja-JP" altLang="en-US" sz="2217"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125992" rtl="0" eaLnBrk="1" latinLnBrk="0" hangingPunct="1">
        <a:spcBef>
          <a:spcPct val="0"/>
        </a:spcBef>
        <a:buNone/>
        <a:defRPr kumimoji="1" sz="5418" kern="1200">
          <a:solidFill>
            <a:schemeClr val="tx1"/>
          </a:solidFill>
          <a:latin typeface="+mj-lt"/>
          <a:ea typeface="+mj-ea"/>
          <a:cs typeface="+mj-cs"/>
        </a:defRPr>
      </a:lvl1pPr>
    </p:titleStyle>
    <p:bodyStyle>
      <a:lvl1pPr marL="422247" indent="-422247" algn="l" defTabSz="1125992" rtl="0" eaLnBrk="1" latinLnBrk="0" hangingPunct="1">
        <a:spcBef>
          <a:spcPct val="20000"/>
        </a:spcBef>
        <a:buFont typeface="Arial" pitchFamily="34" charset="0"/>
        <a:buChar char="•"/>
        <a:defRPr kumimoji="1" sz="3940" kern="1200">
          <a:solidFill>
            <a:schemeClr val="tx1"/>
          </a:solidFill>
          <a:latin typeface="+mn-lt"/>
          <a:ea typeface="+mn-ea"/>
          <a:cs typeface="+mn-cs"/>
        </a:defRPr>
      </a:lvl1pPr>
      <a:lvl2pPr marL="914869" indent="-351873" algn="l" defTabSz="1125992" rtl="0" eaLnBrk="1" latinLnBrk="0" hangingPunct="1">
        <a:spcBef>
          <a:spcPct val="20000"/>
        </a:spcBef>
        <a:buFont typeface="Arial" pitchFamily="34" charset="0"/>
        <a:buChar char="–"/>
        <a:defRPr kumimoji="1" sz="3448" kern="1200">
          <a:solidFill>
            <a:schemeClr val="tx1"/>
          </a:solidFill>
          <a:latin typeface="+mn-lt"/>
          <a:ea typeface="+mn-ea"/>
          <a:cs typeface="+mn-cs"/>
        </a:defRPr>
      </a:lvl2pPr>
      <a:lvl3pPr marL="1407490" indent="-281498" algn="l" defTabSz="1125992" rtl="0" eaLnBrk="1" latinLnBrk="0" hangingPunct="1">
        <a:spcBef>
          <a:spcPct val="20000"/>
        </a:spcBef>
        <a:buFont typeface="Arial" pitchFamily="34" charset="0"/>
        <a:buChar char="•"/>
        <a:defRPr kumimoji="1" sz="2955" kern="1200">
          <a:solidFill>
            <a:schemeClr val="tx1"/>
          </a:solidFill>
          <a:latin typeface="+mn-lt"/>
          <a:ea typeface="+mn-ea"/>
          <a:cs typeface="+mn-cs"/>
        </a:defRPr>
      </a:lvl3pPr>
      <a:lvl4pPr marL="1970486"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4pPr>
      <a:lvl5pPr marL="2533482"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5pPr>
      <a:lvl6pPr marL="3096478"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6pPr>
      <a:lvl7pPr marL="3659475"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7pPr>
      <a:lvl8pPr marL="4222471"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8pPr>
      <a:lvl9pPr marL="4785467"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9pPr>
    </p:bodyStyle>
    <p:otherStyle>
      <a:defPPr>
        <a:defRPr lang="ja-JP"/>
      </a:defPPr>
      <a:lvl1pPr marL="0" algn="l" defTabSz="1125992" rtl="0" eaLnBrk="1" latinLnBrk="0" hangingPunct="1">
        <a:defRPr kumimoji="1" sz="2217" kern="1200">
          <a:solidFill>
            <a:schemeClr val="tx1"/>
          </a:solidFill>
          <a:latin typeface="+mn-lt"/>
          <a:ea typeface="+mn-ea"/>
          <a:cs typeface="+mn-cs"/>
        </a:defRPr>
      </a:lvl1pPr>
      <a:lvl2pPr marL="562996" algn="l" defTabSz="1125992" rtl="0" eaLnBrk="1" latinLnBrk="0" hangingPunct="1">
        <a:defRPr kumimoji="1" sz="2217" kern="1200">
          <a:solidFill>
            <a:schemeClr val="tx1"/>
          </a:solidFill>
          <a:latin typeface="+mn-lt"/>
          <a:ea typeface="+mn-ea"/>
          <a:cs typeface="+mn-cs"/>
        </a:defRPr>
      </a:lvl2pPr>
      <a:lvl3pPr marL="1125992" algn="l" defTabSz="1125992" rtl="0" eaLnBrk="1" latinLnBrk="0" hangingPunct="1">
        <a:defRPr kumimoji="1" sz="2217" kern="1200">
          <a:solidFill>
            <a:schemeClr val="tx1"/>
          </a:solidFill>
          <a:latin typeface="+mn-lt"/>
          <a:ea typeface="+mn-ea"/>
          <a:cs typeface="+mn-cs"/>
        </a:defRPr>
      </a:lvl3pPr>
      <a:lvl4pPr marL="1688988" algn="l" defTabSz="1125992" rtl="0" eaLnBrk="1" latinLnBrk="0" hangingPunct="1">
        <a:defRPr kumimoji="1" sz="2217" kern="1200">
          <a:solidFill>
            <a:schemeClr val="tx1"/>
          </a:solidFill>
          <a:latin typeface="+mn-lt"/>
          <a:ea typeface="+mn-ea"/>
          <a:cs typeface="+mn-cs"/>
        </a:defRPr>
      </a:lvl4pPr>
      <a:lvl5pPr marL="2251984" algn="l" defTabSz="1125992" rtl="0" eaLnBrk="1" latinLnBrk="0" hangingPunct="1">
        <a:defRPr kumimoji="1" sz="2217" kern="1200">
          <a:solidFill>
            <a:schemeClr val="tx1"/>
          </a:solidFill>
          <a:latin typeface="+mn-lt"/>
          <a:ea typeface="+mn-ea"/>
          <a:cs typeface="+mn-cs"/>
        </a:defRPr>
      </a:lvl5pPr>
      <a:lvl6pPr marL="2814980" algn="l" defTabSz="1125992" rtl="0" eaLnBrk="1" latinLnBrk="0" hangingPunct="1">
        <a:defRPr kumimoji="1" sz="2217" kern="1200">
          <a:solidFill>
            <a:schemeClr val="tx1"/>
          </a:solidFill>
          <a:latin typeface="+mn-lt"/>
          <a:ea typeface="+mn-ea"/>
          <a:cs typeface="+mn-cs"/>
        </a:defRPr>
      </a:lvl6pPr>
      <a:lvl7pPr marL="3377976" algn="l" defTabSz="1125992" rtl="0" eaLnBrk="1" latinLnBrk="0" hangingPunct="1">
        <a:defRPr kumimoji="1" sz="2217" kern="1200">
          <a:solidFill>
            <a:schemeClr val="tx1"/>
          </a:solidFill>
          <a:latin typeface="+mn-lt"/>
          <a:ea typeface="+mn-ea"/>
          <a:cs typeface="+mn-cs"/>
        </a:defRPr>
      </a:lvl7pPr>
      <a:lvl8pPr marL="3940973" algn="l" defTabSz="1125992" rtl="0" eaLnBrk="1" latinLnBrk="0" hangingPunct="1">
        <a:defRPr kumimoji="1" sz="2217" kern="1200">
          <a:solidFill>
            <a:schemeClr val="tx1"/>
          </a:solidFill>
          <a:latin typeface="+mn-lt"/>
          <a:ea typeface="+mn-ea"/>
          <a:cs typeface="+mn-cs"/>
        </a:defRPr>
      </a:lvl8pPr>
      <a:lvl9pPr marL="4503969" algn="l" defTabSz="1125992" rtl="0" eaLnBrk="1" latinLnBrk="0" hangingPunct="1">
        <a:defRPr kumimoji="1" sz="2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3" Type="http://schemas.openxmlformats.org/officeDocument/2006/relationships/hyperlink" Target="mailto:shougais@city.kishiwada.osaka.jp"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hlinkClick r:id="" action="ppaction://noaction"/>
            <a:extLst>
              <a:ext uri="{FF2B5EF4-FFF2-40B4-BE49-F238E27FC236}">
                <a16:creationId xmlns:a16="http://schemas.microsoft.com/office/drawing/2014/main" id="{16A7AD72-6DFE-4FB6-BC8E-2F873043C896}"/>
              </a:ext>
            </a:extLst>
          </p:cNvPr>
          <p:cNvSpPr/>
          <p:nvPr/>
        </p:nvSpPr>
        <p:spPr>
          <a:xfrm>
            <a:off x="9273338" y="159765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03</a:t>
            </a:r>
            <a:endParaRPr lang="ja-JP" altLang="en-US" sz="4800" dirty="0">
              <a:solidFill>
                <a:srgbClr val="D6B845"/>
              </a:solidFill>
              <a:latin typeface="+mj-lt"/>
            </a:endParaRPr>
          </a:p>
        </p:txBody>
      </p:sp>
      <p:sp>
        <p:nvSpPr>
          <p:cNvPr id="7" name="楕円 6">
            <a:hlinkClick r:id="rId3" action="ppaction://hlinksldjump"/>
            <a:extLst>
              <a:ext uri="{FF2B5EF4-FFF2-40B4-BE49-F238E27FC236}">
                <a16:creationId xmlns:a16="http://schemas.microsoft.com/office/drawing/2014/main" id="{C3194EEB-9EC8-BA88-BEE2-7390BBE8EF6C}"/>
              </a:ext>
            </a:extLst>
          </p:cNvPr>
          <p:cNvSpPr/>
          <p:nvPr/>
        </p:nvSpPr>
        <p:spPr>
          <a:xfrm>
            <a:off x="3503662" y="167737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3140086" y="4016820"/>
            <a:ext cx="2785503" cy="9164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窓口</a:t>
            </a:r>
            <a:endParaRPr lang="en-US" altLang="ja-JP" sz="2400" b="1" dirty="0">
              <a:solidFill>
                <a:srgbClr val="D6B845"/>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3174128" y="5027991"/>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地域移行を検討したい時の連絡先はこちらです。</a:t>
            </a:r>
            <a:endParaRPr lang="en-US" altLang="ja-JP" sz="16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5972919" y="4016820"/>
            <a:ext cx="2957595"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「にも包括」</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a:t>
            </a:r>
            <a:endParaRPr lang="en-US" altLang="ja-JP" sz="2400" b="1" dirty="0">
              <a:solidFill>
                <a:srgbClr val="D6B845"/>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6058966"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「にも包括」協議の場では、こんな活動をしています。</a:t>
            </a:r>
            <a:endParaRPr lang="en-US" altLang="ja-JP" sz="1600" dirty="0">
              <a:latin typeface="+mn-ea"/>
              <a:ea typeface="+mn-ea"/>
            </a:endParaRPr>
          </a:p>
        </p:txBody>
      </p:sp>
      <p:sp>
        <p:nvSpPr>
          <p:cNvPr id="39" name="タイトル 1">
            <a:extLst>
              <a:ext uri="{FF2B5EF4-FFF2-40B4-BE49-F238E27FC236}">
                <a16:creationId xmlns:a16="http://schemas.microsoft.com/office/drawing/2014/main" id="{F4419BFB-C12D-7629-A5F6-F663479A77AA}"/>
              </a:ext>
            </a:extLst>
          </p:cNvPr>
          <p:cNvSpPr txBox="1">
            <a:spLocks/>
          </p:cNvSpPr>
          <p:nvPr/>
        </p:nvSpPr>
        <p:spPr>
          <a:xfrm>
            <a:off x="9123293" y="4016820"/>
            <a:ext cx="2426522"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情報</a:t>
            </a:r>
            <a:endParaRPr lang="en-US" altLang="ja-JP" sz="2400" b="1" dirty="0">
              <a:solidFill>
                <a:srgbClr val="D6B845"/>
              </a:solidFill>
              <a:latin typeface="+mn-ea"/>
              <a:ea typeface="+mn-ea"/>
            </a:endParaRPr>
          </a:p>
        </p:txBody>
      </p:sp>
      <p:sp>
        <p:nvSpPr>
          <p:cNvPr id="40" name="タイトル 1">
            <a:extLst>
              <a:ext uri="{FF2B5EF4-FFF2-40B4-BE49-F238E27FC236}">
                <a16:creationId xmlns:a16="http://schemas.microsoft.com/office/drawing/2014/main" id="{717CC069-A3B9-354F-B39D-7073AE2AD453}"/>
              </a:ext>
            </a:extLst>
          </p:cNvPr>
          <p:cNvSpPr txBox="1">
            <a:spLocks/>
          </p:cNvSpPr>
          <p:nvPr/>
        </p:nvSpPr>
        <p:spPr>
          <a:xfrm>
            <a:off x="8943803" y="5010935"/>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こんな情報があります。</a:t>
            </a:r>
            <a:endParaRPr lang="en-US" altLang="ja-JP" sz="16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3503662" y="85224"/>
            <a:ext cx="8731624" cy="4020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2000" b="1" dirty="0">
                <a:solidFill>
                  <a:srgbClr val="D6B845"/>
                </a:solidFill>
                <a:latin typeface="+mn-ea"/>
                <a:ea typeface="+mn-ea"/>
              </a:rPr>
              <a:t>大阪府版「にも包括」ポータルサイト　情報シート</a:t>
            </a:r>
            <a:endParaRPr lang="en-US" altLang="ja-JP" sz="2000" b="1" dirty="0">
              <a:solidFill>
                <a:srgbClr val="D6B845"/>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4" y="0"/>
            <a:ext cx="2869809"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326878" y="2421776"/>
            <a:ext cx="2418382" cy="637635"/>
          </a:xfrm>
          <a:prstGeom prst="rect">
            <a:avLst/>
          </a:prstGeom>
        </p:spPr>
        <p:txBody>
          <a:bodyPr vert="horz" lIns="91440" tIns="45720" rIns="91440" bIns="45720" rtlCol="0" anchor="t">
            <a:normAutofit fontScale="47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8000" b="1" spc="300" dirty="0">
                <a:solidFill>
                  <a:srgbClr val="FFFDE1"/>
                </a:solidFill>
                <a:latin typeface="Arial" panose="020B0604020202020204" pitchFamily="34" charset="0"/>
                <a:ea typeface="+mn-ea"/>
                <a:cs typeface="Arial" panose="020B0604020202020204" pitchFamily="34" charset="0"/>
              </a:rPr>
              <a:t>岸和田市</a:t>
            </a:r>
            <a:endParaRPr lang="en-US" altLang="ja-JP" sz="8000" b="1" spc="300" dirty="0">
              <a:solidFill>
                <a:srgbClr val="FFFDE1"/>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3144609" y="476672"/>
            <a:ext cx="9017875" cy="0"/>
          </a:xfrm>
          <a:prstGeom prst="line">
            <a:avLst/>
          </a:prstGeom>
          <a:ln>
            <a:solidFill>
              <a:srgbClr val="D6B845"/>
            </a:solidFill>
          </a:ln>
        </p:spPr>
        <p:style>
          <a:lnRef idx="1">
            <a:schemeClr val="accent1"/>
          </a:lnRef>
          <a:fillRef idx="0">
            <a:schemeClr val="accent1"/>
          </a:fillRef>
          <a:effectRef idx="0">
            <a:schemeClr val="accent1"/>
          </a:effectRef>
          <a:fontRef idx="minor">
            <a:schemeClr val="tx1"/>
          </a:fontRef>
        </p:style>
      </p:cxnSp>
      <p:sp>
        <p:nvSpPr>
          <p:cNvPr id="16" name="楕円 15">
            <a:hlinkClick r:id="rId4" action="ppaction://hlinksldjump"/>
            <a:extLst>
              <a:ext uri="{FF2B5EF4-FFF2-40B4-BE49-F238E27FC236}">
                <a16:creationId xmlns:a16="http://schemas.microsoft.com/office/drawing/2014/main" id="{61770FFB-076D-4D8E-A395-40A76EF1C214}"/>
              </a:ext>
            </a:extLst>
          </p:cNvPr>
          <p:cNvSpPr/>
          <p:nvPr/>
        </p:nvSpPr>
        <p:spPr>
          <a:xfrm>
            <a:off x="6388500" y="159765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sp>
        <p:nvSpPr>
          <p:cNvPr id="18" name="楕円 17">
            <a:extLst>
              <a:ext uri="{FF2B5EF4-FFF2-40B4-BE49-F238E27FC236}">
                <a16:creationId xmlns:a16="http://schemas.microsoft.com/office/drawing/2014/main" id="{5FDBDDD0-CFDC-05EF-3C99-44EE6B9AA43E}"/>
              </a:ext>
            </a:extLst>
          </p:cNvPr>
          <p:cNvSpPr/>
          <p:nvPr/>
        </p:nvSpPr>
        <p:spPr>
          <a:xfrm>
            <a:off x="557196" y="466312"/>
            <a:ext cx="1770954" cy="17709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a:p>
        </p:txBody>
      </p:sp>
      <p:pic>
        <p:nvPicPr>
          <p:cNvPr id="19" name="図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5773" y="862005"/>
            <a:ext cx="1458270" cy="979567"/>
          </a:xfrm>
          <a:prstGeom prst="rect">
            <a:avLst/>
          </a:prstGeom>
        </p:spPr>
      </p:pic>
    </p:spTree>
    <p:extLst>
      <p:ext uri="{BB962C8B-B14F-4D97-AF65-F5344CB8AC3E}">
        <p14:creationId xmlns:p14="http://schemas.microsoft.com/office/powerpoint/2010/main" val="283089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D6B845"/>
                </a:solidFill>
                <a:latin typeface="+mn-ea"/>
                <a:ea typeface="+mn-ea"/>
              </a:rPr>
              <a:t>窓口</a:t>
            </a:r>
            <a:endParaRPr lang="en-US" altLang="ja-JP" sz="4400" b="1" dirty="0">
              <a:solidFill>
                <a:srgbClr val="D6B845"/>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solidFill>
            <a:schemeClr val="bg1"/>
          </a:solidFill>
          <a:ln w="57150">
            <a:solidFill>
              <a:srgbClr val="B324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D6B8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570775" y="2612074"/>
            <a:ext cx="8801377" cy="2862322"/>
          </a:xfrm>
          <a:prstGeom prst="rect">
            <a:avLst/>
          </a:prstGeom>
          <a:noFill/>
        </p:spPr>
        <p:txBody>
          <a:bodyPr wrap="square">
            <a:spAutoFit/>
          </a:bodyPr>
          <a:lstStyle/>
          <a:p>
            <a:pPr algn="ctr">
              <a:lnSpc>
                <a:spcPct val="150000"/>
              </a:lnSpc>
            </a:pPr>
            <a:r>
              <a:rPr lang="ja-JP" altLang="en-US" sz="2400" b="1" i="0" dirty="0">
                <a:effectLst/>
                <a:latin typeface="Söhne"/>
              </a:rPr>
              <a:t>岸和田市　障</a:t>
            </a:r>
            <a:r>
              <a:rPr lang="ja-JP" altLang="en-US" sz="2400" b="1" dirty="0">
                <a:latin typeface="Söhne"/>
              </a:rPr>
              <a:t>害者支援</a:t>
            </a:r>
            <a:r>
              <a:rPr lang="ja-JP" altLang="en-US" sz="2400" b="1" i="0" dirty="0">
                <a:effectLst/>
                <a:latin typeface="Söhne"/>
              </a:rPr>
              <a:t>課　</a:t>
            </a:r>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住所　　　　　　：〒</a:t>
            </a:r>
            <a:r>
              <a:rPr lang="en-US" altLang="ja-JP" sz="1800" b="1" dirty="0">
                <a:solidFill>
                  <a:schemeClr val="tx1"/>
                </a:solidFill>
                <a:latin typeface="メイリオ" panose="020B0604030504040204" pitchFamily="50" charset="-128"/>
                <a:ea typeface="メイリオ" panose="020B0604030504040204" pitchFamily="50" charset="-128"/>
              </a:rPr>
              <a:t>596-0073</a:t>
            </a:r>
            <a:r>
              <a:rPr lang="ja-JP" altLang="en-US" sz="1800" b="1" dirty="0">
                <a:solidFill>
                  <a:schemeClr val="tx1"/>
                </a:solidFill>
                <a:latin typeface="メイリオ" panose="020B0604030504040204" pitchFamily="50" charset="-128"/>
                <a:ea typeface="メイリオ" panose="020B0604030504040204" pitchFamily="50" charset="-128"/>
              </a:rPr>
              <a:t>　岸和田市岸城町</a:t>
            </a:r>
            <a:r>
              <a:rPr lang="en-US" altLang="ja-JP" sz="1800" b="1" dirty="0">
                <a:solidFill>
                  <a:schemeClr val="tx1"/>
                </a:solidFill>
                <a:latin typeface="メイリオ" panose="020B0604030504040204" pitchFamily="50" charset="-128"/>
                <a:ea typeface="メイリオ" panose="020B0604030504040204" pitchFamily="50" charset="-128"/>
              </a:rPr>
              <a:t>7-1</a:t>
            </a:r>
          </a:p>
          <a:p>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電話番号　　　　：</a:t>
            </a:r>
            <a:r>
              <a:rPr lang="en-US" altLang="ja-JP" sz="1800" b="1" dirty="0">
                <a:solidFill>
                  <a:schemeClr val="tx1"/>
                </a:solidFill>
                <a:latin typeface="メイリオ" panose="020B0604030504040204" pitchFamily="50" charset="-128"/>
                <a:ea typeface="メイリオ" panose="020B0604030504040204" pitchFamily="50" charset="-128"/>
              </a:rPr>
              <a:t>072-447-6078</a:t>
            </a:r>
            <a:r>
              <a:rPr lang="ja-JP" altLang="en-US" sz="1800" b="1" dirty="0">
                <a:solidFill>
                  <a:schemeClr val="tx1"/>
                </a:solidFill>
                <a:latin typeface="メイリオ" panose="020B0604030504040204" pitchFamily="50" charset="-128"/>
                <a:ea typeface="メイリオ" panose="020B0604030504040204" pitchFamily="50" charset="-128"/>
              </a:rPr>
              <a:t>（直通）</a:t>
            </a:r>
            <a:endParaRPr lang="en-US" altLang="ja-JP" sz="1800" b="1" dirty="0">
              <a:solidFill>
                <a:schemeClr val="tx1"/>
              </a:solidFill>
              <a:latin typeface="メイリオ" panose="020B0604030504040204" pitchFamily="50" charset="-128"/>
              <a:ea typeface="メイリオ" panose="020B0604030504040204" pitchFamily="50" charset="-128"/>
            </a:endParaRPr>
          </a:p>
          <a:p>
            <a:endParaRPr lang="en-US" altLang="ja-JP" b="1" dirty="0">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連絡用アドレス　：</a:t>
            </a:r>
            <a:r>
              <a:rPr lang="en-US" altLang="ja-JP" b="1" dirty="0">
                <a:solidFill>
                  <a:sysClr val="windowText" lastClr="000000"/>
                </a:solidFill>
                <a:latin typeface="メイリオ" panose="020B0604030504040204" pitchFamily="50" charset="-128"/>
                <a:ea typeface="メイリオ" panose="020B0604030504040204" pitchFamily="50" charset="-128"/>
                <a:hlinkClick r:id="rId3">
                  <a:extLst>
                    <a:ext uri="{A12FA001-AC4F-418D-AE19-62706E023703}">
                      <ahyp:hlinkClr xmlns:ahyp="http://schemas.microsoft.com/office/drawing/2018/hyperlinkcolor" val="tx"/>
                    </a:ext>
                  </a:extLst>
                </a:hlinkClick>
              </a:rPr>
              <a:t>shougais@city.kishiwada.osaka.jp</a:t>
            </a:r>
            <a:endParaRPr lang="en-US" altLang="ja-JP" sz="1800" b="1" dirty="0">
              <a:solidFill>
                <a:sysClr val="windowText" lastClr="000000"/>
              </a:solidFill>
              <a:latin typeface="メイリオ" panose="020B0604030504040204" pitchFamily="50" charset="-128"/>
              <a:ea typeface="メイリオ" panose="020B0604030504040204" pitchFamily="50" charset="-128"/>
            </a:endParaRPr>
          </a:p>
          <a:p>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担当　　　　　　：岸和田市障害者基幹相談支援センター</a:t>
            </a:r>
            <a:endParaRPr lang="ja-JP" altLang="en-US" dirty="0"/>
          </a:p>
        </p:txBody>
      </p:sp>
      <p:sp>
        <p:nvSpPr>
          <p:cNvPr id="10" name="楕円 9">
            <a:hlinkClick r:id="" action="ppaction://noaction"/>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523220"/>
          </a:xfrm>
          <a:prstGeom prst="rect">
            <a:avLst/>
          </a:prstGeom>
          <a:noFill/>
        </p:spPr>
        <p:txBody>
          <a:bodyPr wrap="square" rtlCol="0">
            <a:spAutoFit/>
          </a:bodyPr>
          <a:lstStyle/>
          <a:p>
            <a:r>
              <a:rPr kumimoji="1" lang="ja-JP" altLang="en-US" sz="2800" b="1" i="0" u="none" strike="noStrike" kern="1200" cap="none" spc="0" normalizeH="0" baseline="0" noProof="0" dirty="0">
                <a:ln>
                  <a:noFill/>
                </a:ln>
                <a:solidFill>
                  <a:srgbClr val="FFFDE1"/>
                </a:solidFill>
                <a:effectLst/>
                <a:uLnTx/>
                <a:uFillTx/>
                <a:latin typeface="Segoe UI"/>
                <a:ea typeface="メイリオ"/>
                <a:cs typeface="+mn-cs"/>
              </a:rPr>
              <a:t>地域移行を検討する時は、下記にご連絡ください。</a:t>
            </a:r>
            <a:endParaRPr kumimoji="1" lang="ja-JP" altLang="en-US" dirty="0"/>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8712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1">
            <a:extLst>
              <a:ext uri="{FF2B5EF4-FFF2-40B4-BE49-F238E27FC236}">
                <a16:creationId xmlns:a16="http://schemas.microsoft.com/office/drawing/2014/main" id="{D7FA2747-4FDB-4132-B6EB-D67C41A4270C}"/>
              </a:ext>
            </a:extLst>
          </p:cNvPr>
          <p:cNvSpPr/>
          <p:nvPr/>
        </p:nvSpPr>
        <p:spPr>
          <a:xfrm>
            <a:off x="4816653" y="2119091"/>
            <a:ext cx="7056784" cy="4585955"/>
          </a:xfrm>
          <a:prstGeom prst="roundRect">
            <a:avLst>
              <a:gd name="adj" fmla="val 2940"/>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080000"/>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84590" y="519602"/>
            <a:ext cx="7560840" cy="893299"/>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rgbClr val="D6B845"/>
                </a:solidFill>
                <a:latin typeface="+mn-ea"/>
                <a:ea typeface="+mn-ea"/>
              </a:rPr>
              <a:t>精神障がいにも対応した地域包括ケアシステムの構築のための</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協議の場について</a:t>
            </a:r>
          </a:p>
        </p:txBody>
      </p:sp>
      <p:sp>
        <p:nvSpPr>
          <p:cNvPr id="10" name="楕円 9">
            <a:hlinkClick r:id="" action="ppaction://noaction"/>
            <a:extLst>
              <a:ext uri="{FF2B5EF4-FFF2-40B4-BE49-F238E27FC236}">
                <a16:creationId xmlns:a16="http://schemas.microsoft.com/office/drawing/2014/main" id="{A73912BB-2FAF-4919-BC39-7F531383164A}"/>
              </a:ext>
            </a:extLst>
          </p:cNvPr>
          <p:cNvSpPr>
            <a:spLocks noChangeAspect="1"/>
          </p:cNvSpPr>
          <p:nvPr/>
        </p:nvSpPr>
        <p:spPr>
          <a:xfrm>
            <a:off x="1280570" y="212243"/>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502955" y="2141166"/>
            <a:ext cx="4080877" cy="857206"/>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107661" y="1957414"/>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485529" y="5286842"/>
            <a:ext cx="4098303" cy="1454526"/>
          </a:xfrm>
          <a:prstGeom prst="roundRect">
            <a:avLst>
              <a:gd name="adj" fmla="val 5758"/>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113814" y="5088842"/>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602023" y="5650218"/>
            <a:ext cx="3008563" cy="1054827"/>
          </a:xfrm>
          <a:prstGeom prst="rect">
            <a:avLst/>
          </a:prstGeom>
        </p:spPr>
        <p:txBody>
          <a:bodyPr vert="horz" lIns="91440" tIns="45720" rIns="91440" bIns="45720" rtlCol="0" anchor="t">
            <a:normAutofit fontScale="925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・保健医療機関</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・特定相談支援事業所</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・委託相談支援事業所</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CSW</a:t>
            </a: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・障害者支援課</a:t>
            </a:r>
          </a:p>
        </p:txBody>
      </p:sp>
      <p:sp>
        <p:nvSpPr>
          <p:cNvPr id="20" name="角丸四角形 1">
            <a:extLst>
              <a:ext uri="{FF2B5EF4-FFF2-40B4-BE49-F238E27FC236}">
                <a16:creationId xmlns:a16="http://schemas.microsoft.com/office/drawing/2014/main" id="{EC5ABB0A-CE79-463E-A0CF-F52BBB9DF4A7}"/>
              </a:ext>
            </a:extLst>
          </p:cNvPr>
          <p:cNvSpPr/>
          <p:nvPr/>
        </p:nvSpPr>
        <p:spPr>
          <a:xfrm>
            <a:off x="479376" y="3239138"/>
            <a:ext cx="4104456" cy="552155"/>
          </a:xfrm>
          <a:prstGeom prst="roundRect">
            <a:avLst>
              <a:gd name="adj" fmla="val 16492"/>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107661" y="3079201"/>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5663952" y="1865088"/>
            <a:ext cx="5650232" cy="552155"/>
          </a:xfrm>
          <a:prstGeom prst="roundRect">
            <a:avLst>
              <a:gd name="adj" fmla="val 49068"/>
            </a:avLst>
          </a:prstGeom>
          <a:solidFill>
            <a:srgbClr val="D6B845"/>
          </a:solidFill>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4960668" y="2620344"/>
            <a:ext cx="6535932" cy="361696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地域包括ケア部会では、精神障害者の地域移行を進める中で生じる地域課題の抽出を目的として本会議（偶数月に年</a:t>
            </a:r>
            <a: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6</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回）、小会議（奇数月に年６回）を開催しています。</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lvl="0" algn="l">
              <a:lnSpc>
                <a:spcPct val="100000"/>
              </a:lnSpc>
              <a:defRPr/>
            </a:pP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・本会議</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（偶数月に年</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6</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回）</a:t>
            </a:r>
            <a:endPar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主に地域移行の支援・岸和田市の長期入院患者との面談状況の報告、岸和田市の長期入院患者の現状、地域移行への地域課題について協議しています。</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lvl="0" algn="l">
              <a:lnSpc>
                <a:spcPct val="100000"/>
              </a:lnSpc>
              <a:defRPr/>
            </a:pP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・小会議</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（奇数月に年６回）</a:t>
            </a:r>
            <a:endPar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事例検討を行い、地域課題を協議しています。</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700210" y="3501262"/>
            <a:ext cx="3739606" cy="378028"/>
          </a:xfrm>
          <a:prstGeom prst="rect">
            <a:avLst/>
          </a:prstGeom>
        </p:spPr>
        <p:txBody>
          <a:bodyPr vert="horz" lIns="91440" tIns="45720" rIns="91440" bIns="45720" rtlCol="0" anchor="t">
            <a:normAutofit fontScale="77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本会議６回／年（偶数月）、小会議６回／年（奇数月）</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676959" y="2381932"/>
            <a:ext cx="2866645" cy="543012"/>
          </a:xfrm>
          <a:prstGeom prst="rect">
            <a:avLst/>
          </a:prstGeom>
        </p:spPr>
        <p:txBody>
          <a:bodyPr vert="horz" lIns="91440" tIns="45720" rIns="91440" bIns="45720" rtlCol="0" anchor="t">
            <a:normAutofit fontScale="77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岸和田市障害者自立支援協議会　</a:t>
            </a:r>
            <a:br>
              <a:rPr lang="en-US" altLang="ja-JP" sz="1400" dirty="0">
                <a:solidFill>
                  <a:srgbClr val="44546A">
                    <a:lumMod val="50000"/>
                  </a:srgbClr>
                </a:solidFill>
                <a:latin typeface="メイリオ" panose="020B0604030504040204" pitchFamily="50" charset="-128"/>
                <a:ea typeface="メイリオ" panose="020B0604030504040204" pitchFamily="50" charset="-128"/>
              </a:rPr>
            </a:br>
            <a:br>
              <a:rPr lang="en-US" altLang="ja-JP" sz="1400" dirty="0">
                <a:solidFill>
                  <a:srgbClr val="44546A">
                    <a:lumMod val="50000"/>
                  </a:srgbClr>
                </a:solidFill>
                <a:latin typeface="メイリオ" panose="020B0604030504040204" pitchFamily="50" charset="-128"/>
                <a:ea typeface="メイリオ" panose="020B0604030504040204" pitchFamily="50" charset="-128"/>
              </a:rPr>
            </a:br>
            <a:r>
              <a:rPr lang="ja-JP" altLang="en-US" sz="1600" b="1" dirty="0">
                <a:solidFill>
                  <a:srgbClr val="44546A">
                    <a:lumMod val="50000"/>
                  </a:srgbClr>
                </a:solidFill>
                <a:latin typeface="メイリオ" panose="020B0604030504040204" pitchFamily="50" charset="-128"/>
                <a:ea typeface="メイリオ" panose="020B0604030504040204" pitchFamily="50" charset="-128"/>
              </a:rPr>
              <a:t>地域包括ケア部会</a:t>
            </a:r>
            <a:endParaRPr lang="en-US" altLang="ja-JP" sz="1600" b="1"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511835" y="4063935"/>
            <a:ext cx="4080877" cy="946933"/>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116541" y="3880184"/>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747964" y="4390343"/>
            <a:ext cx="2866645"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・岸和田市障害者支援課</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・相談支援事業所　かけはし</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846075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343</Words>
  <Application>Microsoft Office PowerPoint</Application>
  <PresentationFormat>ワイド画面</PresentationFormat>
  <Paragraphs>49</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Söhne</vt:lpstr>
      <vt:lpstr>メイリオ</vt:lpstr>
      <vt:lpstr>游ゴシック</vt:lpstr>
      <vt:lpstr>Arial</vt:lpstr>
      <vt:lpstr>Calibri</vt:lpstr>
      <vt:lpstr>Segoe UI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2024-11-14T09:35:29Z</dcterms:modified>
</cp:coreProperties>
</file>