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6"/>
  </p:notesMasterIdLst>
  <p:handoutMasterIdLst>
    <p:handoutMasterId r:id="rId7"/>
  </p:handoutMasterIdLst>
  <p:sldIdLst>
    <p:sldId id="410" r:id="rId2"/>
    <p:sldId id="433" r:id="rId3"/>
    <p:sldId id="437" r:id="rId4"/>
    <p:sldId id="436" r:id="rId5"/>
  </p:sldIdLst>
  <p:sldSz cx="12192000" cy="6858000"/>
  <p:notesSz cx="6807200" cy="9939338"/>
  <p:custDataLst>
    <p:tags r:id="rId8"/>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EZeNDX1V3coqqZiGgm4sDA==" hashData="w2TjgmWHbiCTeH/r9/4LK/PcE5cdr83O+bNKZVEekJaaq8UIUtbSjUQboHWyAL8TwACcKvXiUlxzxNRU+WLGKg=="/>
  <p:extLst>
    <p:ext uri="{EFAFB233-063F-42B5-8137-9DF3F51BA10A}">
      <p15:sldGuideLst xmlns:p15="http://schemas.microsoft.com/office/powerpoint/2012/main">
        <p15:guide id="1" orient="horz" pos="2160" userDrawn="1">
          <p15:clr>
            <a:srgbClr val="A4A3A4"/>
          </p15:clr>
        </p15:guide>
        <p15:guide id="2" pos="3841" userDrawn="1">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7D9B"/>
    <a:srgbClr val="34485E"/>
    <a:srgbClr val="FFFDE1"/>
    <a:srgbClr val="5B9F8A"/>
    <a:srgbClr val="D6B845"/>
    <a:srgbClr val="B32425"/>
    <a:srgbClr val="000000"/>
    <a:srgbClr val="101323"/>
    <a:srgbClr val="4FADF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04" autoAdjust="0"/>
  </p:normalViewPr>
  <p:slideViewPr>
    <p:cSldViewPr>
      <p:cViewPr varScale="1">
        <p:scale>
          <a:sx n="90" d="100"/>
          <a:sy n="90" d="100"/>
        </p:scale>
        <p:origin x="298" y="53"/>
      </p:cViewPr>
      <p:guideLst>
        <p:guide orient="horz" pos="2160"/>
        <p:guide pos="3841"/>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48" d="100"/>
          <a:sy n="48" d="100"/>
        </p:scale>
        <p:origin x="-2928" y="-102"/>
      </p:cViewPr>
      <p:guideLst>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221" y="0"/>
            <a:ext cx="2950374" cy="498966"/>
          </a:xfrm>
          <a:prstGeom prst="rect">
            <a:avLst/>
          </a:prstGeom>
        </p:spPr>
        <p:txBody>
          <a:bodyPr vert="horz" lIns="92236" tIns="46118" rIns="92236" bIns="46118" rtlCol="0"/>
          <a:lstStyle>
            <a:lvl1pPr algn="r">
              <a:defRPr sz="1200"/>
            </a:lvl1pPr>
          </a:lstStyle>
          <a:p>
            <a:fld id="{746FDA87-421D-4CFB-BB3E-33FE4AB339AD}" type="datetimeFigureOut">
              <a:rPr kumimoji="1" lang="ja-JP" altLang="en-US" smtClean="0"/>
              <a:t>2024/11/13</a:t>
            </a:fld>
            <a:endParaRPr kumimoji="1" lang="ja-JP" altLang="en-US"/>
          </a:p>
        </p:txBody>
      </p:sp>
      <p:sp>
        <p:nvSpPr>
          <p:cNvPr id="4" name="フッター プレースホルダー 3"/>
          <p:cNvSpPr>
            <a:spLocks noGrp="1"/>
          </p:cNvSpPr>
          <p:nvPr>
            <p:ph type="ftr" sz="quarter" idx="2"/>
          </p:nvPr>
        </p:nvSpPr>
        <p:spPr>
          <a:xfrm>
            <a:off x="1" y="9440372"/>
            <a:ext cx="2950375" cy="498966"/>
          </a:xfrm>
          <a:prstGeom prst="rect">
            <a:avLst/>
          </a:prstGeom>
        </p:spPr>
        <p:txBody>
          <a:bodyPr vert="horz" lIns="92236" tIns="46118" rIns="92236" bIns="4611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221" y="9440372"/>
            <a:ext cx="2950374" cy="498966"/>
          </a:xfrm>
          <a:prstGeom prst="rect">
            <a:avLst/>
          </a:prstGeom>
        </p:spPr>
        <p:txBody>
          <a:bodyPr vert="horz" lIns="92236" tIns="46118" rIns="92236" bIns="46118" rtlCol="0" anchor="b"/>
          <a:lstStyle>
            <a:lvl1pPr algn="r">
              <a:defRPr sz="1200"/>
            </a:lvl1pPr>
          </a:lstStyle>
          <a:p>
            <a:fld id="{870C89CD-C2A2-4250-B487-60E6EF391689}" type="slidenum">
              <a:rPr kumimoji="1" lang="ja-JP" altLang="en-US" smtClean="0"/>
              <a:t>‹#›</a:t>
            </a:fld>
            <a:endParaRPr kumimoji="1" lang="ja-JP" altLang="en-US"/>
          </a:p>
        </p:txBody>
      </p:sp>
    </p:spTree>
    <p:extLst>
      <p:ext uri="{BB962C8B-B14F-4D97-AF65-F5344CB8AC3E}">
        <p14:creationId xmlns:p14="http://schemas.microsoft.com/office/powerpoint/2010/main" val="130416430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6" rIns="91433" bIns="45716"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3" tIns="45716" rIns="91433" bIns="45716" rtlCol="0"/>
          <a:lstStyle>
            <a:lvl1pPr algn="r">
              <a:defRPr sz="1200"/>
            </a:lvl1pPr>
          </a:lstStyle>
          <a:p>
            <a:fld id="{206ACFC7-BD3E-4FBB-A92C-C6F06D2C0547}" type="datetimeFigureOut">
              <a:rPr kumimoji="1" lang="ja-JP" altLang="en-US" smtClean="0"/>
              <a:t>2024/11/13</a:t>
            </a:fld>
            <a:endParaRPr kumimoji="1" lang="ja-JP" altLang="en-US" dirty="0"/>
          </a:p>
        </p:txBody>
      </p:sp>
      <p:sp>
        <p:nvSpPr>
          <p:cNvPr id="4" name="スライド イメージ プレースホルダー 3"/>
          <p:cNvSpPr>
            <a:spLocks noGrp="1" noRot="1" noChangeAspect="1"/>
          </p:cNvSpPr>
          <p:nvPr>
            <p:ph type="sldImg" idx="2"/>
          </p:nvPr>
        </p:nvSpPr>
        <p:spPr>
          <a:xfrm>
            <a:off x="92075" y="746125"/>
            <a:ext cx="6623050" cy="3725863"/>
          </a:xfrm>
          <a:prstGeom prst="rect">
            <a:avLst/>
          </a:prstGeom>
          <a:noFill/>
          <a:ln w="12700">
            <a:solidFill>
              <a:prstClr val="black"/>
            </a:solidFill>
          </a:ln>
        </p:spPr>
        <p:txBody>
          <a:bodyPr vert="horz" lIns="91433" tIns="45716" rIns="91433" bIns="45716" rtlCol="0" anchor="ctr"/>
          <a:lstStyle/>
          <a:p>
            <a:endParaRPr lang="ja-JP" altLang="en-US" dirty="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6" rIns="91433"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6887"/>
          </a:xfrm>
          <a:prstGeom prst="rect">
            <a:avLst/>
          </a:prstGeom>
        </p:spPr>
        <p:txBody>
          <a:bodyPr vert="horz" lIns="91433" tIns="45716" rIns="91433" bIns="45716"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9" y="9440864"/>
            <a:ext cx="2949575" cy="496887"/>
          </a:xfrm>
          <a:prstGeom prst="rect">
            <a:avLst/>
          </a:prstGeom>
        </p:spPr>
        <p:txBody>
          <a:bodyPr vert="horz" lIns="91433" tIns="45716" rIns="91433" bIns="45716" rtlCol="0" anchor="b"/>
          <a:lstStyle>
            <a:lvl1pPr algn="r">
              <a:defRPr sz="1200"/>
            </a:lvl1pPr>
          </a:lstStyle>
          <a:p>
            <a:fld id="{CDCFC374-814C-4296-BB26-A4ADC52CB336}" type="slidenum">
              <a:rPr kumimoji="1" lang="ja-JP" altLang="en-US" smtClean="0"/>
              <a:t>‹#›</a:t>
            </a:fld>
            <a:endParaRPr kumimoji="1" lang="ja-JP" altLang="en-US" dirty="0"/>
          </a:p>
        </p:txBody>
      </p:sp>
    </p:spTree>
    <p:extLst>
      <p:ext uri="{BB962C8B-B14F-4D97-AF65-F5344CB8AC3E}">
        <p14:creationId xmlns:p14="http://schemas.microsoft.com/office/powerpoint/2010/main" val="424865580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1</a:t>
            </a:fld>
            <a:endParaRPr kumimoji="1" lang="ja-JP" altLang="en-US"/>
          </a:p>
        </p:txBody>
      </p:sp>
    </p:spTree>
    <p:extLst>
      <p:ext uri="{BB962C8B-B14F-4D97-AF65-F5344CB8AC3E}">
        <p14:creationId xmlns:p14="http://schemas.microsoft.com/office/powerpoint/2010/main" val="1396841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2</a:t>
            </a:fld>
            <a:endParaRPr kumimoji="1" lang="ja-JP" altLang="en-US"/>
          </a:p>
        </p:txBody>
      </p:sp>
    </p:spTree>
    <p:extLst>
      <p:ext uri="{BB962C8B-B14F-4D97-AF65-F5344CB8AC3E}">
        <p14:creationId xmlns:p14="http://schemas.microsoft.com/office/powerpoint/2010/main" val="2010979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3</a:t>
            </a:fld>
            <a:endParaRPr kumimoji="1" lang="ja-JP" altLang="en-US"/>
          </a:p>
        </p:txBody>
      </p:sp>
    </p:spTree>
    <p:extLst>
      <p:ext uri="{BB962C8B-B14F-4D97-AF65-F5344CB8AC3E}">
        <p14:creationId xmlns:p14="http://schemas.microsoft.com/office/powerpoint/2010/main" val="30872528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CA69F4-4EF9-264B-A3A2-B28016D02E5D}"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403912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31"/>
            <a:ext cx="103632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828801" y="3886200"/>
            <a:ext cx="8534400" cy="1752600"/>
          </a:xfrm>
        </p:spPr>
        <p:txBody>
          <a:bodyPr/>
          <a:lstStyle>
            <a:lvl1pPr marL="0" indent="0" algn="ctr">
              <a:buNone/>
              <a:defRPr>
                <a:solidFill>
                  <a:schemeClr val="tx1">
                    <a:tint val="75000"/>
                  </a:schemeClr>
                </a:solidFill>
              </a:defRPr>
            </a:lvl1pPr>
            <a:lvl2pPr marL="562996" indent="0" algn="ctr">
              <a:buNone/>
              <a:defRPr>
                <a:solidFill>
                  <a:schemeClr val="tx1">
                    <a:tint val="75000"/>
                  </a:schemeClr>
                </a:solidFill>
              </a:defRPr>
            </a:lvl2pPr>
            <a:lvl3pPr marL="1125992" indent="0" algn="ctr">
              <a:buNone/>
              <a:defRPr>
                <a:solidFill>
                  <a:schemeClr val="tx1">
                    <a:tint val="75000"/>
                  </a:schemeClr>
                </a:solidFill>
              </a:defRPr>
            </a:lvl3pPr>
            <a:lvl4pPr marL="1688988" indent="0" algn="ctr">
              <a:buNone/>
              <a:defRPr>
                <a:solidFill>
                  <a:schemeClr val="tx1">
                    <a:tint val="75000"/>
                  </a:schemeClr>
                </a:solidFill>
              </a:defRPr>
            </a:lvl4pPr>
            <a:lvl5pPr marL="2251984" indent="0" algn="ctr">
              <a:buNone/>
              <a:defRPr>
                <a:solidFill>
                  <a:schemeClr val="tx1">
                    <a:tint val="75000"/>
                  </a:schemeClr>
                </a:solidFill>
              </a:defRPr>
            </a:lvl5pPr>
            <a:lvl6pPr marL="2814980" indent="0" algn="ctr">
              <a:buNone/>
              <a:defRPr>
                <a:solidFill>
                  <a:schemeClr val="tx1">
                    <a:tint val="75000"/>
                  </a:schemeClr>
                </a:solidFill>
              </a:defRPr>
            </a:lvl6pPr>
            <a:lvl7pPr marL="3377976" indent="0" algn="ctr">
              <a:buNone/>
              <a:defRPr>
                <a:solidFill>
                  <a:schemeClr val="tx1">
                    <a:tint val="75000"/>
                  </a:schemeClr>
                </a:solidFill>
              </a:defRPr>
            </a:lvl7pPr>
            <a:lvl8pPr marL="3940973" indent="0" algn="ctr">
              <a:buNone/>
              <a:defRPr>
                <a:solidFill>
                  <a:schemeClr val="tx1">
                    <a:tint val="75000"/>
                  </a:schemeClr>
                </a:solidFill>
              </a:defRPr>
            </a:lvl8pPr>
            <a:lvl9pPr marL="4503969"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98EAB8E2-8FCD-43E2-BC86-384EE10B11D4}" type="datetime1">
              <a:rPr kumimoji="1" lang="ja-JP" altLang="en-US" smtClean="0"/>
              <a:t>2024/11/13</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32772BB-719F-4064-99D1-42E83E4D39EC}" type="datetime1">
              <a:rPr kumimoji="1" lang="ja-JP" altLang="en-US" smtClean="0"/>
              <a:t>2024/11/13</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1" y="274642"/>
            <a:ext cx="2743201"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609603" y="274642"/>
            <a:ext cx="80264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4531BB1-C6A4-450E-BFF4-33A31E99FAE9}" type="datetime1">
              <a:rPr kumimoji="1" lang="ja-JP" altLang="en-US" smtClean="0"/>
              <a:t>2024/11/13</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AC9ED7E-2192-4CC8-BC97-BE3110D00F66}" type="datetime1">
              <a:rPr kumimoji="1" lang="ja-JP" altLang="en-US" smtClean="0"/>
              <a:t>2024/11/13</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Tree>
    <p:extLst>
      <p:ext uri="{BB962C8B-B14F-4D97-AF65-F5344CB8AC3E}">
        <p14:creationId xmlns:p14="http://schemas.microsoft.com/office/powerpoint/2010/main" val="2943286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a:xfrm>
            <a:off x="421257" y="1556794"/>
            <a:ext cx="10972800" cy="4525963"/>
          </a:xfrm>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5337EB8C-4DF7-4D35-8D4D-C0E1B3E01FBB}" type="datetime1">
              <a:rPr kumimoji="1" lang="ja-JP" altLang="en-US" smtClean="0"/>
              <a:t>2024/11/13</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6"/>
            <a:ext cx="10363200" cy="1362075"/>
          </a:xfrm>
        </p:spPr>
        <p:txBody>
          <a:bodyPr anchor="t"/>
          <a:lstStyle>
            <a:lvl1pPr algn="l">
              <a:defRPr sz="4926"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463">
                <a:solidFill>
                  <a:schemeClr val="tx1">
                    <a:tint val="75000"/>
                  </a:schemeClr>
                </a:solidFill>
              </a:defRPr>
            </a:lvl1pPr>
            <a:lvl2pPr marL="562996" indent="0">
              <a:buNone/>
              <a:defRPr sz="2217">
                <a:solidFill>
                  <a:schemeClr val="tx1">
                    <a:tint val="75000"/>
                  </a:schemeClr>
                </a:solidFill>
              </a:defRPr>
            </a:lvl2pPr>
            <a:lvl3pPr marL="1125992" indent="0">
              <a:buNone/>
              <a:defRPr sz="1970">
                <a:solidFill>
                  <a:schemeClr val="tx1">
                    <a:tint val="75000"/>
                  </a:schemeClr>
                </a:solidFill>
              </a:defRPr>
            </a:lvl3pPr>
            <a:lvl4pPr marL="1688988" indent="0">
              <a:buNone/>
              <a:defRPr sz="1724">
                <a:solidFill>
                  <a:schemeClr val="tx1">
                    <a:tint val="75000"/>
                  </a:schemeClr>
                </a:solidFill>
              </a:defRPr>
            </a:lvl4pPr>
            <a:lvl5pPr marL="2251984" indent="0">
              <a:buNone/>
              <a:defRPr sz="1724">
                <a:solidFill>
                  <a:schemeClr val="tx1">
                    <a:tint val="75000"/>
                  </a:schemeClr>
                </a:solidFill>
              </a:defRPr>
            </a:lvl5pPr>
            <a:lvl6pPr marL="2814980" indent="0">
              <a:buNone/>
              <a:defRPr sz="1724">
                <a:solidFill>
                  <a:schemeClr val="tx1">
                    <a:tint val="75000"/>
                  </a:schemeClr>
                </a:solidFill>
              </a:defRPr>
            </a:lvl6pPr>
            <a:lvl7pPr marL="3377976" indent="0">
              <a:buNone/>
              <a:defRPr sz="1724">
                <a:solidFill>
                  <a:schemeClr val="tx1">
                    <a:tint val="75000"/>
                  </a:schemeClr>
                </a:solidFill>
              </a:defRPr>
            </a:lvl7pPr>
            <a:lvl8pPr marL="3940973" indent="0">
              <a:buNone/>
              <a:defRPr sz="1724">
                <a:solidFill>
                  <a:schemeClr val="tx1">
                    <a:tint val="75000"/>
                  </a:schemeClr>
                </a:solidFill>
              </a:defRPr>
            </a:lvl8pPr>
            <a:lvl9pPr marL="4503969" indent="0">
              <a:buNone/>
              <a:defRPr sz="1724">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359E7C00-2761-4501-A328-39F53606DD85}" type="datetime1">
              <a:rPr kumimoji="1" lang="ja-JP" altLang="en-US" smtClean="0"/>
              <a:t>2024/11/13</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609602" y="1600206"/>
            <a:ext cx="5384800" cy="4525963"/>
          </a:xfrm>
        </p:spPr>
        <p:txBody>
          <a:bodyPr/>
          <a:lstStyle>
            <a:lvl1pPr>
              <a:defRPr sz="3448"/>
            </a:lvl1pPr>
            <a:lvl2pPr>
              <a:defRPr sz="2955"/>
            </a:lvl2pPr>
            <a:lvl3pPr>
              <a:defRPr sz="2463"/>
            </a:lvl3pPr>
            <a:lvl4pPr>
              <a:defRPr sz="2217"/>
            </a:lvl4pPr>
            <a:lvl5pPr>
              <a:defRPr sz="2217"/>
            </a:lvl5pPr>
            <a:lvl6pPr>
              <a:defRPr sz="2217"/>
            </a:lvl6pPr>
            <a:lvl7pPr>
              <a:defRPr sz="2217"/>
            </a:lvl7pPr>
            <a:lvl8pPr>
              <a:defRPr sz="2217"/>
            </a:lvl8pPr>
            <a:lvl9pPr>
              <a:defRPr sz="221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6197600" y="1600206"/>
            <a:ext cx="5384800" cy="4525963"/>
          </a:xfrm>
        </p:spPr>
        <p:txBody>
          <a:bodyPr/>
          <a:lstStyle>
            <a:lvl1pPr>
              <a:defRPr sz="3448"/>
            </a:lvl1pPr>
            <a:lvl2pPr>
              <a:defRPr sz="2955"/>
            </a:lvl2pPr>
            <a:lvl3pPr>
              <a:defRPr sz="2463"/>
            </a:lvl3pPr>
            <a:lvl4pPr>
              <a:defRPr sz="2217"/>
            </a:lvl4pPr>
            <a:lvl5pPr>
              <a:defRPr sz="2217"/>
            </a:lvl5pPr>
            <a:lvl6pPr>
              <a:defRPr sz="2217"/>
            </a:lvl6pPr>
            <a:lvl7pPr>
              <a:defRPr sz="2217"/>
            </a:lvl7pPr>
            <a:lvl8pPr>
              <a:defRPr sz="2217"/>
            </a:lvl8pPr>
            <a:lvl9pPr>
              <a:defRPr sz="221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678BB92E-592D-4B0A-A65D-7414D1B22715}" type="datetime1">
              <a:rPr kumimoji="1" lang="ja-JP" altLang="en-US" smtClean="0"/>
              <a:t>2024/11/13</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955" b="1"/>
            </a:lvl1pPr>
            <a:lvl2pPr marL="562996" indent="0">
              <a:buNone/>
              <a:defRPr sz="2463" b="1"/>
            </a:lvl2pPr>
            <a:lvl3pPr marL="1125992" indent="0">
              <a:buNone/>
              <a:defRPr sz="2217" b="1"/>
            </a:lvl3pPr>
            <a:lvl4pPr marL="1688988" indent="0">
              <a:buNone/>
              <a:defRPr sz="1970" b="1"/>
            </a:lvl4pPr>
            <a:lvl5pPr marL="2251984" indent="0">
              <a:buNone/>
              <a:defRPr sz="1970" b="1"/>
            </a:lvl5pPr>
            <a:lvl6pPr marL="2814980" indent="0">
              <a:buNone/>
              <a:defRPr sz="1970" b="1"/>
            </a:lvl6pPr>
            <a:lvl7pPr marL="3377976" indent="0">
              <a:buNone/>
              <a:defRPr sz="1970" b="1"/>
            </a:lvl7pPr>
            <a:lvl8pPr marL="3940973" indent="0">
              <a:buNone/>
              <a:defRPr sz="1970" b="1"/>
            </a:lvl8pPr>
            <a:lvl9pPr marL="4503969" indent="0">
              <a:buNone/>
              <a:defRPr sz="197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955"/>
            </a:lvl1pPr>
            <a:lvl2pPr>
              <a:defRPr sz="2463"/>
            </a:lvl2pPr>
            <a:lvl3pPr>
              <a:defRPr sz="2217"/>
            </a:lvl3pPr>
            <a:lvl4pPr>
              <a:defRPr sz="1970"/>
            </a:lvl4pPr>
            <a:lvl5pPr>
              <a:defRPr sz="1970"/>
            </a:lvl5pPr>
            <a:lvl6pPr>
              <a:defRPr sz="1970"/>
            </a:lvl6pPr>
            <a:lvl7pPr>
              <a:defRPr sz="1970"/>
            </a:lvl7pPr>
            <a:lvl8pPr>
              <a:defRPr sz="1970"/>
            </a:lvl8pPr>
            <a:lvl9pPr>
              <a:defRPr sz="197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6193369" y="1535113"/>
            <a:ext cx="5389034" cy="639762"/>
          </a:xfrm>
        </p:spPr>
        <p:txBody>
          <a:bodyPr anchor="b"/>
          <a:lstStyle>
            <a:lvl1pPr marL="0" indent="0">
              <a:buNone/>
              <a:defRPr sz="2955" b="1"/>
            </a:lvl1pPr>
            <a:lvl2pPr marL="562996" indent="0">
              <a:buNone/>
              <a:defRPr sz="2463" b="1"/>
            </a:lvl2pPr>
            <a:lvl3pPr marL="1125992" indent="0">
              <a:buNone/>
              <a:defRPr sz="2217" b="1"/>
            </a:lvl3pPr>
            <a:lvl4pPr marL="1688988" indent="0">
              <a:buNone/>
              <a:defRPr sz="1970" b="1"/>
            </a:lvl4pPr>
            <a:lvl5pPr marL="2251984" indent="0">
              <a:buNone/>
              <a:defRPr sz="1970" b="1"/>
            </a:lvl5pPr>
            <a:lvl6pPr marL="2814980" indent="0">
              <a:buNone/>
              <a:defRPr sz="1970" b="1"/>
            </a:lvl6pPr>
            <a:lvl7pPr marL="3377976" indent="0">
              <a:buNone/>
              <a:defRPr sz="1970" b="1"/>
            </a:lvl7pPr>
            <a:lvl8pPr marL="3940973" indent="0">
              <a:buNone/>
              <a:defRPr sz="1970" b="1"/>
            </a:lvl8pPr>
            <a:lvl9pPr marL="4503969" indent="0">
              <a:buNone/>
              <a:defRPr sz="197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6193369" y="2174875"/>
            <a:ext cx="5389034" cy="3951288"/>
          </a:xfrm>
        </p:spPr>
        <p:txBody>
          <a:bodyPr/>
          <a:lstStyle>
            <a:lvl1pPr>
              <a:defRPr sz="2955"/>
            </a:lvl1pPr>
            <a:lvl2pPr>
              <a:defRPr sz="2463"/>
            </a:lvl2pPr>
            <a:lvl3pPr>
              <a:defRPr sz="2217"/>
            </a:lvl3pPr>
            <a:lvl4pPr>
              <a:defRPr sz="1970"/>
            </a:lvl4pPr>
            <a:lvl5pPr>
              <a:defRPr sz="1970"/>
            </a:lvl5pPr>
            <a:lvl6pPr>
              <a:defRPr sz="1970"/>
            </a:lvl6pPr>
            <a:lvl7pPr>
              <a:defRPr sz="1970"/>
            </a:lvl7pPr>
            <a:lvl8pPr>
              <a:defRPr sz="1970"/>
            </a:lvl8pPr>
            <a:lvl9pPr>
              <a:defRPr sz="197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1F95C4C8-AC08-4C00-90F9-516823EEE03A}" type="datetime1">
              <a:rPr kumimoji="1" lang="ja-JP" altLang="en-US" smtClean="0"/>
              <a:t>2024/11/13</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6FAB7439-AB59-4F5D-99F5-D54732C0DE38}" type="datetime1">
              <a:rPr kumimoji="1" lang="ja-JP" altLang="en-US" smtClean="0"/>
              <a:t>2024/11/13</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74656E9-A61F-42A8-8EA7-54669B66C789}" type="datetime1">
              <a:rPr kumimoji="1" lang="ja-JP" altLang="en-US" smtClean="0"/>
              <a:t>2024/11/13</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2" y="273050"/>
            <a:ext cx="4011084" cy="1162050"/>
          </a:xfrm>
        </p:spPr>
        <p:txBody>
          <a:bodyPr anchor="b"/>
          <a:lstStyle>
            <a:lvl1pPr algn="l">
              <a:defRPr sz="2463" b="1"/>
            </a:lvl1pPr>
          </a:lstStyle>
          <a:p>
            <a:r>
              <a:rPr kumimoji="1" lang="ja-JP" altLang="en-US"/>
              <a:t>マスタ タイトルの書式設定</a:t>
            </a:r>
          </a:p>
        </p:txBody>
      </p:sp>
      <p:sp>
        <p:nvSpPr>
          <p:cNvPr id="3" name="コンテンツ プレースホルダ 2"/>
          <p:cNvSpPr>
            <a:spLocks noGrp="1"/>
          </p:cNvSpPr>
          <p:nvPr>
            <p:ph idx="1"/>
          </p:nvPr>
        </p:nvSpPr>
        <p:spPr>
          <a:xfrm>
            <a:off x="4766736" y="273055"/>
            <a:ext cx="6815667" cy="5853113"/>
          </a:xfrm>
        </p:spPr>
        <p:txBody>
          <a:bodyPr/>
          <a:lstStyle>
            <a:lvl1pPr>
              <a:defRPr sz="3940"/>
            </a:lvl1pPr>
            <a:lvl2pPr>
              <a:defRPr sz="3448"/>
            </a:lvl2pPr>
            <a:lvl3pPr>
              <a:defRPr sz="2955"/>
            </a:lvl3pPr>
            <a:lvl4pPr>
              <a:defRPr sz="2463"/>
            </a:lvl4pPr>
            <a:lvl5pPr>
              <a:defRPr sz="2463"/>
            </a:lvl5pPr>
            <a:lvl6pPr>
              <a:defRPr sz="2463"/>
            </a:lvl6pPr>
            <a:lvl7pPr>
              <a:defRPr sz="2463"/>
            </a:lvl7pPr>
            <a:lvl8pPr>
              <a:defRPr sz="2463"/>
            </a:lvl8pPr>
            <a:lvl9pPr>
              <a:defRPr sz="2463"/>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609602" y="1435103"/>
            <a:ext cx="4011084" cy="4691063"/>
          </a:xfrm>
        </p:spPr>
        <p:txBody>
          <a:bodyPr/>
          <a:lstStyle>
            <a:lvl1pPr marL="0" indent="0">
              <a:buNone/>
              <a:defRPr sz="1724"/>
            </a:lvl1pPr>
            <a:lvl2pPr marL="562996" indent="0">
              <a:buNone/>
              <a:defRPr sz="1478"/>
            </a:lvl2pPr>
            <a:lvl3pPr marL="1125992" indent="0">
              <a:buNone/>
              <a:defRPr sz="1231"/>
            </a:lvl3pPr>
            <a:lvl4pPr marL="1688988" indent="0">
              <a:buNone/>
              <a:defRPr sz="1108"/>
            </a:lvl4pPr>
            <a:lvl5pPr marL="2251984" indent="0">
              <a:buNone/>
              <a:defRPr sz="1108"/>
            </a:lvl5pPr>
            <a:lvl6pPr marL="2814980" indent="0">
              <a:buNone/>
              <a:defRPr sz="1108"/>
            </a:lvl6pPr>
            <a:lvl7pPr marL="3377976" indent="0">
              <a:buNone/>
              <a:defRPr sz="1108"/>
            </a:lvl7pPr>
            <a:lvl8pPr marL="3940973" indent="0">
              <a:buNone/>
              <a:defRPr sz="1108"/>
            </a:lvl8pPr>
            <a:lvl9pPr marL="4503969" indent="0">
              <a:buNone/>
              <a:defRPr sz="1108"/>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30B4B9A6-D963-4E50-9D60-8A0735E2185D}" type="datetime1">
              <a:rPr kumimoji="1" lang="ja-JP" altLang="en-US" smtClean="0"/>
              <a:t>2024/11/13</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9" y="4800600"/>
            <a:ext cx="7315200" cy="566738"/>
          </a:xfrm>
        </p:spPr>
        <p:txBody>
          <a:bodyPr anchor="b"/>
          <a:lstStyle>
            <a:lvl1pPr algn="l">
              <a:defRPr sz="2463" b="1"/>
            </a:lvl1pPr>
          </a:lstStyle>
          <a:p>
            <a:r>
              <a:rPr kumimoji="1" lang="ja-JP" altLang="en-US"/>
              <a:t>マスタ タイトルの書式設定</a:t>
            </a:r>
          </a:p>
        </p:txBody>
      </p:sp>
      <p:sp>
        <p:nvSpPr>
          <p:cNvPr id="3" name="図プレースホルダ 2"/>
          <p:cNvSpPr>
            <a:spLocks noGrp="1"/>
          </p:cNvSpPr>
          <p:nvPr>
            <p:ph type="pic" idx="1"/>
          </p:nvPr>
        </p:nvSpPr>
        <p:spPr>
          <a:xfrm>
            <a:off x="2389719" y="612775"/>
            <a:ext cx="7315200" cy="4114800"/>
          </a:xfrm>
        </p:spPr>
        <p:txBody>
          <a:bodyPr/>
          <a:lstStyle>
            <a:lvl1pPr marL="0" indent="0">
              <a:buNone/>
              <a:defRPr sz="3940"/>
            </a:lvl1pPr>
            <a:lvl2pPr marL="562996" indent="0">
              <a:buNone/>
              <a:defRPr sz="3448"/>
            </a:lvl2pPr>
            <a:lvl3pPr marL="1125992" indent="0">
              <a:buNone/>
              <a:defRPr sz="2955"/>
            </a:lvl3pPr>
            <a:lvl4pPr marL="1688988" indent="0">
              <a:buNone/>
              <a:defRPr sz="2463"/>
            </a:lvl4pPr>
            <a:lvl5pPr marL="2251984" indent="0">
              <a:buNone/>
              <a:defRPr sz="2463"/>
            </a:lvl5pPr>
            <a:lvl6pPr marL="2814980" indent="0">
              <a:buNone/>
              <a:defRPr sz="2463"/>
            </a:lvl6pPr>
            <a:lvl7pPr marL="3377976" indent="0">
              <a:buNone/>
              <a:defRPr sz="2463"/>
            </a:lvl7pPr>
            <a:lvl8pPr marL="3940973" indent="0">
              <a:buNone/>
              <a:defRPr sz="2463"/>
            </a:lvl8pPr>
            <a:lvl9pPr marL="4503969" indent="0">
              <a:buNone/>
              <a:defRPr sz="2463"/>
            </a:lvl9pPr>
          </a:lstStyle>
          <a:p>
            <a:endParaRPr kumimoji="1" lang="ja-JP" altLang="en-US" dirty="0"/>
          </a:p>
        </p:txBody>
      </p:sp>
      <p:sp>
        <p:nvSpPr>
          <p:cNvPr id="4" name="テキスト プレースホルダ 3"/>
          <p:cNvSpPr>
            <a:spLocks noGrp="1"/>
          </p:cNvSpPr>
          <p:nvPr>
            <p:ph type="body" sz="half" idx="2"/>
          </p:nvPr>
        </p:nvSpPr>
        <p:spPr>
          <a:xfrm>
            <a:off x="2389719" y="5367338"/>
            <a:ext cx="7315200" cy="804862"/>
          </a:xfrm>
        </p:spPr>
        <p:txBody>
          <a:bodyPr/>
          <a:lstStyle>
            <a:lvl1pPr marL="0" indent="0">
              <a:buNone/>
              <a:defRPr sz="1724"/>
            </a:lvl1pPr>
            <a:lvl2pPr marL="562996" indent="0">
              <a:buNone/>
              <a:defRPr sz="1478"/>
            </a:lvl2pPr>
            <a:lvl3pPr marL="1125992" indent="0">
              <a:buNone/>
              <a:defRPr sz="1231"/>
            </a:lvl3pPr>
            <a:lvl4pPr marL="1688988" indent="0">
              <a:buNone/>
              <a:defRPr sz="1108"/>
            </a:lvl4pPr>
            <a:lvl5pPr marL="2251984" indent="0">
              <a:buNone/>
              <a:defRPr sz="1108"/>
            </a:lvl5pPr>
            <a:lvl6pPr marL="2814980" indent="0">
              <a:buNone/>
              <a:defRPr sz="1108"/>
            </a:lvl6pPr>
            <a:lvl7pPr marL="3377976" indent="0">
              <a:buNone/>
              <a:defRPr sz="1108"/>
            </a:lvl7pPr>
            <a:lvl8pPr marL="3940973" indent="0">
              <a:buNone/>
              <a:defRPr sz="1108"/>
            </a:lvl8pPr>
            <a:lvl9pPr marL="4503969" indent="0">
              <a:buNone/>
              <a:defRPr sz="1108"/>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6C669795-F5CF-4248-ADBD-C526F9F421AF}" type="datetime1">
              <a:rPr kumimoji="1" lang="ja-JP" altLang="en-US" smtClean="0"/>
              <a:t>2024/11/13</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 3"/>
          <p:cNvSpPr>
            <a:spLocks noGrp="1"/>
          </p:cNvSpPr>
          <p:nvPr>
            <p:ph type="dt" sz="half" idx="2"/>
          </p:nvPr>
        </p:nvSpPr>
        <p:spPr>
          <a:xfrm>
            <a:off x="609602" y="6356356"/>
            <a:ext cx="2844800" cy="365125"/>
          </a:xfrm>
          <a:prstGeom prst="rect">
            <a:avLst/>
          </a:prstGeom>
        </p:spPr>
        <p:txBody>
          <a:bodyPr vert="horz" lIns="91440" tIns="45720" rIns="91440" bIns="45720" rtlCol="0" anchor="ctr"/>
          <a:lstStyle>
            <a:lvl1pPr algn="l">
              <a:defRPr sz="1478">
                <a:solidFill>
                  <a:schemeClr val="tx1">
                    <a:tint val="75000"/>
                  </a:schemeClr>
                </a:solidFill>
              </a:defRPr>
            </a:lvl1pPr>
          </a:lstStyle>
          <a:p>
            <a:fld id="{0AC9ED7E-2192-4CC8-BC97-BE3110D00F66}" type="datetime1">
              <a:rPr kumimoji="1" lang="ja-JP" altLang="en-US" smtClean="0"/>
              <a:t>2024/11/13</a:t>
            </a:fld>
            <a:endParaRPr kumimoji="1" lang="ja-JP" altLang="en-US" dirty="0"/>
          </a:p>
        </p:txBody>
      </p:sp>
      <p:sp>
        <p:nvSpPr>
          <p:cNvPr id="5" name="フッター プレースホルダ 4"/>
          <p:cNvSpPr>
            <a:spLocks noGrp="1"/>
          </p:cNvSpPr>
          <p:nvPr>
            <p:ph type="ftr" sz="quarter" idx="3"/>
          </p:nvPr>
        </p:nvSpPr>
        <p:spPr>
          <a:xfrm>
            <a:off x="4165600" y="6356356"/>
            <a:ext cx="3860800" cy="365125"/>
          </a:xfrm>
          <a:prstGeom prst="rect">
            <a:avLst/>
          </a:prstGeom>
        </p:spPr>
        <p:txBody>
          <a:bodyPr vert="horz" lIns="91440" tIns="45720" rIns="91440" bIns="45720" rtlCol="0" anchor="ctr"/>
          <a:lstStyle>
            <a:lvl1pPr algn="ctr">
              <a:defRPr sz="1478">
                <a:solidFill>
                  <a:schemeClr val="tx1">
                    <a:tint val="75000"/>
                  </a:schemeClr>
                </a:solidFill>
              </a:defRPr>
            </a:lvl1pPr>
          </a:lstStyle>
          <a:p>
            <a:endParaRPr kumimoji="1" lang="ja-JP" altLang="en-US" dirty="0"/>
          </a:p>
        </p:txBody>
      </p:sp>
      <p:sp>
        <p:nvSpPr>
          <p:cNvPr id="7" name="スライド番号プレースホルダ 5"/>
          <p:cNvSpPr txBox="1">
            <a:spLocks/>
          </p:cNvSpPr>
          <p:nvPr userDrawn="1"/>
        </p:nvSpPr>
        <p:spPr>
          <a:xfrm>
            <a:off x="9347200" y="6492875"/>
            <a:ext cx="2844800" cy="365125"/>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fld id="{D2D8002D-B5B0-4BAC-B1F6-782DDCCE6D9C}" type="slidenum">
              <a:rPr lang="ja-JP" altLang="en-US" sz="2217" smtClean="0"/>
              <a:pPr algn="r"/>
              <a:t>‹#›</a:t>
            </a:fld>
            <a:endParaRPr lang="ja-JP" altLang="en-US" sz="2217"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1125992" rtl="0" eaLnBrk="1" latinLnBrk="0" hangingPunct="1">
        <a:spcBef>
          <a:spcPct val="0"/>
        </a:spcBef>
        <a:buNone/>
        <a:defRPr kumimoji="1" sz="5418" kern="1200">
          <a:solidFill>
            <a:schemeClr val="tx1"/>
          </a:solidFill>
          <a:latin typeface="+mj-lt"/>
          <a:ea typeface="+mj-ea"/>
          <a:cs typeface="+mj-cs"/>
        </a:defRPr>
      </a:lvl1pPr>
    </p:titleStyle>
    <p:bodyStyle>
      <a:lvl1pPr marL="422247" indent="-422247" algn="l" defTabSz="1125992" rtl="0" eaLnBrk="1" latinLnBrk="0" hangingPunct="1">
        <a:spcBef>
          <a:spcPct val="20000"/>
        </a:spcBef>
        <a:buFont typeface="Arial" pitchFamily="34" charset="0"/>
        <a:buChar char="•"/>
        <a:defRPr kumimoji="1" sz="3940" kern="1200">
          <a:solidFill>
            <a:schemeClr val="tx1"/>
          </a:solidFill>
          <a:latin typeface="+mn-lt"/>
          <a:ea typeface="+mn-ea"/>
          <a:cs typeface="+mn-cs"/>
        </a:defRPr>
      </a:lvl1pPr>
      <a:lvl2pPr marL="914869" indent="-351873" algn="l" defTabSz="1125992" rtl="0" eaLnBrk="1" latinLnBrk="0" hangingPunct="1">
        <a:spcBef>
          <a:spcPct val="20000"/>
        </a:spcBef>
        <a:buFont typeface="Arial" pitchFamily="34" charset="0"/>
        <a:buChar char="–"/>
        <a:defRPr kumimoji="1" sz="3448" kern="1200">
          <a:solidFill>
            <a:schemeClr val="tx1"/>
          </a:solidFill>
          <a:latin typeface="+mn-lt"/>
          <a:ea typeface="+mn-ea"/>
          <a:cs typeface="+mn-cs"/>
        </a:defRPr>
      </a:lvl2pPr>
      <a:lvl3pPr marL="1407490" indent="-281498" algn="l" defTabSz="1125992" rtl="0" eaLnBrk="1" latinLnBrk="0" hangingPunct="1">
        <a:spcBef>
          <a:spcPct val="20000"/>
        </a:spcBef>
        <a:buFont typeface="Arial" pitchFamily="34" charset="0"/>
        <a:buChar char="•"/>
        <a:defRPr kumimoji="1" sz="2955" kern="1200">
          <a:solidFill>
            <a:schemeClr val="tx1"/>
          </a:solidFill>
          <a:latin typeface="+mn-lt"/>
          <a:ea typeface="+mn-ea"/>
          <a:cs typeface="+mn-cs"/>
        </a:defRPr>
      </a:lvl3pPr>
      <a:lvl4pPr marL="1970486"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4pPr>
      <a:lvl5pPr marL="2533482"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5pPr>
      <a:lvl6pPr marL="3096478"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6pPr>
      <a:lvl7pPr marL="3659475"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7pPr>
      <a:lvl8pPr marL="4222471"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8pPr>
      <a:lvl9pPr marL="4785467"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9pPr>
    </p:bodyStyle>
    <p:otherStyle>
      <a:defPPr>
        <a:defRPr lang="ja-JP"/>
      </a:defPPr>
      <a:lvl1pPr marL="0" algn="l" defTabSz="1125992" rtl="0" eaLnBrk="1" latinLnBrk="0" hangingPunct="1">
        <a:defRPr kumimoji="1" sz="2217" kern="1200">
          <a:solidFill>
            <a:schemeClr val="tx1"/>
          </a:solidFill>
          <a:latin typeface="+mn-lt"/>
          <a:ea typeface="+mn-ea"/>
          <a:cs typeface="+mn-cs"/>
        </a:defRPr>
      </a:lvl1pPr>
      <a:lvl2pPr marL="562996" algn="l" defTabSz="1125992" rtl="0" eaLnBrk="1" latinLnBrk="0" hangingPunct="1">
        <a:defRPr kumimoji="1" sz="2217" kern="1200">
          <a:solidFill>
            <a:schemeClr val="tx1"/>
          </a:solidFill>
          <a:latin typeface="+mn-lt"/>
          <a:ea typeface="+mn-ea"/>
          <a:cs typeface="+mn-cs"/>
        </a:defRPr>
      </a:lvl2pPr>
      <a:lvl3pPr marL="1125992" algn="l" defTabSz="1125992" rtl="0" eaLnBrk="1" latinLnBrk="0" hangingPunct="1">
        <a:defRPr kumimoji="1" sz="2217" kern="1200">
          <a:solidFill>
            <a:schemeClr val="tx1"/>
          </a:solidFill>
          <a:latin typeface="+mn-lt"/>
          <a:ea typeface="+mn-ea"/>
          <a:cs typeface="+mn-cs"/>
        </a:defRPr>
      </a:lvl3pPr>
      <a:lvl4pPr marL="1688988" algn="l" defTabSz="1125992" rtl="0" eaLnBrk="1" latinLnBrk="0" hangingPunct="1">
        <a:defRPr kumimoji="1" sz="2217" kern="1200">
          <a:solidFill>
            <a:schemeClr val="tx1"/>
          </a:solidFill>
          <a:latin typeface="+mn-lt"/>
          <a:ea typeface="+mn-ea"/>
          <a:cs typeface="+mn-cs"/>
        </a:defRPr>
      </a:lvl4pPr>
      <a:lvl5pPr marL="2251984" algn="l" defTabSz="1125992" rtl="0" eaLnBrk="1" latinLnBrk="0" hangingPunct="1">
        <a:defRPr kumimoji="1" sz="2217" kern="1200">
          <a:solidFill>
            <a:schemeClr val="tx1"/>
          </a:solidFill>
          <a:latin typeface="+mn-lt"/>
          <a:ea typeface="+mn-ea"/>
          <a:cs typeface="+mn-cs"/>
        </a:defRPr>
      </a:lvl5pPr>
      <a:lvl6pPr marL="2814980" algn="l" defTabSz="1125992" rtl="0" eaLnBrk="1" latinLnBrk="0" hangingPunct="1">
        <a:defRPr kumimoji="1" sz="2217" kern="1200">
          <a:solidFill>
            <a:schemeClr val="tx1"/>
          </a:solidFill>
          <a:latin typeface="+mn-lt"/>
          <a:ea typeface="+mn-ea"/>
          <a:cs typeface="+mn-cs"/>
        </a:defRPr>
      </a:lvl6pPr>
      <a:lvl7pPr marL="3377976" algn="l" defTabSz="1125992" rtl="0" eaLnBrk="1" latinLnBrk="0" hangingPunct="1">
        <a:defRPr kumimoji="1" sz="2217" kern="1200">
          <a:solidFill>
            <a:schemeClr val="tx1"/>
          </a:solidFill>
          <a:latin typeface="+mn-lt"/>
          <a:ea typeface="+mn-ea"/>
          <a:cs typeface="+mn-cs"/>
        </a:defRPr>
      </a:lvl7pPr>
      <a:lvl8pPr marL="3940973" algn="l" defTabSz="1125992" rtl="0" eaLnBrk="1" latinLnBrk="0" hangingPunct="1">
        <a:defRPr kumimoji="1" sz="2217" kern="1200">
          <a:solidFill>
            <a:schemeClr val="tx1"/>
          </a:solidFill>
          <a:latin typeface="+mn-lt"/>
          <a:ea typeface="+mn-ea"/>
          <a:cs typeface="+mn-cs"/>
        </a:defRPr>
      </a:lvl8pPr>
      <a:lvl9pPr marL="4503969" algn="l" defTabSz="1125992" rtl="0" eaLnBrk="1" latinLnBrk="0" hangingPunct="1">
        <a:defRPr kumimoji="1" sz="221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slide" Target="slide3.xml"/><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www.pref.osaka.lg.jp/soshikikarasagasu/kishiwadahoken/index.html" TargetMode="External"/><Relationship Id="rId4" Type="http://schemas.openxmlformats.org/officeDocument/2006/relationships/hyperlink" Target="https://www.pref.osaka.lg.jp/o100190/kishiwadahoken/kikaku/seishinkonwa.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楕円 16">
            <a:hlinkClick r:id="rId3" action="ppaction://hlinksldjump"/>
            <a:extLst>
              <a:ext uri="{FF2B5EF4-FFF2-40B4-BE49-F238E27FC236}">
                <a16:creationId xmlns:a16="http://schemas.microsoft.com/office/drawing/2014/main" id="{16A7AD72-6DFE-4FB6-BC8E-2F873043C896}"/>
              </a:ext>
            </a:extLst>
          </p:cNvPr>
          <p:cNvSpPr/>
          <p:nvPr/>
        </p:nvSpPr>
        <p:spPr>
          <a:xfrm>
            <a:off x="9273338" y="1597656"/>
            <a:ext cx="2126436" cy="2126436"/>
          </a:xfrm>
          <a:prstGeom prst="ellipse">
            <a:avLst/>
          </a:prstGeom>
          <a:solidFill>
            <a:srgbClr val="3448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FFFDE1"/>
                </a:solidFill>
                <a:latin typeface="+mj-lt"/>
              </a:rPr>
              <a:t>03</a:t>
            </a:r>
            <a:endParaRPr lang="ja-JP" altLang="en-US" sz="4800" dirty="0">
              <a:solidFill>
                <a:srgbClr val="FFFDE1"/>
              </a:solidFill>
              <a:latin typeface="+mj-lt"/>
            </a:endParaRPr>
          </a:p>
        </p:txBody>
      </p:sp>
      <p:sp>
        <p:nvSpPr>
          <p:cNvPr id="7" name="楕円 6">
            <a:hlinkClick r:id="rId4" action="ppaction://hlinksldjump"/>
            <a:extLst>
              <a:ext uri="{FF2B5EF4-FFF2-40B4-BE49-F238E27FC236}">
                <a16:creationId xmlns:a16="http://schemas.microsoft.com/office/drawing/2014/main" id="{C3194EEB-9EC8-BA88-BEE2-7390BBE8EF6C}"/>
              </a:ext>
            </a:extLst>
          </p:cNvPr>
          <p:cNvSpPr/>
          <p:nvPr/>
        </p:nvSpPr>
        <p:spPr>
          <a:xfrm>
            <a:off x="3503662" y="1677376"/>
            <a:ext cx="2126436" cy="2126436"/>
          </a:xfrm>
          <a:prstGeom prst="ellipse">
            <a:avLst/>
          </a:prstGeom>
          <a:solidFill>
            <a:srgbClr val="3448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FFFDE1"/>
                </a:solidFill>
                <a:latin typeface="+mj-lt"/>
              </a:rPr>
              <a:t>01</a:t>
            </a:r>
            <a:endParaRPr lang="ja-JP" altLang="en-US" sz="4800" dirty="0">
              <a:solidFill>
                <a:srgbClr val="FFFDE1"/>
              </a:solidFill>
              <a:latin typeface="+mj-lt"/>
            </a:endParaRPr>
          </a:p>
        </p:txBody>
      </p:sp>
      <p:sp>
        <p:nvSpPr>
          <p:cNvPr id="8" name="タイトル 1">
            <a:extLst>
              <a:ext uri="{FF2B5EF4-FFF2-40B4-BE49-F238E27FC236}">
                <a16:creationId xmlns:a16="http://schemas.microsoft.com/office/drawing/2014/main" id="{C50E7355-7A27-644A-4B2D-93FF0DFC2468}"/>
              </a:ext>
            </a:extLst>
          </p:cNvPr>
          <p:cNvSpPr txBox="1">
            <a:spLocks/>
          </p:cNvSpPr>
          <p:nvPr/>
        </p:nvSpPr>
        <p:spPr>
          <a:xfrm>
            <a:off x="3127713" y="4016823"/>
            <a:ext cx="2785503" cy="9164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pPr>
            <a:r>
              <a:rPr lang="ja-JP" altLang="en-US" sz="2400" b="1" dirty="0">
                <a:solidFill>
                  <a:srgbClr val="3C7D9B"/>
                </a:solidFill>
                <a:latin typeface="+mn-ea"/>
                <a:ea typeface="+mn-ea"/>
              </a:rPr>
              <a:t>窓口</a:t>
            </a:r>
            <a:endParaRPr lang="en-US" altLang="ja-JP" sz="2400" b="1" dirty="0">
              <a:solidFill>
                <a:srgbClr val="3C7D9B"/>
              </a:solidFill>
              <a:latin typeface="+mn-ea"/>
              <a:ea typeface="+mn-ea"/>
            </a:endParaRPr>
          </a:p>
        </p:txBody>
      </p:sp>
      <p:sp>
        <p:nvSpPr>
          <p:cNvPr id="9" name="タイトル 1">
            <a:extLst>
              <a:ext uri="{FF2B5EF4-FFF2-40B4-BE49-F238E27FC236}">
                <a16:creationId xmlns:a16="http://schemas.microsoft.com/office/drawing/2014/main" id="{DD19519E-51F4-4043-4731-BF0D712162D5}"/>
              </a:ext>
            </a:extLst>
          </p:cNvPr>
          <p:cNvSpPr txBox="1">
            <a:spLocks/>
          </p:cNvSpPr>
          <p:nvPr/>
        </p:nvSpPr>
        <p:spPr>
          <a:xfrm>
            <a:off x="3174128" y="5027991"/>
            <a:ext cx="2785503" cy="10633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600" dirty="0">
                <a:latin typeface="+mn-ea"/>
                <a:ea typeface="+mn-ea"/>
              </a:rPr>
              <a:t>精神保健福祉に関する相談窓口はこちらです</a:t>
            </a:r>
            <a:endParaRPr lang="en-US" altLang="ja-JP" sz="1600" dirty="0">
              <a:latin typeface="+mn-ea"/>
              <a:ea typeface="+mn-ea"/>
            </a:endParaRPr>
          </a:p>
        </p:txBody>
      </p:sp>
      <p:sp>
        <p:nvSpPr>
          <p:cNvPr id="36" name="タイトル 1">
            <a:extLst>
              <a:ext uri="{FF2B5EF4-FFF2-40B4-BE49-F238E27FC236}">
                <a16:creationId xmlns:a16="http://schemas.microsoft.com/office/drawing/2014/main" id="{B305AA47-E314-4D0B-CBD5-2C0E4A245FB0}"/>
              </a:ext>
            </a:extLst>
          </p:cNvPr>
          <p:cNvSpPr txBox="1">
            <a:spLocks/>
          </p:cNvSpPr>
          <p:nvPr/>
        </p:nvSpPr>
        <p:spPr>
          <a:xfrm>
            <a:off x="5972919" y="4016820"/>
            <a:ext cx="2957595" cy="916421"/>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pPr>
            <a:r>
              <a:rPr lang="ja-JP" altLang="en-US" sz="2400" b="1" dirty="0">
                <a:solidFill>
                  <a:srgbClr val="3C7D9B"/>
                </a:solidFill>
                <a:latin typeface="+mn-ea"/>
                <a:ea typeface="+mn-ea"/>
              </a:rPr>
              <a:t>「にも包括」</a:t>
            </a:r>
            <a:br>
              <a:rPr lang="en-US" altLang="ja-JP" sz="2400" b="1" dirty="0">
                <a:solidFill>
                  <a:srgbClr val="3C7D9B"/>
                </a:solidFill>
                <a:latin typeface="+mn-ea"/>
                <a:ea typeface="+mn-ea"/>
              </a:rPr>
            </a:br>
            <a:r>
              <a:rPr lang="ja-JP" altLang="en-US" sz="2400" b="1" dirty="0">
                <a:solidFill>
                  <a:srgbClr val="3C7D9B"/>
                </a:solidFill>
                <a:latin typeface="+mn-ea"/>
                <a:ea typeface="+mn-ea"/>
              </a:rPr>
              <a:t>協議の場</a:t>
            </a:r>
            <a:endParaRPr lang="en-US" altLang="ja-JP" sz="2400" b="1" dirty="0">
              <a:solidFill>
                <a:srgbClr val="3C7D9B"/>
              </a:solidFill>
              <a:latin typeface="+mn-ea"/>
              <a:ea typeface="+mn-ea"/>
            </a:endParaRPr>
          </a:p>
        </p:txBody>
      </p:sp>
      <p:sp>
        <p:nvSpPr>
          <p:cNvPr id="37" name="タイトル 1">
            <a:extLst>
              <a:ext uri="{FF2B5EF4-FFF2-40B4-BE49-F238E27FC236}">
                <a16:creationId xmlns:a16="http://schemas.microsoft.com/office/drawing/2014/main" id="{509B671B-A2A9-4D51-F9C8-B863A7F59ABC}"/>
              </a:ext>
            </a:extLst>
          </p:cNvPr>
          <p:cNvSpPr txBox="1">
            <a:spLocks/>
          </p:cNvSpPr>
          <p:nvPr/>
        </p:nvSpPr>
        <p:spPr>
          <a:xfrm>
            <a:off x="6058966" y="5019463"/>
            <a:ext cx="2785503" cy="10633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600" dirty="0">
                <a:latin typeface="+mn-ea"/>
                <a:ea typeface="+mn-ea"/>
              </a:rPr>
              <a:t>「にも包括」協議の場では、こんな活動をしています。</a:t>
            </a:r>
            <a:endParaRPr lang="en-US" altLang="ja-JP" sz="1600" dirty="0">
              <a:latin typeface="+mn-ea"/>
              <a:ea typeface="+mn-ea"/>
            </a:endParaRPr>
          </a:p>
        </p:txBody>
      </p:sp>
      <p:sp>
        <p:nvSpPr>
          <p:cNvPr id="39" name="タイトル 1">
            <a:extLst>
              <a:ext uri="{FF2B5EF4-FFF2-40B4-BE49-F238E27FC236}">
                <a16:creationId xmlns:a16="http://schemas.microsoft.com/office/drawing/2014/main" id="{F4419BFB-C12D-7629-A5F6-F663479A77AA}"/>
              </a:ext>
            </a:extLst>
          </p:cNvPr>
          <p:cNvSpPr txBox="1">
            <a:spLocks/>
          </p:cNvSpPr>
          <p:nvPr/>
        </p:nvSpPr>
        <p:spPr>
          <a:xfrm>
            <a:off x="9123293" y="4016820"/>
            <a:ext cx="2426522" cy="916421"/>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pPr>
            <a:r>
              <a:rPr lang="ja-JP" altLang="en-US" sz="2400" b="1" dirty="0">
                <a:solidFill>
                  <a:srgbClr val="3C7D9B"/>
                </a:solidFill>
                <a:latin typeface="+mn-ea"/>
                <a:ea typeface="+mn-ea"/>
              </a:rPr>
              <a:t>情報</a:t>
            </a:r>
            <a:endParaRPr lang="en-US" altLang="ja-JP" sz="2400" b="1" dirty="0">
              <a:solidFill>
                <a:srgbClr val="3C7D9B"/>
              </a:solidFill>
              <a:latin typeface="+mn-ea"/>
              <a:ea typeface="+mn-ea"/>
            </a:endParaRPr>
          </a:p>
        </p:txBody>
      </p:sp>
      <p:sp>
        <p:nvSpPr>
          <p:cNvPr id="40" name="タイトル 1">
            <a:extLst>
              <a:ext uri="{FF2B5EF4-FFF2-40B4-BE49-F238E27FC236}">
                <a16:creationId xmlns:a16="http://schemas.microsoft.com/office/drawing/2014/main" id="{717CC069-A3B9-354F-B39D-7073AE2AD453}"/>
              </a:ext>
            </a:extLst>
          </p:cNvPr>
          <p:cNvSpPr txBox="1">
            <a:spLocks/>
          </p:cNvSpPr>
          <p:nvPr/>
        </p:nvSpPr>
        <p:spPr>
          <a:xfrm>
            <a:off x="8943804" y="5019463"/>
            <a:ext cx="2785503" cy="10633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600" dirty="0">
                <a:latin typeface="+mn-ea"/>
                <a:ea typeface="+mn-ea"/>
              </a:rPr>
              <a:t>こんな情報があります。</a:t>
            </a:r>
            <a:endParaRPr lang="en-US" altLang="ja-JP" sz="1600" dirty="0">
              <a:latin typeface="+mn-ea"/>
              <a:ea typeface="+mn-ea"/>
            </a:endParaRP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3503662" y="85224"/>
            <a:ext cx="8731624" cy="402075"/>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r">
              <a:lnSpc>
                <a:spcPct val="100000"/>
              </a:lnSpc>
            </a:pPr>
            <a:r>
              <a:rPr lang="ja-JP" altLang="en-US" sz="2000" b="1" dirty="0">
                <a:solidFill>
                  <a:srgbClr val="3C7D9B"/>
                </a:solidFill>
                <a:latin typeface="+mn-ea"/>
                <a:ea typeface="+mn-ea"/>
              </a:rPr>
              <a:t>大阪府版「にも包括」ポータルサイト　情報シート</a:t>
            </a:r>
            <a:endParaRPr lang="en-US" altLang="ja-JP" sz="2000" b="1" dirty="0">
              <a:solidFill>
                <a:srgbClr val="3C7D9B"/>
              </a:solidFill>
              <a:latin typeface="+mn-ea"/>
              <a:ea typeface="+mn-ea"/>
            </a:endParaRPr>
          </a:p>
        </p:txBody>
      </p:sp>
      <p:sp>
        <p:nvSpPr>
          <p:cNvPr id="2" name="正方形/長方形 1">
            <a:extLst>
              <a:ext uri="{FF2B5EF4-FFF2-40B4-BE49-F238E27FC236}">
                <a16:creationId xmlns:a16="http://schemas.microsoft.com/office/drawing/2014/main" id="{0A37DBC9-8E22-92FF-72D1-26FC9FB71FE4}"/>
              </a:ext>
            </a:extLst>
          </p:cNvPr>
          <p:cNvSpPr/>
          <p:nvPr/>
        </p:nvSpPr>
        <p:spPr>
          <a:xfrm>
            <a:off x="4" y="0"/>
            <a:ext cx="2869809" cy="6858000"/>
          </a:xfrm>
          <a:prstGeom prst="rect">
            <a:avLst/>
          </a:prstGeom>
          <a:solidFill>
            <a:srgbClr val="34485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 name="タイトル 1">
            <a:extLst>
              <a:ext uri="{FF2B5EF4-FFF2-40B4-BE49-F238E27FC236}">
                <a16:creationId xmlns:a16="http://schemas.microsoft.com/office/drawing/2014/main" id="{DBC39CDD-BF0F-8170-9D76-683C8769E69A}"/>
              </a:ext>
            </a:extLst>
          </p:cNvPr>
          <p:cNvSpPr txBox="1">
            <a:spLocks/>
          </p:cNvSpPr>
          <p:nvPr/>
        </p:nvSpPr>
        <p:spPr>
          <a:xfrm>
            <a:off x="326878" y="2421776"/>
            <a:ext cx="2418382" cy="637635"/>
          </a:xfrm>
          <a:prstGeom prst="rect">
            <a:avLst/>
          </a:prstGeom>
        </p:spPr>
        <p:txBody>
          <a:bodyPr vert="horz" lIns="91440" tIns="45720" rIns="91440" bIns="45720" rtlCol="0" anchor="t">
            <a:normAutofit fontScale="32500" lnSpcReduction="2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8000" b="1" spc="300" dirty="0">
                <a:solidFill>
                  <a:srgbClr val="FFFDE1"/>
                </a:solidFill>
                <a:latin typeface="Arial" panose="020B0604020202020204" pitchFamily="34" charset="0"/>
                <a:ea typeface="+mn-ea"/>
                <a:cs typeface="Arial" panose="020B0604020202020204" pitchFamily="34" charset="0"/>
              </a:rPr>
              <a:t>岸和田保健所</a:t>
            </a:r>
            <a:endParaRPr lang="en-US" altLang="ja-JP" sz="8000" b="1" spc="300" dirty="0">
              <a:solidFill>
                <a:srgbClr val="FFFDE1"/>
              </a:solidFill>
              <a:latin typeface="Arial" panose="020B0604020202020204" pitchFamily="34" charset="0"/>
              <a:ea typeface="+mn-ea"/>
              <a:cs typeface="Arial" panose="020B0604020202020204" pitchFamily="34" charset="0"/>
            </a:endParaRPr>
          </a:p>
        </p:txBody>
      </p:sp>
      <p:cxnSp>
        <p:nvCxnSpPr>
          <p:cNvPr id="10" name="直線コネクタ 9">
            <a:extLst>
              <a:ext uri="{FF2B5EF4-FFF2-40B4-BE49-F238E27FC236}">
                <a16:creationId xmlns:a16="http://schemas.microsoft.com/office/drawing/2014/main" id="{5AF966D6-B691-445C-014C-483EB1A8E97B}"/>
              </a:ext>
            </a:extLst>
          </p:cNvPr>
          <p:cNvCxnSpPr>
            <a:cxnSpLocks/>
          </p:cNvCxnSpPr>
          <p:nvPr/>
        </p:nvCxnSpPr>
        <p:spPr>
          <a:xfrm>
            <a:off x="3144609" y="476672"/>
            <a:ext cx="9017875" cy="0"/>
          </a:xfrm>
          <a:prstGeom prst="line">
            <a:avLst/>
          </a:prstGeom>
          <a:ln>
            <a:solidFill>
              <a:srgbClr val="3C7D9B"/>
            </a:solidFill>
          </a:ln>
        </p:spPr>
        <p:style>
          <a:lnRef idx="1">
            <a:schemeClr val="accent1"/>
          </a:lnRef>
          <a:fillRef idx="0">
            <a:schemeClr val="accent1"/>
          </a:fillRef>
          <a:effectRef idx="0">
            <a:schemeClr val="accent1"/>
          </a:effectRef>
          <a:fontRef idx="minor">
            <a:schemeClr val="tx1"/>
          </a:fontRef>
        </p:style>
      </p:cxnSp>
      <p:sp>
        <p:nvSpPr>
          <p:cNvPr id="3" name="楕円 2">
            <a:extLst>
              <a:ext uri="{FF2B5EF4-FFF2-40B4-BE49-F238E27FC236}">
                <a16:creationId xmlns:a16="http://schemas.microsoft.com/office/drawing/2014/main" id="{5FDBDDD0-CFDC-05EF-3C99-44EE6B9AA43E}"/>
              </a:ext>
            </a:extLst>
          </p:cNvPr>
          <p:cNvSpPr/>
          <p:nvPr/>
        </p:nvSpPr>
        <p:spPr>
          <a:xfrm>
            <a:off x="549427" y="512286"/>
            <a:ext cx="1770954" cy="1770954"/>
          </a:xfrm>
          <a:prstGeom prst="ellipse">
            <a:avLst/>
          </a:prstGeom>
          <a:solidFill>
            <a:srgbClr val="FFF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6" name="楕円 15">
            <a:hlinkClick r:id="rId5" action="ppaction://hlinksldjump"/>
            <a:extLst>
              <a:ext uri="{FF2B5EF4-FFF2-40B4-BE49-F238E27FC236}">
                <a16:creationId xmlns:a16="http://schemas.microsoft.com/office/drawing/2014/main" id="{61770FFB-076D-4D8E-A395-40A76EF1C214}"/>
              </a:ext>
            </a:extLst>
          </p:cNvPr>
          <p:cNvSpPr/>
          <p:nvPr/>
        </p:nvSpPr>
        <p:spPr>
          <a:xfrm>
            <a:off x="6388500" y="1597656"/>
            <a:ext cx="2126436" cy="2126436"/>
          </a:xfrm>
          <a:prstGeom prst="ellipse">
            <a:avLst/>
          </a:prstGeom>
          <a:solidFill>
            <a:srgbClr val="3448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FFFDE1"/>
                </a:solidFill>
                <a:latin typeface="+mj-lt"/>
              </a:rPr>
              <a:t>02</a:t>
            </a:r>
            <a:endParaRPr lang="ja-JP" altLang="en-US" sz="4800" dirty="0">
              <a:solidFill>
                <a:srgbClr val="FFFDE1"/>
              </a:solidFill>
              <a:latin typeface="+mj-lt"/>
            </a:endParaRPr>
          </a:p>
        </p:txBody>
      </p:sp>
      <p:pic>
        <p:nvPicPr>
          <p:cNvPr id="18" name="図 17">
            <a:extLst>
              <a:ext uri="{FF2B5EF4-FFF2-40B4-BE49-F238E27FC236}">
                <a16:creationId xmlns:a16="http://schemas.microsoft.com/office/drawing/2014/main" id="{E256A67E-A294-47F0-A780-621B8821D8B2}"/>
              </a:ext>
            </a:extLst>
          </p:cNvPr>
          <p:cNvPicPr>
            <a:picLocks noChangeAspect="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82644" y="916251"/>
            <a:ext cx="1293583" cy="957505"/>
          </a:xfrm>
          <a:prstGeom prst="rect">
            <a:avLst/>
          </a:prstGeom>
        </p:spPr>
      </p:pic>
    </p:spTree>
    <p:extLst>
      <p:ext uri="{BB962C8B-B14F-4D97-AF65-F5344CB8AC3E}">
        <p14:creationId xmlns:p14="http://schemas.microsoft.com/office/powerpoint/2010/main" val="2830894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a:extLst>
              <a:ext uri="{FF2B5EF4-FFF2-40B4-BE49-F238E27FC236}">
                <a16:creationId xmlns:a16="http://schemas.microsoft.com/office/drawing/2014/main" id="{C8B3BF4F-EC84-1CA6-4290-9403FE4E4BB3}"/>
              </a:ext>
            </a:extLst>
          </p:cNvPr>
          <p:cNvSpPr/>
          <p:nvPr/>
        </p:nvSpPr>
        <p:spPr>
          <a:xfrm>
            <a:off x="1520767" y="332655"/>
            <a:ext cx="9150463" cy="1779869"/>
          </a:xfrm>
          <a:prstGeom prst="roundRect">
            <a:avLst>
              <a:gd name="adj" fmla="val 21554"/>
            </a:avLst>
          </a:prstGeom>
          <a:solidFill>
            <a:srgbClr val="34485E"/>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　　</a:t>
            </a:r>
            <a:endParaRPr kumimoji="1" lang="ja-JP" altLang="en-US" sz="2800" b="1" dirty="0">
              <a:solidFill>
                <a:srgbClr val="FFFDE1"/>
              </a:solidFill>
            </a:endParaRP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2999656" y="658134"/>
            <a:ext cx="5943617" cy="893299"/>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4400" b="1" dirty="0">
                <a:solidFill>
                  <a:srgbClr val="FFFDE1"/>
                </a:solidFill>
                <a:latin typeface="+mn-ea"/>
                <a:ea typeface="+mn-ea"/>
              </a:rPr>
              <a:t>窓口</a:t>
            </a:r>
            <a:endParaRPr lang="en-US" altLang="ja-JP" sz="4400" b="1" dirty="0">
              <a:solidFill>
                <a:srgbClr val="FFFDE1"/>
              </a:solidFill>
              <a:latin typeface="+mn-ea"/>
              <a:ea typeface="+mn-ea"/>
            </a:endParaRPr>
          </a:p>
        </p:txBody>
      </p:sp>
      <p:sp>
        <p:nvSpPr>
          <p:cNvPr id="3" name="角丸四角形 2">
            <a:extLst>
              <a:ext uri="{FF2B5EF4-FFF2-40B4-BE49-F238E27FC236}">
                <a16:creationId xmlns:a16="http://schemas.microsoft.com/office/drawing/2014/main" id="{667CA13B-45AF-2C66-CE56-17C9C4D9EEAC}"/>
              </a:ext>
            </a:extLst>
          </p:cNvPr>
          <p:cNvSpPr/>
          <p:nvPr/>
        </p:nvSpPr>
        <p:spPr>
          <a:xfrm>
            <a:off x="1520763" y="2595067"/>
            <a:ext cx="9150463" cy="3930277"/>
          </a:xfrm>
          <a:prstGeom prst="roundRect">
            <a:avLst>
              <a:gd name="adj" fmla="val 5612"/>
            </a:avLst>
          </a:prstGeom>
          <a:solidFill>
            <a:schemeClr val="bg1"/>
          </a:solidFill>
          <a:ln w="57150">
            <a:solidFill>
              <a:srgbClr val="34485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三角形 5">
            <a:extLst>
              <a:ext uri="{FF2B5EF4-FFF2-40B4-BE49-F238E27FC236}">
                <a16:creationId xmlns:a16="http://schemas.microsoft.com/office/drawing/2014/main" id="{6D764C04-8067-88A1-B865-FA78C4A09340}"/>
              </a:ext>
            </a:extLst>
          </p:cNvPr>
          <p:cNvSpPr/>
          <p:nvPr/>
        </p:nvSpPr>
        <p:spPr>
          <a:xfrm flipV="1">
            <a:off x="5693358" y="2046156"/>
            <a:ext cx="805275" cy="366034"/>
          </a:xfrm>
          <a:prstGeom prst="triangle">
            <a:avLst/>
          </a:prstGeom>
          <a:solidFill>
            <a:srgbClr val="5B9F8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3C7D9B"/>
              </a:solidFill>
            </a:endParaRPr>
          </a:p>
        </p:txBody>
      </p:sp>
      <p:sp>
        <p:nvSpPr>
          <p:cNvPr id="8" name="テキスト ボックス 7">
            <a:extLst>
              <a:ext uri="{FF2B5EF4-FFF2-40B4-BE49-F238E27FC236}">
                <a16:creationId xmlns:a16="http://schemas.microsoft.com/office/drawing/2014/main" id="{A1F95F3B-732F-3643-0A9C-2FA96D55C1DF}"/>
              </a:ext>
            </a:extLst>
          </p:cNvPr>
          <p:cNvSpPr txBox="1"/>
          <p:nvPr/>
        </p:nvSpPr>
        <p:spPr>
          <a:xfrm>
            <a:off x="1695305" y="3288642"/>
            <a:ext cx="8801377" cy="2672206"/>
          </a:xfrm>
          <a:prstGeom prst="rect">
            <a:avLst/>
          </a:prstGeom>
          <a:noFill/>
        </p:spPr>
        <p:txBody>
          <a:bodyPr wrap="square">
            <a:spAutoFit/>
          </a:bodyPr>
          <a:lstStyle/>
          <a:p>
            <a:pPr algn="ctr">
              <a:lnSpc>
                <a:spcPct val="150000"/>
              </a:lnSpc>
            </a:pPr>
            <a:r>
              <a:rPr lang="ja-JP" altLang="en-US" sz="2400" b="1" dirty="0">
                <a:latin typeface="Söhne"/>
              </a:rPr>
              <a:t>岸和田</a:t>
            </a:r>
            <a:r>
              <a:rPr lang="ja-JP" altLang="en-US" sz="2400" b="1" i="0" dirty="0">
                <a:effectLst/>
                <a:latin typeface="Söhne"/>
              </a:rPr>
              <a:t>保健所　地域保健課　精神保健福祉チーム</a:t>
            </a:r>
            <a:r>
              <a:rPr lang="ja-JP" altLang="en-US" sz="1800" b="1" dirty="0">
                <a:solidFill>
                  <a:schemeClr val="tx1"/>
                </a:solidFill>
                <a:latin typeface="メイリオ" panose="020B0604030504040204" pitchFamily="50" charset="-128"/>
                <a:ea typeface="メイリオ" panose="020B0604030504040204" pitchFamily="50" charset="-128"/>
              </a:rPr>
              <a:t>　　</a:t>
            </a:r>
            <a:endParaRPr lang="en-US" altLang="ja-JP" sz="1800" b="1" dirty="0">
              <a:solidFill>
                <a:schemeClr val="tx1"/>
              </a:solidFill>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　　</a:t>
            </a:r>
            <a:br>
              <a:rPr lang="en-US" altLang="ja-JP" b="1" dirty="0">
                <a:latin typeface="メイリオ" panose="020B0604030504040204" pitchFamily="50" charset="-128"/>
                <a:ea typeface="メイリオ" panose="020B0604030504040204" pitchFamily="50" charset="-128"/>
              </a:rPr>
            </a:br>
            <a:r>
              <a:rPr lang="ja-JP" altLang="en-US" b="1" dirty="0">
                <a:latin typeface="メイリオ" panose="020B0604030504040204" pitchFamily="50" charset="-128"/>
                <a:ea typeface="メイリオ" panose="020B0604030504040204" pitchFamily="50" charset="-128"/>
              </a:rPr>
              <a:t>　　住　　所</a:t>
            </a:r>
            <a:r>
              <a:rPr lang="ja-JP" altLang="en-US" sz="1800" b="1" dirty="0">
                <a:solidFill>
                  <a:schemeClr val="tx1"/>
                </a:solidFill>
                <a:latin typeface="メイリオ" panose="020B0604030504040204" pitchFamily="50" charset="-128"/>
                <a:ea typeface="メイリオ" panose="020B0604030504040204" pitchFamily="50" charset="-128"/>
              </a:rPr>
              <a:t>：大阪府岸和田市野田町</a:t>
            </a:r>
            <a:r>
              <a:rPr lang="en-US" altLang="ja-JP" sz="1800" b="1" dirty="0">
                <a:solidFill>
                  <a:schemeClr val="tx1"/>
                </a:solidFill>
                <a:latin typeface="メイリオ" panose="020B0604030504040204" pitchFamily="50" charset="-128"/>
                <a:ea typeface="メイリオ" panose="020B0604030504040204" pitchFamily="50" charset="-128"/>
              </a:rPr>
              <a:t>3-13-1</a:t>
            </a:r>
          </a:p>
          <a:p>
            <a:r>
              <a:rPr lang="ja-JP" altLang="en-US" b="1" dirty="0">
                <a:latin typeface="メイリオ" panose="020B0604030504040204" pitchFamily="50" charset="-128"/>
                <a:ea typeface="メイリオ" panose="020B0604030504040204" pitchFamily="50" charset="-128"/>
              </a:rPr>
              <a:t>　　</a:t>
            </a:r>
            <a:r>
              <a:rPr lang="ja-JP" altLang="en-US" sz="1800" b="1" dirty="0">
                <a:solidFill>
                  <a:schemeClr val="tx1"/>
                </a:solidFill>
                <a:latin typeface="メイリオ" panose="020B0604030504040204" pitchFamily="50" charset="-128"/>
                <a:ea typeface="メイリオ" panose="020B0604030504040204" pitchFamily="50" charset="-128"/>
              </a:rPr>
              <a:t>　　</a:t>
            </a:r>
            <a:endParaRPr lang="en-US" altLang="ja-JP" sz="1800" b="1" dirty="0">
              <a:solidFill>
                <a:schemeClr val="tx1"/>
              </a:solidFill>
              <a:latin typeface="メイリオ" panose="020B0604030504040204" pitchFamily="50" charset="-128"/>
              <a:ea typeface="メイリオ" panose="020B0604030504040204" pitchFamily="50" charset="-128"/>
            </a:endParaRPr>
          </a:p>
          <a:p>
            <a:r>
              <a:rPr lang="ja-JP" altLang="en-US" sz="1800" b="1" dirty="0">
                <a:solidFill>
                  <a:schemeClr val="tx1"/>
                </a:solidFill>
                <a:latin typeface="メイリオ" panose="020B0604030504040204" pitchFamily="50" charset="-128"/>
                <a:ea typeface="メイリオ" panose="020B0604030504040204" pitchFamily="50" charset="-128"/>
              </a:rPr>
              <a:t>　　電話番号：</a:t>
            </a:r>
            <a:r>
              <a:rPr lang="en-US" altLang="ja-JP" sz="1800" b="1" dirty="0">
                <a:solidFill>
                  <a:schemeClr val="tx1"/>
                </a:solidFill>
                <a:latin typeface="メイリオ" panose="020B0604030504040204" pitchFamily="50" charset="-128"/>
                <a:ea typeface="メイリオ" panose="020B0604030504040204" pitchFamily="50" charset="-128"/>
              </a:rPr>
              <a:t>072-422-6070</a:t>
            </a:r>
          </a:p>
          <a:p>
            <a:endParaRPr lang="en-US" altLang="ja-JP" sz="1800" b="1" dirty="0">
              <a:solidFill>
                <a:schemeClr val="tx1"/>
              </a:solidFill>
              <a:latin typeface="メイリオ" panose="020B0604030504040204" pitchFamily="50" charset="-128"/>
              <a:ea typeface="メイリオ" panose="020B0604030504040204" pitchFamily="50" charset="-128"/>
            </a:endParaRPr>
          </a:p>
          <a:p>
            <a:r>
              <a:rPr lang="ja-JP" altLang="en-US" sz="1800" b="1" dirty="0">
                <a:solidFill>
                  <a:schemeClr val="tx1"/>
                </a:solidFill>
                <a:latin typeface="メイリオ" panose="020B0604030504040204" pitchFamily="50" charset="-128"/>
                <a:ea typeface="メイリオ" panose="020B0604030504040204" pitchFamily="50" charset="-128"/>
              </a:rPr>
              <a:t>　　担　　当</a:t>
            </a:r>
            <a:r>
              <a:rPr lang="ja-JP" altLang="en-US" b="1" dirty="0">
                <a:latin typeface="メイリオ" panose="020B0604030504040204" pitchFamily="50" charset="-128"/>
                <a:ea typeface="メイリオ" panose="020B0604030504040204" pitchFamily="50" charset="-128"/>
              </a:rPr>
              <a:t>：精神保健福祉相談員</a:t>
            </a:r>
            <a:endParaRPr lang="en-US" altLang="ja-JP" dirty="0">
              <a:latin typeface="Söhne"/>
            </a:endParaRPr>
          </a:p>
          <a:p>
            <a:pPr algn="ctr">
              <a:lnSpc>
                <a:spcPct val="150000"/>
              </a:lnSpc>
            </a:pPr>
            <a:endParaRPr lang="ja-JP" altLang="en-US" dirty="0"/>
          </a:p>
        </p:txBody>
      </p:sp>
      <p:sp>
        <p:nvSpPr>
          <p:cNvPr id="10" name="楕円 9">
            <a:hlinkClick r:id="rId3" action="ppaction://hlinksldjump"/>
            <a:extLst>
              <a:ext uri="{FF2B5EF4-FFF2-40B4-BE49-F238E27FC236}">
                <a16:creationId xmlns:a16="http://schemas.microsoft.com/office/drawing/2014/main" id="{A73912BB-2FAF-4919-BC39-7F531383164A}"/>
              </a:ext>
            </a:extLst>
          </p:cNvPr>
          <p:cNvSpPr>
            <a:spLocks noChangeAspect="1"/>
          </p:cNvSpPr>
          <p:nvPr/>
        </p:nvSpPr>
        <p:spPr>
          <a:xfrm>
            <a:off x="1061539" y="85335"/>
            <a:ext cx="1332000" cy="1332000"/>
          </a:xfrm>
          <a:prstGeom prst="ellipse">
            <a:avLst/>
          </a:prstGeom>
          <a:solidFill>
            <a:srgbClr val="3448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FFFDE1"/>
                </a:solidFill>
                <a:latin typeface="+mj-lt"/>
              </a:rPr>
              <a:t>01</a:t>
            </a:r>
            <a:endParaRPr lang="ja-JP" altLang="en-US" sz="4800" dirty="0">
              <a:solidFill>
                <a:srgbClr val="FFFDE1"/>
              </a:solidFill>
              <a:latin typeface="+mj-lt"/>
            </a:endParaRPr>
          </a:p>
        </p:txBody>
      </p:sp>
      <p:sp>
        <p:nvSpPr>
          <p:cNvPr id="11" name="テキスト ボックス 10">
            <a:extLst>
              <a:ext uri="{FF2B5EF4-FFF2-40B4-BE49-F238E27FC236}">
                <a16:creationId xmlns:a16="http://schemas.microsoft.com/office/drawing/2014/main" id="{503C0805-2879-415D-882F-4C6263C65927}"/>
              </a:ext>
            </a:extLst>
          </p:cNvPr>
          <p:cNvSpPr txBox="1"/>
          <p:nvPr/>
        </p:nvSpPr>
        <p:spPr>
          <a:xfrm>
            <a:off x="2003579" y="1508773"/>
            <a:ext cx="8352928" cy="461665"/>
          </a:xfrm>
          <a:prstGeom prst="rect">
            <a:avLst/>
          </a:prstGeom>
          <a:noFill/>
        </p:spPr>
        <p:txBody>
          <a:bodyPr wrap="square" rtlCol="0">
            <a:spAutoFit/>
          </a:bodyPr>
          <a:lstStyle/>
          <a:p>
            <a:r>
              <a:rPr kumimoji="1" lang="ja-JP" altLang="en-US" sz="2400" b="1" i="0" u="none" strike="noStrike" kern="1200" cap="none" spc="0" normalizeH="0" baseline="0" noProof="0" dirty="0">
                <a:ln>
                  <a:noFill/>
                </a:ln>
                <a:solidFill>
                  <a:srgbClr val="FFFDE1"/>
                </a:solidFill>
                <a:effectLst/>
                <a:uLnTx/>
                <a:uFillTx/>
                <a:latin typeface="Segoe UI"/>
                <a:ea typeface="メイリオ"/>
                <a:cs typeface="+mn-cs"/>
              </a:rPr>
              <a:t>精神保健福祉に関する相談は、下記にご連絡ください。</a:t>
            </a:r>
            <a:endParaRPr kumimoji="1" lang="ja-JP" altLang="en-US" sz="1600" dirty="0"/>
          </a:p>
        </p:txBody>
      </p:sp>
      <p:sp>
        <p:nvSpPr>
          <p:cNvPr id="12" name="正方形/長方形 11">
            <a:extLst>
              <a:ext uri="{FF2B5EF4-FFF2-40B4-BE49-F238E27FC236}">
                <a16:creationId xmlns:a16="http://schemas.microsoft.com/office/drawing/2014/main" id="{97406EF9-5C39-414C-881C-12B79D7D6950}"/>
              </a:ext>
            </a:extLst>
          </p:cNvPr>
          <p:cNvSpPr/>
          <p:nvPr/>
        </p:nvSpPr>
        <p:spPr>
          <a:xfrm>
            <a:off x="0" y="0"/>
            <a:ext cx="308532" cy="6858000"/>
          </a:xfrm>
          <a:prstGeom prst="rect">
            <a:avLst/>
          </a:prstGeom>
          <a:solidFill>
            <a:srgbClr val="34485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9E29"/>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387121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a:extLst>
              <a:ext uri="{FF2B5EF4-FFF2-40B4-BE49-F238E27FC236}">
                <a16:creationId xmlns:a16="http://schemas.microsoft.com/office/drawing/2014/main" id="{C8B3BF4F-EC84-1CA6-4290-9403FE4E4BB3}"/>
              </a:ext>
            </a:extLst>
          </p:cNvPr>
          <p:cNvSpPr/>
          <p:nvPr/>
        </p:nvSpPr>
        <p:spPr>
          <a:xfrm>
            <a:off x="1520767" y="332655"/>
            <a:ext cx="9150463" cy="1080000"/>
          </a:xfrm>
          <a:prstGeom prst="roundRect">
            <a:avLst>
              <a:gd name="adj" fmla="val 21554"/>
            </a:avLst>
          </a:prstGeom>
          <a:solidFill>
            <a:srgbClr val="34485E"/>
          </a:solidFill>
          <a:ln w="57150">
            <a:solidFill>
              <a:srgbClr val="34485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rgbClr val="FFFDE1"/>
                </a:solidFill>
              </a:rPr>
              <a:t>　　</a:t>
            </a: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2684590" y="519602"/>
            <a:ext cx="7560840" cy="893299"/>
          </a:xfrm>
          <a:prstGeom prst="rect">
            <a:avLst/>
          </a:prstGeom>
        </p:spPr>
        <p:txBody>
          <a:bodyPr vert="horz" lIns="91440" tIns="45720" rIns="91440" bIns="45720" rtlCol="0" anchor="t">
            <a:normAutofit fontScale="85000" lnSpcReduction="1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2400" b="1" dirty="0">
                <a:solidFill>
                  <a:srgbClr val="FFFDE1"/>
                </a:solidFill>
                <a:latin typeface="+mn-ea"/>
                <a:ea typeface="+mn-ea"/>
              </a:rPr>
              <a:t>精神障がいにも対応した地域包括ケアシステムの構築のための</a:t>
            </a:r>
            <a:br>
              <a:rPr lang="en-US" altLang="ja-JP" sz="2400" b="1" dirty="0">
                <a:solidFill>
                  <a:srgbClr val="FFFDE1"/>
                </a:solidFill>
                <a:latin typeface="+mn-ea"/>
                <a:ea typeface="+mn-ea"/>
              </a:rPr>
            </a:br>
            <a:r>
              <a:rPr lang="ja-JP" altLang="en-US" sz="2400" b="1" dirty="0">
                <a:solidFill>
                  <a:srgbClr val="FFFDE1"/>
                </a:solidFill>
                <a:latin typeface="+mn-ea"/>
                <a:ea typeface="+mn-ea"/>
              </a:rPr>
              <a:t>協議の場について</a:t>
            </a:r>
          </a:p>
        </p:txBody>
      </p:sp>
      <p:sp>
        <p:nvSpPr>
          <p:cNvPr id="10" name="楕円 9">
            <a:hlinkClick r:id="rId3" action="ppaction://hlinksldjump"/>
            <a:extLst>
              <a:ext uri="{FF2B5EF4-FFF2-40B4-BE49-F238E27FC236}">
                <a16:creationId xmlns:a16="http://schemas.microsoft.com/office/drawing/2014/main" id="{A73912BB-2FAF-4919-BC39-7F531383164A}"/>
              </a:ext>
            </a:extLst>
          </p:cNvPr>
          <p:cNvSpPr>
            <a:spLocks noChangeAspect="1"/>
          </p:cNvSpPr>
          <p:nvPr/>
        </p:nvSpPr>
        <p:spPr>
          <a:xfrm>
            <a:off x="1280570" y="212243"/>
            <a:ext cx="1332000" cy="1332000"/>
          </a:xfrm>
          <a:prstGeom prst="ellipse">
            <a:avLst/>
          </a:prstGeom>
          <a:solidFill>
            <a:srgbClr val="34485E"/>
          </a:solidFill>
          <a:ln>
            <a:solidFill>
              <a:srgbClr val="3448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FFFDE1"/>
                </a:solidFill>
                <a:latin typeface="+mj-lt"/>
              </a:rPr>
              <a:t>02</a:t>
            </a:r>
            <a:endParaRPr lang="ja-JP" altLang="en-US" sz="4800" dirty="0">
              <a:solidFill>
                <a:srgbClr val="FFFDE1"/>
              </a:solidFill>
              <a:latin typeface="+mj-lt"/>
            </a:endParaRPr>
          </a:p>
        </p:txBody>
      </p:sp>
      <p:sp>
        <p:nvSpPr>
          <p:cNvPr id="9" name="正方形/長方形 8">
            <a:extLst>
              <a:ext uri="{FF2B5EF4-FFF2-40B4-BE49-F238E27FC236}">
                <a16:creationId xmlns:a16="http://schemas.microsoft.com/office/drawing/2014/main" id="{284544E2-71E9-442B-AC34-499585CEDA1D}"/>
              </a:ext>
            </a:extLst>
          </p:cNvPr>
          <p:cNvSpPr/>
          <p:nvPr/>
        </p:nvSpPr>
        <p:spPr>
          <a:xfrm>
            <a:off x="0" y="0"/>
            <a:ext cx="308532" cy="6858000"/>
          </a:xfrm>
          <a:prstGeom prst="rect">
            <a:avLst/>
          </a:prstGeom>
          <a:solidFill>
            <a:srgbClr val="34485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9E29"/>
              </a:solidFill>
              <a:effectLst/>
              <a:uLnTx/>
              <a:uFillTx/>
              <a:latin typeface="游ゴシック" panose="020F0502020204030204"/>
              <a:ea typeface="游ゴシック" panose="020B0400000000000000" pitchFamily="50" charset="-128"/>
              <a:cs typeface="+mn-cs"/>
            </a:endParaRPr>
          </a:p>
        </p:txBody>
      </p:sp>
      <p:sp>
        <p:nvSpPr>
          <p:cNvPr id="12" name="角丸四角形 1">
            <a:extLst>
              <a:ext uri="{FF2B5EF4-FFF2-40B4-BE49-F238E27FC236}">
                <a16:creationId xmlns:a16="http://schemas.microsoft.com/office/drawing/2014/main" id="{743FA248-0EF4-4AEC-A993-E35A80C48345}"/>
              </a:ext>
            </a:extLst>
          </p:cNvPr>
          <p:cNvSpPr/>
          <p:nvPr/>
        </p:nvSpPr>
        <p:spPr>
          <a:xfrm>
            <a:off x="502955" y="2141166"/>
            <a:ext cx="4080877" cy="857206"/>
          </a:xfrm>
          <a:prstGeom prst="roundRect">
            <a:avLst>
              <a:gd name="adj" fmla="val 9231"/>
            </a:avLst>
          </a:prstGeom>
          <a:solidFill>
            <a:schemeClr val="bg1"/>
          </a:solidFill>
          <a:ln w="38100">
            <a:solidFill>
              <a:srgbClr val="5B9F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4" name="タイトル 1">
            <a:extLst>
              <a:ext uri="{FF2B5EF4-FFF2-40B4-BE49-F238E27FC236}">
                <a16:creationId xmlns:a16="http://schemas.microsoft.com/office/drawing/2014/main" id="{771BFA7B-02B8-456F-A82D-C4492167A638}"/>
              </a:ext>
            </a:extLst>
          </p:cNvPr>
          <p:cNvSpPr txBox="1">
            <a:spLocks/>
          </p:cNvSpPr>
          <p:nvPr/>
        </p:nvSpPr>
        <p:spPr>
          <a:xfrm>
            <a:off x="1107661" y="1957414"/>
            <a:ext cx="2739296" cy="396000"/>
          </a:xfrm>
          <a:prstGeom prst="roundRect">
            <a:avLst>
              <a:gd name="adj" fmla="val 49068"/>
            </a:avLst>
          </a:prstGeom>
          <a:solidFill>
            <a:srgbClr val="5B9F8A"/>
          </a:solidFill>
          <a:ln>
            <a:solidFill>
              <a:srgbClr val="5B9F8A"/>
            </a:solidFill>
          </a:ln>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lang="ja-JP" altLang="en-US" sz="1800" b="1" dirty="0">
                <a:solidFill>
                  <a:srgbClr val="FFFDE1"/>
                </a:solidFill>
                <a:latin typeface="メイリオ" panose="020B0604030504040204" pitchFamily="50" charset="-128"/>
                <a:ea typeface="メイリオ" panose="020B0604030504040204" pitchFamily="50" charset="-128"/>
              </a:rPr>
              <a:t>協議の場の名称</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17" name="角丸四角形 1">
            <a:extLst>
              <a:ext uri="{FF2B5EF4-FFF2-40B4-BE49-F238E27FC236}">
                <a16:creationId xmlns:a16="http://schemas.microsoft.com/office/drawing/2014/main" id="{75894484-61C0-4696-88C1-AA2F17843510}"/>
              </a:ext>
            </a:extLst>
          </p:cNvPr>
          <p:cNvSpPr/>
          <p:nvPr/>
        </p:nvSpPr>
        <p:spPr>
          <a:xfrm>
            <a:off x="485529" y="5286842"/>
            <a:ext cx="4098303" cy="1454526"/>
          </a:xfrm>
          <a:prstGeom prst="roundRect">
            <a:avLst>
              <a:gd name="adj" fmla="val 5758"/>
            </a:avLst>
          </a:prstGeom>
          <a:solidFill>
            <a:schemeClr val="bg1"/>
          </a:solidFill>
          <a:ln w="38100">
            <a:solidFill>
              <a:srgbClr val="5B9F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8" name="タイトル 1">
            <a:extLst>
              <a:ext uri="{FF2B5EF4-FFF2-40B4-BE49-F238E27FC236}">
                <a16:creationId xmlns:a16="http://schemas.microsoft.com/office/drawing/2014/main" id="{0BE32D83-5A05-4BD1-AC7B-07BE76B42EAD}"/>
              </a:ext>
            </a:extLst>
          </p:cNvPr>
          <p:cNvSpPr txBox="1">
            <a:spLocks/>
          </p:cNvSpPr>
          <p:nvPr/>
        </p:nvSpPr>
        <p:spPr>
          <a:xfrm>
            <a:off x="1113814" y="5088842"/>
            <a:ext cx="2739296" cy="396000"/>
          </a:xfrm>
          <a:prstGeom prst="roundRect">
            <a:avLst>
              <a:gd name="adj" fmla="val 49068"/>
            </a:avLst>
          </a:prstGeom>
          <a:solidFill>
            <a:srgbClr val="5B9F8A"/>
          </a:solidFill>
          <a:ln>
            <a:solidFill>
              <a:srgbClr val="5B9F8A"/>
            </a:solidFill>
          </a:ln>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rPr>
              <a:t>協議の場の構成員</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19" name="タイトル 1">
            <a:extLst>
              <a:ext uri="{FF2B5EF4-FFF2-40B4-BE49-F238E27FC236}">
                <a16:creationId xmlns:a16="http://schemas.microsoft.com/office/drawing/2014/main" id="{E2DFA0D6-74BE-45F8-B57B-5AA3227CEFB9}"/>
              </a:ext>
            </a:extLst>
          </p:cNvPr>
          <p:cNvSpPr txBox="1">
            <a:spLocks/>
          </p:cNvSpPr>
          <p:nvPr/>
        </p:nvSpPr>
        <p:spPr>
          <a:xfrm>
            <a:off x="1280181" y="5735077"/>
            <a:ext cx="2181609" cy="756056"/>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精神科医療機関関係者</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障がい福祉関係者</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市町村</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0" name="角丸四角形 1">
            <a:extLst>
              <a:ext uri="{FF2B5EF4-FFF2-40B4-BE49-F238E27FC236}">
                <a16:creationId xmlns:a16="http://schemas.microsoft.com/office/drawing/2014/main" id="{EC5ABB0A-CE79-463E-A0CF-F52BBB9DF4A7}"/>
              </a:ext>
            </a:extLst>
          </p:cNvPr>
          <p:cNvSpPr/>
          <p:nvPr/>
        </p:nvSpPr>
        <p:spPr>
          <a:xfrm>
            <a:off x="479376" y="3239138"/>
            <a:ext cx="4104456" cy="552155"/>
          </a:xfrm>
          <a:prstGeom prst="roundRect">
            <a:avLst>
              <a:gd name="adj" fmla="val 16492"/>
            </a:avLst>
          </a:prstGeom>
          <a:solidFill>
            <a:schemeClr val="bg1"/>
          </a:solidFill>
          <a:ln w="38100">
            <a:solidFill>
              <a:srgbClr val="5B9F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1" name="タイトル 1">
            <a:extLst>
              <a:ext uri="{FF2B5EF4-FFF2-40B4-BE49-F238E27FC236}">
                <a16:creationId xmlns:a16="http://schemas.microsoft.com/office/drawing/2014/main" id="{F13989D2-6CE8-4CEE-9C09-9B6F44210125}"/>
              </a:ext>
            </a:extLst>
          </p:cNvPr>
          <p:cNvSpPr txBox="1">
            <a:spLocks/>
          </p:cNvSpPr>
          <p:nvPr/>
        </p:nvSpPr>
        <p:spPr>
          <a:xfrm>
            <a:off x="1107661" y="3079201"/>
            <a:ext cx="2739296" cy="396000"/>
          </a:xfrm>
          <a:prstGeom prst="roundRect">
            <a:avLst>
              <a:gd name="adj" fmla="val 49068"/>
            </a:avLst>
          </a:prstGeom>
          <a:solidFill>
            <a:srgbClr val="5B9F8A"/>
          </a:solidFill>
          <a:ln>
            <a:solidFill>
              <a:srgbClr val="5B9F8A"/>
            </a:solidFill>
          </a:ln>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rPr>
              <a:t>開催頻度</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22" name="角丸四角形 1">
            <a:extLst>
              <a:ext uri="{FF2B5EF4-FFF2-40B4-BE49-F238E27FC236}">
                <a16:creationId xmlns:a16="http://schemas.microsoft.com/office/drawing/2014/main" id="{D7FA2747-4FDB-4132-B6EB-D67C41A4270C}"/>
              </a:ext>
            </a:extLst>
          </p:cNvPr>
          <p:cNvSpPr/>
          <p:nvPr/>
        </p:nvSpPr>
        <p:spPr>
          <a:xfrm>
            <a:off x="4872177" y="2155414"/>
            <a:ext cx="7056784" cy="4585955"/>
          </a:xfrm>
          <a:prstGeom prst="roundRect">
            <a:avLst>
              <a:gd name="adj" fmla="val 2940"/>
            </a:avLst>
          </a:prstGeom>
          <a:solidFill>
            <a:schemeClr val="bg1"/>
          </a:solidFill>
          <a:ln w="38100">
            <a:solidFill>
              <a:srgbClr val="5B9F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3" name="タイトル 1">
            <a:extLst>
              <a:ext uri="{FF2B5EF4-FFF2-40B4-BE49-F238E27FC236}">
                <a16:creationId xmlns:a16="http://schemas.microsoft.com/office/drawing/2014/main" id="{B30B75B3-6A61-4F01-AF91-62494F86DE78}"/>
              </a:ext>
            </a:extLst>
          </p:cNvPr>
          <p:cNvSpPr txBox="1">
            <a:spLocks/>
          </p:cNvSpPr>
          <p:nvPr/>
        </p:nvSpPr>
        <p:spPr>
          <a:xfrm>
            <a:off x="5663952" y="1865088"/>
            <a:ext cx="5650232" cy="552155"/>
          </a:xfrm>
          <a:prstGeom prst="roundRect">
            <a:avLst>
              <a:gd name="adj" fmla="val 49068"/>
            </a:avLst>
          </a:prstGeom>
          <a:solidFill>
            <a:srgbClr val="5B9F8A"/>
          </a:solidFill>
          <a:ln>
            <a:solidFill>
              <a:srgbClr val="5B9F8A"/>
            </a:solidFill>
          </a:ln>
        </p:spPr>
        <p:txBody>
          <a:bodyPr vert="horz" lIns="91440" tIns="72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20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rPr>
              <a:t>具体的な内容</a:t>
            </a:r>
            <a:endParaRPr kumimoji="1" lang="en-US" altLang="ja-JP" sz="20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24" name="タイトル 1">
            <a:extLst>
              <a:ext uri="{FF2B5EF4-FFF2-40B4-BE49-F238E27FC236}">
                <a16:creationId xmlns:a16="http://schemas.microsoft.com/office/drawing/2014/main" id="{C58BC26E-763B-4CE6-9470-D39EA3CC24AD}"/>
              </a:ext>
            </a:extLst>
          </p:cNvPr>
          <p:cNvSpPr txBox="1">
            <a:spLocks/>
          </p:cNvSpPr>
          <p:nvPr/>
        </p:nvSpPr>
        <p:spPr>
          <a:xfrm>
            <a:off x="5186559" y="2526564"/>
            <a:ext cx="6192688" cy="1257236"/>
          </a:xfrm>
          <a:prstGeom prst="rect">
            <a:avLst/>
          </a:prstGeom>
        </p:spPr>
        <p:txBody>
          <a:bodyPr vert="horz" lIns="91440" tIns="4572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lvl="0" algn="l">
              <a:lnSpc>
                <a:spcPct val="150000"/>
              </a:lnSpc>
              <a:defRPr/>
            </a:pPr>
            <a:r>
              <a:rPr lang="ja-JP" altLang="en-US" sz="1200" dirty="0">
                <a:solidFill>
                  <a:srgbClr val="44546A">
                    <a:lumMod val="50000"/>
                  </a:srgbClr>
                </a:solidFill>
                <a:latin typeface="メイリオ" panose="020B0604030504040204" pitchFamily="50" charset="-128"/>
                <a:ea typeface="メイリオ" panose="020B0604030504040204" pitchFamily="50" charset="-128"/>
              </a:rPr>
              <a:t>岸和田</a:t>
            </a:r>
            <a:r>
              <a:rPr kumimoji="1" lang="ja-JP" altLang="en-US" sz="12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保健所管内の精神保健医療福祉関係機関による連携・協議の場として、情報交換や意見交換を行い、課題とその解決方策などについて協議します。</a:t>
            </a:r>
            <a:endParaRPr kumimoji="1" lang="en-US" altLang="ja-JP" sz="12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50000"/>
              </a:lnSpc>
              <a:spcBef>
                <a:spcPct val="0"/>
              </a:spcBef>
              <a:spcAft>
                <a:spcPts val="0"/>
              </a:spcAft>
              <a:buClrTx/>
              <a:buSzTx/>
              <a:buFontTx/>
              <a:buNone/>
              <a:tabLst/>
              <a:defRPr/>
            </a:pPr>
            <a:r>
              <a:rPr kumimoji="1" lang="ja-JP" altLang="en-US" sz="12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精神保健医療福祉における総合的な協議及び連携促進、「顔の見える関係」を構築し、管内の精神障がい者支援の向上を図ります。</a:t>
            </a:r>
            <a:endParaRPr kumimoji="1" lang="en-US" altLang="ja-JP" sz="12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endParaRPr kumimoji="1" lang="ja-JP" altLang="en-US" sz="12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endParaRPr kumimoji="1" lang="en-US" altLang="ja-JP" sz="12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5" name="タイトル 1">
            <a:extLst>
              <a:ext uri="{FF2B5EF4-FFF2-40B4-BE49-F238E27FC236}">
                <a16:creationId xmlns:a16="http://schemas.microsoft.com/office/drawing/2014/main" id="{3D127DE6-322B-4DE0-A117-EB46B5C6A60B}"/>
              </a:ext>
            </a:extLst>
          </p:cNvPr>
          <p:cNvSpPr txBox="1">
            <a:spLocks/>
          </p:cNvSpPr>
          <p:nvPr/>
        </p:nvSpPr>
        <p:spPr>
          <a:xfrm>
            <a:off x="2067030" y="3527424"/>
            <a:ext cx="820557" cy="378028"/>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年１回</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6" name="タイトル 1">
            <a:extLst>
              <a:ext uri="{FF2B5EF4-FFF2-40B4-BE49-F238E27FC236}">
                <a16:creationId xmlns:a16="http://schemas.microsoft.com/office/drawing/2014/main" id="{00432453-1E5B-4F3B-83D5-BA533CE43944}"/>
              </a:ext>
            </a:extLst>
          </p:cNvPr>
          <p:cNvSpPr txBox="1">
            <a:spLocks/>
          </p:cNvSpPr>
          <p:nvPr/>
        </p:nvSpPr>
        <p:spPr>
          <a:xfrm>
            <a:off x="1052805" y="2414467"/>
            <a:ext cx="2866645" cy="543012"/>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lang="ja-JP" altLang="ja-JP" sz="1400" kern="100" dirty="0">
                <a:effectLst/>
                <a:latin typeface="メイリオ" panose="020B0604030504040204" pitchFamily="50" charset="-128"/>
                <a:ea typeface="メイリオ" panose="020B0604030504040204" pitchFamily="50" charset="-128"/>
                <a:cs typeface="Times New Roman" panose="02020603050405020304" pitchFamily="18" charset="0"/>
              </a:rPr>
              <a:t>精神障がいにも対応した地域包括ケアシステムの構築に係る協議会</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7" name="角丸四角形 1">
            <a:extLst>
              <a:ext uri="{FF2B5EF4-FFF2-40B4-BE49-F238E27FC236}">
                <a16:creationId xmlns:a16="http://schemas.microsoft.com/office/drawing/2014/main" id="{036FC4B8-2A27-4E65-BB45-B479CE7CD9F9}"/>
              </a:ext>
            </a:extLst>
          </p:cNvPr>
          <p:cNvSpPr/>
          <p:nvPr/>
        </p:nvSpPr>
        <p:spPr>
          <a:xfrm>
            <a:off x="511835" y="4063935"/>
            <a:ext cx="4080877" cy="946933"/>
          </a:xfrm>
          <a:prstGeom prst="roundRect">
            <a:avLst>
              <a:gd name="adj" fmla="val 9231"/>
            </a:avLst>
          </a:prstGeom>
          <a:solidFill>
            <a:schemeClr val="bg1"/>
          </a:solidFill>
          <a:ln w="38100">
            <a:solidFill>
              <a:srgbClr val="5B9F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8" name="タイトル 1">
            <a:extLst>
              <a:ext uri="{FF2B5EF4-FFF2-40B4-BE49-F238E27FC236}">
                <a16:creationId xmlns:a16="http://schemas.microsoft.com/office/drawing/2014/main" id="{AADAC408-05F9-4923-B553-6F1448BF7C7E}"/>
              </a:ext>
            </a:extLst>
          </p:cNvPr>
          <p:cNvSpPr txBox="1">
            <a:spLocks/>
          </p:cNvSpPr>
          <p:nvPr/>
        </p:nvSpPr>
        <p:spPr>
          <a:xfrm>
            <a:off x="1116541" y="3880184"/>
            <a:ext cx="2739296" cy="396000"/>
          </a:xfrm>
          <a:prstGeom prst="roundRect">
            <a:avLst>
              <a:gd name="adj" fmla="val 49068"/>
            </a:avLst>
          </a:prstGeom>
          <a:solidFill>
            <a:srgbClr val="5B9F8A"/>
          </a:solidFill>
          <a:ln>
            <a:solidFill>
              <a:srgbClr val="5B9F8A"/>
            </a:solidFill>
          </a:ln>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lang="ja-JP" altLang="en-US" sz="1800" b="1" dirty="0">
                <a:solidFill>
                  <a:srgbClr val="FFFDE1"/>
                </a:solidFill>
                <a:latin typeface="メイリオ" panose="020B0604030504040204" pitchFamily="50" charset="-128"/>
                <a:ea typeface="メイリオ" panose="020B0604030504040204" pitchFamily="50" charset="-128"/>
              </a:rPr>
              <a:t>協議の場の事務局</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29" name="タイトル 1">
            <a:extLst>
              <a:ext uri="{FF2B5EF4-FFF2-40B4-BE49-F238E27FC236}">
                <a16:creationId xmlns:a16="http://schemas.microsoft.com/office/drawing/2014/main" id="{B7F17C7B-EC69-4253-851A-A69D57A1F53B}"/>
              </a:ext>
            </a:extLst>
          </p:cNvPr>
          <p:cNvSpPr txBox="1">
            <a:spLocks/>
          </p:cNvSpPr>
          <p:nvPr/>
        </p:nvSpPr>
        <p:spPr>
          <a:xfrm>
            <a:off x="1280570" y="4407843"/>
            <a:ext cx="2866645" cy="543012"/>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岸和田保健所　地域保健課</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精神保健福祉チーム</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30" name="タイトル 1">
            <a:extLst>
              <a:ext uri="{FF2B5EF4-FFF2-40B4-BE49-F238E27FC236}">
                <a16:creationId xmlns:a16="http://schemas.microsoft.com/office/drawing/2014/main" id="{C4254FC2-61AF-42E0-B98A-283EC2ADF9C1}"/>
              </a:ext>
            </a:extLst>
          </p:cNvPr>
          <p:cNvSpPr txBox="1">
            <a:spLocks/>
          </p:cNvSpPr>
          <p:nvPr/>
        </p:nvSpPr>
        <p:spPr>
          <a:xfrm>
            <a:off x="5220288" y="3716438"/>
            <a:ext cx="6271494" cy="2919234"/>
          </a:xfrm>
          <a:prstGeom prst="rect">
            <a:avLst/>
          </a:prstGeom>
        </p:spPr>
        <p:txBody>
          <a:bodyPr vert="horz" lIns="91440" tIns="4572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lvl="0" algn="l">
              <a:lnSpc>
                <a:spcPct val="150000"/>
              </a:lnSpc>
              <a:defRPr/>
            </a:pPr>
            <a:r>
              <a:rPr lang="ja-JP" altLang="en-US" sz="1200" dirty="0">
                <a:solidFill>
                  <a:srgbClr val="44546A">
                    <a:lumMod val="50000"/>
                  </a:srgbClr>
                </a:solidFill>
                <a:latin typeface="HGS創英角ｺﾞｼｯｸUB" panose="020B0900000000000000" pitchFamily="50" charset="-128"/>
                <a:ea typeface="HGS創英角ｺﾞｼｯｸUB" panose="020B0900000000000000" pitchFamily="50" charset="-128"/>
              </a:rPr>
              <a:t>令和５年度の開催状況</a:t>
            </a:r>
            <a:endParaRPr lang="en-US" altLang="ja-JP" sz="1200" dirty="0">
              <a:solidFill>
                <a:srgbClr val="44546A">
                  <a:lumMod val="50000"/>
                </a:srgbClr>
              </a:solidFill>
              <a:latin typeface="HGS創英角ｺﾞｼｯｸUB" panose="020B0900000000000000" pitchFamily="50" charset="-128"/>
              <a:ea typeface="HGS創英角ｺﾞｼｯｸUB" panose="020B0900000000000000" pitchFamily="50" charset="-128"/>
            </a:endParaRPr>
          </a:p>
          <a:p>
            <a:pPr lvl="0" algn="l">
              <a:lnSpc>
                <a:spcPct val="150000"/>
              </a:lnSpc>
              <a:defRPr/>
            </a:pPr>
            <a:r>
              <a:rPr lang="ja-JP" altLang="en-US" sz="1200" b="1" dirty="0">
                <a:solidFill>
                  <a:srgbClr val="44546A">
                    <a:lumMod val="50000"/>
                  </a:srgbClr>
                </a:solidFill>
                <a:latin typeface="メイリオ" panose="020B0604030504040204" pitchFamily="50" charset="-128"/>
                <a:ea typeface="メイリオ" panose="020B0604030504040204" pitchFamily="50" charset="-128"/>
              </a:rPr>
              <a:t>日時：令和</a:t>
            </a:r>
            <a:r>
              <a:rPr lang="en-US" altLang="ja-JP" sz="1200" b="1" dirty="0">
                <a:solidFill>
                  <a:srgbClr val="44546A">
                    <a:lumMod val="50000"/>
                  </a:srgbClr>
                </a:solidFill>
                <a:latin typeface="メイリオ" panose="020B0604030504040204" pitchFamily="50" charset="-128"/>
                <a:ea typeface="メイリオ" panose="020B0604030504040204" pitchFamily="50" charset="-128"/>
              </a:rPr>
              <a:t>6</a:t>
            </a:r>
            <a:r>
              <a:rPr lang="ja-JP" altLang="en-US" sz="1200" b="1" dirty="0">
                <a:solidFill>
                  <a:srgbClr val="44546A">
                    <a:lumMod val="50000"/>
                  </a:srgbClr>
                </a:solidFill>
                <a:latin typeface="メイリオ" panose="020B0604030504040204" pitchFamily="50" charset="-128"/>
                <a:ea typeface="メイリオ" panose="020B0604030504040204" pitchFamily="50" charset="-128"/>
              </a:rPr>
              <a:t>年</a:t>
            </a:r>
            <a:r>
              <a:rPr lang="en-US" altLang="ja-JP" sz="1200" b="1" dirty="0">
                <a:solidFill>
                  <a:srgbClr val="44546A">
                    <a:lumMod val="50000"/>
                  </a:srgbClr>
                </a:solidFill>
                <a:latin typeface="メイリオ" panose="020B0604030504040204" pitchFamily="50" charset="-128"/>
                <a:ea typeface="メイリオ" panose="020B0604030504040204" pitchFamily="50" charset="-128"/>
              </a:rPr>
              <a:t>3</a:t>
            </a:r>
            <a:r>
              <a:rPr lang="ja-JP" altLang="en-US" sz="1200" b="1" dirty="0">
                <a:solidFill>
                  <a:srgbClr val="44546A">
                    <a:lumMod val="50000"/>
                  </a:srgbClr>
                </a:solidFill>
                <a:latin typeface="メイリオ" panose="020B0604030504040204" pitchFamily="50" charset="-128"/>
                <a:ea typeface="メイリオ" panose="020B0604030504040204" pitchFamily="50" charset="-128"/>
              </a:rPr>
              <a:t>月</a:t>
            </a:r>
            <a:r>
              <a:rPr lang="en-US" altLang="ja-JP" sz="1200" b="1" dirty="0">
                <a:solidFill>
                  <a:srgbClr val="44546A">
                    <a:lumMod val="50000"/>
                  </a:srgbClr>
                </a:solidFill>
                <a:latin typeface="メイリオ" panose="020B0604030504040204" pitchFamily="50" charset="-128"/>
                <a:ea typeface="メイリオ" panose="020B0604030504040204" pitchFamily="50" charset="-128"/>
              </a:rPr>
              <a:t>6</a:t>
            </a:r>
            <a:r>
              <a:rPr lang="ja-JP" altLang="en-US" sz="1200" b="1" dirty="0">
                <a:solidFill>
                  <a:srgbClr val="44546A">
                    <a:lumMod val="50000"/>
                  </a:srgbClr>
                </a:solidFill>
                <a:latin typeface="メイリオ" panose="020B0604030504040204" pitchFamily="50" charset="-128"/>
                <a:ea typeface="メイリオ" panose="020B0604030504040204" pitchFamily="50" charset="-128"/>
              </a:rPr>
              <a:t>日</a:t>
            </a:r>
            <a:r>
              <a:rPr lang="en-US" altLang="ja-JP" sz="1200" b="1" dirty="0">
                <a:solidFill>
                  <a:srgbClr val="44546A">
                    <a:lumMod val="50000"/>
                  </a:srgbClr>
                </a:solidFill>
                <a:latin typeface="メイリオ" panose="020B0604030504040204" pitchFamily="50" charset="-128"/>
                <a:ea typeface="メイリオ" panose="020B0604030504040204" pitchFamily="50" charset="-128"/>
              </a:rPr>
              <a:t>(</a:t>
            </a:r>
            <a:r>
              <a:rPr lang="ja-JP" altLang="en-US" sz="1200" b="1" dirty="0">
                <a:solidFill>
                  <a:srgbClr val="44546A">
                    <a:lumMod val="50000"/>
                  </a:srgbClr>
                </a:solidFill>
                <a:latin typeface="メイリオ" panose="020B0604030504040204" pitchFamily="50" charset="-128"/>
                <a:ea typeface="メイリオ" panose="020B0604030504040204" pitchFamily="50" charset="-128"/>
              </a:rPr>
              <a:t>水</a:t>
            </a:r>
            <a:r>
              <a:rPr lang="en-US" altLang="ja-JP" sz="1200" b="1" dirty="0">
                <a:solidFill>
                  <a:srgbClr val="44546A">
                    <a:lumMod val="50000"/>
                  </a:srgbClr>
                </a:solidFill>
                <a:latin typeface="メイリオ" panose="020B0604030504040204" pitchFamily="50" charset="-128"/>
                <a:ea typeface="メイリオ" panose="020B0604030504040204" pitchFamily="50" charset="-128"/>
              </a:rPr>
              <a:t>)  10</a:t>
            </a:r>
            <a:r>
              <a:rPr lang="ja-JP" altLang="en-US" sz="1200" b="1" dirty="0">
                <a:solidFill>
                  <a:srgbClr val="44546A">
                    <a:lumMod val="50000"/>
                  </a:srgbClr>
                </a:solidFill>
                <a:latin typeface="メイリオ" panose="020B0604030504040204" pitchFamily="50" charset="-128"/>
                <a:ea typeface="メイリオ" panose="020B0604030504040204" pitchFamily="50" charset="-128"/>
              </a:rPr>
              <a:t>時～</a:t>
            </a:r>
            <a:r>
              <a:rPr lang="en-US" altLang="ja-JP" sz="1200" b="1" dirty="0">
                <a:solidFill>
                  <a:srgbClr val="44546A">
                    <a:lumMod val="50000"/>
                  </a:srgbClr>
                </a:solidFill>
                <a:latin typeface="メイリオ" panose="020B0604030504040204" pitchFamily="50" charset="-128"/>
                <a:ea typeface="メイリオ" panose="020B0604030504040204" pitchFamily="50" charset="-128"/>
              </a:rPr>
              <a:t>12</a:t>
            </a:r>
            <a:r>
              <a:rPr lang="ja-JP" altLang="en-US" sz="1200" b="1" dirty="0">
                <a:solidFill>
                  <a:srgbClr val="44546A">
                    <a:lumMod val="50000"/>
                  </a:srgbClr>
                </a:solidFill>
                <a:latin typeface="メイリオ" panose="020B0604030504040204" pitchFamily="50" charset="-128"/>
                <a:ea typeface="メイリオ" panose="020B0604030504040204" pitchFamily="50" charset="-128"/>
              </a:rPr>
              <a:t>時</a:t>
            </a:r>
            <a:endParaRPr lang="en-US" altLang="ja-JP" sz="1200" b="1" dirty="0">
              <a:solidFill>
                <a:srgbClr val="44546A">
                  <a:lumMod val="50000"/>
                </a:srgbClr>
              </a:solidFill>
              <a:latin typeface="メイリオ" panose="020B0604030504040204" pitchFamily="50" charset="-128"/>
              <a:ea typeface="メイリオ" panose="020B0604030504040204" pitchFamily="50" charset="-128"/>
            </a:endParaRPr>
          </a:p>
          <a:p>
            <a:pPr algn="l">
              <a:lnSpc>
                <a:spcPct val="150000"/>
              </a:lnSpc>
              <a:defRPr/>
            </a:pPr>
            <a:r>
              <a:rPr lang="ja-JP" altLang="en-US" sz="1200" b="1" dirty="0">
                <a:solidFill>
                  <a:srgbClr val="44546A">
                    <a:lumMod val="50000"/>
                  </a:srgbClr>
                </a:solidFill>
                <a:latin typeface="メイリオ" panose="020B0604030504040204" pitchFamily="50" charset="-128"/>
                <a:ea typeface="メイリオ" panose="020B0604030504040204" pitchFamily="50" charset="-128"/>
              </a:rPr>
              <a:t>議題：</a:t>
            </a:r>
            <a:r>
              <a:rPr lang="en-US" altLang="ja-JP" sz="1200" dirty="0">
                <a:solidFill>
                  <a:srgbClr val="44546A">
                    <a:lumMod val="50000"/>
                  </a:srgbClr>
                </a:solidFill>
                <a:latin typeface="メイリオ" panose="020B0604030504040204" pitchFamily="50" charset="-128"/>
                <a:ea typeface="メイリオ" panose="020B0604030504040204" pitchFamily="50" charset="-128"/>
              </a:rPr>
              <a:t>(1)</a:t>
            </a:r>
            <a:r>
              <a:rPr lang="ja-JP" altLang="en-US" sz="1200" dirty="0">
                <a:solidFill>
                  <a:srgbClr val="44546A">
                    <a:lumMod val="50000"/>
                  </a:srgbClr>
                </a:solidFill>
                <a:latin typeface="メイリオ" panose="020B0604030504040204" pitchFamily="50" charset="-128"/>
                <a:ea typeface="メイリオ" panose="020B0604030504040204" pitchFamily="50" charset="-128"/>
              </a:rPr>
              <a:t>報告</a:t>
            </a:r>
            <a:endParaRPr lang="en-US" altLang="ja-JP" sz="1200" b="1" dirty="0">
              <a:solidFill>
                <a:srgbClr val="44546A">
                  <a:lumMod val="50000"/>
                </a:srgbClr>
              </a:solidFill>
              <a:latin typeface="メイリオ" panose="020B0604030504040204" pitchFamily="50" charset="-128"/>
              <a:ea typeface="メイリオ" panose="020B0604030504040204" pitchFamily="50" charset="-128"/>
            </a:endParaRPr>
          </a:p>
          <a:p>
            <a:pPr lvl="0" algn="l">
              <a:lnSpc>
                <a:spcPct val="150000"/>
              </a:lnSpc>
              <a:defRPr/>
            </a:pPr>
            <a:r>
              <a:rPr lang="ja-JP" altLang="en-US" sz="1100" dirty="0">
                <a:solidFill>
                  <a:srgbClr val="44546A">
                    <a:lumMod val="50000"/>
                  </a:srgbClr>
                </a:solidFill>
                <a:latin typeface="メイリオ" panose="020B0604030504040204" pitchFamily="50" charset="-128"/>
                <a:ea typeface="メイリオ" panose="020B0604030504040204" pitchFamily="50" charset="-128"/>
              </a:rPr>
              <a:t>          ・</a:t>
            </a:r>
            <a:r>
              <a:rPr kumimoji="1" lang="ja-JP" altLang="en-US" sz="11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精神障がいにも対応した地域包括ケアシステムについて～現状と大阪府の取組み～</a:t>
            </a:r>
            <a:endParaRPr kumimoji="1" lang="en-US" altLang="ja-JP" sz="11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lvl="0" algn="l">
              <a:lnSpc>
                <a:spcPct val="150000"/>
              </a:lnSpc>
              <a:defRPr/>
            </a:pPr>
            <a:r>
              <a:rPr lang="ja-JP" altLang="en-US" sz="1100" dirty="0">
                <a:solidFill>
                  <a:srgbClr val="44546A">
                    <a:lumMod val="50000"/>
                  </a:srgbClr>
                </a:solidFill>
                <a:latin typeface="メイリオ" panose="020B0604030504040204" pitchFamily="50" charset="-128"/>
                <a:ea typeface="メイリオ" panose="020B0604030504040204" pitchFamily="50" charset="-128"/>
              </a:rPr>
              <a:t>          ・</a:t>
            </a:r>
            <a:r>
              <a:rPr kumimoji="1" lang="ja-JP" altLang="en-US" sz="11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令和５年度 泉州圏域精神医療懇話会の報告</a:t>
            </a:r>
          </a:p>
          <a:p>
            <a:pPr lvl="0" algn="l">
              <a:lnSpc>
                <a:spcPct val="150000"/>
              </a:lnSpc>
              <a:defRPr/>
            </a:pPr>
            <a:r>
              <a:rPr kumimoji="1" lang="ja-JP" altLang="en-US" sz="11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          ・令和４年度　岸和田保健所圏域精神科在院患者調査について</a:t>
            </a:r>
            <a:endParaRPr kumimoji="1" lang="en-US" altLang="ja-JP" sz="11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lvl="0" algn="l">
              <a:lnSpc>
                <a:spcPct val="150000"/>
              </a:lnSpc>
              <a:defRPr/>
            </a:pPr>
            <a:r>
              <a:rPr lang="ja-JP" altLang="en-US" sz="1100" dirty="0">
                <a:solidFill>
                  <a:srgbClr val="44546A">
                    <a:lumMod val="50000"/>
                  </a:srgbClr>
                </a:solidFill>
                <a:latin typeface="メイリオ" panose="020B0604030504040204" pitchFamily="50" charset="-128"/>
                <a:ea typeface="メイリオ" panose="020B0604030504040204" pitchFamily="50" charset="-128"/>
              </a:rPr>
              <a:t>          ・</a:t>
            </a:r>
            <a:r>
              <a:rPr kumimoji="1" lang="ja-JP" altLang="en-US" sz="11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管内各市の市町村単位の協議の場の進捗状況・課題について</a:t>
            </a:r>
            <a:endParaRPr kumimoji="1" lang="en-US" altLang="ja-JP" sz="11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lvl="0" algn="l">
              <a:lnSpc>
                <a:spcPct val="150000"/>
              </a:lnSpc>
              <a:defRPr/>
            </a:pPr>
            <a:r>
              <a:rPr kumimoji="1" lang="ja-JP" altLang="en-US" sz="11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          ・管内精神科病院の地域移行に向けた取組みについて</a:t>
            </a:r>
          </a:p>
          <a:p>
            <a:pPr lvl="0" algn="l">
              <a:lnSpc>
                <a:spcPct val="150000"/>
              </a:lnSpc>
              <a:defRPr/>
            </a:pPr>
            <a:r>
              <a:rPr kumimoji="1" lang="en-US" altLang="ja-JP" sz="11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         (2)</a:t>
            </a:r>
            <a:r>
              <a:rPr kumimoji="1" lang="ja-JP" altLang="en-US" sz="11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退院阻害要因の検討および意見交換</a:t>
            </a:r>
            <a:endParaRPr kumimoji="1" lang="en-US" altLang="ja-JP" sz="11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lvl="0" algn="l">
              <a:lnSpc>
                <a:spcPct val="150000"/>
              </a:lnSpc>
              <a:defRPr/>
            </a:pPr>
            <a:r>
              <a:rPr kumimoji="1" lang="en-US" altLang="ja-JP" sz="11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         (3)</a:t>
            </a:r>
            <a:r>
              <a:rPr kumimoji="1" lang="ja-JP" altLang="en-US" sz="11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情報提供、情報交換</a:t>
            </a:r>
            <a:endParaRPr lang="en-US" altLang="ja-JP" sz="1100" dirty="0">
              <a:solidFill>
                <a:srgbClr val="44546A">
                  <a:lumMod val="50000"/>
                </a:srgbClr>
              </a:solidFill>
              <a:latin typeface="メイリオ" panose="020B0604030504040204" pitchFamily="50" charset="-128"/>
              <a:ea typeface="メイリオ" panose="020B0604030504040204" pitchFamily="50" charset="-128"/>
            </a:endParaRPr>
          </a:p>
          <a:p>
            <a:pPr lvl="0" algn="l">
              <a:lnSpc>
                <a:spcPct val="150000"/>
              </a:lnSpc>
              <a:defRPr/>
            </a:pPr>
            <a:r>
              <a:rPr lang="ja-JP" altLang="en-US" sz="1100" dirty="0">
                <a:solidFill>
                  <a:srgbClr val="44546A">
                    <a:lumMod val="50000"/>
                  </a:srgbClr>
                </a:solidFill>
                <a:latin typeface="メイリオ" panose="020B0604030504040204" pitchFamily="50" charset="-128"/>
                <a:ea typeface="メイリオ" panose="020B0604030504040204" pitchFamily="50" charset="-128"/>
              </a:rPr>
              <a:t>          ・精神保健福祉法の改正について　</a:t>
            </a:r>
            <a:endParaRPr kumimoji="1" lang="ja-JP" altLang="en-US" sz="11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lvl="0" algn="l">
              <a:lnSpc>
                <a:spcPct val="150000"/>
              </a:lnSpc>
              <a:defRPr/>
            </a:pPr>
            <a:r>
              <a:rPr kumimoji="1" lang="ja-JP" altLang="en-US" sz="11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　　</a:t>
            </a:r>
            <a:endParaRPr kumimoji="1" lang="en-US" altLang="ja-JP" sz="11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lvl="0" algn="l">
              <a:lnSpc>
                <a:spcPct val="150000"/>
              </a:lnSpc>
              <a:defRPr/>
            </a:pPr>
            <a:r>
              <a:rPr kumimoji="1" lang="ja-JP" altLang="en-US" sz="11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　　</a:t>
            </a:r>
          </a:p>
          <a:p>
            <a:pPr lvl="0" algn="l">
              <a:lnSpc>
                <a:spcPct val="150000"/>
              </a:lnSpc>
              <a:defRPr/>
            </a:pPr>
            <a:endParaRPr kumimoji="1" lang="ja-JP" altLang="en-US" sz="11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lvl="0" algn="l">
              <a:lnSpc>
                <a:spcPct val="150000"/>
              </a:lnSpc>
              <a:defRPr/>
            </a:pPr>
            <a:r>
              <a:rPr kumimoji="1" lang="en-US" altLang="ja-JP" sz="12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	</a:t>
            </a:r>
          </a:p>
        </p:txBody>
      </p:sp>
    </p:spTree>
    <p:extLst>
      <p:ext uri="{BB962C8B-B14F-4D97-AF65-F5344CB8AC3E}">
        <p14:creationId xmlns:p14="http://schemas.microsoft.com/office/powerpoint/2010/main" val="2204310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06DF58B5-4348-3BBD-6EF2-4048E2645685}"/>
              </a:ext>
            </a:extLst>
          </p:cNvPr>
          <p:cNvSpPr/>
          <p:nvPr/>
        </p:nvSpPr>
        <p:spPr>
          <a:xfrm>
            <a:off x="0" y="0"/>
            <a:ext cx="308532" cy="6858000"/>
          </a:xfrm>
          <a:prstGeom prst="rect">
            <a:avLst/>
          </a:prstGeom>
          <a:solidFill>
            <a:srgbClr val="34485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9E29"/>
              </a:solidFill>
              <a:effectLst/>
              <a:uLnTx/>
              <a:uFillTx/>
              <a:latin typeface="游ゴシック" panose="020F0502020204030204"/>
              <a:ea typeface="游ゴシック" panose="020B0400000000000000" pitchFamily="50" charset="-128"/>
              <a:cs typeface="+mn-cs"/>
            </a:endParaRPr>
          </a:p>
        </p:txBody>
      </p:sp>
      <p:sp>
        <p:nvSpPr>
          <p:cNvPr id="2" name="角丸四角形 1">
            <a:extLst>
              <a:ext uri="{FF2B5EF4-FFF2-40B4-BE49-F238E27FC236}">
                <a16:creationId xmlns:a16="http://schemas.microsoft.com/office/drawing/2014/main" id="{2EE94C60-AAF5-CD4B-6707-5AC966056DEE}"/>
              </a:ext>
            </a:extLst>
          </p:cNvPr>
          <p:cNvSpPr/>
          <p:nvPr/>
        </p:nvSpPr>
        <p:spPr>
          <a:xfrm>
            <a:off x="803001" y="2066734"/>
            <a:ext cx="10881419" cy="1656183"/>
          </a:xfrm>
          <a:prstGeom prst="roundRect">
            <a:avLst>
              <a:gd name="adj" fmla="val 14961"/>
            </a:avLst>
          </a:prstGeom>
          <a:solidFill>
            <a:schemeClr val="bg1"/>
          </a:solidFill>
          <a:ln w="38100">
            <a:solidFill>
              <a:srgbClr val="5B9F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7" name="タイトル 1">
            <a:extLst>
              <a:ext uri="{FF2B5EF4-FFF2-40B4-BE49-F238E27FC236}">
                <a16:creationId xmlns:a16="http://schemas.microsoft.com/office/drawing/2014/main" id="{D9C1A2DE-5D16-D410-6936-CBFFAEE38C1A}"/>
              </a:ext>
            </a:extLst>
          </p:cNvPr>
          <p:cNvSpPr txBox="1">
            <a:spLocks/>
          </p:cNvSpPr>
          <p:nvPr/>
        </p:nvSpPr>
        <p:spPr>
          <a:xfrm>
            <a:off x="4351931" y="2468108"/>
            <a:ext cx="3388315" cy="552155"/>
          </a:xfrm>
          <a:prstGeom prst="rect">
            <a:avLst/>
          </a:prstGeom>
        </p:spPr>
        <p:txBody>
          <a:bodyPr vert="horz" lIns="91440" tIns="45720" rIns="91440" bIns="45720" rtlCol="0" anchor="t">
            <a:normAutofit fontScale="70000" lnSpcReduction="2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岸和田保健所ホームページ</a:t>
            </a:r>
            <a:endParaRPr kumimoji="1" lang="en-US" altLang="ja-JP" sz="2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18" name="タイトル 1">
            <a:extLst>
              <a:ext uri="{FF2B5EF4-FFF2-40B4-BE49-F238E27FC236}">
                <a16:creationId xmlns:a16="http://schemas.microsoft.com/office/drawing/2014/main" id="{767AE674-A1D5-076D-24AF-4D0C0B4E1556}"/>
              </a:ext>
            </a:extLst>
          </p:cNvPr>
          <p:cNvSpPr txBox="1">
            <a:spLocks/>
          </p:cNvSpPr>
          <p:nvPr/>
        </p:nvSpPr>
        <p:spPr>
          <a:xfrm>
            <a:off x="5303912" y="2468108"/>
            <a:ext cx="3008563" cy="1376744"/>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endParaRPr kumimoji="1" lang="en-US" altLang="ja-JP" sz="16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3" name="円/楕円 22">
            <a:extLst>
              <a:ext uri="{FF2B5EF4-FFF2-40B4-BE49-F238E27FC236}">
                <a16:creationId xmlns:a16="http://schemas.microsoft.com/office/drawing/2014/main" id="{99941390-5261-4EBC-0C9E-2CE771A61CE5}"/>
              </a:ext>
            </a:extLst>
          </p:cNvPr>
          <p:cNvSpPr/>
          <p:nvPr/>
        </p:nvSpPr>
        <p:spPr>
          <a:xfrm>
            <a:off x="353469" y="2369675"/>
            <a:ext cx="907044" cy="907044"/>
          </a:xfrm>
          <a:prstGeom prst="ellipse">
            <a:avLst/>
          </a:prstGeom>
          <a:solidFill>
            <a:srgbClr val="5B9F8A"/>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4000" b="1" i="0" u="none" strike="noStrike" kern="1200" cap="none" spc="0" normalizeH="0" baseline="0" noProof="0" dirty="0">
                <a:ln>
                  <a:noFill/>
                </a:ln>
                <a:solidFill>
                  <a:srgbClr val="FFFDE1"/>
                </a:solidFill>
                <a:effectLst/>
                <a:uLnTx/>
                <a:uFillTx/>
                <a:latin typeface="Arial" panose="020B0604020202020204" pitchFamily="34" charset="0"/>
                <a:ea typeface="游ゴシック" panose="020B0400000000000000" pitchFamily="50" charset="-128"/>
                <a:cs typeface="Arial" panose="020B0604020202020204" pitchFamily="34" charset="0"/>
              </a:rPr>
              <a:t>1</a:t>
            </a:r>
            <a:endParaRPr kumimoji="1" lang="ja-JP" altLang="en-US" sz="4000" b="1" i="0" u="none" strike="noStrike" kern="1200" cap="none" spc="0" normalizeH="0" baseline="0" noProof="0" dirty="0">
              <a:ln>
                <a:noFill/>
              </a:ln>
              <a:solidFill>
                <a:srgbClr val="FFFDE1"/>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24" name="角丸四角形 1">
            <a:extLst>
              <a:ext uri="{FF2B5EF4-FFF2-40B4-BE49-F238E27FC236}">
                <a16:creationId xmlns:a16="http://schemas.microsoft.com/office/drawing/2014/main" id="{50BA4E58-AE68-4F0D-B1D0-796A26A9FD70}"/>
              </a:ext>
            </a:extLst>
          </p:cNvPr>
          <p:cNvSpPr/>
          <p:nvPr/>
        </p:nvSpPr>
        <p:spPr>
          <a:xfrm>
            <a:off x="1520767" y="332656"/>
            <a:ext cx="9150463" cy="1080000"/>
          </a:xfrm>
          <a:prstGeom prst="roundRect">
            <a:avLst>
              <a:gd name="adj" fmla="val 21554"/>
            </a:avLst>
          </a:prstGeom>
          <a:solidFill>
            <a:srgbClr val="34485E"/>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rgbClr val="FFFDE1"/>
                </a:solidFill>
              </a:rPr>
              <a:t>　　</a:t>
            </a:r>
          </a:p>
        </p:txBody>
      </p:sp>
      <p:sp>
        <p:nvSpPr>
          <p:cNvPr id="25" name="タイトル 1">
            <a:extLst>
              <a:ext uri="{FF2B5EF4-FFF2-40B4-BE49-F238E27FC236}">
                <a16:creationId xmlns:a16="http://schemas.microsoft.com/office/drawing/2014/main" id="{3A8BE68F-1C25-4D8F-A370-D9247A64F4B7}"/>
              </a:ext>
            </a:extLst>
          </p:cNvPr>
          <p:cNvSpPr txBox="1">
            <a:spLocks/>
          </p:cNvSpPr>
          <p:nvPr/>
        </p:nvSpPr>
        <p:spPr>
          <a:xfrm>
            <a:off x="2910523" y="468277"/>
            <a:ext cx="5943617" cy="893299"/>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4400" b="1" dirty="0">
                <a:solidFill>
                  <a:srgbClr val="FFFDE1"/>
                </a:solidFill>
                <a:latin typeface="+mn-ea"/>
                <a:ea typeface="+mn-ea"/>
              </a:rPr>
              <a:t>情報提供</a:t>
            </a:r>
            <a:endParaRPr lang="en-US" altLang="ja-JP" sz="4400" b="1" dirty="0">
              <a:solidFill>
                <a:srgbClr val="FFFDE1"/>
              </a:solidFill>
              <a:latin typeface="+mn-ea"/>
              <a:ea typeface="+mn-ea"/>
            </a:endParaRPr>
          </a:p>
        </p:txBody>
      </p:sp>
      <p:sp>
        <p:nvSpPr>
          <p:cNvPr id="27" name="楕円 26">
            <a:hlinkClick r:id="rId3" action="ppaction://hlinksldjump"/>
            <a:extLst>
              <a:ext uri="{FF2B5EF4-FFF2-40B4-BE49-F238E27FC236}">
                <a16:creationId xmlns:a16="http://schemas.microsoft.com/office/drawing/2014/main" id="{581E6311-241F-4F35-825A-1A51D2309E5D}"/>
              </a:ext>
            </a:extLst>
          </p:cNvPr>
          <p:cNvSpPr>
            <a:spLocks noChangeAspect="1"/>
          </p:cNvSpPr>
          <p:nvPr/>
        </p:nvSpPr>
        <p:spPr>
          <a:xfrm>
            <a:off x="1032288" y="171102"/>
            <a:ext cx="1332000" cy="1332000"/>
          </a:xfrm>
          <a:prstGeom prst="ellipse">
            <a:avLst/>
          </a:prstGeom>
          <a:solidFill>
            <a:srgbClr val="3448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FFFDE1"/>
                </a:solidFill>
                <a:latin typeface="メイリオ" panose="020B0604030504040204" pitchFamily="50" charset="-128"/>
                <a:ea typeface="メイリオ" panose="020B0604030504040204" pitchFamily="50" charset="-128"/>
              </a:rPr>
              <a:t>03</a:t>
            </a:r>
            <a:endParaRPr lang="ja-JP" altLang="en-US" sz="4800" dirty="0">
              <a:solidFill>
                <a:srgbClr val="FFFDE1"/>
              </a:solidFill>
              <a:latin typeface="メイリオ" panose="020B0604030504040204" pitchFamily="50" charset="-128"/>
              <a:ea typeface="メイリオ" panose="020B0604030504040204" pitchFamily="50" charset="-128"/>
            </a:endParaRPr>
          </a:p>
        </p:txBody>
      </p:sp>
      <p:sp>
        <p:nvSpPr>
          <p:cNvPr id="26" name="角丸四角形 1">
            <a:hlinkClick r:id="rId4"/>
            <a:extLst>
              <a:ext uri="{FF2B5EF4-FFF2-40B4-BE49-F238E27FC236}">
                <a16:creationId xmlns:a16="http://schemas.microsoft.com/office/drawing/2014/main" id="{F698F395-27B3-40BA-BC86-0583CAFC50F8}"/>
              </a:ext>
            </a:extLst>
          </p:cNvPr>
          <p:cNvSpPr/>
          <p:nvPr/>
        </p:nvSpPr>
        <p:spPr>
          <a:xfrm>
            <a:off x="834691" y="4424106"/>
            <a:ext cx="10881419" cy="1656183"/>
          </a:xfrm>
          <a:prstGeom prst="roundRect">
            <a:avLst>
              <a:gd name="adj" fmla="val 14961"/>
            </a:avLst>
          </a:prstGeom>
          <a:solidFill>
            <a:schemeClr val="bg1"/>
          </a:solidFill>
          <a:ln w="38100">
            <a:solidFill>
              <a:srgbClr val="5B9F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28" name="タイトル 1">
            <a:extLst>
              <a:ext uri="{FF2B5EF4-FFF2-40B4-BE49-F238E27FC236}">
                <a16:creationId xmlns:a16="http://schemas.microsoft.com/office/drawing/2014/main" id="{029575F4-0E45-4767-A258-4E7BCC89268B}"/>
              </a:ext>
            </a:extLst>
          </p:cNvPr>
          <p:cNvSpPr txBox="1">
            <a:spLocks/>
          </p:cNvSpPr>
          <p:nvPr/>
        </p:nvSpPr>
        <p:spPr>
          <a:xfrm>
            <a:off x="1133997" y="5009852"/>
            <a:ext cx="2739296" cy="552155"/>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endParaRPr kumimoji="1" lang="en-US" altLang="ja-JP" sz="2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30" name="円/楕円 22">
            <a:extLst>
              <a:ext uri="{FF2B5EF4-FFF2-40B4-BE49-F238E27FC236}">
                <a16:creationId xmlns:a16="http://schemas.microsoft.com/office/drawing/2014/main" id="{3A62BE9F-F21A-4C2E-A9EE-8BE8C90E40D8}"/>
              </a:ext>
            </a:extLst>
          </p:cNvPr>
          <p:cNvSpPr/>
          <p:nvPr/>
        </p:nvSpPr>
        <p:spPr>
          <a:xfrm>
            <a:off x="376833" y="4760778"/>
            <a:ext cx="907044" cy="907044"/>
          </a:xfrm>
          <a:prstGeom prst="ellipse">
            <a:avLst/>
          </a:prstGeom>
          <a:solidFill>
            <a:srgbClr val="5B9F8A"/>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4000" b="1" i="0" u="none" strike="noStrike" kern="1200" cap="none" spc="0" normalizeH="0" baseline="0" noProof="0" dirty="0">
                <a:ln>
                  <a:noFill/>
                </a:ln>
                <a:solidFill>
                  <a:srgbClr val="FFFDE1"/>
                </a:solidFill>
                <a:effectLst/>
                <a:uLnTx/>
                <a:uFillTx/>
                <a:latin typeface="Arial" panose="020B0604020202020204" pitchFamily="34" charset="0"/>
                <a:ea typeface="游ゴシック" panose="020B0400000000000000" pitchFamily="50" charset="-128"/>
                <a:cs typeface="Arial" panose="020B0604020202020204" pitchFamily="34" charset="0"/>
              </a:rPr>
              <a:t>2</a:t>
            </a:r>
            <a:endParaRPr kumimoji="1" lang="ja-JP" altLang="en-US" sz="4000" b="1" i="0" u="none" strike="noStrike" kern="1200" cap="none" spc="0" normalizeH="0" baseline="0" noProof="0" dirty="0">
              <a:ln>
                <a:noFill/>
              </a:ln>
              <a:solidFill>
                <a:srgbClr val="FFFDE1"/>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3" name="テキスト ボックス 2">
            <a:extLst>
              <a:ext uri="{FF2B5EF4-FFF2-40B4-BE49-F238E27FC236}">
                <a16:creationId xmlns:a16="http://schemas.microsoft.com/office/drawing/2014/main" id="{CB227C3C-8931-4403-A487-5566CBCCE346}"/>
              </a:ext>
            </a:extLst>
          </p:cNvPr>
          <p:cNvSpPr txBox="1"/>
          <p:nvPr/>
        </p:nvSpPr>
        <p:spPr>
          <a:xfrm>
            <a:off x="2364288" y="3111494"/>
            <a:ext cx="7809958" cy="369332"/>
          </a:xfrm>
          <a:prstGeom prst="rect">
            <a:avLst/>
          </a:prstGeom>
          <a:noFill/>
        </p:spPr>
        <p:txBody>
          <a:bodyPr wrap="square" rtlCol="0">
            <a:spAutoFit/>
          </a:bodyPr>
          <a:lstStyle/>
          <a:p>
            <a:r>
              <a:rPr lang="en-US" altLang="ja-JP" dirty="0">
                <a:hlinkClick r:id="rId5">
                  <a:extLst>
                    <a:ext uri="{A12FA001-AC4F-418D-AE19-62706E023703}">
                      <ahyp:hlinkClr xmlns:ahyp="http://schemas.microsoft.com/office/drawing/2018/hyperlinkcolor" val="tx"/>
                    </a:ext>
                  </a:extLst>
                </a:hlinkClick>
              </a:rPr>
              <a:t>https://www.pref.osaka.lg.jp/soshikikarasagasu/kishiwadahoken/index.html</a:t>
            </a:r>
            <a:endParaRPr kumimoji="1" lang="ja-JP" altLang="en-US" dirty="0"/>
          </a:p>
        </p:txBody>
      </p:sp>
      <p:sp>
        <p:nvSpPr>
          <p:cNvPr id="15" name="タイトル 1">
            <a:extLst>
              <a:ext uri="{FF2B5EF4-FFF2-40B4-BE49-F238E27FC236}">
                <a16:creationId xmlns:a16="http://schemas.microsoft.com/office/drawing/2014/main" id="{19748147-1430-401A-9ACC-0036B1B107D4}"/>
              </a:ext>
            </a:extLst>
          </p:cNvPr>
          <p:cNvSpPr txBox="1">
            <a:spLocks/>
          </p:cNvSpPr>
          <p:nvPr/>
        </p:nvSpPr>
        <p:spPr>
          <a:xfrm>
            <a:off x="2520328" y="4825186"/>
            <a:ext cx="7151339" cy="552155"/>
          </a:xfrm>
          <a:prstGeom prst="rect">
            <a:avLst/>
          </a:prstGeom>
        </p:spPr>
        <p:txBody>
          <a:bodyPr vert="horz" lIns="91440" tIns="45720" rIns="91440" bIns="45720" rtlCol="0" anchor="t">
            <a:normAutofit fontScale="62500" lnSpcReduction="2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岸和田保健所ホームページ「大阪府泉州精神医療懇話会開催状況」</a:t>
            </a:r>
            <a:endParaRPr kumimoji="1" lang="en-US" altLang="ja-JP" sz="2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16" name="テキスト ボックス 15">
            <a:hlinkClick r:id="rId4"/>
            <a:extLst>
              <a:ext uri="{FF2B5EF4-FFF2-40B4-BE49-F238E27FC236}">
                <a16:creationId xmlns:a16="http://schemas.microsoft.com/office/drawing/2014/main" id="{92FC3BD9-DA11-4184-B057-D64BDB9BF84C}"/>
              </a:ext>
            </a:extLst>
          </p:cNvPr>
          <p:cNvSpPr txBox="1"/>
          <p:nvPr/>
        </p:nvSpPr>
        <p:spPr>
          <a:xfrm>
            <a:off x="2333744" y="5483156"/>
            <a:ext cx="8332499" cy="369332"/>
          </a:xfrm>
          <a:prstGeom prst="rect">
            <a:avLst/>
          </a:prstGeom>
          <a:noFill/>
        </p:spPr>
        <p:txBody>
          <a:bodyPr wrap="square" rtlCol="0">
            <a:spAutoFit/>
          </a:bodyPr>
          <a:lstStyle/>
          <a:p>
            <a:r>
              <a:rPr kumimoji="1" lang="en-US" altLang="ja-JP" dirty="0">
                <a:hlinkClick r:id="rId4">
                  <a:extLst>
                    <a:ext uri="{A12FA001-AC4F-418D-AE19-62706E023703}">
                      <ahyp:hlinkClr xmlns:ahyp="http://schemas.microsoft.com/office/drawing/2018/hyperlinkcolor" val="tx"/>
                    </a:ext>
                  </a:extLst>
                </a:hlinkClick>
              </a:rPr>
              <a:t>https://www.pref.osaka.lg.jp/o100190/kishiwadahoken/kikaku/seishinkonwa.html</a:t>
            </a:r>
            <a:endParaRPr kumimoji="1" lang="ja-JP" altLang="en-US" dirty="0"/>
          </a:p>
        </p:txBody>
      </p:sp>
    </p:spTree>
    <p:extLst>
      <p:ext uri="{BB962C8B-B14F-4D97-AF65-F5344CB8AC3E}">
        <p14:creationId xmlns:p14="http://schemas.microsoft.com/office/powerpoint/2010/main" val="344630520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ASTSLIDEVIEWED" val="304,1,Slide49"/>
</p:tagLst>
</file>

<file path=ppt/theme/theme1.xml><?xml version="1.0" encoding="utf-8"?>
<a:theme xmlns:a="http://schemas.openxmlformats.org/drawingml/2006/main" name="Office テーマ">
  <a:themeElements>
    <a:clrScheme name="ユーザー定義 7">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FFFDE1"/>
      </a:hlink>
      <a:folHlink>
        <a:srgbClr val="FFFDE1"/>
      </a:folHlink>
    </a:clrScheme>
    <a:fontScheme name="メイリオ　Segoe　UI">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456</Words>
  <Application>Microsoft Office PowerPoint</Application>
  <PresentationFormat>ワイド画面</PresentationFormat>
  <Paragraphs>66</Paragraphs>
  <Slides>4</Slides>
  <Notes>4</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HGS創英角ｺﾞｼｯｸUB</vt:lpstr>
      <vt:lpstr>Söhne</vt:lpstr>
      <vt:lpstr>メイリオ</vt:lpstr>
      <vt:lpstr>游ゴシック</vt:lpstr>
      <vt:lpstr>Arial</vt:lpstr>
      <vt:lpstr>Calibri</vt:lpstr>
      <vt:lpstr>Segoe UI</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2024-11-13T09:50:45Z</dcterms:modified>
</cp:coreProperties>
</file>