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0" r:id="rId2"/>
    <p:sldId id="433" r:id="rId3"/>
    <p:sldId id="435" r:id="rId4"/>
    <p:sldId id="436" r:id="rId5"/>
  </p:sldIdLst>
  <p:sldSz cx="12192000" cy="6858000"/>
  <p:notesSz cx="6738938" cy="9872663"/>
  <p:custDataLst>
    <p:tags r:id="rId8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HBsRv3KSJtFdWmLOj+Qb5w==" hashData="QJccRrxGw71JFDHTcp09EZ6GaQJy8G7xx950wVFznki58ZKJ2B/ai35J8Lfbf9+BLgyDeKfvcM+ZzI/gjN4WFA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04" autoAdjust="0"/>
  </p:normalViewPr>
  <p:slideViewPr>
    <p:cSldViewPr>
      <p:cViewPr varScale="1">
        <p:scale>
          <a:sx n="95" d="100"/>
          <a:sy n="95" d="100"/>
        </p:scale>
        <p:origin x="53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0789" cy="495619"/>
          </a:xfrm>
          <a:prstGeom prst="rect">
            <a:avLst/>
          </a:prstGeom>
        </p:spPr>
        <p:txBody>
          <a:bodyPr vert="horz" lIns="91489" tIns="45744" rIns="91489" bIns="4574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6561" y="0"/>
            <a:ext cx="2920788" cy="495619"/>
          </a:xfrm>
          <a:prstGeom prst="rect">
            <a:avLst/>
          </a:prstGeom>
        </p:spPr>
        <p:txBody>
          <a:bodyPr vert="horz" lIns="91489" tIns="45744" rIns="91489" bIns="45744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7044"/>
            <a:ext cx="2920789" cy="495619"/>
          </a:xfrm>
          <a:prstGeom prst="rect">
            <a:avLst/>
          </a:prstGeom>
        </p:spPr>
        <p:txBody>
          <a:bodyPr vert="horz" lIns="91489" tIns="45744" rIns="91489" bIns="457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6561" y="9377044"/>
            <a:ext cx="2920788" cy="495619"/>
          </a:xfrm>
          <a:prstGeom prst="rect">
            <a:avLst/>
          </a:prstGeom>
        </p:spPr>
        <p:txBody>
          <a:bodyPr vert="horz" lIns="91489" tIns="45744" rIns="91489" bIns="45744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997" cy="493555"/>
          </a:xfrm>
          <a:prstGeom prst="rect">
            <a:avLst/>
          </a:prstGeom>
        </p:spPr>
        <p:txBody>
          <a:bodyPr vert="horz" lIns="90692" tIns="45346" rIns="90692" bIns="4534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371" y="0"/>
            <a:ext cx="2919997" cy="493555"/>
          </a:xfrm>
          <a:prstGeom prst="rect">
            <a:avLst/>
          </a:prstGeom>
        </p:spPr>
        <p:txBody>
          <a:bodyPr vert="horz" lIns="90692" tIns="45346" rIns="90692" bIns="4534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1363"/>
            <a:ext cx="657701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2" tIns="45346" rIns="90692" bIns="4534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09" y="4689554"/>
            <a:ext cx="5390522" cy="4441989"/>
          </a:xfrm>
          <a:prstGeom prst="rect">
            <a:avLst/>
          </a:prstGeom>
        </p:spPr>
        <p:txBody>
          <a:bodyPr vert="horz" lIns="90692" tIns="45346" rIns="90692" bIns="4534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533"/>
            <a:ext cx="2919997" cy="493554"/>
          </a:xfrm>
          <a:prstGeom prst="rect">
            <a:avLst/>
          </a:prstGeom>
        </p:spPr>
        <p:txBody>
          <a:bodyPr vert="horz" lIns="90692" tIns="45346" rIns="90692" bIns="4534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371" y="9377533"/>
            <a:ext cx="2919997" cy="493554"/>
          </a:xfrm>
          <a:prstGeom prst="rect">
            <a:avLst/>
          </a:prstGeom>
        </p:spPr>
        <p:txBody>
          <a:bodyPr vert="horz" lIns="90692" tIns="45346" rIns="90692" bIns="4534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0963" y="741363"/>
            <a:ext cx="6577012" cy="37004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6993">
              <a:defRPr/>
            </a:pPr>
            <a:fld id="{12CA69F4-4EF9-264B-A3A2-B28016D02E5D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06993">
                <a:defRPr/>
              </a:pPr>
              <a:t>4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9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katano.osaka.jp/docs/2023020200036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ity.katano.osaka.jp/docs/2023020700031/" TargetMode="Externa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40086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交野市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交野市産業</a:t>
            </a:r>
            <a:r>
              <a:rPr lang="en-US" altLang="ja-JP" dirty="0"/>
              <a:t>PR</a:t>
            </a:r>
            <a:r>
              <a:rPr lang="ja-JP" altLang="en-US" dirty="0"/>
              <a:t>キャラクター「おりひめちゃん」</a:t>
            </a:r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DDB5F6D-86DB-4F0E-AADF-362696C812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7084" y="692695"/>
            <a:ext cx="974696" cy="123407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E56BBC3-DB20-4515-A1DE-7F5F9A56ADE0}"/>
              </a:ext>
            </a:extLst>
          </p:cNvPr>
          <p:cNvSpPr txBox="1"/>
          <p:nvPr/>
        </p:nvSpPr>
        <p:spPr>
          <a:xfrm>
            <a:off x="977083" y="1933718"/>
            <a:ext cx="1230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600" b="1"/>
              <a:t>交野市産業</a:t>
            </a:r>
            <a:r>
              <a:rPr lang="en-US" altLang="ja-JP" sz="600" b="1"/>
              <a:t>PR</a:t>
            </a:r>
            <a:r>
              <a:rPr lang="ja-JP" altLang="ja-JP" sz="600" b="1"/>
              <a:t>キャラクター「おりひめちゃん」</a:t>
            </a:r>
            <a:endParaRPr kumimoji="1"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395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交野</a:t>
            </a:r>
            <a:r>
              <a:rPr lang="ja-JP" altLang="en-US" sz="2400" b="1" i="0" dirty="0">
                <a:effectLst/>
                <a:latin typeface="Söhne"/>
              </a:rPr>
              <a:t>市　障がい福祉課　</a:t>
            </a:r>
            <a:r>
              <a:rPr lang="ja-JP" altLang="en-US" sz="2400" b="1" dirty="0">
                <a:latin typeface="Söhne"/>
              </a:rPr>
              <a:t>支援</a:t>
            </a:r>
            <a:r>
              <a:rPr lang="ja-JP" altLang="en-US" sz="2400" b="1" i="0" dirty="0">
                <a:effectLst/>
                <a:latin typeface="Söhne"/>
              </a:rPr>
              <a:t>係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　〒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576-0034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交野市天野が原町５丁目５番１号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072-893-6400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（代）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　　　地区担当ケースワーカー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709206" y="2023078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650219"/>
            <a:ext cx="3621769" cy="8561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基幹相談支援センター・障がい福祉課・四條畷保健所・地域活動支援センター・社会福祉協議会・訪問看護ステーション・精神科病院・大阪府広域コーディネーター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obs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663952" y="2620344"/>
            <a:ext cx="5544616" cy="39770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年６回開催し、地域移行・地域定着の状況や課題の確認をしています。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障がいを</a:t>
            </a:r>
            <a:r>
              <a:rPr lang="ja-JP" altLang="en-US" sz="105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理解していただくための理解啓発事業や、院内交流会を開催しています。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令和５年度の活動内容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◉「交野市</a:t>
            </a: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あんしんネットワーク連絡シートの作成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支援者と病院の連携を目的に、入院時に活用できる連絡シートを作成しました。</a:t>
            </a:r>
            <a:endParaRPr lang="en-US" altLang="ja-JP" sz="10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0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◉理解啓発事業：講演会「ゲーム依存について」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講師：漆葉　成彦氏（佛教大学教授）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◉院内交流会の開催：</a:t>
            </a: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ねや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川サナトリウム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コロナ禍で休止していた入院患者さんとの院内交流会を実施し、交野市の関係機関の紹介等を行いました。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２ヶ月に１回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交野市</a:t>
            </a:r>
            <a:r>
              <a:rPr kumimoji="1" lang="ja-JP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者等自立支援協議会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者支援部会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3763860" cy="3634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交野市</a:t>
            </a:r>
            <a:r>
              <a:rPr kumimoji="1" lang="ja-JP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者等基幹相談支援センター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70227" y="2017543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247835" y="2147980"/>
            <a:ext cx="10468275" cy="7487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日中活動系サービス</a:t>
            </a: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事業所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、グループホームの見学・体験ができます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1406241" y="2577388"/>
            <a:ext cx="9537924" cy="12863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将来、地域でひとり暮らしやグループホームに入居して生活してみたいと思っている方や、まだ</a:t>
            </a:r>
            <a:r>
              <a:rPr kumimoji="1" lang="ja-JP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福祉サービスを利用したことがない方へ見学や体験のご案内をしています。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https://www.city.katano.osaka.jp/docs/2023020200036/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353469" y="2369675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4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1">
            <a:extLst>
              <a:ext uri="{FF2B5EF4-FFF2-40B4-BE49-F238E27FC236}">
                <a16:creationId xmlns:a16="http://schemas.microsoft.com/office/drawing/2014/main" id="{F698F395-27B3-40BA-BC86-0583CAFC50F8}"/>
              </a:ext>
            </a:extLst>
          </p:cNvPr>
          <p:cNvSpPr/>
          <p:nvPr/>
        </p:nvSpPr>
        <p:spPr>
          <a:xfrm>
            <a:off x="834691" y="4424106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4AE2309-CA60-42F6-BB3B-0DEF8619EF19}"/>
              </a:ext>
            </a:extLst>
          </p:cNvPr>
          <p:cNvSpPr txBox="1">
            <a:spLocks/>
          </p:cNvSpPr>
          <p:nvPr/>
        </p:nvSpPr>
        <p:spPr>
          <a:xfrm>
            <a:off x="1520767" y="4997000"/>
            <a:ext cx="9150463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ご家族の方の病気や事故など「もしも」の緊急時に地域で支える仕組みがあります。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https://www.city.katano.osaka.jp/docs/2023020700031/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円/楕円 22">
            <a:extLst>
              <a:ext uri="{FF2B5EF4-FFF2-40B4-BE49-F238E27FC236}">
                <a16:creationId xmlns:a16="http://schemas.microsoft.com/office/drawing/2014/main" id="{3A62BE9F-F21A-4C2E-A9EE-8BE8C90E40D8}"/>
              </a:ext>
            </a:extLst>
          </p:cNvPr>
          <p:cNvSpPr/>
          <p:nvPr/>
        </p:nvSpPr>
        <p:spPr>
          <a:xfrm>
            <a:off x="376833" y="4760778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37D888D0-688C-4186-8D9F-8201EB6A7771}"/>
              </a:ext>
            </a:extLst>
          </p:cNvPr>
          <p:cNvSpPr txBox="1">
            <a:spLocks/>
          </p:cNvSpPr>
          <p:nvPr/>
        </p:nvSpPr>
        <p:spPr>
          <a:xfrm>
            <a:off x="1199457" y="4532582"/>
            <a:ext cx="8136904" cy="6252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障がいのある方の緊急時の受入・対応のご案内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305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ワイド画面</PresentationFormat>
  <Paragraphs>66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2024-11-20T02:46:54Z</dcterms:modified>
</cp:coreProperties>
</file>