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410" r:id="rId2"/>
    <p:sldId id="433" r:id="rId3"/>
    <p:sldId id="435" r:id="rId4"/>
  </p:sldIdLst>
  <p:sldSz cx="12192000" cy="6858000"/>
  <p:notesSz cx="6735763" cy="9866313"/>
  <p:custDataLst>
    <p:tags r:id="rId7"/>
  </p:custDataLst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MJlTv26m5MXqMaaXl49n8Q==" hashData="0I2r8hqujgyUSV+qHTeq4uxQDagUGCqjSCAaVA+PsYYu8pXyFNxZQVQchfFU8H5mFvdiCiKHyRy2vVDcG4p6ow=="/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7" userDrawn="1">
          <p15:clr>
            <a:srgbClr val="A4A3A4"/>
          </p15:clr>
        </p15:guide>
        <p15:guide id="2" pos="212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B845"/>
    <a:srgbClr val="FFFDE1"/>
    <a:srgbClr val="B32425"/>
    <a:srgbClr val="34485E"/>
    <a:srgbClr val="5B9F8A"/>
    <a:srgbClr val="3C7D9B"/>
    <a:srgbClr val="000000"/>
    <a:srgbClr val="101323"/>
    <a:srgbClr val="4FADF3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スタイル (中間)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04" autoAdjust="0"/>
  </p:normalViewPr>
  <p:slideViewPr>
    <p:cSldViewPr>
      <p:cViewPr varScale="1">
        <p:scale>
          <a:sx n="109" d="100"/>
          <a:sy n="109" d="100"/>
        </p:scale>
        <p:origin x="588" y="78"/>
      </p:cViewPr>
      <p:guideLst>
        <p:guide orient="horz" pos="2160"/>
        <p:guide pos="384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48" d="100"/>
          <a:sy n="48" d="100"/>
        </p:scale>
        <p:origin x="-2928" y="-102"/>
      </p:cViewPr>
      <p:guideLst>
        <p:guide orient="horz" pos="3107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9413" cy="495300"/>
          </a:xfrm>
          <a:prstGeom prst="rect">
            <a:avLst/>
          </a:prstGeom>
        </p:spPr>
        <p:txBody>
          <a:bodyPr vert="horz" lIns="91434" tIns="45717" rIns="91434" bIns="457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34" tIns="45717" rIns="91434" bIns="45717" rtlCol="0"/>
          <a:lstStyle>
            <a:lvl1pPr algn="r">
              <a:defRPr sz="1200"/>
            </a:lvl1pPr>
          </a:lstStyle>
          <a:p>
            <a:fld id="{746FDA87-421D-4CFB-BB3E-33FE4AB339AD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371013"/>
            <a:ext cx="2919413" cy="495300"/>
          </a:xfrm>
          <a:prstGeom prst="rect">
            <a:avLst/>
          </a:prstGeom>
        </p:spPr>
        <p:txBody>
          <a:bodyPr vert="horz" lIns="91434" tIns="45717" rIns="91434" bIns="457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34" tIns="45717" rIns="91434" bIns="45717" rtlCol="0" anchor="b"/>
          <a:lstStyle>
            <a:lvl1pPr algn="r">
              <a:defRPr sz="1200"/>
            </a:lvl1pPr>
          </a:lstStyle>
          <a:p>
            <a:fld id="{870C89CD-C2A2-4250-B487-60E6EF39168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416430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18621" cy="493237"/>
          </a:xfrm>
          <a:prstGeom prst="rect">
            <a:avLst/>
          </a:prstGeom>
        </p:spPr>
        <p:txBody>
          <a:bodyPr vert="horz" lIns="90638" tIns="45318" rIns="90638" bIns="45318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573" y="0"/>
            <a:ext cx="2918621" cy="493237"/>
          </a:xfrm>
          <a:prstGeom prst="rect">
            <a:avLst/>
          </a:prstGeom>
        </p:spPr>
        <p:txBody>
          <a:bodyPr vert="horz" lIns="90638" tIns="45318" rIns="90638" bIns="45318" rtlCol="0"/>
          <a:lstStyle>
            <a:lvl1pPr algn="r">
              <a:defRPr sz="1200"/>
            </a:lvl1pPr>
          </a:lstStyle>
          <a:p>
            <a:fld id="{206ACFC7-BD3E-4FBB-A92C-C6F06D2C0547}" type="datetimeFigureOut">
              <a:rPr kumimoji="1" lang="ja-JP" altLang="en-US" smtClean="0"/>
              <a:t>2026/2/12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82550" y="741363"/>
            <a:ext cx="6570663" cy="36972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38" tIns="45318" rIns="90638" bIns="45318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891" y="4686538"/>
            <a:ext cx="5387982" cy="4439132"/>
          </a:xfrm>
          <a:prstGeom prst="rect">
            <a:avLst/>
          </a:prstGeom>
        </p:spPr>
        <p:txBody>
          <a:bodyPr vert="horz" lIns="90638" tIns="45318" rIns="90638" bIns="4531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371502"/>
            <a:ext cx="2918621" cy="493236"/>
          </a:xfrm>
          <a:prstGeom prst="rect">
            <a:avLst/>
          </a:prstGeom>
        </p:spPr>
        <p:txBody>
          <a:bodyPr vert="horz" lIns="90638" tIns="45318" rIns="90638" bIns="45318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573" y="9371502"/>
            <a:ext cx="2918621" cy="493236"/>
          </a:xfrm>
          <a:prstGeom prst="rect">
            <a:avLst/>
          </a:prstGeom>
        </p:spPr>
        <p:txBody>
          <a:bodyPr vert="horz" lIns="90638" tIns="45318" rIns="90638" bIns="45318" rtlCol="0" anchor="b"/>
          <a:lstStyle>
            <a:lvl1pPr algn="r">
              <a:defRPr sz="1200"/>
            </a:lvl1pPr>
          </a:lstStyle>
          <a:p>
            <a:fld id="{CDCFC374-814C-4296-BB26-A4ADC52CB33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486558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82550" y="741363"/>
            <a:ext cx="6570663" cy="36972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CA69F4-4EF9-264B-A3A2-B28016D02E5D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68416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CA69F4-4EF9-264B-A3A2-B28016D02E5D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09795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CA69F4-4EF9-264B-A3A2-B28016D02E5D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72528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31"/>
            <a:ext cx="103632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1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629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259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889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2519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8149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3779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9409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5039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AB8E2-8FCD-43E2-BC86-384EE10B11D4}" type="datetime1">
              <a:rPr kumimoji="1" lang="ja-JP" altLang="en-US" smtClean="0"/>
              <a:t>2026/2/12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772BB-719F-4064-99D1-42E83E4D39EC}" type="datetime1">
              <a:rPr kumimoji="1" lang="ja-JP" altLang="en-US" smtClean="0"/>
              <a:t>2026/2/12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1" y="274642"/>
            <a:ext cx="2743201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3" y="274642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31BB1-C6A4-450E-BFF4-33A31E99FAE9}" type="datetime1">
              <a:rPr kumimoji="1" lang="ja-JP" altLang="en-US" smtClean="0"/>
              <a:t>2026/2/12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9ED7E-2192-4CC8-BC97-BE3110D00F66}" type="datetime1">
              <a:rPr kumimoji="1" lang="ja-JP" altLang="en-US" smtClean="0"/>
              <a:t>2026/2/12</a:t>
            </a:fld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43286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21257" y="1556794"/>
            <a:ext cx="10972800" cy="4525963"/>
          </a:xfrm>
        </p:spPr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7EB8C-4DF7-4D35-8D4D-C0E1B3E01FBB}" type="datetime1">
              <a:rPr kumimoji="1" lang="ja-JP" altLang="en-US" smtClean="0"/>
              <a:t>2026/2/12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6"/>
            <a:ext cx="10363200" cy="1362075"/>
          </a:xfrm>
        </p:spPr>
        <p:txBody>
          <a:bodyPr anchor="t"/>
          <a:lstStyle>
            <a:lvl1pPr algn="l">
              <a:defRPr sz="4926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63">
                <a:solidFill>
                  <a:schemeClr val="tx1">
                    <a:tint val="75000"/>
                  </a:schemeClr>
                </a:solidFill>
              </a:defRPr>
            </a:lvl1pPr>
            <a:lvl2pPr marL="562996" indent="0">
              <a:buNone/>
              <a:defRPr sz="2217">
                <a:solidFill>
                  <a:schemeClr val="tx1">
                    <a:tint val="75000"/>
                  </a:schemeClr>
                </a:solidFill>
              </a:defRPr>
            </a:lvl2pPr>
            <a:lvl3pPr marL="1125992" indent="0">
              <a:buNone/>
              <a:defRPr sz="1970">
                <a:solidFill>
                  <a:schemeClr val="tx1">
                    <a:tint val="75000"/>
                  </a:schemeClr>
                </a:solidFill>
              </a:defRPr>
            </a:lvl3pPr>
            <a:lvl4pPr marL="1688988" indent="0">
              <a:buNone/>
              <a:defRPr sz="1724">
                <a:solidFill>
                  <a:schemeClr val="tx1">
                    <a:tint val="75000"/>
                  </a:schemeClr>
                </a:solidFill>
              </a:defRPr>
            </a:lvl4pPr>
            <a:lvl5pPr marL="2251984" indent="0">
              <a:buNone/>
              <a:defRPr sz="1724">
                <a:solidFill>
                  <a:schemeClr val="tx1">
                    <a:tint val="75000"/>
                  </a:schemeClr>
                </a:solidFill>
              </a:defRPr>
            </a:lvl5pPr>
            <a:lvl6pPr marL="2814980" indent="0">
              <a:buNone/>
              <a:defRPr sz="1724">
                <a:solidFill>
                  <a:schemeClr val="tx1">
                    <a:tint val="75000"/>
                  </a:schemeClr>
                </a:solidFill>
              </a:defRPr>
            </a:lvl6pPr>
            <a:lvl7pPr marL="3377976" indent="0">
              <a:buNone/>
              <a:defRPr sz="1724">
                <a:solidFill>
                  <a:schemeClr val="tx1">
                    <a:tint val="75000"/>
                  </a:schemeClr>
                </a:solidFill>
              </a:defRPr>
            </a:lvl7pPr>
            <a:lvl8pPr marL="3940973" indent="0">
              <a:buNone/>
              <a:defRPr sz="1724">
                <a:solidFill>
                  <a:schemeClr val="tx1">
                    <a:tint val="75000"/>
                  </a:schemeClr>
                </a:solidFill>
              </a:defRPr>
            </a:lvl8pPr>
            <a:lvl9pPr marL="4503969" indent="0">
              <a:buNone/>
              <a:defRPr sz="172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E7C00-2761-4501-A328-39F53606DD85}" type="datetime1">
              <a:rPr kumimoji="1" lang="ja-JP" altLang="en-US" smtClean="0"/>
              <a:t>2026/2/12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2" y="1600206"/>
            <a:ext cx="5384800" cy="4525963"/>
          </a:xfrm>
        </p:spPr>
        <p:txBody>
          <a:bodyPr/>
          <a:lstStyle>
            <a:lvl1pPr>
              <a:defRPr sz="3448"/>
            </a:lvl1pPr>
            <a:lvl2pPr>
              <a:defRPr sz="2955"/>
            </a:lvl2pPr>
            <a:lvl3pPr>
              <a:defRPr sz="2463"/>
            </a:lvl3pPr>
            <a:lvl4pPr>
              <a:defRPr sz="2217"/>
            </a:lvl4pPr>
            <a:lvl5pPr>
              <a:defRPr sz="2217"/>
            </a:lvl5pPr>
            <a:lvl6pPr>
              <a:defRPr sz="2217"/>
            </a:lvl6pPr>
            <a:lvl7pPr>
              <a:defRPr sz="2217"/>
            </a:lvl7pPr>
            <a:lvl8pPr>
              <a:defRPr sz="2217"/>
            </a:lvl8pPr>
            <a:lvl9pPr>
              <a:defRPr sz="2217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3448"/>
            </a:lvl1pPr>
            <a:lvl2pPr>
              <a:defRPr sz="2955"/>
            </a:lvl2pPr>
            <a:lvl3pPr>
              <a:defRPr sz="2463"/>
            </a:lvl3pPr>
            <a:lvl4pPr>
              <a:defRPr sz="2217"/>
            </a:lvl4pPr>
            <a:lvl5pPr>
              <a:defRPr sz="2217"/>
            </a:lvl5pPr>
            <a:lvl6pPr>
              <a:defRPr sz="2217"/>
            </a:lvl6pPr>
            <a:lvl7pPr>
              <a:defRPr sz="2217"/>
            </a:lvl7pPr>
            <a:lvl8pPr>
              <a:defRPr sz="2217"/>
            </a:lvl8pPr>
            <a:lvl9pPr>
              <a:defRPr sz="2217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BB92E-592D-4B0A-A65D-7414D1B22715}" type="datetime1">
              <a:rPr kumimoji="1" lang="ja-JP" altLang="en-US" smtClean="0"/>
              <a:t>2026/2/12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955" b="1"/>
            </a:lvl1pPr>
            <a:lvl2pPr marL="562996" indent="0">
              <a:buNone/>
              <a:defRPr sz="2463" b="1"/>
            </a:lvl2pPr>
            <a:lvl3pPr marL="1125992" indent="0">
              <a:buNone/>
              <a:defRPr sz="2217" b="1"/>
            </a:lvl3pPr>
            <a:lvl4pPr marL="1688988" indent="0">
              <a:buNone/>
              <a:defRPr sz="1970" b="1"/>
            </a:lvl4pPr>
            <a:lvl5pPr marL="2251984" indent="0">
              <a:buNone/>
              <a:defRPr sz="1970" b="1"/>
            </a:lvl5pPr>
            <a:lvl6pPr marL="2814980" indent="0">
              <a:buNone/>
              <a:defRPr sz="1970" b="1"/>
            </a:lvl6pPr>
            <a:lvl7pPr marL="3377976" indent="0">
              <a:buNone/>
              <a:defRPr sz="1970" b="1"/>
            </a:lvl7pPr>
            <a:lvl8pPr marL="3940973" indent="0">
              <a:buNone/>
              <a:defRPr sz="1970" b="1"/>
            </a:lvl8pPr>
            <a:lvl9pPr marL="4503969" indent="0">
              <a:buNone/>
              <a:defRPr sz="197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955"/>
            </a:lvl1pPr>
            <a:lvl2pPr>
              <a:defRPr sz="2463"/>
            </a:lvl2pPr>
            <a:lvl3pPr>
              <a:defRPr sz="2217"/>
            </a:lvl3pPr>
            <a:lvl4pPr>
              <a:defRPr sz="1970"/>
            </a:lvl4pPr>
            <a:lvl5pPr>
              <a:defRPr sz="1970"/>
            </a:lvl5pPr>
            <a:lvl6pPr>
              <a:defRPr sz="1970"/>
            </a:lvl6pPr>
            <a:lvl7pPr>
              <a:defRPr sz="1970"/>
            </a:lvl7pPr>
            <a:lvl8pPr>
              <a:defRPr sz="1970"/>
            </a:lvl8pPr>
            <a:lvl9pPr>
              <a:defRPr sz="197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4" cy="639762"/>
          </a:xfrm>
        </p:spPr>
        <p:txBody>
          <a:bodyPr anchor="b"/>
          <a:lstStyle>
            <a:lvl1pPr marL="0" indent="0">
              <a:buNone/>
              <a:defRPr sz="2955" b="1"/>
            </a:lvl1pPr>
            <a:lvl2pPr marL="562996" indent="0">
              <a:buNone/>
              <a:defRPr sz="2463" b="1"/>
            </a:lvl2pPr>
            <a:lvl3pPr marL="1125992" indent="0">
              <a:buNone/>
              <a:defRPr sz="2217" b="1"/>
            </a:lvl3pPr>
            <a:lvl4pPr marL="1688988" indent="0">
              <a:buNone/>
              <a:defRPr sz="1970" b="1"/>
            </a:lvl4pPr>
            <a:lvl5pPr marL="2251984" indent="0">
              <a:buNone/>
              <a:defRPr sz="1970" b="1"/>
            </a:lvl5pPr>
            <a:lvl6pPr marL="2814980" indent="0">
              <a:buNone/>
              <a:defRPr sz="1970" b="1"/>
            </a:lvl6pPr>
            <a:lvl7pPr marL="3377976" indent="0">
              <a:buNone/>
              <a:defRPr sz="1970" b="1"/>
            </a:lvl7pPr>
            <a:lvl8pPr marL="3940973" indent="0">
              <a:buNone/>
              <a:defRPr sz="1970" b="1"/>
            </a:lvl8pPr>
            <a:lvl9pPr marL="4503969" indent="0">
              <a:buNone/>
              <a:defRPr sz="197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4" cy="3951288"/>
          </a:xfrm>
        </p:spPr>
        <p:txBody>
          <a:bodyPr/>
          <a:lstStyle>
            <a:lvl1pPr>
              <a:defRPr sz="2955"/>
            </a:lvl1pPr>
            <a:lvl2pPr>
              <a:defRPr sz="2463"/>
            </a:lvl2pPr>
            <a:lvl3pPr>
              <a:defRPr sz="2217"/>
            </a:lvl3pPr>
            <a:lvl4pPr>
              <a:defRPr sz="1970"/>
            </a:lvl4pPr>
            <a:lvl5pPr>
              <a:defRPr sz="1970"/>
            </a:lvl5pPr>
            <a:lvl6pPr>
              <a:defRPr sz="1970"/>
            </a:lvl6pPr>
            <a:lvl7pPr>
              <a:defRPr sz="1970"/>
            </a:lvl7pPr>
            <a:lvl8pPr>
              <a:defRPr sz="1970"/>
            </a:lvl8pPr>
            <a:lvl9pPr>
              <a:defRPr sz="197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5C4C8-AC08-4C00-90F9-516823EEE03A}" type="datetime1">
              <a:rPr kumimoji="1" lang="ja-JP" altLang="en-US" smtClean="0"/>
              <a:t>2026/2/12</a:t>
            </a:fld>
            <a:endParaRPr kumimoji="1" lang="ja-JP" altLang="en-US" dirty="0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B7439-AB59-4F5D-99F5-D54732C0DE38}" type="datetime1">
              <a:rPr kumimoji="1" lang="ja-JP" altLang="en-US" smtClean="0"/>
              <a:t>2026/2/12</a:t>
            </a:fld>
            <a:endParaRPr kumimoji="1" lang="ja-JP" altLang="en-US" dirty="0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656E9-A61F-42A8-8EA7-54669B66C789}" type="datetime1">
              <a:rPr kumimoji="1" lang="ja-JP" altLang="en-US" smtClean="0"/>
              <a:t>2026/2/12</a:t>
            </a:fld>
            <a:endParaRPr kumimoji="1" lang="ja-JP" altLang="en-US" dirty="0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463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6" y="273055"/>
            <a:ext cx="6815667" cy="5853113"/>
          </a:xfrm>
        </p:spPr>
        <p:txBody>
          <a:bodyPr/>
          <a:lstStyle>
            <a:lvl1pPr>
              <a:defRPr sz="3940"/>
            </a:lvl1pPr>
            <a:lvl2pPr>
              <a:defRPr sz="3448"/>
            </a:lvl2pPr>
            <a:lvl3pPr>
              <a:defRPr sz="2955"/>
            </a:lvl3pPr>
            <a:lvl4pPr>
              <a:defRPr sz="2463"/>
            </a:lvl4pPr>
            <a:lvl5pPr>
              <a:defRPr sz="2463"/>
            </a:lvl5pPr>
            <a:lvl6pPr>
              <a:defRPr sz="2463"/>
            </a:lvl6pPr>
            <a:lvl7pPr>
              <a:defRPr sz="2463"/>
            </a:lvl7pPr>
            <a:lvl8pPr>
              <a:defRPr sz="2463"/>
            </a:lvl8pPr>
            <a:lvl9pPr>
              <a:defRPr sz="2463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724"/>
            </a:lvl1pPr>
            <a:lvl2pPr marL="562996" indent="0">
              <a:buNone/>
              <a:defRPr sz="1478"/>
            </a:lvl2pPr>
            <a:lvl3pPr marL="1125992" indent="0">
              <a:buNone/>
              <a:defRPr sz="1231"/>
            </a:lvl3pPr>
            <a:lvl4pPr marL="1688988" indent="0">
              <a:buNone/>
              <a:defRPr sz="1108"/>
            </a:lvl4pPr>
            <a:lvl5pPr marL="2251984" indent="0">
              <a:buNone/>
              <a:defRPr sz="1108"/>
            </a:lvl5pPr>
            <a:lvl6pPr marL="2814980" indent="0">
              <a:buNone/>
              <a:defRPr sz="1108"/>
            </a:lvl6pPr>
            <a:lvl7pPr marL="3377976" indent="0">
              <a:buNone/>
              <a:defRPr sz="1108"/>
            </a:lvl7pPr>
            <a:lvl8pPr marL="3940973" indent="0">
              <a:buNone/>
              <a:defRPr sz="1108"/>
            </a:lvl8pPr>
            <a:lvl9pPr marL="4503969" indent="0">
              <a:buNone/>
              <a:defRPr sz="1108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4B9A6-D963-4E50-9D60-8A0735E2185D}" type="datetime1">
              <a:rPr kumimoji="1" lang="ja-JP" altLang="en-US" smtClean="0"/>
              <a:t>2026/2/12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9" y="4800600"/>
            <a:ext cx="7315200" cy="566738"/>
          </a:xfrm>
        </p:spPr>
        <p:txBody>
          <a:bodyPr anchor="b"/>
          <a:lstStyle>
            <a:lvl1pPr algn="l">
              <a:defRPr sz="2463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9" y="612775"/>
            <a:ext cx="7315200" cy="4114800"/>
          </a:xfrm>
        </p:spPr>
        <p:txBody>
          <a:bodyPr/>
          <a:lstStyle>
            <a:lvl1pPr marL="0" indent="0">
              <a:buNone/>
              <a:defRPr sz="3940"/>
            </a:lvl1pPr>
            <a:lvl2pPr marL="562996" indent="0">
              <a:buNone/>
              <a:defRPr sz="3448"/>
            </a:lvl2pPr>
            <a:lvl3pPr marL="1125992" indent="0">
              <a:buNone/>
              <a:defRPr sz="2955"/>
            </a:lvl3pPr>
            <a:lvl4pPr marL="1688988" indent="0">
              <a:buNone/>
              <a:defRPr sz="2463"/>
            </a:lvl4pPr>
            <a:lvl5pPr marL="2251984" indent="0">
              <a:buNone/>
              <a:defRPr sz="2463"/>
            </a:lvl5pPr>
            <a:lvl6pPr marL="2814980" indent="0">
              <a:buNone/>
              <a:defRPr sz="2463"/>
            </a:lvl6pPr>
            <a:lvl7pPr marL="3377976" indent="0">
              <a:buNone/>
              <a:defRPr sz="2463"/>
            </a:lvl7pPr>
            <a:lvl8pPr marL="3940973" indent="0">
              <a:buNone/>
              <a:defRPr sz="2463"/>
            </a:lvl8pPr>
            <a:lvl9pPr marL="4503969" indent="0">
              <a:buNone/>
              <a:defRPr sz="2463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9" y="5367338"/>
            <a:ext cx="7315200" cy="804862"/>
          </a:xfrm>
        </p:spPr>
        <p:txBody>
          <a:bodyPr/>
          <a:lstStyle>
            <a:lvl1pPr marL="0" indent="0">
              <a:buNone/>
              <a:defRPr sz="1724"/>
            </a:lvl1pPr>
            <a:lvl2pPr marL="562996" indent="0">
              <a:buNone/>
              <a:defRPr sz="1478"/>
            </a:lvl2pPr>
            <a:lvl3pPr marL="1125992" indent="0">
              <a:buNone/>
              <a:defRPr sz="1231"/>
            </a:lvl3pPr>
            <a:lvl4pPr marL="1688988" indent="0">
              <a:buNone/>
              <a:defRPr sz="1108"/>
            </a:lvl4pPr>
            <a:lvl5pPr marL="2251984" indent="0">
              <a:buNone/>
              <a:defRPr sz="1108"/>
            </a:lvl5pPr>
            <a:lvl6pPr marL="2814980" indent="0">
              <a:buNone/>
              <a:defRPr sz="1108"/>
            </a:lvl6pPr>
            <a:lvl7pPr marL="3377976" indent="0">
              <a:buNone/>
              <a:defRPr sz="1108"/>
            </a:lvl7pPr>
            <a:lvl8pPr marL="3940973" indent="0">
              <a:buNone/>
              <a:defRPr sz="1108"/>
            </a:lvl8pPr>
            <a:lvl9pPr marL="4503969" indent="0">
              <a:buNone/>
              <a:defRPr sz="1108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69795-F5CF-4248-ADBD-C526F9F421AF}" type="datetime1">
              <a:rPr kumimoji="1" lang="ja-JP" altLang="en-US" smtClean="0"/>
              <a:t>2026/2/12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609602" y="635635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7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C9ED7E-2192-4CC8-BC97-BE3110D00F66}" type="datetime1">
              <a:rPr kumimoji="1" lang="ja-JP" altLang="en-US" smtClean="0"/>
              <a:t>2026/2/12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4165600" y="6356356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7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 5"/>
          <p:cNvSpPr txBox="1">
            <a:spLocks/>
          </p:cNvSpPr>
          <p:nvPr userDrawn="1"/>
        </p:nvSpPr>
        <p:spPr>
          <a:xfrm>
            <a:off x="9264352" y="6400799"/>
            <a:ext cx="2844800" cy="365125"/>
          </a:xfrm>
          <a:prstGeom prst="rect">
            <a:avLst/>
          </a:prstGeom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D2D8002D-B5B0-4BAC-B1F6-782DDCCE6D9C}" type="slidenum">
              <a:rPr lang="ja-JP" altLang="en-US" sz="2217" smtClean="0"/>
              <a:pPr algn="r"/>
              <a:t>‹#›</a:t>
            </a:fld>
            <a:endParaRPr lang="ja-JP" altLang="en-US" sz="2217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ctr" defTabSz="1125992" rtl="0" eaLnBrk="1" latinLnBrk="0" hangingPunct="1">
        <a:spcBef>
          <a:spcPct val="0"/>
        </a:spcBef>
        <a:buNone/>
        <a:defRPr kumimoji="1" sz="541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2247" indent="-422247" algn="l" defTabSz="1125992" rtl="0" eaLnBrk="1" latinLnBrk="0" hangingPunct="1">
        <a:spcBef>
          <a:spcPct val="20000"/>
        </a:spcBef>
        <a:buFont typeface="Arial" pitchFamily="34" charset="0"/>
        <a:buChar char="•"/>
        <a:defRPr kumimoji="1" sz="3940" kern="1200">
          <a:solidFill>
            <a:schemeClr val="tx1"/>
          </a:solidFill>
          <a:latin typeface="+mn-lt"/>
          <a:ea typeface="+mn-ea"/>
          <a:cs typeface="+mn-cs"/>
        </a:defRPr>
      </a:lvl1pPr>
      <a:lvl2pPr marL="914869" indent="-351873" algn="l" defTabSz="1125992" rtl="0" eaLnBrk="1" latinLnBrk="0" hangingPunct="1">
        <a:spcBef>
          <a:spcPct val="20000"/>
        </a:spcBef>
        <a:buFont typeface="Arial" pitchFamily="34" charset="0"/>
        <a:buChar char="–"/>
        <a:defRPr kumimoji="1" sz="3448" kern="1200">
          <a:solidFill>
            <a:schemeClr val="tx1"/>
          </a:solidFill>
          <a:latin typeface="+mn-lt"/>
          <a:ea typeface="+mn-ea"/>
          <a:cs typeface="+mn-cs"/>
        </a:defRPr>
      </a:lvl2pPr>
      <a:lvl3pPr marL="1407490" indent="-281498" algn="l" defTabSz="1125992" rtl="0" eaLnBrk="1" latinLnBrk="0" hangingPunct="1">
        <a:spcBef>
          <a:spcPct val="20000"/>
        </a:spcBef>
        <a:buFont typeface="Arial" pitchFamily="34" charset="0"/>
        <a:buChar char="•"/>
        <a:defRPr kumimoji="1" sz="2955" kern="1200">
          <a:solidFill>
            <a:schemeClr val="tx1"/>
          </a:solidFill>
          <a:latin typeface="+mn-lt"/>
          <a:ea typeface="+mn-ea"/>
          <a:cs typeface="+mn-cs"/>
        </a:defRPr>
      </a:lvl3pPr>
      <a:lvl4pPr marL="1970486" indent="-281498" algn="l" defTabSz="1125992" rtl="0" eaLnBrk="1" latinLnBrk="0" hangingPunct="1">
        <a:spcBef>
          <a:spcPct val="20000"/>
        </a:spcBef>
        <a:buFont typeface="Arial" pitchFamily="34" charset="0"/>
        <a:buChar char="–"/>
        <a:defRPr kumimoji="1" sz="2463" kern="1200">
          <a:solidFill>
            <a:schemeClr val="tx1"/>
          </a:solidFill>
          <a:latin typeface="+mn-lt"/>
          <a:ea typeface="+mn-ea"/>
          <a:cs typeface="+mn-cs"/>
        </a:defRPr>
      </a:lvl4pPr>
      <a:lvl5pPr marL="2533482" indent="-281498" algn="l" defTabSz="1125992" rtl="0" eaLnBrk="1" latinLnBrk="0" hangingPunct="1">
        <a:spcBef>
          <a:spcPct val="20000"/>
        </a:spcBef>
        <a:buFont typeface="Arial" pitchFamily="34" charset="0"/>
        <a:buChar char="»"/>
        <a:defRPr kumimoji="1" sz="2463" kern="1200">
          <a:solidFill>
            <a:schemeClr val="tx1"/>
          </a:solidFill>
          <a:latin typeface="+mn-lt"/>
          <a:ea typeface="+mn-ea"/>
          <a:cs typeface="+mn-cs"/>
        </a:defRPr>
      </a:lvl5pPr>
      <a:lvl6pPr marL="3096478" indent="-281498" algn="l" defTabSz="1125992" rtl="0" eaLnBrk="1" latinLnBrk="0" hangingPunct="1">
        <a:spcBef>
          <a:spcPct val="20000"/>
        </a:spcBef>
        <a:buFont typeface="Arial" pitchFamily="34" charset="0"/>
        <a:buChar char="•"/>
        <a:defRPr kumimoji="1" sz="2463" kern="1200">
          <a:solidFill>
            <a:schemeClr val="tx1"/>
          </a:solidFill>
          <a:latin typeface="+mn-lt"/>
          <a:ea typeface="+mn-ea"/>
          <a:cs typeface="+mn-cs"/>
        </a:defRPr>
      </a:lvl6pPr>
      <a:lvl7pPr marL="3659475" indent="-281498" algn="l" defTabSz="1125992" rtl="0" eaLnBrk="1" latinLnBrk="0" hangingPunct="1">
        <a:spcBef>
          <a:spcPct val="20000"/>
        </a:spcBef>
        <a:buFont typeface="Arial" pitchFamily="34" charset="0"/>
        <a:buChar char="•"/>
        <a:defRPr kumimoji="1" sz="2463" kern="1200">
          <a:solidFill>
            <a:schemeClr val="tx1"/>
          </a:solidFill>
          <a:latin typeface="+mn-lt"/>
          <a:ea typeface="+mn-ea"/>
          <a:cs typeface="+mn-cs"/>
        </a:defRPr>
      </a:lvl7pPr>
      <a:lvl8pPr marL="4222471" indent="-281498" algn="l" defTabSz="1125992" rtl="0" eaLnBrk="1" latinLnBrk="0" hangingPunct="1">
        <a:spcBef>
          <a:spcPct val="20000"/>
        </a:spcBef>
        <a:buFont typeface="Arial" pitchFamily="34" charset="0"/>
        <a:buChar char="•"/>
        <a:defRPr kumimoji="1" sz="2463" kern="1200">
          <a:solidFill>
            <a:schemeClr val="tx1"/>
          </a:solidFill>
          <a:latin typeface="+mn-lt"/>
          <a:ea typeface="+mn-ea"/>
          <a:cs typeface="+mn-cs"/>
        </a:defRPr>
      </a:lvl8pPr>
      <a:lvl9pPr marL="4785467" indent="-281498" algn="l" defTabSz="1125992" rtl="0" eaLnBrk="1" latinLnBrk="0" hangingPunct="1">
        <a:spcBef>
          <a:spcPct val="20000"/>
        </a:spcBef>
        <a:buFont typeface="Arial" pitchFamily="34" charset="0"/>
        <a:buChar char="•"/>
        <a:defRPr kumimoji="1" sz="24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1pPr>
      <a:lvl2pPr marL="562996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2pPr>
      <a:lvl3pPr marL="1125992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3pPr>
      <a:lvl4pPr marL="1688988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4pPr>
      <a:lvl5pPr marL="2251984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5pPr>
      <a:lvl6pPr marL="2814980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6pPr>
      <a:lvl7pPr marL="3377976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7pPr>
      <a:lvl8pPr marL="3940973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8pPr>
      <a:lvl9pPr marL="4503969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1.png"/><Relationship Id="rId4" Type="http://schemas.openxmlformats.org/officeDocument/2006/relationships/slide" Target="slide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楕円 6">
            <a:hlinkClick r:id="rId3" action="ppaction://hlinksldjump"/>
            <a:extLst>
              <a:ext uri="{FF2B5EF4-FFF2-40B4-BE49-F238E27FC236}">
                <a16:creationId xmlns:a16="http://schemas.microsoft.com/office/drawing/2014/main" id="{C3194EEB-9EC8-BA88-BEE2-7390BBE8EF6C}"/>
              </a:ext>
            </a:extLst>
          </p:cNvPr>
          <p:cNvSpPr/>
          <p:nvPr/>
        </p:nvSpPr>
        <p:spPr>
          <a:xfrm>
            <a:off x="3503662" y="1677376"/>
            <a:ext cx="2126436" cy="2126436"/>
          </a:xfrm>
          <a:prstGeom prst="ellipse">
            <a:avLst/>
          </a:prstGeom>
          <a:solidFill>
            <a:srgbClr val="B324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800" dirty="0">
                <a:solidFill>
                  <a:srgbClr val="D6B845"/>
                </a:solidFill>
                <a:latin typeface="+mj-lt"/>
              </a:rPr>
              <a:t>01</a:t>
            </a:r>
            <a:endParaRPr lang="ja-JP" altLang="en-US" sz="4800" dirty="0">
              <a:solidFill>
                <a:srgbClr val="D6B845"/>
              </a:solidFill>
              <a:latin typeface="+mj-lt"/>
            </a:endParaRPr>
          </a:p>
        </p:txBody>
      </p:sp>
      <p:sp>
        <p:nvSpPr>
          <p:cNvPr id="8" name="タイトル 1">
            <a:extLst>
              <a:ext uri="{FF2B5EF4-FFF2-40B4-BE49-F238E27FC236}">
                <a16:creationId xmlns:a16="http://schemas.microsoft.com/office/drawing/2014/main" id="{C50E7355-7A27-644A-4B2D-93FF0DFC2468}"/>
              </a:ext>
            </a:extLst>
          </p:cNvPr>
          <p:cNvSpPr txBox="1">
            <a:spLocks/>
          </p:cNvSpPr>
          <p:nvPr/>
        </p:nvSpPr>
        <p:spPr>
          <a:xfrm>
            <a:off x="3140086" y="4016820"/>
            <a:ext cx="2785503" cy="91642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3000"/>
              </a:lnSpc>
            </a:pPr>
            <a:r>
              <a:rPr lang="ja-JP" altLang="en-US" sz="2400" b="1" dirty="0">
                <a:solidFill>
                  <a:srgbClr val="D6B845"/>
                </a:solidFill>
                <a:latin typeface="+mn-ea"/>
                <a:ea typeface="+mn-ea"/>
              </a:rPr>
              <a:t>窓口</a:t>
            </a:r>
            <a:endParaRPr lang="en-US" altLang="ja-JP" sz="2400" b="1" dirty="0">
              <a:solidFill>
                <a:srgbClr val="D6B845"/>
              </a:solidFill>
              <a:latin typeface="+mn-ea"/>
              <a:ea typeface="+mn-ea"/>
            </a:endParaRPr>
          </a:p>
        </p:txBody>
      </p:sp>
      <p:sp>
        <p:nvSpPr>
          <p:cNvPr id="9" name="タイトル 1">
            <a:extLst>
              <a:ext uri="{FF2B5EF4-FFF2-40B4-BE49-F238E27FC236}">
                <a16:creationId xmlns:a16="http://schemas.microsoft.com/office/drawing/2014/main" id="{DD19519E-51F4-4043-4731-BF0D712162D5}"/>
              </a:ext>
            </a:extLst>
          </p:cNvPr>
          <p:cNvSpPr txBox="1">
            <a:spLocks/>
          </p:cNvSpPr>
          <p:nvPr/>
        </p:nvSpPr>
        <p:spPr>
          <a:xfrm>
            <a:off x="3174128" y="5027991"/>
            <a:ext cx="2785503" cy="106332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1600" dirty="0">
                <a:latin typeface="+mn-ea"/>
                <a:ea typeface="+mn-ea"/>
              </a:rPr>
              <a:t>地域移行を検討したい時の連絡先はこちらです。</a:t>
            </a:r>
            <a:endParaRPr lang="en-US" altLang="ja-JP" sz="1600" dirty="0">
              <a:latin typeface="+mn-ea"/>
              <a:ea typeface="+mn-ea"/>
            </a:endParaRPr>
          </a:p>
        </p:txBody>
      </p:sp>
      <p:sp>
        <p:nvSpPr>
          <p:cNvPr id="36" name="タイトル 1">
            <a:extLst>
              <a:ext uri="{FF2B5EF4-FFF2-40B4-BE49-F238E27FC236}">
                <a16:creationId xmlns:a16="http://schemas.microsoft.com/office/drawing/2014/main" id="{B305AA47-E314-4D0B-CBD5-2C0E4A245FB0}"/>
              </a:ext>
            </a:extLst>
          </p:cNvPr>
          <p:cNvSpPr txBox="1">
            <a:spLocks/>
          </p:cNvSpPr>
          <p:nvPr/>
        </p:nvSpPr>
        <p:spPr>
          <a:xfrm>
            <a:off x="7890933" y="4016820"/>
            <a:ext cx="2957595" cy="91642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3000"/>
              </a:lnSpc>
            </a:pPr>
            <a:r>
              <a:rPr lang="ja-JP" altLang="en-US" sz="2400" b="1" dirty="0">
                <a:solidFill>
                  <a:srgbClr val="D6B845"/>
                </a:solidFill>
                <a:latin typeface="+mn-ea"/>
                <a:ea typeface="+mn-ea"/>
              </a:rPr>
              <a:t>「にも包括」</a:t>
            </a:r>
            <a:br>
              <a:rPr lang="en-US" altLang="ja-JP" sz="2400" b="1" dirty="0">
                <a:solidFill>
                  <a:srgbClr val="D6B845"/>
                </a:solidFill>
                <a:latin typeface="+mn-ea"/>
                <a:ea typeface="+mn-ea"/>
              </a:rPr>
            </a:br>
            <a:r>
              <a:rPr lang="ja-JP" altLang="en-US" sz="2400" b="1" dirty="0">
                <a:solidFill>
                  <a:srgbClr val="D6B845"/>
                </a:solidFill>
                <a:latin typeface="+mn-ea"/>
                <a:ea typeface="+mn-ea"/>
              </a:rPr>
              <a:t>協議の場</a:t>
            </a:r>
            <a:endParaRPr lang="en-US" altLang="ja-JP" sz="2400" b="1" dirty="0">
              <a:solidFill>
                <a:srgbClr val="D6B845"/>
              </a:solidFill>
              <a:latin typeface="+mn-ea"/>
              <a:ea typeface="+mn-ea"/>
            </a:endParaRPr>
          </a:p>
        </p:txBody>
      </p:sp>
      <p:sp>
        <p:nvSpPr>
          <p:cNvPr id="37" name="タイトル 1">
            <a:extLst>
              <a:ext uri="{FF2B5EF4-FFF2-40B4-BE49-F238E27FC236}">
                <a16:creationId xmlns:a16="http://schemas.microsoft.com/office/drawing/2014/main" id="{509B671B-A2A9-4D51-F9C8-B863A7F59ABC}"/>
              </a:ext>
            </a:extLst>
          </p:cNvPr>
          <p:cNvSpPr txBox="1">
            <a:spLocks/>
          </p:cNvSpPr>
          <p:nvPr/>
        </p:nvSpPr>
        <p:spPr>
          <a:xfrm>
            <a:off x="7976980" y="5019463"/>
            <a:ext cx="2785503" cy="106332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1600" dirty="0">
                <a:latin typeface="+mn-ea"/>
                <a:ea typeface="+mn-ea"/>
              </a:rPr>
              <a:t>「にも包括」協議の場では、こんな活動をしています。</a:t>
            </a:r>
            <a:endParaRPr lang="en-US" altLang="ja-JP" sz="1600" dirty="0">
              <a:latin typeface="+mn-ea"/>
              <a:ea typeface="+mn-ea"/>
            </a:endParaRP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CCF86D90-3DC5-872E-67A2-ED9E4D0E35E1}"/>
              </a:ext>
            </a:extLst>
          </p:cNvPr>
          <p:cNvSpPr txBox="1">
            <a:spLocks/>
          </p:cNvSpPr>
          <p:nvPr/>
        </p:nvSpPr>
        <p:spPr>
          <a:xfrm>
            <a:off x="3503662" y="85224"/>
            <a:ext cx="8731624" cy="40207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00000"/>
              </a:lnSpc>
            </a:pPr>
            <a:r>
              <a:rPr lang="ja-JP" altLang="en-US" sz="2000" b="1" dirty="0">
                <a:solidFill>
                  <a:srgbClr val="D6B845"/>
                </a:solidFill>
                <a:latin typeface="+mn-ea"/>
                <a:ea typeface="+mn-ea"/>
              </a:rPr>
              <a:t>大阪府版「にも包括」ポータルサイト　情報シート</a:t>
            </a:r>
            <a:endParaRPr lang="en-US" altLang="ja-JP" sz="2000" b="1" dirty="0">
              <a:solidFill>
                <a:srgbClr val="D6B845"/>
              </a:solidFill>
              <a:latin typeface="+mn-ea"/>
              <a:ea typeface="+mn-ea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0A37DBC9-8E22-92FF-72D1-26FC9FB71FE4}"/>
              </a:ext>
            </a:extLst>
          </p:cNvPr>
          <p:cNvSpPr/>
          <p:nvPr/>
        </p:nvSpPr>
        <p:spPr>
          <a:xfrm>
            <a:off x="4" y="0"/>
            <a:ext cx="2869809" cy="6858000"/>
          </a:xfrm>
          <a:prstGeom prst="rect">
            <a:avLst/>
          </a:prstGeom>
          <a:solidFill>
            <a:srgbClr val="B3242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6" name="タイトル 1">
            <a:extLst>
              <a:ext uri="{FF2B5EF4-FFF2-40B4-BE49-F238E27FC236}">
                <a16:creationId xmlns:a16="http://schemas.microsoft.com/office/drawing/2014/main" id="{DBC39CDD-BF0F-8170-9D76-683C8769E69A}"/>
              </a:ext>
            </a:extLst>
          </p:cNvPr>
          <p:cNvSpPr txBox="1">
            <a:spLocks/>
          </p:cNvSpPr>
          <p:nvPr/>
        </p:nvSpPr>
        <p:spPr>
          <a:xfrm>
            <a:off x="326878" y="2421776"/>
            <a:ext cx="2418382" cy="63763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47500" lnSpcReduction="20000"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8000" b="1" spc="300" dirty="0">
                <a:solidFill>
                  <a:srgbClr val="FFFDE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河南町</a:t>
            </a:r>
            <a:endParaRPr lang="en-US" altLang="ja-JP" sz="8000" b="1" spc="300" dirty="0">
              <a:solidFill>
                <a:srgbClr val="FFFDE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5AF966D6-B691-445C-014C-483EB1A8E97B}"/>
              </a:ext>
            </a:extLst>
          </p:cNvPr>
          <p:cNvCxnSpPr>
            <a:cxnSpLocks/>
          </p:cNvCxnSpPr>
          <p:nvPr/>
        </p:nvCxnSpPr>
        <p:spPr>
          <a:xfrm>
            <a:off x="3144609" y="476672"/>
            <a:ext cx="9017875" cy="0"/>
          </a:xfrm>
          <a:prstGeom prst="line">
            <a:avLst/>
          </a:prstGeom>
          <a:ln>
            <a:solidFill>
              <a:srgbClr val="D6B8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楕円 2">
            <a:extLst>
              <a:ext uri="{FF2B5EF4-FFF2-40B4-BE49-F238E27FC236}">
                <a16:creationId xmlns:a16="http://schemas.microsoft.com/office/drawing/2014/main" id="{5FDBDDD0-CFDC-05EF-3C99-44EE6B9AA43E}"/>
              </a:ext>
            </a:extLst>
          </p:cNvPr>
          <p:cNvSpPr/>
          <p:nvPr/>
        </p:nvSpPr>
        <p:spPr>
          <a:xfrm>
            <a:off x="549427" y="512286"/>
            <a:ext cx="1770954" cy="1770954"/>
          </a:xfrm>
          <a:prstGeom prst="ellipse">
            <a:avLst/>
          </a:prstGeom>
          <a:solidFill>
            <a:srgbClr val="FFFD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6" name="楕円 15">
            <a:hlinkClick r:id="rId4" action="ppaction://hlinksldjump"/>
            <a:extLst>
              <a:ext uri="{FF2B5EF4-FFF2-40B4-BE49-F238E27FC236}">
                <a16:creationId xmlns:a16="http://schemas.microsoft.com/office/drawing/2014/main" id="{61770FFB-076D-4D8E-A395-40A76EF1C214}"/>
              </a:ext>
            </a:extLst>
          </p:cNvPr>
          <p:cNvSpPr/>
          <p:nvPr/>
        </p:nvSpPr>
        <p:spPr>
          <a:xfrm>
            <a:off x="8306514" y="1597656"/>
            <a:ext cx="2126436" cy="2126436"/>
          </a:xfrm>
          <a:prstGeom prst="ellipse">
            <a:avLst/>
          </a:prstGeom>
          <a:solidFill>
            <a:srgbClr val="B324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800" dirty="0">
                <a:solidFill>
                  <a:srgbClr val="D6B845"/>
                </a:solidFill>
                <a:latin typeface="+mj-lt"/>
              </a:rPr>
              <a:t>02</a:t>
            </a:r>
            <a:endParaRPr lang="ja-JP" altLang="en-US" sz="4800" dirty="0">
              <a:solidFill>
                <a:srgbClr val="D6B845"/>
              </a:solidFill>
              <a:latin typeface="+mj-lt"/>
            </a:endParaRPr>
          </a:p>
        </p:txBody>
      </p:sp>
      <p:pic>
        <p:nvPicPr>
          <p:cNvPr id="14" name="図 13">
            <a:extLst>
              <a:ext uri="{FF2B5EF4-FFF2-40B4-BE49-F238E27FC236}">
                <a16:creationId xmlns:a16="http://schemas.microsoft.com/office/drawing/2014/main" id="{C831D787-1865-A366-4139-89C6469E2D0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14" b="97348" l="5672" r="97479">
                        <a14:foregroundMark x1="25630" y1="24242" x2="25630" y2="24242"/>
                        <a14:foregroundMark x1="11345" y1="41856" x2="22269" y2="85985"/>
                        <a14:foregroundMark x1="22269" y1="85985" x2="70798" y2="96591"/>
                        <a14:foregroundMark x1="70798" y1="96591" x2="98319" y2="63447"/>
                        <a14:foregroundMark x1="98319" y1="63447" x2="77731" y2="25189"/>
                        <a14:foregroundMark x1="51681" y1="8523" x2="51681" y2="8523"/>
                        <a14:foregroundMark x1="51681" y1="5492" x2="51681" y2="5492"/>
                        <a14:foregroundMark x1="5882" y1="44697" x2="6303" y2="60038"/>
                        <a14:foregroundMark x1="30882" y1="97348" x2="64286" y2="9734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24592" y="548681"/>
            <a:ext cx="1412222" cy="1566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0894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8B3BF4F-EC84-1CA6-4290-9403FE4E4BB3}"/>
              </a:ext>
            </a:extLst>
          </p:cNvPr>
          <p:cNvSpPr/>
          <p:nvPr/>
        </p:nvSpPr>
        <p:spPr>
          <a:xfrm>
            <a:off x="1520767" y="332655"/>
            <a:ext cx="9150463" cy="1779869"/>
          </a:xfrm>
          <a:prstGeom prst="roundRect">
            <a:avLst>
              <a:gd name="adj" fmla="val 21554"/>
            </a:avLst>
          </a:prstGeom>
          <a:solidFill>
            <a:srgbClr val="B32425"/>
          </a:solidFill>
          <a:ln w="571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/>
              <a:t>　　</a:t>
            </a:r>
            <a:endParaRPr kumimoji="1" lang="ja-JP" altLang="en-US" sz="2800" b="1" dirty="0">
              <a:solidFill>
                <a:srgbClr val="FFFDE1"/>
              </a:solidFill>
            </a:endParaRP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CCF86D90-3DC5-872E-67A2-ED9E4D0E35E1}"/>
              </a:ext>
            </a:extLst>
          </p:cNvPr>
          <p:cNvSpPr txBox="1">
            <a:spLocks/>
          </p:cNvSpPr>
          <p:nvPr/>
        </p:nvSpPr>
        <p:spPr>
          <a:xfrm>
            <a:off x="2999656" y="658134"/>
            <a:ext cx="5943617" cy="89329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4400" b="1" dirty="0">
                <a:solidFill>
                  <a:srgbClr val="D6B845"/>
                </a:solidFill>
                <a:latin typeface="+mn-ea"/>
                <a:ea typeface="+mn-ea"/>
              </a:rPr>
              <a:t>窓口</a:t>
            </a:r>
            <a:endParaRPr lang="en-US" altLang="ja-JP" sz="4400" b="1" dirty="0">
              <a:solidFill>
                <a:srgbClr val="D6B845"/>
              </a:solidFill>
              <a:latin typeface="+mn-ea"/>
              <a:ea typeface="+mn-ea"/>
            </a:endParaRPr>
          </a:p>
        </p:txBody>
      </p:sp>
      <p:sp>
        <p:nvSpPr>
          <p:cNvPr id="3" name="角丸四角形 2">
            <a:extLst>
              <a:ext uri="{FF2B5EF4-FFF2-40B4-BE49-F238E27FC236}">
                <a16:creationId xmlns:a16="http://schemas.microsoft.com/office/drawing/2014/main" id="{667CA13B-45AF-2C66-CE56-17C9C4D9EEAC}"/>
              </a:ext>
            </a:extLst>
          </p:cNvPr>
          <p:cNvSpPr/>
          <p:nvPr/>
        </p:nvSpPr>
        <p:spPr>
          <a:xfrm>
            <a:off x="1520763" y="2595067"/>
            <a:ext cx="9150463" cy="3930277"/>
          </a:xfrm>
          <a:prstGeom prst="roundRect">
            <a:avLst>
              <a:gd name="adj" fmla="val 5612"/>
            </a:avLst>
          </a:prstGeom>
          <a:solidFill>
            <a:schemeClr val="bg1"/>
          </a:solidFill>
          <a:ln w="57150">
            <a:solidFill>
              <a:srgbClr val="B3242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三角形 5">
            <a:extLst>
              <a:ext uri="{FF2B5EF4-FFF2-40B4-BE49-F238E27FC236}">
                <a16:creationId xmlns:a16="http://schemas.microsoft.com/office/drawing/2014/main" id="{6D764C04-8067-88A1-B865-FA78C4A09340}"/>
              </a:ext>
            </a:extLst>
          </p:cNvPr>
          <p:cNvSpPr/>
          <p:nvPr/>
        </p:nvSpPr>
        <p:spPr>
          <a:xfrm flipV="1">
            <a:off x="5693358" y="2046156"/>
            <a:ext cx="805275" cy="366034"/>
          </a:xfrm>
          <a:prstGeom prst="triangle">
            <a:avLst/>
          </a:prstGeom>
          <a:solidFill>
            <a:srgbClr val="D6B84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1F95F3B-732F-3643-0A9C-2FA96D55C1DF}"/>
              </a:ext>
            </a:extLst>
          </p:cNvPr>
          <p:cNvSpPr txBox="1"/>
          <p:nvPr/>
        </p:nvSpPr>
        <p:spPr>
          <a:xfrm>
            <a:off x="1695305" y="2973102"/>
            <a:ext cx="8801377" cy="2302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ja-JP" altLang="en-US" sz="2400" b="1" dirty="0">
                <a:latin typeface="Söhne"/>
              </a:rPr>
              <a:t>河南町　すこやか生活部</a:t>
            </a:r>
            <a:r>
              <a:rPr lang="ja-JP" altLang="en-US" sz="2400" b="1" i="0" dirty="0">
                <a:effectLst/>
                <a:latin typeface="Söhne"/>
              </a:rPr>
              <a:t>　高齢障がい福祉課</a:t>
            </a:r>
            <a:endParaRPr lang="en-US" altLang="ja-JP" sz="2400" b="1" i="0" dirty="0">
              <a:effectLst/>
              <a:latin typeface="Söhne"/>
            </a:endParaRPr>
          </a:p>
          <a:p>
            <a:r>
              <a:rPr lang="ja-JP" altLang="en-US" sz="1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endParaRPr lang="en-US" altLang="ja-JP" sz="18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br>
              <a:rPr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住　　　　　所　：　〒</a:t>
            </a:r>
            <a:r>
              <a:rPr lang="en-US" altLang="ja-JP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585-8585</a:t>
            </a:r>
            <a:r>
              <a:rPr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大阪府南河内郡河南町大字白木１３５９－６　</a:t>
            </a:r>
            <a:endParaRPr lang="en-US" altLang="ja-JP" sz="16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電   話   番   号　：　</a:t>
            </a:r>
            <a:r>
              <a:rPr lang="en-US" altLang="ja-JP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0721-93-</a:t>
            </a:r>
            <a:r>
              <a:rPr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2500</a:t>
            </a:r>
            <a:endParaRPr lang="en-US" altLang="ja-JP" sz="16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連絡用アドレス　：　</a:t>
            </a:r>
            <a:r>
              <a:rPr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fukushi@town.osaka-kanan.lg.jp</a:t>
            </a:r>
            <a:endParaRPr lang="en-US" altLang="ja-JP" sz="1600" dirty="0">
              <a:latin typeface="Söhne"/>
            </a:endParaRPr>
          </a:p>
          <a:p>
            <a:pPr algn="ctr">
              <a:lnSpc>
                <a:spcPct val="150000"/>
              </a:lnSpc>
            </a:pPr>
            <a:endParaRPr lang="ja-JP" altLang="en-US" dirty="0"/>
          </a:p>
        </p:txBody>
      </p:sp>
      <p:sp>
        <p:nvSpPr>
          <p:cNvPr id="10" name="楕円 9">
            <a:hlinkClick r:id="" action="ppaction://noaction"/>
            <a:extLst>
              <a:ext uri="{FF2B5EF4-FFF2-40B4-BE49-F238E27FC236}">
                <a16:creationId xmlns:a16="http://schemas.microsoft.com/office/drawing/2014/main" id="{A73912BB-2FAF-4919-BC39-7F531383164A}"/>
              </a:ext>
            </a:extLst>
          </p:cNvPr>
          <p:cNvSpPr>
            <a:spLocks noChangeAspect="1"/>
          </p:cNvSpPr>
          <p:nvPr/>
        </p:nvSpPr>
        <p:spPr>
          <a:xfrm>
            <a:off x="1061539" y="85335"/>
            <a:ext cx="1332000" cy="1332000"/>
          </a:xfrm>
          <a:prstGeom prst="ellipse">
            <a:avLst/>
          </a:prstGeom>
          <a:solidFill>
            <a:srgbClr val="B324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800" dirty="0">
                <a:solidFill>
                  <a:srgbClr val="D6B845"/>
                </a:solidFill>
                <a:latin typeface="+mj-lt"/>
              </a:rPr>
              <a:t>01</a:t>
            </a:r>
            <a:endParaRPr lang="ja-JP" altLang="en-US" sz="4800" dirty="0">
              <a:solidFill>
                <a:srgbClr val="D6B845"/>
              </a:solidFill>
              <a:latin typeface="+mj-lt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503C0805-2879-415D-882F-4C6263C65927}"/>
              </a:ext>
            </a:extLst>
          </p:cNvPr>
          <p:cNvSpPr txBox="1"/>
          <p:nvPr/>
        </p:nvSpPr>
        <p:spPr>
          <a:xfrm>
            <a:off x="2003579" y="1508773"/>
            <a:ext cx="8352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DE1"/>
                </a:solidFill>
                <a:effectLst/>
                <a:uLnTx/>
                <a:uFillTx/>
                <a:latin typeface="Segoe UI"/>
                <a:ea typeface="メイリオ"/>
                <a:cs typeface="+mn-cs"/>
              </a:rPr>
              <a:t>地域移行を検討する時は、下記にご連絡ください。</a:t>
            </a:r>
            <a:endParaRPr kumimoji="1" lang="ja-JP" altLang="en-US" dirty="0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97406EF9-5C39-414C-881C-12B79D7D6950}"/>
              </a:ext>
            </a:extLst>
          </p:cNvPr>
          <p:cNvSpPr/>
          <p:nvPr/>
        </p:nvSpPr>
        <p:spPr>
          <a:xfrm>
            <a:off x="0" y="0"/>
            <a:ext cx="308532" cy="6858000"/>
          </a:xfrm>
          <a:prstGeom prst="rect">
            <a:avLst/>
          </a:prstGeom>
          <a:solidFill>
            <a:srgbClr val="B3242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srgbClr val="D99E29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871216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角丸四角形 1">
            <a:extLst>
              <a:ext uri="{FF2B5EF4-FFF2-40B4-BE49-F238E27FC236}">
                <a16:creationId xmlns:a16="http://schemas.microsoft.com/office/drawing/2014/main" id="{D7FA2747-4FDB-4132-B6EB-D67C41A4270C}"/>
              </a:ext>
            </a:extLst>
          </p:cNvPr>
          <p:cNvSpPr/>
          <p:nvPr/>
        </p:nvSpPr>
        <p:spPr>
          <a:xfrm>
            <a:off x="4878154" y="2097365"/>
            <a:ext cx="7056784" cy="4585955"/>
          </a:xfrm>
          <a:prstGeom prst="roundRect">
            <a:avLst>
              <a:gd name="adj" fmla="val 2940"/>
            </a:avLst>
          </a:prstGeom>
          <a:solidFill>
            <a:schemeClr val="bg1"/>
          </a:solidFill>
          <a:ln w="38100">
            <a:solidFill>
              <a:srgbClr val="D6B84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8B3BF4F-EC84-1CA6-4290-9403FE4E4BB3}"/>
              </a:ext>
            </a:extLst>
          </p:cNvPr>
          <p:cNvSpPr/>
          <p:nvPr/>
        </p:nvSpPr>
        <p:spPr>
          <a:xfrm>
            <a:off x="1520767" y="332655"/>
            <a:ext cx="9150463" cy="1080000"/>
          </a:xfrm>
          <a:prstGeom prst="roundRect">
            <a:avLst>
              <a:gd name="adj" fmla="val 21554"/>
            </a:avLst>
          </a:prstGeom>
          <a:solidFill>
            <a:srgbClr val="B32425"/>
          </a:solidFill>
          <a:ln w="571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/>
              <a:t>　　</a:t>
            </a:r>
            <a:endParaRPr kumimoji="1" lang="ja-JP" altLang="en-US" sz="2800" b="1" dirty="0">
              <a:solidFill>
                <a:srgbClr val="FFFDE1"/>
              </a:solidFill>
            </a:endParaRP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CCF86D90-3DC5-872E-67A2-ED9E4D0E35E1}"/>
              </a:ext>
            </a:extLst>
          </p:cNvPr>
          <p:cNvSpPr txBox="1">
            <a:spLocks/>
          </p:cNvSpPr>
          <p:nvPr/>
        </p:nvSpPr>
        <p:spPr>
          <a:xfrm>
            <a:off x="2684590" y="519602"/>
            <a:ext cx="7560840" cy="89329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10000"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2400" b="1" dirty="0">
                <a:solidFill>
                  <a:srgbClr val="D6B845"/>
                </a:solidFill>
                <a:latin typeface="+mn-ea"/>
                <a:ea typeface="+mn-ea"/>
              </a:rPr>
              <a:t>精神障がいにも対応した地域包括ケアシステムの構築のための</a:t>
            </a:r>
            <a:br>
              <a:rPr lang="en-US" altLang="ja-JP" sz="2400" b="1" dirty="0">
                <a:solidFill>
                  <a:srgbClr val="D6B845"/>
                </a:solidFill>
                <a:latin typeface="+mn-ea"/>
                <a:ea typeface="+mn-ea"/>
              </a:rPr>
            </a:br>
            <a:r>
              <a:rPr lang="ja-JP" altLang="en-US" sz="2400" b="1" dirty="0">
                <a:solidFill>
                  <a:srgbClr val="D6B845"/>
                </a:solidFill>
                <a:latin typeface="+mn-ea"/>
                <a:ea typeface="+mn-ea"/>
              </a:rPr>
              <a:t>協議の場について</a:t>
            </a:r>
          </a:p>
        </p:txBody>
      </p:sp>
      <p:sp>
        <p:nvSpPr>
          <p:cNvPr id="10" name="楕円 9">
            <a:hlinkClick r:id="" action="ppaction://noaction"/>
            <a:extLst>
              <a:ext uri="{FF2B5EF4-FFF2-40B4-BE49-F238E27FC236}">
                <a16:creationId xmlns:a16="http://schemas.microsoft.com/office/drawing/2014/main" id="{A73912BB-2FAF-4919-BC39-7F531383164A}"/>
              </a:ext>
            </a:extLst>
          </p:cNvPr>
          <p:cNvSpPr>
            <a:spLocks noChangeAspect="1"/>
          </p:cNvSpPr>
          <p:nvPr/>
        </p:nvSpPr>
        <p:spPr>
          <a:xfrm>
            <a:off x="1280570" y="212243"/>
            <a:ext cx="1332000" cy="1332000"/>
          </a:xfrm>
          <a:prstGeom prst="ellipse">
            <a:avLst/>
          </a:prstGeom>
          <a:solidFill>
            <a:srgbClr val="B324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800" dirty="0">
                <a:solidFill>
                  <a:srgbClr val="D6B845"/>
                </a:solidFill>
                <a:latin typeface="+mj-lt"/>
              </a:rPr>
              <a:t>02</a:t>
            </a:r>
            <a:endParaRPr lang="ja-JP" altLang="en-US" sz="4800" dirty="0">
              <a:solidFill>
                <a:srgbClr val="D6B845"/>
              </a:solidFill>
              <a:latin typeface="+mj-lt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284544E2-71E9-442B-AC34-499585CEDA1D}"/>
              </a:ext>
            </a:extLst>
          </p:cNvPr>
          <p:cNvSpPr/>
          <p:nvPr/>
        </p:nvSpPr>
        <p:spPr>
          <a:xfrm>
            <a:off x="0" y="0"/>
            <a:ext cx="308532" cy="6858000"/>
          </a:xfrm>
          <a:prstGeom prst="rect">
            <a:avLst/>
          </a:prstGeom>
          <a:solidFill>
            <a:srgbClr val="B3242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srgbClr val="D99E29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2" name="角丸四角形 1">
            <a:extLst>
              <a:ext uri="{FF2B5EF4-FFF2-40B4-BE49-F238E27FC236}">
                <a16:creationId xmlns:a16="http://schemas.microsoft.com/office/drawing/2014/main" id="{743FA248-0EF4-4AEC-A993-E35A80C48345}"/>
              </a:ext>
            </a:extLst>
          </p:cNvPr>
          <p:cNvSpPr/>
          <p:nvPr/>
        </p:nvSpPr>
        <p:spPr>
          <a:xfrm>
            <a:off x="502955" y="2141166"/>
            <a:ext cx="4080877" cy="857206"/>
          </a:xfrm>
          <a:prstGeom prst="roundRect">
            <a:avLst>
              <a:gd name="adj" fmla="val 9231"/>
            </a:avLst>
          </a:prstGeom>
          <a:solidFill>
            <a:schemeClr val="bg1"/>
          </a:solidFill>
          <a:ln w="38100">
            <a:solidFill>
              <a:srgbClr val="D6B84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4" name="タイトル 1">
            <a:extLst>
              <a:ext uri="{FF2B5EF4-FFF2-40B4-BE49-F238E27FC236}">
                <a16:creationId xmlns:a16="http://schemas.microsoft.com/office/drawing/2014/main" id="{771BFA7B-02B8-456F-A82D-C4492167A638}"/>
              </a:ext>
            </a:extLst>
          </p:cNvPr>
          <p:cNvSpPr txBox="1">
            <a:spLocks/>
          </p:cNvSpPr>
          <p:nvPr/>
        </p:nvSpPr>
        <p:spPr>
          <a:xfrm>
            <a:off x="1107661" y="1957414"/>
            <a:ext cx="2739296" cy="396000"/>
          </a:xfrm>
          <a:prstGeom prst="roundRect">
            <a:avLst>
              <a:gd name="adj" fmla="val 49068"/>
            </a:avLst>
          </a:prstGeom>
          <a:solidFill>
            <a:srgbClr val="D6B845"/>
          </a:solidFill>
        </p:spPr>
        <p:txBody>
          <a:bodyPr vert="horz" lIns="91440" tIns="36000" rIns="91440" bIns="4572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800" b="1" dirty="0">
                <a:solidFill>
                  <a:srgbClr val="FFFDE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協議の場の名称</a:t>
            </a: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srgbClr val="FFFDE1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角丸四角形 1">
            <a:extLst>
              <a:ext uri="{FF2B5EF4-FFF2-40B4-BE49-F238E27FC236}">
                <a16:creationId xmlns:a16="http://schemas.microsoft.com/office/drawing/2014/main" id="{75894484-61C0-4696-88C1-AA2F17843510}"/>
              </a:ext>
            </a:extLst>
          </p:cNvPr>
          <p:cNvSpPr/>
          <p:nvPr/>
        </p:nvSpPr>
        <p:spPr>
          <a:xfrm>
            <a:off x="485529" y="5286842"/>
            <a:ext cx="4098303" cy="1454526"/>
          </a:xfrm>
          <a:prstGeom prst="roundRect">
            <a:avLst>
              <a:gd name="adj" fmla="val 5758"/>
            </a:avLst>
          </a:prstGeom>
          <a:solidFill>
            <a:schemeClr val="bg1"/>
          </a:solidFill>
          <a:ln w="38100">
            <a:solidFill>
              <a:srgbClr val="D6B84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0BE32D83-5A05-4BD1-AC7B-07BE76B42EAD}"/>
              </a:ext>
            </a:extLst>
          </p:cNvPr>
          <p:cNvSpPr txBox="1">
            <a:spLocks/>
          </p:cNvSpPr>
          <p:nvPr/>
        </p:nvSpPr>
        <p:spPr>
          <a:xfrm>
            <a:off x="1113814" y="5088842"/>
            <a:ext cx="2739296" cy="396000"/>
          </a:xfrm>
          <a:prstGeom prst="roundRect">
            <a:avLst>
              <a:gd name="adj" fmla="val 49068"/>
            </a:avLst>
          </a:prstGeom>
          <a:solidFill>
            <a:srgbClr val="D6B845"/>
          </a:solidFill>
        </p:spPr>
        <p:txBody>
          <a:bodyPr vert="horz" lIns="91440" tIns="36000" rIns="91440" bIns="4572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DE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協議の場の構成員</a:t>
            </a: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srgbClr val="FFFDE1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タイトル 1">
            <a:extLst>
              <a:ext uri="{FF2B5EF4-FFF2-40B4-BE49-F238E27FC236}">
                <a16:creationId xmlns:a16="http://schemas.microsoft.com/office/drawing/2014/main" id="{E2DFA0D6-74BE-45F8-B57B-5AA3227CEFB9}"/>
              </a:ext>
            </a:extLst>
          </p:cNvPr>
          <p:cNvSpPr txBox="1">
            <a:spLocks/>
          </p:cNvSpPr>
          <p:nvPr/>
        </p:nvSpPr>
        <p:spPr>
          <a:xfrm>
            <a:off x="1359245" y="5650218"/>
            <a:ext cx="3008563" cy="105482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・医療機関関係者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・委託相談事業所</a:t>
            </a:r>
            <a:endParaRPr lang="en-US" altLang="ja-JP" sz="14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・期間相談支援センター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・２町１村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" name="角丸四角形 1">
            <a:extLst>
              <a:ext uri="{FF2B5EF4-FFF2-40B4-BE49-F238E27FC236}">
                <a16:creationId xmlns:a16="http://schemas.microsoft.com/office/drawing/2014/main" id="{EC5ABB0A-CE79-463E-A0CF-F52BBB9DF4A7}"/>
              </a:ext>
            </a:extLst>
          </p:cNvPr>
          <p:cNvSpPr/>
          <p:nvPr/>
        </p:nvSpPr>
        <p:spPr>
          <a:xfrm>
            <a:off x="479376" y="3239138"/>
            <a:ext cx="4104456" cy="552155"/>
          </a:xfrm>
          <a:prstGeom prst="roundRect">
            <a:avLst>
              <a:gd name="adj" fmla="val 16492"/>
            </a:avLst>
          </a:prstGeom>
          <a:solidFill>
            <a:schemeClr val="bg1"/>
          </a:solidFill>
          <a:ln w="38100">
            <a:solidFill>
              <a:srgbClr val="D6B84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1" name="タイトル 1">
            <a:extLst>
              <a:ext uri="{FF2B5EF4-FFF2-40B4-BE49-F238E27FC236}">
                <a16:creationId xmlns:a16="http://schemas.microsoft.com/office/drawing/2014/main" id="{F13989D2-6CE8-4CEE-9C09-9B6F44210125}"/>
              </a:ext>
            </a:extLst>
          </p:cNvPr>
          <p:cNvSpPr txBox="1">
            <a:spLocks/>
          </p:cNvSpPr>
          <p:nvPr/>
        </p:nvSpPr>
        <p:spPr>
          <a:xfrm>
            <a:off x="1107661" y="3079201"/>
            <a:ext cx="2739296" cy="396000"/>
          </a:xfrm>
          <a:prstGeom prst="roundRect">
            <a:avLst>
              <a:gd name="adj" fmla="val 49068"/>
            </a:avLst>
          </a:prstGeom>
          <a:solidFill>
            <a:srgbClr val="D6B845"/>
          </a:solidFill>
        </p:spPr>
        <p:txBody>
          <a:bodyPr vert="horz" lIns="91440" tIns="36000" rIns="91440" bIns="4572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DE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開催頻度</a:t>
            </a: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srgbClr val="FFFDE1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タイトル 1">
            <a:extLst>
              <a:ext uri="{FF2B5EF4-FFF2-40B4-BE49-F238E27FC236}">
                <a16:creationId xmlns:a16="http://schemas.microsoft.com/office/drawing/2014/main" id="{B30B75B3-6A61-4F01-AF91-62494F86DE78}"/>
              </a:ext>
            </a:extLst>
          </p:cNvPr>
          <p:cNvSpPr txBox="1">
            <a:spLocks/>
          </p:cNvSpPr>
          <p:nvPr/>
        </p:nvSpPr>
        <p:spPr>
          <a:xfrm>
            <a:off x="5663952" y="1865088"/>
            <a:ext cx="5650232" cy="552155"/>
          </a:xfrm>
          <a:prstGeom prst="roundRect">
            <a:avLst>
              <a:gd name="adj" fmla="val 49068"/>
            </a:avLst>
          </a:prstGeom>
          <a:solidFill>
            <a:srgbClr val="D6B845"/>
          </a:solidFill>
        </p:spPr>
        <p:txBody>
          <a:bodyPr vert="horz" lIns="91440" tIns="72000" rIns="91440" bIns="4572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FDE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具体的な内容</a:t>
            </a: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srgbClr val="FFFDE1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5" name="タイトル 1">
            <a:extLst>
              <a:ext uri="{FF2B5EF4-FFF2-40B4-BE49-F238E27FC236}">
                <a16:creationId xmlns:a16="http://schemas.microsoft.com/office/drawing/2014/main" id="{3D127DE6-322B-4DE0-A117-EB46B5C6A60B}"/>
              </a:ext>
            </a:extLst>
          </p:cNvPr>
          <p:cNvSpPr txBox="1">
            <a:spLocks/>
          </p:cNvSpPr>
          <p:nvPr/>
        </p:nvSpPr>
        <p:spPr>
          <a:xfrm>
            <a:off x="700210" y="3501262"/>
            <a:ext cx="3008563" cy="37802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年１回程度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" name="タイトル 1">
            <a:extLst>
              <a:ext uri="{FF2B5EF4-FFF2-40B4-BE49-F238E27FC236}">
                <a16:creationId xmlns:a16="http://schemas.microsoft.com/office/drawing/2014/main" id="{00432453-1E5B-4F3B-83D5-BA533CE43944}"/>
              </a:ext>
            </a:extLst>
          </p:cNvPr>
          <p:cNvSpPr txBox="1">
            <a:spLocks/>
          </p:cNvSpPr>
          <p:nvPr/>
        </p:nvSpPr>
        <p:spPr>
          <a:xfrm>
            <a:off x="892983" y="2381932"/>
            <a:ext cx="3402817" cy="5430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河南町、太子町及び千早赤阪村障がい者地域支援協議会地域以降推進会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7" name="角丸四角形 1">
            <a:extLst>
              <a:ext uri="{FF2B5EF4-FFF2-40B4-BE49-F238E27FC236}">
                <a16:creationId xmlns:a16="http://schemas.microsoft.com/office/drawing/2014/main" id="{036FC4B8-2A27-4E65-BB45-B479CE7CD9F9}"/>
              </a:ext>
            </a:extLst>
          </p:cNvPr>
          <p:cNvSpPr/>
          <p:nvPr/>
        </p:nvSpPr>
        <p:spPr>
          <a:xfrm>
            <a:off x="511835" y="4063935"/>
            <a:ext cx="4080877" cy="946933"/>
          </a:xfrm>
          <a:prstGeom prst="roundRect">
            <a:avLst>
              <a:gd name="adj" fmla="val 9231"/>
            </a:avLst>
          </a:prstGeom>
          <a:solidFill>
            <a:schemeClr val="bg1"/>
          </a:solidFill>
          <a:ln w="38100">
            <a:solidFill>
              <a:srgbClr val="D6B84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8" name="タイトル 1">
            <a:extLst>
              <a:ext uri="{FF2B5EF4-FFF2-40B4-BE49-F238E27FC236}">
                <a16:creationId xmlns:a16="http://schemas.microsoft.com/office/drawing/2014/main" id="{AADAC408-05F9-4923-B553-6F1448BF7C7E}"/>
              </a:ext>
            </a:extLst>
          </p:cNvPr>
          <p:cNvSpPr txBox="1">
            <a:spLocks/>
          </p:cNvSpPr>
          <p:nvPr/>
        </p:nvSpPr>
        <p:spPr>
          <a:xfrm>
            <a:off x="1116541" y="3880184"/>
            <a:ext cx="2739296" cy="396000"/>
          </a:xfrm>
          <a:prstGeom prst="roundRect">
            <a:avLst>
              <a:gd name="adj" fmla="val 49068"/>
            </a:avLst>
          </a:prstGeom>
          <a:solidFill>
            <a:srgbClr val="D6B845"/>
          </a:solidFill>
        </p:spPr>
        <p:txBody>
          <a:bodyPr vert="horz" lIns="91440" tIns="36000" rIns="91440" bIns="4572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800" b="1" dirty="0">
                <a:solidFill>
                  <a:srgbClr val="FFFDE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協議の場の事務局</a:t>
            </a: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srgbClr val="FFFDE1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9" name="タイトル 1">
            <a:extLst>
              <a:ext uri="{FF2B5EF4-FFF2-40B4-BE49-F238E27FC236}">
                <a16:creationId xmlns:a16="http://schemas.microsoft.com/office/drawing/2014/main" id="{B7F17C7B-EC69-4253-851A-A69D57A1F53B}"/>
              </a:ext>
            </a:extLst>
          </p:cNvPr>
          <p:cNvSpPr txBox="1">
            <a:spLocks/>
          </p:cNvSpPr>
          <p:nvPr/>
        </p:nvSpPr>
        <p:spPr>
          <a:xfrm>
            <a:off x="747964" y="4390343"/>
            <a:ext cx="3691852" cy="543012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生活支援相談室しなが、千早赤阪村福祉課</a:t>
            </a:r>
            <a:endParaRPr lang="en-US" altLang="ja-JP" sz="14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河南町高齢障がい福祉課、太子町福祉介護課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タイトル 1">
            <a:extLst>
              <a:ext uri="{FF2B5EF4-FFF2-40B4-BE49-F238E27FC236}">
                <a16:creationId xmlns:a16="http://schemas.microsoft.com/office/drawing/2014/main" id="{F6531AA7-AA3C-19CD-4E7E-8A62E97A0F81}"/>
              </a:ext>
            </a:extLst>
          </p:cNvPr>
          <p:cNvSpPr txBox="1">
            <a:spLocks/>
          </p:cNvSpPr>
          <p:nvPr/>
        </p:nvSpPr>
        <p:spPr>
          <a:xfrm>
            <a:off x="6326673" y="2793438"/>
            <a:ext cx="4691427" cy="354496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令和６年度の議題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　第１回　令和７年２月１２日（水）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　　（１）関係機関からの情報提供、情報交換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　　（２）事例検討、地域課題について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8460759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SLIDEVIEWED" val="304,1,Slide49"/>
</p:tagLst>
</file>

<file path=ppt/theme/theme1.xml><?xml version="1.0" encoding="utf-8"?>
<a:theme xmlns:a="http://schemas.openxmlformats.org/drawingml/2006/main" name="Office テーマ">
  <a:themeElements>
    <a:clrScheme name="スリップストリーム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メイリオ　Segoe　UI">
      <a:majorFont>
        <a:latin typeface="Segoe UI"/>
        <a:ea typeface="メイリオ"/>
        <a:cs typeface=""/>
      </a:majorFont>
      <a:minorFont>
        <a:latin typeface="Segoe UI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244</Words>
  <Application>Microsoft Office PowerPoint</Application>
  <PresentationFormat>ワイド画面</PresentationFormat>
  <Paragraphs>40</Paragraphs>
  <Slides>3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10" baseType="lpstr">
      <vt:lpstr>Söhne</vt:lpstr>
      <vt:lpstr>メイリオ</vt:lpstr>
      <vt:lpstr>游ゴシック</vt:lpstr>
      <vt:lpstr>Arial</vt:lpstr>
      <vt:lpstr>Calibri</vt:lpstr>
      <vt:lpstr>Segoe UI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大阪府</dc:creator>
  <cp:lastModifiedBy>津崎　陽子</cp:lastModifiedBy>
  <cp:revision>3</cp:revision>
  <dcterms:modified xsi:type="dcterms:W3CDTF">2026-02-12T11:54:27Z</dcterms:modified>
</cp:coreProperties>
</file>