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
  </p:notesMasterIdLst>
  <p:handoutMasterIdLst>
    <p:handoutMasterId r:id="rId6"/>
  </p:handoutMasterIdLst>
  <p:sldIdLst>
    <p:sldId id="410" r:id="rId2"/>
    <p:sldId id="433" r:id="rId3"/>
    <p:sldId id="435" r:id="rId4"/>
  </p:sldIdLst>
  <p:sldSz cx="12192000" cy="6858000"/>
  <p:notesSz cx="6735763" cy="9872663"/>
  <p:custDataLst>
    <p:tags r:id="rId7"/>
  </p:custDataLst>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Ncil+eUlE/qetf0mqUBN1g==" hashData="MZjFsabz5KBl7SOyumVaBw5231hopt5pTwE9jzQF7KcXvRR0wsAGcBLPMi+PMqFd+UWd5JXVXXG+7lrcFh5wRQ=="/>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2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B845"/>
    <a:srgbClr val="FFFDE1"/>
    <a:srgbClr val="B32425"/>
    <a:srgbClr val="34485E"/>
    <a:srgbClr val="5B9F8A"/>
    <a:srgbClr val="3C7D9B"/>
    <a:srgbClr val="000000"/>
    <a:srgbClr val="101323"/>
    <a:srgbClr val="4FADF3"/>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04" autoAdjust="0"/>
  </p:normalViewPr>
  <p:slideViewPr>
    <p:cSldViewPr>
      <p:cViewPr varScale="1">
        <p:scale>
          <a:sx n="91" d="100"/>
          <a:sy n="91" d="100"/>
        </p:scale>
        <p:origin x="370" y="53"/>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48" d="100"/>
          <a:sy n="48" d="100"/>
        </p:scale>
        <p:origin x="-2928" y="-102"/>
      </p:cViewPr>
      <p:guideLst>
        <p:guide orient="horz" pos="3109"/>
        <p:guide pos="212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tags" Target="tags/tag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openxmlformats.org/officeDocument/2006/relationships/tableStyles" Target="tableStyles.xml"/><Relationship Id="rId5" Type="http://schemas.openxmlformats.org/officeDocument/2006/relationships/notesMaster" Target="notesMasters/notesMaster1.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9413" cy="495619"/>
          </a:xfrm>
          <a:prstGeom prst="rect">
            <a:avLst/>
          </a:prstGeom>
        </p:spPr>
        <p:txBody>
          <a:bodyPr vert="horz" lIns="91470" tIns="45735" rIns="91470" bIns="45735"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4763" y="0"/>
            <a:ext cx="2919412" cy="495619"/>
          </a:xfrm>
          <a:prstGeom prst="rect">
            <a:avLst/>
          </a:prstGeom>
        </p:spPr>
        <p:txBody>
          <a:bodyPr vert="horz" lIns="91470" tIns="45735" rIns="91470" bIns="45735" rtlCol="0"/>
          <a:lstStyle>
            <a:lvl1pPr algn="r">
              <a:defRPr sz="1200"/>
            </a:lvl1pPr>
          </a:lstStyle>
          <a:p>
            <a:fld id="{746FDA87-421D-4CFB-BB3E-33FE4AB339AD}" type="datetimeFigureOut">
              <a:rPr kumimoji="1" lang="ja-JP" altLang="en-US" smtClean="0"/>
              <a:t>2026/7/28</a:t>
            </a:fld>
            <a:endParaRPr kumimoji="1" lang="ja-JP" altLang="en-US"/>
          </a:p>
        </p:txBody>
      </p:sp>
      <p:sp>
        <p:nvSpPr>
          <p:cNvPr id="4" name="フッター プレースホルダー 3"/>
          <p:cNvSpPr>
            <a:spLocks noGrp="1"/>
          </p:cNvSpPr>
          <p:nvPr>
            <p:ph type="ftr" sz="quarter" idx="2"/>
          </p:nvPr>
        </p:nvSpPr>
        <p:spPr>
          <a:xfrm>
            <a:off x="1" y="9377044"/>
            <a:ext cx="2919413" cy="495619"/>
          </a:xfrm>
          <a:prstGeom prst="rect">
            <a:avLst/>
          </a:prstGeom>
        </p:spPr>
        <p:txBody>
          <a:bodyPr vert="horz" lIns="91470" tIns="45735" rIns="91470" bIns="45735"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4763" y="9377044"/>
            <a:ext cx="2919412" cy="495619"/>
          </a:xfrm>
          <a:prstGeom prst="rect">
            <a:avLst/>
          </a:prstGeom>
        </p:spPr>
        <p:txBody>
          <a:bodyPr vert="horz" lIns="91470" tIns="45735" rIns="91470" bIns="45735" rtlCol="0" anchor="b"/>
          <a:lstStyle>
            <a:lvl1pPr algn="r">
              <a:defRPr sz="1200"/>
            </a:lvl1pPr>
          </a:lstStyle>
          <a:p>
            <a:fld id="{870C89CD-C2A2-4250-B487-60E6EF391689}" type="slidenum">
              <a:rPr kumimoji="1" lang="ja-JP" altLang="en-US" smtClean="0"/>
              <a:t>‹#›</a:t>
            </a:fld>
            <a:endParaRPr kumimoji="1" lang="ja-JP" altLang="en-US"/>
          </a:p>
        </p:txBody>
      </p:sp>
    </p:spTree>
    <p:extLst>
      <p:ext uri="{BB962C8B-B14F-4D97-AF65-F5344CB8AC3E}">
        <p14:creationId xmlns:p14="http://schemas.microsoft.com/office/powerpoint/2010/main" val="130416430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2918621" cy="493555"/>
          </a:xfrm>
          <a:prstGeom prst="rect">
            <a:avLst/>
          </a:prstGeom>
        </p:spPr>
        <p:txBody>
          <a:bodyPr vert="horz" lIns="90674" tIns="45337" rIns="90674" bIns="45337"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573" y="0"/>
            <a:ext cx="2918621" cy="493555"/>
          </a:xfrm>
          <a:prstGeom prst="rect">
            <a:avLst/>
          </a:prstGeom>
        </p:spPr>
        <p:txBody>
          <a:bodyPr vert="horz" lIns="90674" tIns="45337" rIns="90674" bIns="45337" rtlCol="0"/>
          <a:lstStyle>
            <a:lvl1pPr algn="r">
              <a:defRPr sz="1200"/>
            </a:lvl1pPr>
          </a:lstStyle>
          <a:p>
            <a:fld id="{206ACFC7-BD3E-4FBB-A92C-C6F06D2C0547}" type="datetimeFigureOut">
              <a:rPr kumimoji="1" lang="ja-JP" altLang="en-US" smtClean="0"/>
              <a:t>2026/7/28</a:t>
            </a:fld>
            <a:endParaRPr kumimoji="1" lang="ja-JP" altLang="en-US" dirty="0"/>
          </a:p>
        </p:txBody>
      </p:sp>
      <p:sp>
        <p:nvSpPr>
          <p:cNvPr id="4" name="スライド イメージ プレースホルダー 3"/>
          <p:cNvSpPr>
            <a:spLocks noGrp="1" noRot="1" noChangeAspect="1"/>
          </p:cNvSpPr>
          <p:nvPr>
            <p:ph type="sldImg" idx="2"/>
          </p:nvPr>
        </p:nvSpPr>
        <p:spPr>
          <a:xfrm>
            <a:off x="79375" y="741363"/>
            <a:ext cx="6577013" cy="3700462"/>
          </a:xfrm>
          <a:prstGeom prst="rect">
            <a:avLst/>
          </a:prstGeom>
          <a:noFill/>
          <a:ln w="12700">
            <a:solidFill>
              <a:prstClr val="black"/>
            </a:solidFill>
          </a:ln>
        </p:spPr>
        <p:txBody>
          <a:bodyPr vert="horz" lIns="90674" tIns="45337" rIns="90674" bIns="45337" rtlCol="0" anchor="ctr"/>
          <a:lstStyle/>
          <a:p>
            <a:endParaRPr lang="ja-JP" altLang="en-US" dirty="0"/>
          </a:p>
        </p:txBody>
      </p:sp>
      <p:sp>
        <p:nvSpPr>
          <p:cNvPr id="5" name="ノート プレースホルダー 4"/>
          <p:cNvSpPr>
            <a:spLocks noGrp="1"/>
          </p:cNvSpPr>
          <p:nvPr>
            <p:ph type="body" sz="quarter" idx="3"/>
          </p:nvPr>
        </p:nvSpPr>
        <p:spPr>
          <a:xfrm>
            <a:off x="673891" y="4689554"/>
            <a:ext cx="5387982" cy="4441989"/>
          </a:xfrm>
          <a:prstGeom prst="rect">
            <a:avLst/>
          </a:prstGeom>
        </p:spPr>
        <p:txBody>
          <a:bodyPr vert="horz" lIns="90674" tIns="45337" rIns="90674" bIns="4533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377533"/>
            <a:ext cx="2918621" cy="493554"/>
          </a:xfrm>
          <a:prstGeom prst="rect">
            <a:avLst/>
          </a:prstGeom>
        </p:spPr>
        <p:txBody>
          <a:bodyPr vert="horz" lIns="90674" tIns="45337" rIns="90674" bIns="45337"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573" y="9377533"/>
            <a:ext cx="2918621" cy="493554"/>
          </a:xfrm>
          <a:prstGeom prst="rect">
            <a:avLst/>
          </a:prstGeom>
        </p:spPr>
        <p:txBody>
          <a:bodyPr vert="horz" lIns="90674" tIns="45337" rIns="90674" bIns="45337" rtlCol="0" anchor="b"/>
          <a:lstStyle>
            <a:lvl1pPr algn="r">
              <a:defRPr sz="1200"/>
            </a:lvl1pPr>
          </a:lstStyle>
          <a:p>
            <a:fld id="{CDCFC374-814C-4296-BB26-A4ADC52CB336}" type="slidenum">
              <a:rPr kumimoji="1" lang="ja-JP" altLang="en-US" smtClean="0"/>
              <a:t>‹#›</a:t>
            </a:fld>
            <a:endParaRPr kumimoji="1" lang="ja-JP" altLang="en-US" dirty="0"/>
          </a:p>
        </p:txBody>
      </p:sp>
    </p:spTree>
    <p:extLst>
      <p:ext uri="{BB962C8B-B14F-4D97-AF65-F5344CB8AC3E}">
        <p14:creationId xmlns:p14="http://schemas.microsoft.com/office/powerpoint/2010/main" val="424865580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9375" y="741363"/>
            <a:ext cx="6577013" cy="3700462"/>
          </a:xfrm>
        </p:spPr>
      </p:sp>
      <p:sp>
        <p:nvSpPr>
          <p:cNvPr id="3" name="ノート プレースホルダー 2"/>
          <p:cNvSpPr>
            <a:spLocks noGrp="1"/>
          </p:cNvSpPr>
          <p:nvPr>
            <p:ph type="body" idx="1"/>
          </p:nvPr>
        </p:nvSpPr>
        <p:spPr/>
        <p:txBody>
          <a:bodyPr/>
          <a:lstStyle/>
          <a:p>
            <a:endParaRPr lang="ja-JP" altLang="en-US" dirty="0"/>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1</a:t>
            </a:fld>
            <a:endParaRPr kumimoji="1" lang="ja-JP" altLang="en-US"/>
          </a:p>
        </p:txBody>
      </p:sp>
    </p:spTree>
    <p:extLst>
      <p:ext uri="{BB962C8B-B14F-4D97-AF65-F5344CB8AC3E}">
        <p14:creationId xmlns:p14="http://schemas.microsoft.com/office/powerpoint/2010/main" val="1396841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2</a:t>
            </a:fld>
            <a:endParaRPr kumimoji="1" lang="ja-JP" altLang="en-US"/>
          </a:p>
        </p:txBody>
      </p:sp>
    </p:spTree>
    <p:extLst>
      <p:ext uri="{BB962C8B-B14F-4D97-AF65-F5344CB8AC3E}">
        <p14:creationId xmlns:p14="http://schemas.microsoft.com/office/powerpoint/2010/main" val="2010979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ja-JP" altLang="en-US"/>
          </a:p>
        </p:txBody>
      </p:sp>
      <p:sp>
        <p:nvSpPr>
          <p:cNvPr id="4" name="スライド番号プレースホルダー 3"/>
          <p:cNvSpPr>
            <a:spLocks noGrp="1"/>
          </p:cNvSpPr>
          <p:nvPr>
            <p:ph type="sldNum" sz="quarter" idx="5"/>
          </p:nvPr>
        </p:nvSpPr>
        <p:spPr/>
        <p:txBody>
          <a:bodyPr/>
          <a:lstStyle/>
          <a:p>
            <a:fld id="{12CA69F4-4EF9-264B-A3A2-B28016D02E5D}" type="slidenum">
              <a:rPr kumimoji="1" lang="ja-JP" altLang="en-US" smtClean="0"/>
              <a:t>3</a:t>
            </a:fld>
            <a:endParaRPr kumimoji="1" lang="ja-JP" altLang="en-US"/>
          </a:p>
        </p:txBody>
      </p:sp>
    </p:spTree>
    <p:extLst>
      <p:ext uri="{BB962C8B-B14F-4D97-AF65-F5344CB8AC3E}">
        <p14:creationId xmlns:p14="http://schemas.microsoft.com/office/powerpoint/2010/main" val="3087252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31"/>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1" y="3886200"/>
            <a:ext cx="8534400" cy="1752600"/>
          </a:xfrm>
        </p:spPr>
        <p:txBody>
          <a:bodyPr/>
          <a:lstStyle>
            <a:lvl1pPr marL="0" indent="0" algn="ctr">
              <a:buNone/>
              <a:defRPr>
                <a:solidFill>
                  <a:schemeClr val="tx1">
                    <a:tint val="75000"/>
                  </a:schemeClr>
                </a:solidFill>
              </a:defRPr>
            </a:lvl1pPr>
            <a:lvl2pPr marL="562996" indent="0" algn="ctr">
              <a:buNone/>
              <a:defRPr>
                <a:solidFill>
                  <a:schemeClr val="tx1">
                    <a:tint val="75000"/>
                  </a:schemeClr>
                </a:solidFill>
              </a:defRPr>
            </a:lvl2pPr>
            <a:lvl3pPr marL="1125992" indent="0" algn="ctr">
              <a:buNone/>
              <a:defRPr>
                <a:solidFill>
                  <a:schemeClr val="tx1">
                    <a:tint val="75000"/>
                  </a:schemeClr>
                </a:solidFill>
              </a:defRPr>
            </a:lvl3pPr>
            <a:lvl4pPr marL="1688988" indent="0" algn="ctr">
              <a:buNone/>
              <a:defRPr>
                <a:solidFill>
                  <a:schemeClr val="tx1">
                    <a:tint val="75000"/>
                  </a:schemeClr>
                </a:solidFill>
              </a:defRPr>
            </a:lvl4pPr>
            <a:lvl5pPr marL="2251984" indent="0" algn="ctr">
              <a:buNone/>
              <a:defRPr>
                <a:solidFill>
                  <a:schemeClr val="tx1">
                    <a:tint val="75000"/>
                  </a:schemeClr>
                </a:solidFill>
              </a:defRPr>
            </a:lvl5pPr>
            <a:lvl6pPr marL="2814980" indent="0" algn="ctr">
              <a:buNone/>
              <a:defRPr>
                <a:solidFill>
                  <a:schemeClr val="tx1">
                    <a:tint val="75000"/>
                  </a:schemeClr>
                </a:solidFill>
              </a:defRPr>
            </a:lvl6pPr>
            <a:lvl7pPr marL="3377976" indent="0" algn="ctr">
              <a:buNone/>
              <a:defRPr>
                <a:solidFill>
                  <a:schemeClr val="tx1">
                    <a:tint val="75000"/>
                  </a:schemeClr>
                </a:solidFill>
              </a:defRPr>
            </a:lvl7pPr>
            <a:lvl8pPr marL="3940973" indent="0" algn="ctr">
              <a:buNone/>
              <a:defRPr>
                <a:solidFill>
                  <a:schemeClr val="tx1">
                    <a:tint val="75000"/>
                  </a:schemeClr>
                </a:solidFill>
              </a:defRPr>
            </a:lvl8pPr>
            <a:lvl9pPr marL="4503969"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98EAB8E2-8FCD-43E2-BC86-384EE10B11D4}"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D32772BB-719F-4064-99D1-42E83E4D39EC}"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1" y="274642"/>
            <a:ext cx="2743201"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3" y="274642"/>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34531BB1-C6A4-450E-BFF4-33A31E99FAE9}"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AC9ED7E-2192-4CC8-BC97-BE3110D00F66}" type="datetime1">
              <a:rPr kumimoji="1" lang="ja-JP" altLang="en-US" smtClean="0"/>
              <a:t>2026/7/28</a:t>
            </a:fld>
            <a:endParaRPr kumimoji="1" lang="ja-JP" altLang="en-US" dirty="0"/>
          </a:p>
        </p:txBody>
      </p:sp>
      <p:sp>
        <p:nvSpPr>
          <p:cNvPr id="4" name="フッター プレースホルダー 3"/>
          <p:cNvSpPr>
            <a:spLocks noGrp="1"/>
          </p:cNvSpPr>
          <p:nvPr>
            <p:ph type="ftr" sz="quarter" idx="11"/>
          </p:nvPr>
        </p:nvSpPr>
        <p:spPr/>
        <p:txBody>
          <a:bodyPr/>
          <a:lstStyle/>
          <a:p>
            <a:endParaRPr kumimoji="1" lang="ja-JP" altLang="en-US" dirty="0"/>
          </a:p>
        </p:txBody>
      </p:sp>
    </p:spTree>
    <p:extLst>
      <p:ext uri="{BB962C8B-B14F-4D97-AF65-F5344CB8AC3E}">
        <p14:creationId xmlns:p14="http://schemas.microsoft.com/office/powerpoint/2010/main" val="2943286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a:xfrm>
            <a:off x="421257" y="1556794"/>
            <a:ext cx="10972800" cy="4525963"/>
          </a:xfrm>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5337EB8C-4DF7-4D35-8D4D-C0E1B3E01FBB}"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6"/>
            <a:ext cx="10363200" cy="1362075"/>
          </a:xfrm>
        </p:spPr>
        <p:txBody>
          <a:bodyPr anchor="t"/>
          <a:lstStyle>
            <a:lvl1pPr algn="l">
              <a:defRPr sz="4926"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463">
                <a:solidFill>
                  <a:schemeClr val="tx1">
                    <a:tint val="75000"/>
                  </a:schemeClr>
                </a:solidFill>
              </a:defRPr>
            </a:lvl1pPr>
            <a:lvl2pPr marL="562996" indent="0">
              <a:buNone/>
              <a:defRPr sz="2217">
                <a:solidFill>
                  <a:schemeClr val="tx1">
                    <a:tint val="75000"/>
                  </a:schemeClr>
                </a:solidFill>
              </a:defRPr>
            </a:lvl2pPr>
            <a:lvl3pPr marL="1125992" indent="0">
              <a:buNone/>
              <a:defRPr sz="1970">
                <a:solidFill>
                  <a:schemeClr val="tx1">
                    <a:tint val="75000"/>
                  </a:schemeClr>
                </a:solidFill>
              </a:defRPr>
            </a:lvl3pPr>
            <a:lvl4pPr marL="1688988" indent="0">
              <a:buNone/>
              <a:defRPr sz="1724">
                <a:solidFill>
                  <a:schemeClr val="tx1">
                    <a:tint val="75000"/>
                  </a:schemeClr>
                </a:solidFill>
              </a:defRPr>
            </a:lvl4pPr>
            <a:lvl5pPr marL="2251984" indent="0">
              <a:buNone/>
              <a:defRPr sz="1724">
                <a:solidFill>
                  <a:schemeClr val="tx1">
                    <a:tint val="75000"/>
                  </a:schemeClr>
                </a:solidFill>
              </a:defRPr>
            </a:lvl5pPr>
            <a:lvl6pPr marL="2814980" indent="0">
              <a:buNone/>
              <a:defRPr sz="1724">
                <a:solidFill>
                  <a:schemeClr val="tx1">
                    <a:tint val="75000"/>
                  </a:schemeClr>
                </a:solidFill>
              </a:defRPr>
            </a:lvl6pPr>
            <a:lvl7pPr marL="3377976" indent="0">
              <a:buNone/>
              <a:defRPr sz="1724">
                <a:solidFill>
                  <a:schemeClr val="tx1">
                    <a:tint val="75000"/>
                  </a:schemeClr>
                </a:solidFill>
              </a:defRPr>
            </a:lvl7pPr>
            <a:lvl8pPr marL="3940973" indent="0">
              <a:buNone/>
              <a:defRPr sz="1724">
                <a:solidFill>
                  <a:schemeClr val="tx1">
                    <a:tint val="75000"/>
                  </a:schemeClr>
                </a:solidFill>
              </a:defRPr>
            </a:lvl8pPr>
            <a:lvl9pPr marL="4503969" indent="0">
              <a:buNone/>
              <a:defRPr sz="1724">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359E7C00-2761-4501-A328-39F53606DD85}" type="datetime1">
              <a:rPr kumimoji="1" lang="ja-JP" altLang="en-US" smtClean="0"/>
              <a:t>2026/7/28</a:t>
            </a:fld>
            <a:endParaRPr kumimoji="1" lang="ja-JP" altLang="en-US" dirty="0"/>
          </a:p>
        </p:txBody>
      </p:sp>
      <p:sp>
        <p:nvSpPr>
          <p:cNvPr id="5" name="フッター プレースホルダ 4"/>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2"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6"/>
            <a:ext cx="5384800" cy="4525963"/>
          </a:xfrm>
        </p:spPr>
        <p:txBody>
          <a:bodyPr/>
          <a:lstStyle>
            <a:lvl1pPr>
              <a:defRPr sz="3448"/>
            </a:lvl1pPr>
            <a:lvl2pPr>
              <a:defRPr sz="2955"/>
            </a:lvl2pPr>
            <a:lvl3pPr>
              <a:defRPr sz="2463"/>
            </a:lvl3pPr>
            <a:lvl4pPr>
              <a:defRPr sz="2217"/>
            </a:lvl4pPr>
            <a:lvl5pPr>
              <a:defRPr sz="2217"/>
            </a:lvl5pPr>
            <a:lvl6pPr>
              <a:defRPr sz="2217"/>
            </a:lvl6pPr>
            <a:lvl7pPr>
              <a:defRPr sz="2217"/>
            </a:lvl7pPr>
            <a:lvl8pPr>
              <a:defRPr sz="2217"/>
            </a:lvl8pPr>
            <a:lvl9pPr>
              <a:defRPr sz="2217"/>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678BB92E-592D-4B0A-A65D-7414D1B22715}"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9" y="1535113"/>
            <a:ext cx="5389034" cy="639762"/>
          </a:xfrm>
        </p:spPr>
        <p:txBody>
          <a:bodyPr anchor="b"/>
          <a:lstStyle>
            <a:lvl1pPr marL="0" indent="0">
              <a:buNone/>
              <a:defRPr sz="2955" b="1"/>
            </a:lvl1pPr>
            <a:lvl2pPr marL="562996" indent="0">
              <a:buNone/>
              <a:defRPr sz="2463" b="1"/>
            </a:lvl2pPr>
            <a:lvl3pPr marL="1125992" indent="0">
              <a:buNone/>
              <a:defRPr sz="2217" b="1"/>
            </a:lvl3pPr>
            <a:lvl4pPr marL="1688988" indent="0">
              <a:buNone/>
              <a:defRPr sz="1970" b="1"/>
            </a:lvl4pPr>
            <a:lvl5pPr marL="2251984" indent="0">
              <a:buNone/>
              <a:defRPr sz="1970" b="1"/>
            </a:lvl5pPr>
            <a:lvl6pPr marL="2814980" indent="0">
              <a:buNone/>
              <a:defRPr sz="1970" b="1"/>
            </a:lvl6pPr>
            <a:lvl7pPr marL="3377976" indent="0">
              <a:buNone/>
              <a:defRPr sz="1970" b="1"/>
            </a:lvl7pPr>
            <a:lvl8pPr marL="3940973" indent="0">
              <a:buNone/>
              <a:defRPr sz="1970" b="1"/>
            </a:lvl8pPr>
            <a:lvl9pPr marL="4503969" indent="0">
              <a:buNone/>
              <a:defRPr sz="197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9" y="2174875"/>
            <a:ext cx="5389034" cy="3951288"/>
          </a:xfrm>
        </p:spPr>
        <p:txBody>
          <a:bodyPr/>
          <a:lstStyle>
            <a:lvl1pPr>
              <a:defRPr sz="2955"/>
            </a:lvl1pPr>
            <a:lvl2pPr>
              <a:defRPr sz="2463"/>
            </a:lvl2pPr>
            <a:lvl3pPr>
              <a:defRPr sz="2217"/>
            </a:lvl3pPr>
            <a:lvl4pPr>
              <a:defRPr sz="1970"/>
            </a:lvl4pPr>
            <a:lvl5pPr>
              <a:defRPr sz="1970"/>
            </a:lvl5pPr>
            <a:lvl6pPr>
              <a:defRPr sz="1970"/>
            </a:lvl6pPr>
            <a:lvl7pPr>
              <a:defRPr sz="1970"/>
            </a:lvl7pPr>
            <a:lvl8pPr>
              <a:defRPr sz="1970"/>
            </a:lvl8pPr>
            <a:lvl9pPr>
              <a:defRPr sz="197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1F95C4C8-AC08-4C00-90F9-516823EEE03A}" type="datetime1">
              <a:rPr kumimoji="1" lang="ja-JP" altLang="en-US" smtClean="0"/>
              <a:t>2026/7/28</a:t>
            </a:fld>
            <a:endParaRPr kumimoji="1" lang="ja-JP" altLang="en-US" dirty="0"/>
          </a:p>
        </p:txBody>
      </p:sp>
      <p:sp>
        <p:nvSpPr>
          <p:cNvPr id="8" name="フッター プレースホルダ 7"/>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6FAB7439-AB59-4F5D-99F5-D54732C0DE38}" type="datetime1">
              <a:rPr kumimoji="1" lang="ja-JP" altLang="en-US" smtClean="0"/>
              <a:t>2026/7/28</a:t>
            </a:fld>
            <a:endParaRPr kumimoji="1" lang="ja-JP" altLang="en-US" dirty="0"/>
          </a:p>
        </p:txBody>
      </p:sp>
      <p:sp>
        <p:nvSpPr>
          <p:cNvPr id="4" name="フッター プレースホルダ 3"/>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B74656E9-A61F-42A8-8EA7-54669B66C789}" type="datetime1">
              <a:rPr kumimoji="1" lang="ja-JP" altLang="en-US" smtClean="0"/>
              <a:t>2026/7/28</a:t>
            </a:fld>
            <a:endParaRPr kumimoji="1" lang="ja-JP" altLang="en-US" dirty="0"/>
          </a:p>
        </p:txBody>
      </p:sp>
      <p:sp>
        <p:nvSpPr>
          <p:cNvPr id="3" name="フッター プレースホルダ 2"/>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2" y="273050"/>
            <a:ext cx="4011084" cy="1162050"/>
          </a:xfrm>
        </p:spPr>
        <p:txBody>
          <a:bodyPr anchor="b"/>
          <a:lstStyle>
            <a:lvl1pPr algn="l">
              <a:defRPr sz="2463" b="1"/>
            </a:lvl1pPr>
          </a:lstStyle>
          <a:p>
            <a:r>
              <a:rPr kumimoji="1" lang="ja-JP" altLang="en-US"/>
              <a:t>マスタ タイトルの書式設定</a:t>
            </a:r>
          </a:p>
        </p:txBody>
      </p:sp>
      <p:sp>
        <p:nvSpPr>
          <p:cNvPr id="3" name="コンテンツ プレースホルダ 2"/>
          <p:cNvSpPr>
            <a:spLocks noGrp="1"/>
          </p:cNvSpPr>
          <p:nvPr>
            <p:ph idx="1"/>
          </p:nvPr>
        </p:nvSpPr>
        <p:spPr>
          <a:xfrm>
            <a:off x="4766736" y="273055"/>
            <a:ext cx="6815667" cy="5853113"/>
          </a:xfrm>
        </p:spPr>
        <p:txBody>
          <a:bodyPr/>
          <a:lstStyle>
            <a:lvl1pPr>
              <a:defRPr sz="3940"/>
            </a:lvl1pPr>
            <a:lvl2pPr>
              <a:defRPr sz="3448"/>
            </a:lvl2pPr>
            <a:lvl3pPr>
              <a:defRPr sz="2955"/>
            </a:lvl3pPr>
            <a:lvl4pPr>
              <a:defRPr sz="2463"/>
            </a:lvl4pPr>
            <a:lvl5pPr>
              <a:defRPr sz="2463"/>
            </a:lvl5pPr>
            <a:lvl6pPr>
              <a:defRPr sz="2463"/>
            </a:lvl6pPr>
            <a:lvl7pPr>
              <a:defRPr sz="2463"/>
            </a:lvl7pPr>
            <a:lvl8pPr>
              <a:defRPr sz="2463"/>
            </a:lvl8pPr>
            <a:lvl9pPr>
              <a:defRPr sz="2463"/>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2" y="1435103"/>
            <a:ext cx="4011084" cy="4691063"/>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30B4B9A6-D963-4E50-9D60-8A0735E2185D}"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9" y="4800600"/>
            <a:ext cx="7315200" cy="566738"/>
          </a:xfrm>
        </p:spPr>
        <p:txBody>
          <a:bodyPr anchor="b"/>
          <a:lstStyle>
            <a:lvl1pPr algn="l">
              <a:defRPr sz="2463" b="1"/>
            </a:lvl1pPr>
          </a:lstStyle>
          <a:p>
            <a:r>
              <a:rPr kumimoji="1" lang="ja-JP" altLang="en-US"/>
              <a:t>マスタ タイトルの書式設定</a:t>
            </a:r>
          </a:p>
        </p:txBody>
      </p:sp>
      <p:sp>
        <p:nvSpPr>
          <p:cNvPr id="3" name="図プレースホルダ 2"/>
          <p:cNvSpPr>
            <a:spLocks noGrp="1"/>
          </p:cNvSpPr>
          <p:nvPr>
            <p:ph type="pic" idx="1"/>
          </p:nvPr>
        </p:nvSpPr>
        <p:spPr>
          <a:xfrm>
            <a:off x="2389719" y="612775"/>
            <a:ext cx="7315200" cy="4114800"/>
          </a:xfrm>
        </p:spPr>
        <p:txBody>
          <a:bodyPr/>
          <a:lstStyle>
            <a:lvl1pPr marL="0" indent="0">
              <a:buNone/>
              <a:defRPr sz="3940"/>
            </a:lvl1pPr>
            <a:lvl2pPr marL="562996" indent="0">
              <a:buNone/>
              <a:defRPr sz="3448"/>
            </a:lvl2pPr>
            <a:lvl3pPr marL="1125992" indent="0">
              <a:buNone/>
              <a:defRPr sz="2955"/>
            </a:lvl3pPr>
            <a:lvl4pPr marL="1688988" indent="0">
              <a:buNone/>
              <a:defRPr sz="2463"/>
            </a:lvl4pPr>
            <a:lvl5pPr marL="2251984" indent="0">
              <a:buNone/>
              <a:defRPr sz="2463"/>
            </a:lvl5pPr>
            <a:lvl6pPr marL="2814980" indent="0">
              <a:buNone/>
              <a:defRPr sz="2463"/>
            </a:lvl6pPr>
            <a:lvl7pPr marL="3377976" indent="0">
              <a:buNone/>
              <a:defRPr sz="2463"/>
            </a:lvl7pPr>
            <a:lvl8pPr marL="3940973" indent="0">
              <a:buNone/>
              <a:defRPr sz="2463"/>
            </a:lvl8pPr>
            <a:lvl9pPr marL="4503969" indent="0">
              <a:buNone/>
              <a:defRPr sz="2463"/>
            </a:lvl9pPr>
          </a:lstStyle>
          <a:p>
            <a:endParaRPr kumimoji="1" lang="ja-JP" altLang="en-US" dirty="0"/>
          </a:p>
        </p:txBody>
      </p:sp>
      <p:sp>
        <p:nvSpPr>
          <p:cNvPr id="4" name="テキスト プレースホルダ 3"/>
          <p:cNvSpPr>
            <a:spLocks noGrp="1"/>
          </p:cNvSpPr>
          <p:nvPr>
            <p:ph type="body" sz="half" idx="2"/>
          </p:nvPr>
        </p:nvSpPr>
        <p:spPr>
          <a:xfrm>
            <a:off x="2389719" y="5367338"/>
            <a:ext cx="7315200" cy="804862"/>
          </a:xfrm>
        </p:spPr>
        <p:txBody>
          <a:bodyPr/>
          <a:lstStyle>
            <a:lvl1pPr marL="0" indent="0">
              <a:buNone/>
              <a:defRPr sz="1724"/>
            </a:lvl1pPr>
            <a:lvl2pPr marL="562996" indent="0">
              <a:buNone/>
              <a:defRPr sz="1478"/>
            </a:lvl2pPr>
            <a:lvl3pPr marL="1125992" indent="0">
              <a:buNone/>
              <a:defRPr sz="1231"/>
            </a:lvl3pPr>
            <a:lvl4pPr marL="1688988" indent="0">
              <a:buNone/>
              <a:defRPr sz="1108"/>
            </a:lvl4pPr>
            <a:lvl5pPr marL="2251984" indent="0">
              <a:buNone/>
              <a:defRPr sz="1108"/>
            </a:lvl5pPr>
            <a:lvl6pPr marL="2814980" indent="0">
              <a:buNone/>
              <a:defRPr sz="1108"/>
            </a:lvl6pPr>
            <a:lvl7pPr marL="3377976" indent="0">
              <a:buNone/>
              <a:defRPr sz="1108"/>
            </a:lvl7pPr>
            <a:lvl8pPr marL="3940973" indent="0">
              <a:buNone/>
              <a:defRPr sz="1108"/>
            </a:lvl8pPr>
            <a:lvl9pPr marL="4503969" indent="0">
              <a:buNone/>
              <a:defRPr sz="1108"/>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6C669795-F5CF-4248-ADBD-C526F9F421AF}" type="datetime1">
              <a:rPr kumimoji="1" lang="ja-JP" altLang="en-US" smtClean="0"/>
              <a:t>2026/7/28</a:t>
            </a:fld>
            <a:endParaRPr kumimoji="1" lang="ja-JP" altLang="en-US" dirty="0"/>
          </a:p>
        </p:txBody>
      </p:sp>
      <p:sp>
        <p:nvSpPr>
          <p:cNvPr id="6" name="フッター プレースホルダ 5"/>
          <p:cNvSpPr>
            <a:spLocks noGrp="1"/>
          </p:cNvSpPr>
          <p:nvPr>
            <p:ph type="ftr" sz="quarter" idx="11"/>
          </p:nvPr>
        </p:nvSpPr>
        <p:spPr/>
        <p:txBody>
          <a:bodyPr/>
          <a:lstStyle/>
          <a:p>
            <a:endParaRPr kumimoji="1" lang="ja-JP" alt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kumimoji="1" lang="ja-JP" altLang="en-US" dirty="0"/>
              <a:t>マスタ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4" name="日付プレースホルダ 3"/>
          <p:cNvSpPr>
            <a:spLocks noGrp="1"/>
          </p:cNvSpPr>
          <p:nvPr>
            <p:ph type="dt" sz="half" idx="2"/>
          </p:nvPr>
        </p:nvSpPr>
        <p:spPr>
          <a:xfrm>
            <a:off x="609602" y="6356356"/>
            <a:ext cx="2844800" cy="365125"/>
          </a:xfrm>
          <a:prstGeom prst="rect">
            <a:avLst/>
          </a:prstGeom>
        </p:spPr>
        <p:txBody>
          <a:bodyPr vert="horz" lIns="91440" tIns="45720" rIns="91440" bIns="45720" rtlCol="0" anchor="ctr"/>
          <a:lstStyle>
            <a:lvl1pPr algn="l">
              <a:defRPr sz="1478">
                <a:solidFill>
                  <a:schemeClr val="tx1">
                    <a:tint val="75000"/>
                  </a:schemeClr>
                </a:solidFill>
              </a:defRPr>
            </a:lvl1pPr>
          </a:lstStyle>
          <a:p>
            <a:fld id="{0AC9ED7E-2192-4CC8-BC97-BE3110D00F66}" type="datetime1">
              <a:rPr kumimoji="1" lang="ja-JP" altLang="en-US" smtClean="0"/>
              <a:t>2026/7/28</a:t>
            </a:fld>
            <a:endParaRPr kumimoji="1" lang="ja-JP" altLang="en-US" dirty="0"/>
          </a:p>
        </p:txBody>
      </p:sp>
      <p:sp>
        <p:nvSpPr>
          <p:cNvPr id="5" name="フッター プレースホルダ 4"/>
          <p:cNvSpPr>
            <a:spLocks noGrp="1"/>
          </p:cNvSpPr>
          <p:nvPr>
            <p:ph type="ftr" sz="quarter" idx="3"/>
          </p:nvPr>
        </p:nvSpPr>
        <p:spPr>
          <a:xfrm>
            <a:off x="4165600" y="6356356"/>
            <a:ext cx="3860800" cy="365125"/>
          </a:xfrm>
          <a:prstGeom prst="rect">
            <a:avLst/>
          </a:prstGeom>
        </p:spPr>
        <p:txBody>
          <a:bodyPr vert="horz" lIns="91440" tIns="45720" rIns="91440" bIns="45720" rtlCol="0" anchor="ctr"/>
          <a:lstStyle>
            <a:lvl1pPr algn="ctr">
              <a:defRPr sz="1478">
                <a:solidFill>
                  <a:schemeClr val="tx1">
                    <a:tint val="75000"/>
                  </a:schemeClr>
                </a:solidFill>
              </a:defRPr>
            </a:lvl1pPr>
          </a:lstStyle>
          <a:p>
            <a:endParaRPr kumimoji="1" lang="ja-JP" altLang="en-US" dirty="0"/>
          </a:p>
        </p:txBody>
      </p:sp>
      <p:sp>
        <p:nvSpPr>
          <p:cNvPr id="7" name="スライド番号プレースホルダ 5"/>
          <p:cNvSpPr txBox="1">
            <a:spLocks/>
          </p:cNvSpPr>
          <p:nvPr userDrawn="1"/>
        </p:nvSpPr>
        <p:spPr>
          <a:xfrm>
            <a:off x="9264352" y="6400799"/>
            <a:ext cx="2844800" cy="365125"/>
          </a:xfrm>
          <a:prstGeom prst="rect">
            <a:avLst/>
          </a:prstGeom>
        </p:spPr>
        <p:txBody>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a:fld id="{D2D8002D-B5B0-4BAC-B1F6-782DDCCE6D9C}" type="slidenum">
              <a:rPr lang="ja-JP" altLang="en-US" sz="2217" smtClean="0"/>
              <a:pPr algn="r"/>
              <a:t>‹#›</a:t>
            </a:fld>
            <a:endParaRPr lang="ja-JP" altLang="en-US" sz="2217"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algn="ctr" defTabSz="1125992" rtl="0" eaLnBrk="1" latinLnBrk="0" hangingPunct="1">
        <a:spcBef>
          <a:spcPct val="0"/>
        </a:spcBef>
        <a:buNone/>
        <a:defRPr kumimoji="1" sz="5418" kern="1200">
          <a:solidFill>
            <a:schemeClr val="tx1"/>
          </a:solidFill>
          <a:latin typeface="+mj-lt"/>
          <a:ea typeface="+mj-ea"/>
          <a:cs typeface="+mj-cs"/>
        </a:defRPr>
      </a:lvl1pPr>
    </p:titleStyle>
    <p:bodyStyle>
      <a:lvl1pPr marL="422247" indent="-422247" algn="l" defTabSz="1125992" rtl="0" eaLnBrk="1" latinLnBrk="0" hangingPunct="1">
        <a:spcBef>
          <a:spcPct val="20000"/>
        </a:spcBef>
        <a:buFont typeface="Arial" pitchFamily="34" charset="0"/>
        <a:buChar char="•"/>
        <a:defRPr kumimoji="1" sz="3940" kern="1200">
          <a:solidFill>
            <a:schemeClr val="tx1"/>
          </a:solidFill>
          <a:latin typeface="+mn-lt"/>
          <a:ea typeface="+mn-ea"/>
          <a:cs typeface="+mn-cs"/>
        </a:defRPr>
      </a:lvl1pPr>
      <a:lvl2pPr marL="914869" indent="-351873" algn="l" defTabSz="1125992" rtl="0" eaLnBrk="1" latinLnBrk="0" hangingPunct="1">
        <a:spcBef>
          <a:spcPct val="20000"/>
        </a:spcBef>
        <a:buFont typeface="Arial" pitchFamily="34" charset="0"/>
        <a:buChar char="–"/>
        <a:defRPr kumimoji="1" sz="3448" kern="1200">
          <a:solidFill>
            <a:schemeClr val="tx1"/>
          </a:solidFill>
          <a:latin typeface="+mn-lt"/>
          <a:ea typeface="+mn-ea"/>
          <a:cs typeface="+mn-cs"/>
        </a:defRPr>
      </a:lvl2pPr>
      <a:lvl3pPr marL="1407490" indent="-281498" algn="l" defTabSz="1125992" rtl="0" eaLnBrk="1" latinLnBrk="0" hangingPunct="1">
        <a:spcBef>
          <a:spcPct val="20000"/>
        </a:spcBef>
        <a:buFont typeface="Arial" pitchFamily="34" charset="0"/>
        <a:buChar char="•"/>
        <a:defRPr kumimoji="1" sz="2955" kern="1200">
          <a:solidFill>
            <a:schemeClr val="tx1"/>
          </a:solidFill>
          <a:latin typeface="+mn-lt"/>
          <a:ea typeface="+mn-ea"/>
          <a:cs typeface="+mn-cs"/>
        </a:defRPr>
      </a:lvl3pPr>
      <a:lvl4pPr marL="1970486"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4pPr>
      <a:lvl5pPr marL="2533482"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5pPr>
      <a:lvl6pPr marL="3096478"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6pPr>
      <a:lvl7pPr marL="3659475"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7pPr>
      <a:lvl8pPr marL="4222471"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8pPr>
      <a:lvl9pPr marL="4785467" indent="-281498" algn="l" defTabSz="1125992" rtl="0" eaLnBrk="1" latinLnBrk="0" hangingPunct="1">
        <a:spcBef>
          <a:spcPct val="20000"/>
        </a:spcBef>
        <a:buFont typeface="Arial" pitchFamily="34" charset="0"/>
        <a:buChar char="•"/>
        <a:defRPr kumimoji="1" sz="2463" kern="1200">
          <a:solidFill>
            <a:schemeClr val="tx1"/>
          </a:solidFill>
          <a:latin typeface="+mn-lt"/>
          <a:ea typeface="+mn-ea"/>
          <a:cs typeface="+mn-cs"/>
        </a:defRPr>
      </a:lvl9pPr>
    </p:bodyStyle>
    <p:otherStyle>
      <a:defPPr>
        <a:defRPr lang="ja-JP"/>
      </a:defPPr>
      <a:lvl1pPr marL="0" algn="l" defTabSz="1125992" rtl="0" eaLnBrk="1" latinLnBrk="0" hangingPunct="1">
        <a:defRPr kumimoji="1" sz="2217" kern="1200">
          <a:solidFill>
            <a:schemeClr val="tx1"/>
          </a:solidFill>
          <a:latin typeface="+mn-lt"/>
          <a:ea typeface="+mn-ea"/>
          <a:cs typeface="+mn-cs"/>
        </a:defRPr>
      </a:lvl1pPr>
      <a:lvl2pPr marL="562996" algn="l" defTabSz="1125992" rtl="0" eaLnBrk="1" latinLnBrk="0" hangingPunct="1">
        <a:defRPr kumimoji="1" sz="2217" kern="1200">
          <a:solidFill>
            <a:schemeClr val="tx1"/>
          </a:solidFill>
          <a:latin typeface="+mn-lt"/>
          <a:ea typeface="+mn-ea"/>
          <a:cs typeface="+mn-cs"/>
        </a:defRPr>
      </a:lvl2pPr>
      <a:lvl3pPr marL="1125992" algn="l" defTabSz="1125992" rtl="0" eaLnBrk="1" latinLnBrk="0" hangingPunct="1">
        <a:defRPr kumimoji="1" sz="2217" kern="1200">
          <a:solidFill>
            <a:schemeClr val="tx1"/>
          </a:solidFill>
          <a:latin typeface="+mn-lt"/>
          <a:ea typeface="+mn-ea"/>
          <a:cs typeface="+mn-cs"/>
        </a:defRPr>
      </a:lvl3pPr>
      <a:lvl4pPr marL="1688988" algn="l" defTabSz="1125992" rtl="0" eaLnBrk="1" latinLnBrk="0" hangingPunct="1">
        <a:defRPr kumimoji="1" sz="2217" kern="1200">
          <a:solidFill>
            <a:schemeClr val="tx1"/>
          </a:solidFill>
          <a:latin typeface="+mn-lt"/>
          <a:ea typeface="+mn-ea"/>
          <a:cs typeface="+mn-cs"/>
        </a:defRPr>
      </a:lvl4pPr>
      <a:lvl5pPr marL="2251984" algn="l" defTabSz="1125992" rtl="0" eaLnBrk="1" latinLnBrk="0" hangingPunct="1">
        <a:defRPr kumimoji="1" sz="2217" kern="1200">
          <a:solidFill>
            <a:schemeClr val="tx1"/>
          </a:solidFill>
          <a:latin typeface="+mn-lt"/>
          <a:ea typeface="+mn-ea"/>
          <a:cs typeface="+mn-cs"/>
        </a:defRPr>
      </a:lvl5pPr>
      <a:lvl6pPr marL="2814980" algn="l" defTabSz="1125992" rtl="0" eaLnBrk="1" latinLnBrk="0" hangingPunct="1">
        <a:defRPr kumimoji="1" sz="2217" kern="1200">
          <a:solidFill>
            <a:schemeClr val="tx1"/>
          </a:solidFill>
          <a:latin typeface="+mn-lt"/>
          <a:ea typeface="+mn-ea"/>
          <a:cs typeface="+mn-cs"/>
        </a:defRPr>
      </a:lvl6pPr>
      <a:lvl7pPr marL="3377976" algn="l" defTabSz="1125992" rtl="0" eaLnBrk="1" latinLnBrk="0" hangingPunct="1">
        <a:defRPr kumimoji="1" sz="2217" kern="1200">
          <a:solidFill>
            <a:schemeClr val="tx1"/>
          </a:solidFill>
          <a:latin typeface="+mn-lt"/>
          <a:ea typeface="+mn-ea"/>
          <a:cs typeface="+mn-cs"/>
        </a:defRPr>
      </a:lvl7pPr>
      <a:lvl8pPr marL="3940973" algn="l" defTabSz="1125992" rtl="0" eaLnBrk="1" latinLnBrk="0" hangingPunct="1">
        <a:defRPr kumimoji="1" sz="2217" kern="1200">
          <a:solidFill>
            <a:schemeClr val="tx1"/>
          </a:solidFill>
          <a:latin typeface="+mn-lt"/>
          <a:ea typeface="+mn-ea"/>
          <a:cs typeface="+mn-cs"/>
        </a:defRPr>
      </a:lvl8pPr>
      <a:lvl9pPr marL="4503969" algn="l" defTabSz="1125992" rtl="0" eaLnBrk="1" latinLnBrk="0" hangingPunct="1">
        <a:defRPr kumimoji="1" sz="22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楕円 6">
            <a:hlinkClick r:id="" action="ppaction://noaction"/>
            <a:extLst>
              <a:ext uri="{FF2B5EF4-FFF2-40B4-BE49-F238E27FC236}">
                <a16:creationId xmlns:a16="http://schemas.microsoft.com/office/drawing/2014/main" id="{C3194EEB-9EC8-BA88-BEE2-7390BBE8EF6C}"/>
              </a:ext>
            </a:extLst>
          </p:cNvPr>
          <p:cNvSpPr/>
          <p:nvPr/>
        </p:nvSpPr>
        <p:spPr>
          <a:xfrm>
            <a:off x="4532837" y="1645467"/>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8" name="タイトル 1">
            <a:extLst>
              <a:ext uri="{FF2B5EF4-FFF2-40B4-BE49-F238E27FC236}">
                <a16:creationId xmlns:a16="http://schemas.microsoft.com/office/drawing/2014/main" id="{C50E7355-7A27-644A-4B2D-93FF0DFC2468}"/>
              </a:ext>
            </a:extLst>
          </p:cNvPr>
          <p:cNvSpPr txBox="1">
            <a:spLocks/>
          </p:cNvSpPr>
          <p:nvPr/>
        </p:nvSpPr>
        <p:spPr>
          <a:xfrm>
            <a:off x="4203303" y="4016820"/>
            <a:ext cx="2785503" cy="9164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窓口</a:t>
            </a:r>
            <a:endParaRPr lang="en-US" altLang="ja-JP" sz="2400" b="1" dirty="0">
              <a:solidFill>
                <a:srgbClr val="D6B845"/>
              </a:solidFill>
              <a:latin typeface="+mn-ea"/>
              <a:ea typeface="+mn-ea"/>
            </a:endParaRPr>
          </a:p>
        </p:txBody>
      </p:sp>
      <p:sp>
        <p:nvSpPr>
          <p:cNvPr id="9" name="タイトル 1">
            <a:extLst>
              <a:ext uri="{FF2B5EF4-FFF2-40B4-BE49-F238E27FC236}">
                <a16:creationId xmlns:a16="http://schemas.microsoft.com/office/drawing/2014/main" id="{DD19519E-51F4-4043-4731-BF0D712162D5}"/>
              </a:ext>
            </a:extLst>
          </p:cNvPr>
          <p:cNvSpPr txBox="1">
            <a:spLocks/>
          </p:cNvSpPr>
          <p:nvPr/>
        </p:nvSpPr>
        <p:spPr>
          <a:xfrm>
            <a:off x="4520691" y="4797152"/>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地域移行を検討したい時の連絡先はこちらです。</a:t>
            </a:r>
            <a:endParaRPr lang="en-US" altLang="ja-JP" sz="1600" dirty="0">
              <a:latin typeface="+mn-ea"/>
              <a:ea typeface="+mn-ea"/>
            </a:endParaRPr>
          </a:p>
        </p:txBody>
      </p:sp>
      <p:sp>
        <p:nvSpPr>
          <p:cNvPr id="36" name="タイトル 1">
            <a:extLst>
              <a:ext uri="{FF2B5EF4-FFF2-40B4-BE49-F238E27FC236}">
                <a16:creationId xmlns:a16="http://schemas.microsoft.com/office/drawing/2014/main" id="{B305AA47-E314-4D0B-CBD5-2C0E4A245FB0}"/>
              </a:ext>
            </a:extLst>
          </p:cNvPr>
          <p:cNvSpPr txBox="1">
            <a:spLocks/>
          </p:cNvSpPr>
          <p:nvPr/>
        </p:nvSpPr>
        <p:spPr>
          <a:xfrm>
            <a:off x="7895714" y="4016820"/>
            <a:ext cx="2957595" cy="916421"/>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ts val="3000"/>
              </a:lnSpc>
            </a:pPr>
            <a:r>
              <a:rPr lang="ja-JP" altLang="en-US" sz="2400" b="1" dirty="0">
                <a:solidFill>
                  <a:srgbClr val="D6B845"/>
                </a:solidFill>
                <a:latin typeface="+mn-ea"/>
                <a:ea typeface="+mn-ea"/>
              </a:rPr>
              <a:t>「にも包括」</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a:t>
            </a:r>
            <a:endParaRPr lang="en-US" altLang="ja-JP" sz="2400" b="1" dirty="0">
              <a:solidFill>
                <a:srgbClr val="D6B845"/>
              </a:solidFill>
              <a:latin typeface="+mn-ea"/>
              <a:ea typeface="+mn-ea"/>
            </a:endParaRPr>
          </a:p>
        </p:txBody>
      </p:sp>
      <p:sp>
        <p:nvSpPr>
          <p:cNvPr id="37" name="タイトル 1">
            <a:extLst>
              <a:ext uri="{FF2B5EF4-FFF2-40B4-BE49-F238E27FC236}">
                <a16:creationId xmlns:a16="http://schemas.microsoft.com/office/drawing/2014/main" id="{509B671B-A2A9-4D51-F9C8-B863A7F59ABC}"/>
              </a:ext>
            </a:extLst>
          </p:cNvPr>
          <p:cNvSpPr txBox="1">
            <a:spLocks/>
          </p:cNvSpPr>
          <p:nvPr/>
        </p:nvSpPr>
        <p:spPr>
          <a:xfrm>
            <a:off x="8239148" y="4912713"/>
            <a:ext cx="2785503" cy="1063320"/>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l">
              <a:lnSpc>
                <a:spcPct val="100000"/>
              </a:lnSpc>
            </a:pPr>
            <a:r>
              <a:rPr lang="ja-JP" altLang="en-US" sz="1600" dirty="0">
                <a:latin typeface="+mn-ea"/>
                <a:ea typeface="+mn-ea"/>
              </a:rPr>
              <a:t>「にも包括」協議の場では、こんな活動をしています。</a:t>
            </a:r>
            <a:endParaRPr lang="en-US" altLang="ja-JP" sz="1600" dirty="0">
              <a:latin typeface="+mn-ea"/>
              <a:ea typeface="+mn-ea"/>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3503662" y="85224"/>
            <a:ext cx="8731624" cy="402075"/>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gn="r">
              <a:lnSpc>
                <a:spcPct val="100000"/>
              </a:lnSpc>
            </a:pPr>
            <a:r>
              <a:rPr lang="ja-JP" altLang="en-US" sz="2000" b="1" dirty="0">
                <a:solidFill>
                  <a:srgbClr val="D6B845"/>
                </a:solidFill>
                <a:latin typeface="+mn-ea"/>
                <a:ea typeface="+mn-ea"/>
              </a:rPr>
              <a:t>大阪府版「にも包括」ポータルサイト　情報シート</a:t>
            </a:r>
            <a:endParaRPr lang="en-US" altLang="ja-JP" sz="2000" b="1" dirty="0">
              <a:solidFill>
                <a:srgbClr val="D6B845"/>
              </a:solidFill>
              <a:latin typeface="+mn-ea"/>
              <a:ea typeface="+mn-ea"/>
            </a:endParaRPr>
          </a:p>
        </p:txBody>
      </p:sp>
      <p:sp>
        <p:nvSpPr>
          <p:cNvPr id="2" name="正方形/長方形 1">
            <a:extLst>
              <a:ext uri="{FF2B5EF4-FFF2-40B4-BE49-F238E27FC236}">
                <a16:creationId xmlns:a16="http://schemas.microsoft.com/office/drawing/2014/main" id="{0A37DBC9-8E22-92FF-72D1-26FC9FB71FE4}"/>
              </a:ext>
            </a:extLst>
          </p:cNvPr>
          <p:cNvSpPr/>
          <p:nvPr/>
        </p:nvSpPr>
        <p:spPr>
          <a:xfrm>
            <a:off x="4" y="0"/>
            <a:ext cx="2869809"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6" name="タイトル 1">
            <a:extLst>
              <a:ext uri="{FF2B5EF4-FFF2-40B4-BE49-F238E27FC236}">
                <a16:creationId xmlns:a16="http://schemas.microsoft.com/office/drawing/2014/main" id="{DBC39CDD-BF0F-8170-9D76-683C8769E69A}"/>
              </a:ext>
            </a:extLst>
          </p:cNvPr>
          <p:cNvSpPr txBox="1">
            <a:spLocks/>
          </p:cNvSpPr>
          <p:nvPr/>
        </p:nvSpPr>
        <p:spPr>
          <a:xfrm>
            <a:off x="263352" y="2539035"/>
            <a:ext cx="2418382" cy="637635"/>
          </a:xfrm>
          <a:prstGeom prst="rect">
            <a:avLst/>
          </a:prstGeom>
        </p:spPr>
        <p:txBody>
          <a:bodyPr vert="horz" lIns="91440" tIns="45720" rIns="91440" bIns="45720" rtlCol="0" anchor="t">
            <a:normAutofit fontScale="5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8000" b="1" spc="300" dirty="0">
                <a:solidFill>
                  <a:srgbClr val="FFFDE1"/>
                </a:solidFill>
                <a:latin typeface="Arial" panose="020B0604020202020204" pitchFamily="34" charset="0"/>
                <a:ea typeface="+mn-ea"/>
                <a:cs typeface="Arial" panose="020B0604020202020204" pitchFamily="34" charset="0"/>
              </a:rPr>
              <a:t>貝塚市</a:t>
            </a:r>
            <a:endParaRPr lang="en-US" altLang="ja-JP" sz="8000" b="1" spc="300" dirty="0">
              <a:solidFill>
                <a:srgbClr val="FFFDE1"/>
              </a:solidFill>
              <a:latin typeface="Arial" panose="020B0604020202020204" pitchFamily="34" charset="0"/>
              <a:ea typeface="+mn-ea"/>
              <a:cs typeface="Arial" panose="020B0604020202020204" pitchFamily="34" charset="0"/>
            </a:endParaRPr>
          </a:p>
        </p:txBody>
      </p:sp>
      <p:cxnSp>
        <p:nvCxnSpPr>
          <p:cNvPr id="10" name="直線コネクタ 9">
            <a:extLst>
              <a:ext uri="{FF2B5EF4-FFF2-40B4-BE49-F238E27FC236}">
                <a16:creationId xmlns:a16="http://schemas.microsoft.com/office/drawing/2014/main" id="{5AF966D6-B691-445C-014C-483EB1A8E97B}"/>
              </a:ext>
            </a:extLst>
          </p:cNvPr>
          <p:cNvCxnSpPr>
            <a:cxnSpLocks/>
          </p:cNvCxnSpPr>
          <p:nvPr/>
        </p:nvCxnSpPr>
        <p:spPr>
          <a:xfrm>
            <a:off x="3144609" y="476672"/>
            <a:ext cx="9017875" cy="0"/>
          </a:xfrm>
          <a:prstGeom prst="line">
            <a:avLst/>
          </a:prstGeom>
          <a:ln>
            <a:solidFill>
              <a:srgbClr val="D6B845"/>
            </a:solidFill>
          </a:ln>
        </p:spPr>
        <p:style>
          <a:lnRef idx="1">
            <a:schemeClr val="accent1"/>
          </a:lnRef>
          <a:fillRef idx="0">
            <a:schemeClr val="accent1"/>
          </a:fillRef>
          <a:effectRef idx="0">
            <a:schemeClr val="accent1"/>
          </a:effectRef>
          <a:fontRef idx="minor">
            <a:schemeClr val="tx1"/>
          </a:fontRef>
        </p:style>
      </p:cxnSp>
      <p:sp>
        <p:nvSpPr>
          <p:cNvPr id="3" name="楕円 2">
            <a:extLst>
              <a:ext uri="{FF2B5EF4-FFF2-40B4-BE49-F238E27FC236}">
                <a16:creationId xmlns:a16="http://schemas.microsoft.com/office/drawing/2014/main" id="{5FDBDDD0-CFDC-05EF-3C99-44EE6B9AA43E}"/>
              </a:ext>
            </a:extLst>
          </p:cNvPr>
          <p:cNvSpPr/>
          <p:nvPr/>
        </p:nvSpPr>
        <p:spPr>
          <a:xfrm>
            <a:off x="549427" y="512286"/>
            <a:ext cx="1770954" cy="1770954"/>
          </a:xfrm>
          <a:prstGeom prst="ellipse">
            <a:avLst/>
          </a:prstGeom>
          <a:solidFill>
            <a:srgbClr val="FFF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6" name="楕円 15">
            <a:hlinkClick r:id="" action="ppaction://noaction"/>
            <a:extLst>
              <a:ext uri="{FF2B5EF4-FFF2-40B4-BE49-F238E27FC236}">
                <a16:creationId xmlns:a16="http://schemas.microsoft.com/office/drawing/2014/main" id="{61770FFB-076D-4D8E-A395-40A76EF1C214}"/>
              </a:ext>
            </a:extLst>
          </p:cNvPr>
          <p:cNvSpPr/>
          <p:nvPr/>
        </p:nvSpPr>
        <p:spPr>
          <a:xfrm>
            <a:off x="8256240" y="1630580"/>
            <a:ext cx="2126436" cy="2126436"/>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pic>
        <p:nvPicPr>
          <p:cNvPr id="13" name="グラフィックス 12" descr="ダンス 単色塗りつぶし">
            <a:extLst>
              <a:ext uri="{FF2B5EF4-FFF2-40B4-BE49-F238E27FC236}">
                <a16:creationId xmlns:a16="http://schemas.microsoft.com/office/drawing/2014/main" id="{24D5522C-00A2-4CF6-9DF1-AACFE0B0D0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7704" y="980660"/>
            <a:ext cx="914400" cy="914400"/>
          </a:xfrm>
          <a:prstGeom prst="rect">
            <a:avLst/>
          </a:prstGeom>
        </p:spPr>
      </p:pic>
      <p:pic>
        <p:nvPicPr>
          <p:cNvPr id="5" name="図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9" y="256491"/>
            <a:ext cx="2874022" cy="2030929"/>
          </a:xfrm>
          <a:prstGeom prst="rect">
            <a:avLst/>
          </a:prstGeom>
        </p:spPr>
      </p:pic>
    </p:spTree>
    <p:extLst>
      <p:ext uri="{BB962C8B-B14F-4D97-AF65-F5344CB8AC3E}">
        <p14:creationId xmlns:p14="http://schemas.microsoft.com/office/powerpoint/2010/main" val="2830894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779869"/>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999656" y="658134"/>
            <a:ext cx="5943617" cy="893299"/>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4400" b="1" dirty="0">
                <a:solidFill>
                  <a:srgbClr val="D6B845"/>
                </a:solidFill>
                <a:latin typeface="+mn-ea"/>
                <a:ea typeface="+mn-ea"/>
              </a:rPr>
              <a:t>窓口</a:t>
            </a:r>
            <a:endParaRPr lang="en-US" altLang="ja-JP" sz="4400" b="1" dirty="0">
              <a:solidFill>
                <a:srgbClr val="D6B845"/>
              </a:solidFill>
              <a:latin typeface="+mn-ea"/>
              <a:ea typeface="+mn-ea"/>
            </a:endParaRPr>
          </a:p>
        </p:txBody>
      </p:sp>
      <p:sp>
        <p:nvSpPr>
          <p:cNvPr id="3" name="角丸四角形 2">
            <a:extLst>
              <a:ext uri="{FF2B5EF4-FFF2-40B4-BE49-F238E27FC236}">
                <a16:creationId xmlns:a16="http://schemas.microsoft.com/office/drawing/2014/main" id="{667CA13B-45AF-2C66-CE56-17C9C4D9EEAC}"/>
              </a:ext>
            </a:extLst>
          </p:cNvPr>
          <p:cNvSpPr/>
          <p:nvPr/>
        </p:nvSpPr>
        <p:spPr>
          <a:xfrm>
            <a:off x="1520763" y="2963163"/>
            <a:ext cx="9150463" cy="2914109"/>
          </a:xfrm>
          <a:prstGeom prst="roundRect">
            <a:avLst>
              <a:gd name="adj" fmla="val 5612"/>
            </a:avLst>
          </a:prstGeom>
          <a:solidFill>
            <a:schemeClr val="bg1"/>
          </a:solidFill>
          <a:ln w="57150">
            <a:solidFill>
              <a:srgbClr val="B3242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三角形 5">
            <a:extLst>
              <a:ext uri="{FF2B5EF4-FFF2-40B4-BE49-F238E27FC236}">
                <a16:creationId xmlns:a16="http://schemas.microsoft.com/office/drawing/2014/main" id="{6D764C04-8067-88A1-B865-FA78C4A09340}"/>
              </a:ext>
            </a:extLst>
          </p:cNvPr>
          <p:cNvSpPr/>
          <p:nvPr/>
        </p:nvSpPr>
        <p:spPr>
          <a:xfrm flipV="1">
            <a:off x="5693358" y="2046156"/>
            <a:ext cx="805275" cy="366034"/>
          </a:xfrm>
          <a:prstGeom prst="triangle">
            <a:avLst/>
          </a:prstGeom>
          <a:solidFill>
            <a:srgbClr val="D6B8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A1F95F3B-732F-3643-0A9C-2FA96D55C1DF}"/>
              </a:ext>
            </a:extLst>
          </p:cNvPr>
          <p:cNvSpPr txBox="1"/>
          <p:nvPr/>
        </p:nvSpPr>
        <p:spPr>
          <a:xfrm>
            <a:off x="1852363" y="3429000"/>
            <a:ext cx="8348093" cy="2031325"/>
          </a:xfrm>
          <a:prstGeom prst="rect">
            <a:avLst/>
          </a:prstGeom>
          <a:noFill/>
        </p:spPr>
        <p:txBody>
          <a:bodyPr wrap="square">
            <a:spAutoFit/>
          </a:bodyPr>
          <a:lstStyle/>
          <a:p>
            <a:pPr algn="ctr">
              <a:lnSpc>
                <a:spcPct val="150000"/>
              </a:lnSpc>
            </a:pPr>
            <a:r>
              <a:rPr lang="ja-JP" altLang="en-US" sz="2400" b="1" i="0" dirty="0">
                <a:effectLst/>
                <a:latin typeface="Söhne"/>
              </a:rPr>
              <a:t>貝塚市　健康福祉部　障害福祉課　</a:t>
            </a:r>
            <a:endParaRPr lang="en-US" altLang="ja-JP" sz="2400" b="1" i="0" dirty="0">
              <a:effectLst/>
              <a:latin typeface="Söhne"/>
            </a:endParaRP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　　</a:t>
            </a:r>
            <a:br>
              <a:rPr lang="en-US" altLang="ja-JP" b="1" dirty="0">
                <a:latin typeface="メイリオ" panose="020B0604030504040204" pitchFamily="50" charset="-128"/>
                <a:ea typeface="メイリオ" panose="020B0604030504040204" pitchFamily="50" charset="-128"/>
              </a:rPr>
            </a:br>
            <a:r>
              <a:rPr lang="ja-JP" altLang="en-US" b="1" dirty="0">
                <a:latin typeface="メイリオ" panose="020B0604030504040204" pitchFamily="50" charset="-128"/>
                <a:ea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rPr>
              <a:t>住所　　：〒</a:t>
            </a:r>
            <a:r>
              <a:rPr lang="en-US" altLang="ja-JP" sz="1800" b="1" dirty="0">
                <a:solidFill>
                  <a:schemeClr val="tx1"/>
                </a:solidFill>
                <a:latin typeface="メイリオ" panose="020B0604030504040204" pitchFamily="50" charset="-128"/>
                <a:ea typeface="メイリオ" panose="020B0604030504040204" pitchFamily="50" charset="-128"/>
              </a:rPr>
              <a:t>597-8585</a:t>
            </a:r>
            <a:r>
              <a:rPr lang="ja-JP" altLang="en-US" sz="1800" b="1" dirty="0">
                <a:solidFill>
                  <a:schemeClr val="tx1"/>
                </a:solidFill>
                <a:latin typeface="メイリオ" panose="020B0604030504040204" pitchFamily="50" charset="-128"/>
                <a:ea typeface="メイリオ" panose="020B0604030504040204" pitchFamily="50" charset="-128"/>
              </a:rPr>
              <a:t>　大阪府貝塚市畠中</a:t>
            </a:r>
            <a:r>
              <a:rPr lang="en-US" altLang="ja-JP" sz="1800" b="1" dirty="0">
                <a:solidFill>
                  <a:schemeClr val="tx1"/>
                </a:solidFill>
                <a:latin typeface="メイリオ" panose="020B0604030504040204" pitchFamily="50" charset="-128"/>
                <a:ea typeface="メイリオ" panose="020B0604030504040204" pitchFamily="50" charset="-128"/>
              </a:rPr>
              <a:t>1</a:t>
            </a:r>
            <a:r>
              <a:rPr lang="ja-JP" altLang="en-US" sz="1800" b="1" dirty="0">
                <a:solidFill>
                  <a:schemeClr val="tx1"/>
                </a:solidFill>
                <a:latin typeface="メイリオ" panose="020B0604030504040204" pitchFamily="50" charset="-128"/>
                <a:ea typeface="メイリオ" panose="020B0604030504040204" pitchFamily="50" charset="-128"/>
              </a:rPr>
              <a:t>丁目</a:t>
            </a:r>
            <a:r>
              <a:rPr lang="en-US" altLang="ja-JP" sz="1800" b="1" dirty="0">
                <a:solidFill>
                  <a:schemeClr val="tx1"/>
                </a:solidFill>
                <a:latin typeface="メイリオ" panose="020B0604030504040204" pitchFamily="50" charset="-128"/>
                <a:ea typeface="メイリオ" panose="020B0604030504040204" pitchFamily="50" charset="-128"/>
              </a:rPr>
              <a:t>17</a:t>
            </a:r>
            <a:r>
              <a:rPr lang="ja-JP" altLang="en-US" sz="1800" b="1" dirty="0">
                <a:solidFill>
                  <a:schemeClr val="tx1"/>
                </a:solidFill>
                <a:latin typeface="メイリオ" panose="020B0604030504040204" pitchFamily="50" charset="-128"/>
                <a:ea typeface="メイリオ" panose="020B0604030504040204" pitchFamily="50" charset="-128"/>
              </a:rPr>
              <a:t>番１号　</a:t>
            </a:r>
            <a:endParaRPr lang="en-US" altLang="ja-JP" sz="1800" b="1" dirty="0">
              <a:solidFill>
                <a:schemeClr val="tx1"/>
              </a:solidFill>
              <a:latin typeface="メイリオ" panose="020B0604030504040204" pitchFamily="50" charset="-128"/>
              <a:ea typeface="メイリオ" panose="020B0604030504040204" pitchFamily="50" charset="-128"/>
            </a:endParaRPr>
          </a:p>
          <a:p>
            <a:r>
              <a:rPr lang="ja-JP" altLang="en-US" sz="1800" b="1" dirty="0">
                <a:solidFill>
                  <a:schemeClr val="tx1"/>
                </a:solidFill>
                <a:latin typeface="メイリオ" panose="020B0604030504040204" pitchFamily="50" charset="-128"/>
                <a:ea typeface="メイリオ" panose="020B0604030504040204" pitchFamily="50" charset="-128"/>
              </a:rPr>
              <a:t>　　　　　電話番号：</a:t>
            </a:r>
            <a:r>
              <a:rPr lang="en-US" altLang="ja-JP" sz="1800" b="1" dirty="0">
                <a:solidFill>
                  <a:schemeClr val="tx1"/>
                </a:solidFill>
                <a:latin typeface="メイリオ" panose="020B0604030504040204" pitchFamily="50" charset="-128"/>
                <a:ea typeface="メイリオ" panose="020B0604030504040204" pitchFamily="50" charset="-128"/>
              </a:rPr>
              <a:t>072-433-7012(</a:t>
            </a:r>
            <a:r>
              <a:rPr lang="ja-JP" altLang="en-US" sz="1800" b="1" dirty="0">
                <a:solidFill>
                  <a:schemeClr val="tx1"/>
                </a:solidFill>
                <a:latin typeface="メイリオ" panose="020B0604030504040204" pitchFamily="50" charset="-128"/>
                <a:ea typeface="メイリオ" panose="020B0604030504040204" pitchFamily="50" charset="-128"/>
              </a:rPr>
              <a:t>直通</a:t>
            </a:r>
            <a:r>
              <a:rPr lang="en-US" altLang="ja-JP" sz="1800" b="1" dirty="0">
                <a:solidFill>
                  <a:schemeClr val="tx1"/>
                </a:solidFill>
                <a:latin typeface="メイリオ" panose="020B0604030504040204" pitchFamily="50" charset="-128"/>
                <a:ea typeface="メイリオ" panose="020B0604030504040204" pitchFamily="50" charset="-128"/>
              </a:rPr>
              <a:t>)</a:t>
            </a:r>
          </a:p>
          <a:p>
            <a:r>
              <a:rPr lang="ja-JP" altLang="en-US" sz="1800" b="1" dirty="0">
                <a:solidFill>
                  <a:schemeClr val="tx1"/>
                </a:solidFill>
                <a:latin typeface="メイリオ" panose="020B0604030504040204" pitchFamily="50" charset="-128"/>
                <a:ea typeface="メイリオ" panose="020B0604030504040204" pitchFamily="50" charset="-128"/>
              </a:rPr>
              <a:t>　　</a:t>
            </a:r>
            <a:endParaRPr lang="ja-JP" altLang="en-US" dirty="0"/>
          </a:p>
        </p:txBody>
      </p:sp>
      <p:sp>
        <p:nvSpPr>
          <p:cNvPr id="10" name="楕円 9">
            <a:extLst>
              <a:ext uri="{FF2B5EF4-FFF2-40B4-BE49-F238E27FC236}">
                <a16:creationId xmlns:a16="http://schemas.microsoft.com/office/drawing/2014/main" id="{A73912BB-2FAF-4919-BC39-7F531383164A}"/>
              </a:ext>
            </a:extLst>
          </p:cNvPr>
          <p:cNvSpPr>
            <a:spLocks noChangeAspect="1"/>
          </p:cNvSpPr>
          <p:nvPr/>
        </p:nvSpPr>
        <p:spPr>
          <a:xfrm>
            <a:off x="1061539" y="85335"/>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01</a:t>
            </a:r>
            <a:endParaRPr lang="ja-JP" altLang="en-US" sz="4800" dirty="0">
              <a:solidFill>
                <a:srgbClr val="D6B845"/>
              </a:solidFill>
              <a:latin typeface="+mj-lt"/>
            </a:endParaRPr>
          </a:p>
        </p:txBody>
      </p:sp>
      <p:sp>
        <p:nvSpPr>
          <p:cNvPr id="11" name="テキスト ボックス 10">
            <a:extLst>
              <a:ext uri="{FF2B5EF4-FFF2-40B4-BE49-F238E27FC236}">
                <a16:creationId xmlns:a16="http://schemas.microsoft.com/office/drawing/2014/main" id="{503C0805-2879-415D-882F-4C6263C65927}"/>
              </a:ext>
            </a:extLst>
          </p:cNvPr>
          <p:cNvSpPr txBox="1"/>
          <p:nvPr/>
        </p:nvSpPr>
        <p:spPr>
          <a:xfrm>
            <a:off x="2003579" y="1508773"/>
            <a:ext cx="8352928" cy="523220"/>
          </a:xfrm>
          <a:prstGeom prst="rect">
            <a:avLst/>
          </a:prstGeom>
          <a:noFill/>
        </p:spPr>
        <p:txBody>
          <a:bodyPr wrap="square" rtlCol="0">
            <a:spAutoFit/>
          </a:bodyPr>
          <a:lstStyle/>
          <a:p>
            <a:r>
              <a:rPr kumimoji="1" lang="ja-JP" altLang="en-US" sz="2800" b="1" i="0" u="none" strike="noStrike" kern="1200" cap="none" spc="0" normalizeH="0" baseline="0" noProof="0" dirty="0">
                <a:ln>
                  <a:noFill/>
                </a:ln>
                <a:solidFill>
                  <a:srgbClr val="FFFDE1"/>
                </a:solidFill>
                <a:effectLst/>
                <a:uLnTx/>
                <a:uFillTx/>
                <a:latin typeface="Segoe UI"/>
                <a:ea typeface="メイリオ"/>
                <a:cs typeface="+mn-cs"/>
              </a:rPr>
              <a:t>地域移行を検討する時は、下記にご連絡ください。</a:t>
            </a:r>
            <a:endParaRPr kumimoji="1" lang="ja-JP" altLang="en-US" dirty="0"/>
          </a:p>
        </p:txBody>
      </p:sp>
      <p:sp>
        <p:nvSpPr>
          <p:cNvPr id="12" name="正方形/長方形 11">
            <a:extLst>
              <a:ext uri="{FF2B5EF4-FFF2-40B4-BE49-F238E27FC236}">
                <a16:creationId xmlns:a16="http://schemas.microsoft.com/office/drawing/2014/main" id="{97406EF9-5C39-414C-881C-12B79D7D6950}"/>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87121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角丸四角形 1">
            <a:extLst>
              <a:ext uri="{FF2B5EF4-FFF2-40B4-BE49-F238E27FC236}">
                <a16:creationId xmlns:a16="http://schemas.microsoft.com/office/drawing/2014/main" id="{D7FA2747-4FDB-4132-B6EB-D67C41A4270C}"/>
              </a:ext>
            </a:extLst>
          </p:cNvPr>
          <p:cNvSpPr/>
          <p:nvPr/>
        </p:nvSpPr>
        <p:spPr>
          <a:xfrm>
            <a:off x="4816653" y="2119091"/>
            <a:ext cx="7056784" cy="4585955"/>
          </a:xfrm>
          <a:prstGeom prst="roundRect">
            <a:avLst>
              <a:gd name="adj" fmla="val 2940"/>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 name="角丸四角形 1">
            <a:extLst>
              <a:ext uri="{FF2B5EF4-FFF2-40B4-BE49-F238E27FC236}">
                <a16:creationId xmlns:a16="http://schemas.microsoft.com/office/drawing/2014/main" id="{C8B3BF4F-EC84-1CA6-4290-9403FE4E4BB3}"/>
              </a:ext>
            </a:extLst>
          </p:cNvPr>
          <p:cNvSpPr/>
          <p:nvPr/>
        </p:nvSpPr>
        <p:spPr>
          <a:xfrm>
            <a:off x="1520767" y="332655"/>
            <a:ext cx="9150463" cy="1080000"/>
          </a:xfrm>
          <a:prstGeom prst="roundRect">
            <a:avLst>
              <a:gd name="adj" fmla="val 21554"/>
            </a:avLst>
          </a:prstGeom>
          <a:solidFill>
            <a:srgbClr val="B32425"/>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t>　　</a:t>
            </a:r>
            <a:endParaRPr kumimoji="1" lang="ja-JP" altLang="en-US" sz="2800" b="1" dirty="0">
              <a:solidFill>
                <a:srgbClr val="FFFDE1"/>
              </a:solidFill>
            </a:endParaRPr>
          </a:p>
        </p:txBody>
      </p:sp>
      <p:sp>
        <p:nvSpPr>
          <p:cNvPr id="4" name="タイトル 1">
            <a:extLst>
              <a:ext uri="{FF2B5EF4-FFF2-40B4-BE49-F238E27FC236}">
                <a16:creationId xmlns:a16="http://schemas.microsoft.com/office/drawing/2014/main" id="{CCF86D90-3DC5-872E-67A2-ED9E4D0E35E1}"/>
              </a:ext>
            </a:extLst>
          </p:cNvPr>
          <p:cNvSpPr txBox="1">
            <a:spLocks/>
          </p:cNvSpPr>
          <p:nvPr/>
        </p:nvSpPr>
        <p:spPr>
          <a:xfrm>
            <a:off x="2684590" y="519602"/>
            <a:ext cx="7560840" cy="893299"/>
          </a:xfrm>
          <a:prstGeom prst="rect">
            <a:avLst/>
          </a:prstGeom>
        </p:spPr>
        <p:txBody>
          <a:bodyPr vert="horz" lIns="91440" tIns="45720" rIns="91440" bIns="45720" rtlCol="0" anchor="t">
            <a:normAutofit fontScale="85000"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a:lnSpc>
                <a:spcPct val="100000"/>
              </a:lnSpc>
            </a:pPr>
            <a:r>
              <a:rPr lang="ja-JP" altLang="en-US" sz="2400" b="1" dirty="0">
                <a:solidFill>
                  <a:srgbClr val="D6B845"/>
                </a:solidFill>
                <a:latin typeface="+mn-ea"/>
                <a:ea typeface="+mn-ea"/>
              </a:rPr>
              <a:t>精神障がいにも対応した地域包括ケアシステムの構築のための</a:t>
            </a:r>
            <a:br>
              <a:rPr lang="en-US" altLang="ja-JP" sz="2400" b="1" dirty="0">
                <a:solidFill>
                  <a:srgbClr val="D6B845"/>
                </a:solidFill>
                <a:latin typeface="+mn-ea"/>
                <a:ea typeface="+mn-ea"/>
              </a:rPr>
            </a:br>
            <a:r>
              <a:rPr lang="ja-JP" altLang="en-US" sz="2400" b="1" dirty="0">
                <a:solidFill>
                  <a:srgbClr val="D6B845"/>
                </a:solidFill>
                <a:latin typeface="+mn-ea"/>
                <a:ea typeface="+mn-ea"/>
              </a:rPr>
              <a:t>協議の場について</a:t>
            </a:r>
          </a:p>
        </p:txBody>
      </p:sp>
      <p:sp>
        <p:nvSpPr>
          <p:cNvPr id="10" name="楕円 9">
            <a:extLst>
              <a:ext uri="{FF2B5EF4-FFF2-40B4-BE49-F238E27FC236}">
                <a16:creationId xmlns:a16="http://schemas.microsoft.com/office/drawing/2014/main" id="{A73912BB-2FAF-4919-BC39-7F531383164A}"/>
              </a:ext>
            </a:extLst>
          </p:cNvPr>
          <p:cNvSpPr>
            <a:spLocks noChangeAspect="1"/>
          </p:cNvSpPr>
          <p:nvPr/>
        </p:nvSpPr>
        <p:spPr>
          <a:xfrm>
            <a:off x="1280570" y="212243"/>
            <a:ext cx="1332000" cy="1332000"/>
          </a:xfrm>
          <a:prstGeom prst="ellipse">
            <a:avLst/>
          </a:prstGeom>
          <a:solidFill>
            <a:srgbClr val="B324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4800" dirty="0">
                <a:solidFill>
                  <a:srgbClr val="D6B845"/>
                </a:solidFill>
                <a:latin typeface="+mj-lt"/>
              </a:rPr>
              <a:t>02</a:t>
            </a:r>
            <a:endParaRPr lang="ja-JP" altLang="en-US" sz="4800" dirty="0">
              <a:solidFill>
                <a:srgbClr val="D6B845"/>
              </a:solidFill>
              <a:latin typeface="+mj-lt"/>
            </a:endParaRPr>
          </a:p>
        </p:txBody>
      </p:sp>
      <p:sp>
        <p:nvSpPr>
          <p:cNvPr id="9" name="正方形/長方形 8">
            <a:extLst>
              <a:ext uri="{FF2B5EF4-FFF2-40B4-BE49-F238E27FC236}">
                <a16:creationId xmlns:a16="http://schemas.microsoft.com/office/drawing/2014/main" id="{284544E2-71E9-442B-AC34-499585CEDA1D}"/>
              </a:ext>
            </a:extLst>
          </p:cNvPr>
          <p:cNvSpPr/>
          <p:nvPr/>
        </p:nvSpPr>
        <p:spPr>
          <a:xfrm>
            <a:off x="0" y="0"/>
            <a:ext cx="308532" cy="6858000"/>
          </a:xfrm>
          <a:prstGeom prst="rect">
            <a:avLst/>
          </a:prstGeom>
          <a:solidFill>
            <a:srgbClr val="B324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srgbClr val="D99E29"/>
              </a:solidFill>
              <a:effectLst/>
              <a:uLnTx/>
              <a:uFillTx/>
              <a:latin typeface="游ゴシック" panose="020F0502020204030204"/>
              <a:ea typeface="游ゴシック" panose="020B0400000000000000" pitchFamily="50" charset="-128"/>
              <a:cs typeface="+mn-cs"/>
            </a:endParaRPr>
          </a:p>
        </p:txBody>
      </p:sp>
      <p:sp>
        <p:nvSpPr>
          <p:cNvPr id="12" name="角丸四角形 1">
            <a:extLst>
              <a:ext uri="{FF2B5EF4-FFF2-40B4-BE49-F238E27FC236}">
                <a16:creationId xmlns:a16="http://schemas.microsoft.com/office/drawing/2014/main" id="{743FA248-0EF4-4AEC-A993-E35A80C48345}"/>
              </a:ext>
            </a:extLst>
          </p:cNvPr>
          <p:cNvSpPr/>
          <p:nvPr/>
        </p:nvSpPr>
        <p:spPr>
          <a:xfrm>
            <a:off x="502955" y="2141166"/>
            <a:ext cx="4080877" cy="857206"/>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4" name="タイトル 1">
            <a:extLst>
              <a:ext uri="{FF2B5EF4-FFF2-40B4-BE49-F238E27FC236}">
                <a16:creationId xmlns:a16="http://schemas.microsoft.com/office/drawing/2014/main" id="{771BFA7B-02B8-456F-A82D-C4492167A638}"/>
              </a:ext>
            </a:extLst>
          </p:cNvPr>
          <p:cNvSpPr txBox="1">
            <a:spLocks/>
          </p:cNvSpPr>
          <p:nvPr/>
        </p:nvSpPr>
        <p:spPr>
          <a:xfrm>
            <a:off x="1107661" y="195741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協議の場の名称</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7" name="角丸四角形 1">
            <a:extLst>
              <a:ext uri="{FF2B5EF4-FFF2-40B4-BE49-F238E27FC236}">
                <a16:creationId xmlns:a16="http://schemas.microsoft.com/office/drawing/2014/main" id="{75894484-61C0-4696-88C1-AA2F17843510}"/>
              </a:ext>
            </a:extLst>
          </p:cNvPr>
          <p:cNvSpPr/>
          <p:nvPr/>
        </p:nvSpPr>
        <p:spPr>
          <a:xfrm>
            <a:off x="511835" y="5051740"/>
            <a:ext cx="4098303" cy="1653306"/>
          </a:xfrm>
          <a:prstGeom prst="roundRect">
            <a:avLst>
              <a:gd name="adj" fmla="val 5758"/>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18" name="タイトル 1">
            <a:extLst>
              <a:ext uri="{FF2B5EF4-FFF2-40B4-BE49-F238E27FC236}">
                <a16:creationId xmlns:a16="http://schemas.microsoft.com/office/drawing/2014/main" id="{0BE32D83-5A05-4BD1-AC7B-07BE76B42EAD}"/>
              </a:ext>
            </a:extLst>
          </p:cNvPr>
          <p:cNvSpPr txBox="1">
            <a:spLocks/>
          </p:cNvSpPr>
          <p:nvPr/>
        </p:nvSpPr>
        <p:spPr>
          <a:xfrm>
            <a:off x="1099254" y="4913419"/>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協議の場の構成員</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19" name="タイトル 1">
            <a:extLst>
              <a:ext uri="{FF2B5EF4-FFF2-40B4-BE49-F238E27FC236}">
                <a16:creationId xmlns:a16="http://schemas.microsoft.com/office/drawing/2014/main" id="{E2DFA0D6-74BE-45F8-B57B-5AA3227CEFB9}"/>
              </a:ext>
            </a:extLst>
          </p:cNvPr>
          <p:cNvSpPr txBox="1">
            <a:spLocks/>
          </p:cNvSpPr>
          <p:nvPr/>
        </p:nvSpPr>
        <p:spPr>
          <a:xfrm>
            <a:off x="714097" y="5377761"/>
            <a:ext cx="3693777" cy="1445670"/>
          </a:xfrm>
          <a:prstGeom prst="rect">
            <a:avLst/>
          </a:prstGeom>
        </p:spPr>
        <p:txBody>
          <a:bodyPr vert="horz" lIns="91440" tIns="45720" rIns="91440" bIns="45720" rtlCol="0" anchor="t">
            <a:normAutofit fontScale="925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・精神科病院</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医師・事務長・</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PSW)</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・精神科訪問看護ステーション</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・保健所</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・地域精神</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医療体制整備広域</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C</a:t>
            </a: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・委託相談支援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C</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・基幹相談支援</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C</a:t>
            </a: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・市高齢介護課</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・市障害福祉課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0" name="角丸四角形 1">
            <a:extLst>
              <a:ext uri="{FF2B5EF4-FFF2-40B4-BE49-F238E27FC236}">
                <a16:creationId xmlns:a16="http://schemas.microsoft.com/office/drawing/2014/main" id="{EC5ABB0A-CE79-463E-A0CF-F52BBB9DF4A7}"/>
              </a:ext>
            </a:extLst>
          </p:cNvPr>
          <p:cNvSpPr/>
          <p:nvPr/>
        </p:nvSpPr>
        <p:spPr>
          <a:xfrm>
            <a:off x="479376" y="3239138"/>
            <a:ext cx="4104456" cy="552155"/>
          </a:xfrm>
          <a:prstGeom prst="roundRect">
            <a:avLst>
              <a:gd name="adj" fmla="val 16492"/>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1" name="タイトル 1">
            <a:extLst>
              <a:ext uri="{FF2B5EF4-FFF2-40B4-BE49-F238E27FC236}">
                <a16:creationId xmlns:a16="http://schemas.microsoft.com/office/drawing/2014/main" id="{F13989D2-6CE8-4CEE-9C09-9B6F44210125}"/>
              </a:ext>
            </a:extLst>
          </p:cNvPr>
          <p:cNvSpPr txBox="1">
            <a:spLocks/>
          </p:cNvSpPr>
          <p:nvPr/>
        </p:nvSpPr>
        <p:spPr>
          <a:xfrm>
            <a:off x="1107661" y="3079201"/>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開催頻度</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B30B75B3-6A61-4F01-AF91-62494F86DE78}"/>
              </a:ext>
            </a:extLst>
          </p:cNvPr>
          <p:cNvSpPr txBox="1">
            <a:spLocks/>
          </p:cNvSpPr>
          <p:nvPr/>
        </p:nvSpPr>
        <p:spPr>
          <a:xfrm>
            <a:off x="5663952" y="1865088"/>
            <a:ext cx="5650232" cy="552155"/>
          </a:xfrm>
          <a:prstGeom prst="roundRect">
            <a:avLst>
              <a:gd name="adj" fmla="val 49068"/>
            </a:avLst>
          </a:prstGeom>
          <a:solidFill>
            <a:srgbClr val="D6B845"/>
          </a:solidFill>
        </p:spPr>
        <p:txBody>
          <a:bodyPr vert="horz" lIns="91440" tIns="72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rPr>
              <a:t>具体的な内容</a:t>
            </a:r>
            <a:endParaRPr kumimoji="1" lang="en-US" altLang="ja-JP" sz="20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4" name="タイトル 1">
            <a:extLst>
              <a:ext uri="{FF2B5EF4-FFF2-40B4-BE49-F238E27FC236}">
                <a16:creationId xmlns:a16="http://schemas.microsoft.com/office/drawing/2014/main" id="{C58BC26E-763B-4CE6-9470-D39EA3CC24AD}"/>
              </a:ext>
            </a:extLst>
          </p:cNvPr>
          <p:cNvSpPr txBox="1">
            <a:spLocks/>
          </p:cNvSpPr>
          <p:nvPr/>
        </p:nvSpPr>
        <p:spPr>
          <a:xfrm>
            <a:off x="5382961" y="2569769"/>
            <a:ext cx="5958983" cy="1494166"/>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医療、障害福祉、介護、住まい、社会参加</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就労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err="1">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地域の助け合い、教育などの地域包括的な連携、支援体制を精神障害にも対応できるよう整備するための協議の場です。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地域に居住する精神障害者の疾患・障害の特性を踏まえた支援により、地域居住者を支え、退院後の再入院を</a:t>
            </a:r>
            <a:r>
              <a:rPr lang="ja-JP" altLang="en-US" sz="1400" dirty="0" err="1">
                <a:solidFill>
                  <a:srgbClr val="44546A">
                    <a:lumMod val="50000"/>
                  </a:srgbClr>
                </a:solidFill>
                <a:latin typeface="メイリオ" panose="020B0604030504040204" pitchFamily="50" charset="-128"/>
                <a:ea typeface="メイリオ" panose="020B0604030504040204" pitchFamily="50" charset="-128"/>
              </a:rPr>
              <a:t>防ぐととも</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もに、地域ネットワークの構築の促進に向けて協議しています。</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5" name="タイトル 1">
            <a:extLst>
              <a:ext uri="{FF2B5EF4-FFF2-40B4-BE49-F238E27FC236}">
                <a16:creationId xmlns:a16="http://schemas.microsoft.com/office/drawing/2014/main" id="{3D127DE6-322B-4DE0-A117-EB46B5C6A60B}"/>
              </a:ext>
            </a:extLst>
          </p:cNvPr>
          <p:cNvSpPr txBox="1">
            <a:spLocks/>
          </p:cNvSpPr>
          <p:nvPr/>
        </p:nvSpPr>
        <p:spPr>
          <a:xfrm>
            <a:off x="700210" y="3501262"/>
            <a:ext cx="3008563" cy="378028"/>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6" name="タイトル 1">
            <a:extLst>
              <a:ext uri="{FF2B5EF4-FFF2-40B4-BE49-F238E27FC236}">
                <a16:creationId xmlns:a16="http://schemas.microsoft.com/office/drawing/2014/main" id="{00432453-1E5B-4F3B-83D5-BA533CE43944}"/>
              </a:ext>
            </a:extLst>
          </p:cNvPr>
          <p:cNvSpPr txBox="1">
            <a:spLocks/>
          </p:cNvSpPr>
          <p:nvPr/>
        </p:nvSpPr>
        <p:spPr>
          <a:xfrm>
            <a:off x="676959" y="2381932"/>
            <a:ext cx="3258801" cy="543012"/>
          </a:xfrm>
          <a:prstGeom prst="rect">
            <a:avLst/>
          </a:prstGeom>
        </p:spPr>
        <p:txBody>
          <a:bodyPr vert="horz" lIns="91440" tIns="45720" rIns="91440" bIns="45720" rtlCol="0" anchor="t">
            <a:normAutofit fontScale="85000" lnSpcReduction="2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貝塚市障害者自立支援協議会</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精神障害にも対応した地域包括ケアシステム推進会議</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27" name="角丸四角形 1">
            <a:extLst>
              <a:ext uri="{FF2B5EF4-FFF2-40B4-BE49-F238E27FC236}">
                <a16:creationId xmlns:a16="http://schemas.microsoft.com/office/drawing/2014/main" id="{036FC4B8-2A27-4E65-BB45-B479CE7CD9F9}"/>
              </a:ext>
            </a:extLst>
          </p:cNvPr>
          <p:cNvSpPr/>
          <p:nvPr/>
        </p:nvSpPr>
        <p:spPr>
          <a:xfrm>
            <a:off x="511835" y="4063936"/>
            <a:ext cx="4080877" cy="723302"/>
          </a:xfrm>
          <a:prstGeom prst="roundRect">
            <a:avLst>
              <a:gd name="adj" fmla="val 9231"/>
            </a:avLst>
          </a:prstGeom>
          <a:solidFill>
            <a:schemeClr val="bg1"/>
          </a:solidFill>
          <a:ln w="38100">
            <a:solidFill>
              <a:srgbClr val="D6B8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0F0502020204030204"/>
              <a:ea typeface="游ゴシック" panose="020B0400000000000000" pitchFamily="50" charset="-128"/>
              <a:cs typeface="+mn-cs"/>
            </a:endParaRPr>
          </a:p>
        </p:txBody>
      </p:sp>
      <p:sp>
        <p:nvSpPr>
          <p:cNvPr id="28" name="タイトル 1">
            <a:extLst>
              <a:ext uri="{FF2B5EF4-FFF2-40B4-BE49-F238E27FC236}">
                <a16:creationId xmlns:a16="http://schemas.microsoft.com/office/drawing/2014/main" id="{AADAC408-05F9-4923-B553-6F1448BF7C7E}"/>
              </a:ext>
            </a:extLst>
          </p:cNvPr>
          <p:cNvSpPr txBox="1">
            <a:spLocks/>
          </p:cNvSpPr>
          <p:nvPr/>
        </p:nvSpPr>
        <p:spPr>
          <a:xfrm>
            <a:off x="1116541" y="3880184"/>
            <a:ext cx="2739296" cy="396000"/>
          </a:xfrm>
          <a:prstGeom prst="roundRect">
            <a:avLst>
              <a:gd name="adj" fmla="val 49068"/>
            </a:avLst>
          </a:prstGeom>
          <a:solidFill>
            <a:srgbClr val="D6B845"/>
          </a:solidFill>
        </p:spPr>
        <p:txBody>
          <a:bodyPr vert="horz" lIns="91440" tIns="36000" rIns="91440" bIns="45720" rtlCol="0" anchor="t">
            <a:no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ctr" defTabSz="914377" rtl="0" eaLnBrk="1" fontAlgn="auto" latinLnBrk="0" hangingPunct="1">
              <a:lnSpc>
                <a:spcPct val="100000"/>
              </a:lnSpc>
              <a:spcBef>
                <a:spcPct val="0"/>
              </a:spcBef>
              <a:spcAft>
                <a:spcPts val="0"/>
              </a:spcAft>
              <a:buClrTx/>
              <a:buSzTx/>
              <a:buFontTx/>
              <a:buNone/>
              <a:tabLst/>
              <a:defRPr/>
            </a:pPr>
            <a:r>
              <a:rPr lang="ja-JP" altLang="en-US" sz="1800" b="1" dirty="0">
                <a:solidFill>
                  <a:srgbClr val="FFFDE1"/>
                </a:solidFill>
                <a:latin typeface="メイリオ" panose="020B0604030504040204" pitchFamily="50" charset="-128"/>
                <a:ea typeface="メイリオ" panose="020B0604030504040204" pitchFamily="50" charset="-128"/>
              </a:rPr>
              <a:t>協議の場の事務局</a:t>
            </a:r>
            <a:endParaRPr kumimoji="1" lang="en-US" altLang="ja-JP" sz="1800" b="1" i="0" u="none" strike="noStrike" kern="1200" cap="none" spc="0" normalizeH="0" baseline="0" noProof="0" dirty="0">
              <a:ln>
                <a:noFill/>
              </a:ln>
              <a:solidFill>
                <a:srgbClr val="FFFDE1"/>
              </a:solidFill>
              <a:effectLst/>
              <a:uLnTx/>
              <a:uFillTx/>
              <a:latin typeface="メイリオ" panose="020B0604030504040204" pitchFamily="50" charset="-128"/>
              <a:ea typeface="メイリオ" panose="020B0604030504040204" pitchFamily="50" charset="-128"/>
            </a:endParaRPr>
          </a:p>
        </p:txBody>
      </p:sp>
      <p:sp>
        <p:nvSpPr>
          <p:cNvPr id="29" name="タイトル 1">
            <a:extLst>
              <a:ext uri="{FF2B5EF4-FFF2-40B4-BE49-F238E27FC236}">
                <a16:creationId xmlns:a16="http://schemas.microsoft.com/office/drawing/2014/main" id="{B7F17C7B-EC69-4253-851A-A69D57A1F53B}"/>
              </a:ext>
            </a:extLst>
          </p:cNvPr>
          <p:cNvSpPr txBox="1">
            <a:spLocks/>
          </p:cNvSpPr>
          <p:nvPr/>
        </p:nvSpPr>
        <p:spPr>
          <a:xfrm>
            <a:off x="747964" y="4390343"/>
            <a:ext cx="2866645" cy="543012"/>
          </a:xfrm>
          <a:prstGeom prst="rect">
            <a:avLst/>
          </a:prstGeom>
        </p:spPr>
        <p:txBody>
          <a:bodyPr vert="horz" lIns="91440" tIns="45720" rIns="91440" bIns="45720" rtlCol="0" anchor="t">
            <a:normAutofit/>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貝塚市　健康福祉部　障害福祉課</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
        <p:nvSpPr>
          <p:cNvPr id="30" name="タイトル 1">
            <a:extLst>
              <a:ext uri="{FF2B5EF4-FFF2-40B4-BE49-F238E27FC236}">
                <a16:creationId xmlns:a16="http://schemas.microsoft.com/office/drawing/2014/main" id="{C58BC26E-763B-4CE6-9470-D39EA3CC24AD}"/>
              </a:ext>
            </a:extLst>
          </p:cNvPr>
          <p:cNvSpPr txBox="1">
            <a:spLocks/>
          </p:cNvSpPr>
          <p:nvPr/>
        </p:nvSpPr>
        <p:spPr>
          <a:xfrm>
            <a:off x="5400721" y="3985412"/>
            <a:ext cx="6472716" cy="2539933"/>
          </a:xfrm>
          <a:prstGeom prst="rect">
            <a:avLst/>
          </a:prstGeom>
        </p:spPr>
        <p:txBody>
          <a:bodyPr vert="horz" lIns="91440" tIns="45720" rIns="91440" bIns="45720" rtlCol="0" anchor="t">
            <a:normAutofit lnSpcReduction="10000"/>
          </a:bodyPr>
          <a:lstStyle>
            <a:lvl1pPr algn="ctr" defTabSz="914377" rtl="0" eaLnBrk="1" latinLnBrk="0" hangingPunct="1">
              <a:lnSpc>
                <a:spcPct val="90000"/>
              </a:lnSpc>
              <a:spcBef>
                <a:spcPct val="0"/>
              </a:spcBef>
              <a:buNone/>
              <a:defRPr kumimoji="1" sz="6000" kern="1200">
                <a:solidFill>
                  <a:schemeClr val="tx1"/>
                </a:solidFill>
                <a:latin typeface="+mj-lt"/>
                <a:ea typeface="+mj-ea"/>
                <a:cs typeface="+mj-cs"/>
              </a:defRPr>
            </a:lvl1pPr>
          </a:lstStyle>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令和</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7</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年度の議題</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b="1" dirty="0">
                <a:solidFill>
                  <a:srgbClr val="44546A">
                    <a:lumMod val="50000"/>
                  </a:srgbClr>
                </a:solidFill>
                <a:latin typeface="メイリオ" panose="020B0604030504040204" pitchFamily="50" charset="-128"/>
                <a:ea typeface="メイリオ" panose="020B0604030504040204" pitchFamily="50" charset="-128"/>
              </a:rPr>
              <a:t>第</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回　令和</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7</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年</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6</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月</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26</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日</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木</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　</a:t>
            </a:r>
            <a:r>
              <a:rPr lang="en-US" altLang="ja-JP" sz="1400" b="1" dirty="0">
                <a:solidFill>
                  <a:srgbClr val="44546A">
                    <a:lumMod val="50000"/>
                  </a:srgbClr>
                </a:solidFill>
                <a:latin typeface="メイリオ" panose="020B0604030504040204" pitchFamily="50" charset="-128"/>
                <a:ea typeface="メイリオ" panose="020B0604030504040204" pitchFamily="50" charset="-128"/>
              </a:rPr>
              <a:t>14</a:t>
            </a:r>
            <a:r>
              <a:rPr lang="ja-JP" altLang="en-US" sz="1400" b="1" dirty="0">
                <a:solidFill>
                  <a:srgbClr val="44546A">
                    <a:lumMod val="50000"/>
                  </a:srgbClr>
                </a:solidFill>
                <a:latin typeface="メイリオ" panose="020B0604030504040204" pitchFamily="50" charset="-128"/>
                <a:ea typeface="メイリオ" panose="020B0604030504040204" pitchFamily="50" charset="-128"/>
              </a:rPr>
              <a:t>時から</a:t>
            </a:r>
            <a:endParaRPr lang="en-US" altLang="ja-JP" sz="1400" b="1"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貝塚市の相談支援体制と社会資源について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40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グループワーク</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ja-JP" altLang="en-US" sz="1400" dirty="0">
                <a:solidFill>
                  <a:srgbClr val="44546A">
                    <a:lumMod val="50000"/>
                  </a:srgbClr>
                </a:solidFill>
                <a:latin typeface="メイリオ" panose="020B0604030504040204" pitchFamily="50" charset="-128"/>
                <a:ea typeface="メイリオ" panose="020B0604030504040204" pitchFamily="50" charset="-128"/>
              </a:rPr>
              <a:t>　</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「精神疾患のあるかたの地域定着、医療と福祉の連携に</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関する課題</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第</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　令和８年</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月</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29</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日</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木</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　</a:t>
            </a:r>
            <a:r>
              <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14</a:t>
            </a:r>
            <a:r>
              <a:rPr kumimoji="1" lang="ja-JP" altLang="en-US"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時から</a:t>
            </a:r>
            <a:endParaRPr kumimoji="1" lang="en-US" altLang="ja-JP" sz="1400" b="1"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400" noProof="0" dirty="0">
                <a:solidFill>
                  <a:srgbClr val="44546A">
                    <a:lumMod val="50000"/>
                  </a:srgbClr>
                </a:solidFill>
                <a:latin typeface="メイリオ" panose="020B0604030504040204" pitchFamily="50" charset="-128"/>
                <a:ea typeface="メイリオ" panose="020B0604030504040204" pitchFamily="50" charset="-128"/>
              </a:rPr>
              <a:t>(1)</a:t>
            </a:r>
            <a:r>
              <a:rPr lang="ja-JP" altLang="en-US" sz="1400" noProof="0" dirty="0">
                <a:solidFill>
                  <a:srgbClr val="44546A">
                    <a:lumMod val="50000"/>
                  </a:srgbClr>
                </a:solidFill>
                <a:latin typeface="メイリオ" panose="020B0604030504040204" pitchFamily="50" charset="-128"/>
                <a:ea typeface="メイリオ" panose="020B0604030504040204" pitchFamily="50" charset="-128"/>
              </a:rPr>
              <a:t>令和７年度貝塚市精神科医療ネッ</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トワーク連絡会の報告</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400" noProof="0" dirty="0">
                <a:solidFill>
                  <a:srgbClr val="44546A">
                    <a:lumMod val="50000"/>
                  </a:srgbClr>
                </a:solidFill>
                <a:latin typeface="メイリオ" panose="020B0604030504040204" pitchFamily="50" charset="-128"/>
                <a:ea typeface="メイリオ" panose="020B0604030504040204" pitchFamily="50" charset="-128"/>
              </a:rPr>
              <a:t>(2)</a:t>
            </a:r>
            <a:r>
              <a:rPr lang="ja-JP" altLang="en-US" sz="1400" noProof="0" dirty="0">
                <a:solidFill>
                  <a:srgbClr val="44546A">
                    <a:lumMod val="50000"/>
                  </a:srgbClr>
                </a:solidFill>
                <a:latin typeface="メイリオ" panose="020B0604030504040204" pitchFamily="50" charset="-128"/>
                <a:ea typeface="メイリオ" panose="020B0604030504040204" pitchFamily="50" charset="-128"/>
              </a:rPr>
              <a:t>令和６</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年度精神科在院患者調査の結果について</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貝塚市内の状況</a:t>
            </a:r>
            <a:r>
              <a:rPr lang="en-US" altLang="ja-JP" sz="1400" dirty="0">
                <a:solidFill>
                  <a:srgbClr val="44546A">
                    <a:lumMod val="50000"/>
                  </a:srgbClr>
                </a:solidFill>
                <a:latin typeface="メイリオ" panose="020B0604030504040204" pitchFamily="50" charset="-128"/>
                <a:ea typeface="メイリオ" panose="020B0604030504040204" pitchFamily="50" charset="-128"/>
              </a:rPr>
              <a:t>)</a:t>
            </a:r>
          </a:p>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400" dirty="0">
                <a:solidFill>
                  <a:srgbClr val="44546A">
                    <a:lumMod val="50000"/>
                  </a:srgbClr>
                </a:solidFill>
                <a:latin typeface="メイリオ" panose="020B0604030504040204" pitchFamily="50" charset="-128"/>
                <a:ea typeface="メイリオ" panose="020B0604030504040204" pitchFamily="50" charset="-128"/>
              </a:rPr>
              <a:t>(3)</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大阪府における在院患者の状況について</a:t>
            </a:r>
            <a:endParaRPr lang="en-US" altLang="ja-JP" sz="1400" dirty="0">
              <a:solidFill>
                <a:srgbClr val="44546A">
                  <a:lumMod val="50000"/>
                </a:srgbClr>
              </a:solidFill>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(4)</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第</a:t>
            </a:r>
            <a:r>
              <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1</a:t>
            </a:r>
            <a:r>
              <a:rPr kumimoji="1" lang="ja-JP" altLang="en-US"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rPr>
              <a:t>回にも包括推進会議をふまえての意見交換</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a:p>
            <a:pPr marL="0" marR="0" lvl="0" indent="0" algn="l" defTabSz="914377" rtl="0" eaLnBrk="1" fontAlgn="auto" latinLnBrk="0" hangingPunct="1">
              <a:lnSpc>
                <a:spcPct val="100000"/>
              </a:lnSpc>
              <a:spcBef>
                <a:spcPct val="0"/>
              </a:spcBef>
              <a:spcAft>
                <a:spcPts val="0"/>
              </a:spcAft>
              <a:buClrTx/>
              <a:buSzTx/>
              <a:buFontTx/>
              <a:buNone/>
              <a:tabLst/>
              <a:defRPr/>
            </a:pPr>
            <a:r>
              <a:rPr lang="en-US" altLang="ja-JP" sz="1400" dirty="0">
                <a:solidFill>
                  <a:srgbClr val="44546A">
                    <a:lumMod val="50000"/>
                  </a:srgbClr>
                </a:solidFill>
                <a:latin typeface="メイリオ" panose="020B0604030504040204" pitchFamily="50" charset="-128"/>
                <a:ea typeface="メイリオ" panose="020B0604030504040204" pitchFamily="50" charset="-128"/>
              </a:rPr>
              <a:t>(5)</a:t>
            </a:r>
            <a:r>
              <a:rPr lang="ja-JP" altLang="en-US" sz="1400" dirty="0">
                <a:solidFill>
                  <a:srgbClr val="44546A">
                    <a:lumMod val="50000"/>
                  </a:srgbClr>
                </a:solidFill>
                <a:latin typeface="メイリオ" panose="020B0604030504040204" pitchFamily="50" charset="-128"/>
                <a:ea typeface="メイリオ" panose="020B0604030504040204" pitchFamily="50" charset="-128"/>
              </a:rPr>
              <a:t>「権利擁護サポートセンターかいづか」について</a:t>
            </a:r>
            <a:endParaRPr kumimoji="1" lang="en-US" altLang="ja-JP" sz="1400" b="0" i="0" u="none" strike="noStrike" kern="1200" cap="none" spc="0" normalizeH="0" baseline="0" noProof="0" dirty="0">
              <a:ln>
                <a:noFill/>
              </a:ln>
              <a:solidFill>
                <a:srgbClr val="44546A">
                  <a:lumMod val="50000"/>
                </a:srgbClr>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8460759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STSLIDEVIEWED" val="304,1,Slide49"/>
</p:tagLst>
</file>

<file path=ppt/theme/theme1.xml><?xml version="1.0" encoding="utf-8"?>
<a:theme xmlns:a="http://schemas.openxmlformats.org/drawingml/2006/main" name="Office テーマ">
  <a:themeElements>
    <a:clrScheme name="スリップストリーム">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メイリオ　Segoe　UI">
      <a:majorFont>
        <a:latin typeface="Segoe UI"/>
        <a:ea typeface="メイリオ"/>
        <a:cs typeface=""/>
      </a:majorFont>
      <a:minorFont>
        <a:latin typeface="Segoe UI"/>
        <a:ea typeface="メイリオ"/>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452</Words>
  <Application>Microsoft Office PowerPoint</Application>
  <PresentationFormat>ワイド画面</PresentationFormat>
  <Paragraphs>54</Paragraphs>
  <Slides>3</Slides>
  <Notes>3</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Söhne</vt:lpstr>
      <vt:lpstr>メイリオ</vt:lpstr>
      <vt:lpstr>游ゴシック</vt:lpstr>
      <vt:lpstr>Arial</vt:lpstr>
      <vt:lpstr>Calibri</vt:lpstr>
      <vt:lpstr>Segoe UI</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modified xsi:type="dcterms:W3CDTF">2026-07-28T05:26:37Z</dcterms:modified>
</cp:coreProperties>
</file>