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5" r:id="rId4"/>
    <p:sldId id="437" r:id="rId5"/>
  </p:sldIdLst>
  <p:sldSz cx="12192000" cy="6858000"/>
  <p:notesSz cx="6807200" cy="99393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04" autoAdjust="0"/>
  </p:normalViewPr>
  <p:slideViewPr>
    <p:cSldViewPr>
      <p:cViewPr varScale="1">
        <p:scale>
          <a:sx n="91" d="100"/>
          <a:sy n="91" d="100"/>
        </p:scale>
        <p:origin x="53" y="15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34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kadoma.osaka.jp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ity.kadoma.osaka.jp/soshiki/hokenfukushi/5/2/3/3/5/1605.html" TargetMode="Externa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0" y="-8323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門真市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903" y="746977"/>
            <a:ext cx="1152128" cy="130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門真市保健福祉部　障がい福祉課　支援グループ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　所　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571-8585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門真市中町１番１号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06-6902-1231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（代表）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06-6902-6054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　当　　各地区担当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94"/>
            <a:ext cx="4098303" cy="1454473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1027322" y="5562816"/>
            <a:ext cx="3008563" cy="10548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福祉関係者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・高齢福祉関係者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・当事者および家族会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220997" y="2620343"/>
            <a:ext cx="6275603" cy="3905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門真市地域移行・地域定着支援会議　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年６回開催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lang="en-US" altLang="ja-JP" sz="1400" b="1" noProof="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en-US" altLang="ja-JP" sz="1400" b="1" noProof="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noProof="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会議の目的</a:t>
            </a:r>
            <a:r>
              <a:rPr lang="en-US" altLang="ja-JP" sz="1400" noProof="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l">
              <a:lnSpc>
                <a:spcPct val="1000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病院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や施設から退院・退所される方に対して地域での安定した生活が</a:t>
            </a:r>
            <a:b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継続できるよう関係機関のネットワークの構築を図り、さらに地域生活を</a:t>
            </a:r>
            <a:b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定着させるために必要な社会資源の把握、支援方向性の共有及び実施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令和５年度の議題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・本会議の説明と今年度の議題案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・大阪府地域生活定着支援センターの業務について　事例を通して考える地域での生活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・地域移行ワーキング会議の報告、地域移行について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・災害時の対応について　危機管理課より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・強度</a:t>
            </a: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行動障がいにつ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いて　大阪府立砂川厚生福祉センターいぶきより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・今年度の振り返りについて、次年度の議題（案）について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会議開催前に事務局で集まり議題を決め、会議を開催してます。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839416" y="3501262"/>
            <a:ext cx="2869357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年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６回程度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1107661" y="2382184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門真市</a:t>
            </a:r>
            <a:r>
              <a:rPr kumimoji="1" lang="ja-JP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者地域協議会　地域移行専門部会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門真市地域移行・地域定着支援会議</a:t>
            </a:r>
            <a:endParaRPr lang="en-US" altLang="ja-JP" sz="18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00211" y="4390343"/>
            <a:ext cx="3739606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200" noProof="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門真市</a:t>
            </a:r>
            <a:r>
              <a:rPr lang="ja-JP" altLang="en-US" sz="1200" noProof="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200" noProof="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福祉課・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基幹相談支援センター・障がい者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相談支援事業所、地域生活支援拠点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11327" y="2033003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133997" y="2537274"/>
            <a:ext cx="3969988" cy="1041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門真市ホームページ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5375920" y="2369675"/>
            <a:ext cx="5488086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en-US" altLang="ja-JP" sz="2400" dirty="0">
                <a:solidFill>
                  <a:sysClr val="windowText" lastClr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https://www.city.kadoma.osaka.jp</a:t>
            </a:r>
            <a:endParaRPr lang="en-US" altLang="ja-JP" sz="2400" dirty="0">
              <a:solidFill>
                <a:sysClr val="windowText" lastClr="000000"/>
              </a:solidFill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1">
            <a:extLst>
              <a:ext uri="{FF2B5EF4-FFF2-40B4-BE49-F238E27FC236}">
                <a16:creationId xmlns:a16="http://schemas.microsoft.com/office/drawing/2014/main" id="{F698F395-27B3-40BA-BC86-0583CAFC50F8}"/>
              </a:ext>
            </a:extLst>
          </p:cNvPr>
          <p:cNvSpPr/>
          <p:nvPr/>
        </p:nvSpPr>
        <p:spPr>
          <a:xfrm>
            <a:off x="834691" y="4424106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029575F4-0E45-4767-A258-4E7BCC89268B}"/>
              </a:ext>
            </a:extLst>
          </p:cNvPr>
          <p:cNvSpPr txBox="1">
            <a:spLocks/>
          </p:cNvSpPr>
          <p:nvPr/>
        </p:nvSpPr>
        <p:spPr>
          <a:xfrm>
            <a:off x="1133997" y="5009852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福祉のしおり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4AE2309-CA60-42F6-BB3B-0DEF8619EF19}"/>
              </a:ext>
            </a:extLst>
          </p:cNvPr>
          <p:cNvSpPr txBox="1">
            <a:spLocks/>
          </p:cNvSpPr>
          <p:nvPr/>
        </p:nvSpPr>
        <p:spPr>
          <a:xfrm>
            <a:off x="3727622" y="4947415"/>
            <a:ext cx="7408938" cy="11328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https://www.city.kadoma.osaka.jp/soshiki/hokenfukushi/5/2/3/3/5/1605.html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4760778"/>
            <a:ext cx="907044" cy="907044"/>
          </a:xfrm>
          <a:prstGeom prst="ellipse">
            <a:avLst/>
          </a:prstGeom>
          <a:solidFill>
            <a:srgbClr val="D6B84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76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Office PowerPoint</Application>
  <PresentationFormat>ワイド画面</PresentationFormat>
  <Paragraphs>68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2024-11-15T09:56:19Z</dcterms:modified>
</cp:coreProperties>
</file>