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10" r:id="rId2"/>
    <p:sldId id="433" r:id="rId3"/>
    <p:sldId id="435" r:id="rId4"/>
    <p:sldId id="436" r:id="rId5"/>
  </p:sldIdLst>
  <p:sldSz cx="12192000" cy="6858000"/>
  <p:notesSz cx="6807200" cy="9939338"/>
  <p:custDataLst>
    <p:tags r:id="rId8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RPCqfQLflGxARxubabvV4w==" hashData="9hx/tZg/J/tJVWwfL89naxV5PllP9AsxbjIcJB5F55h/YkbcsXxkjOWFtnm3FfiRlT8znhemy07/Hzkci/Q3eQ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45"/>
    <a:srgbClr val="FFFDE1"/>
    <a:srgbClr val="B32425"/>
    <a:srgbClr val="34485E"/>
    <a:srgbClr val="5B9F8A"/>
    <a:srgbClr val="3C7D9B"/>
    <a:srgbClr val="000000"/>
    <a:srgbClr val="101323"/>
    <a:srgbClr val="4FADF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04" autoAdjust="0"/>
  </p:normalViewPr>
  <p:slideViewPr>
    <p:cSldViewPr>
      <p:cViewPr varScale="1">
        <p:scale>
          <a:sx n="90" d="100"/>
          <a:sy n="90" d="100"/>
        </p:scale>
        <p:origin x="298" y="53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2024/11/20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2024/11/20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264352" y="6400799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.izumisano.lg.jp/kakuka/kenkou/shogai/menu/11589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izumisanoshakyo.or.jp/consultation/disabilities/" TargetMode="Externa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hlinkClick r:id="rId3" action="ppaction://hlinksldjump"/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9273338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03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7" name="楕円 6">
            <a:hlinkClick r:id="rId4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40086" y="4016820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5972919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6058966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9123293" y="4016820"/>
            <a:ext cx="2426522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情報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8943803" y="5010935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こんな情報があります。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D6B845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泉佐野市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5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6388500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pic>
        <p:nvPicPr>
          <p:cNvPr id="13" name="グラフィックス 12" descr="ダンス 単色塗りつぶし">
            <a:extLst>
              <a:ext uri="{FF2B5EF4-FFF2-40B4-BE49-F238E27FC236}">
                <a16:creationId xmlns:a16="http://schemas.microsoft.com/office/drawing/2014/main" id="{24D5522C-00A2-4CF6-9DF1-AACFE0B0D00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04" y="9806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B324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dirty="0">
                <a:latin typeface="Söhne"/>
              </a:rPr>
              <a:t>基幹包括支援センターいずみさの</a:t>
            </a:r>
            <a:endParaRPr lang="en-US" altLang="ja-JP" sz="24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住所　　　　大阪府泉佐野市中庄１１０２番地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072-464-2977</a:t>
            </a: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担当　　　　自立支援協議会担当</a:t>
            </a:r>
            <a:endParaRPr lang="en-US" altLang="ja-JP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780061" y="2119091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72131" y="2119091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602023" y="5650219"/>
            <a:ext cx="3837793" cy="75605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大阪府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en-US" altLang="ja-JP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obs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、泉佐野市、田尻町</a:t>
            </a:r>
            <a:r>
              <a:rPr lang="ja-JP" altLang="en-US" sz="1400" dirty="0" err="1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精神科病院、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地域活動支援センター、訪問看護事業所、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基幹包括支援センターいずみさの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663952" y="2620344"/>
            <a:ext cx="5650232" cy="36169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8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8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年度の議題</a:t>
            </a:r>
            <a:endParaRPr lang="en-US" altLang="ja-JP" sz="180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80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回（</a:t>
            </a: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日）</a:t>
            </a:r>
            <a:endParaRPr lang="en-US" altLang="ja-JP" sz="18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各機関より、現状と課題の共有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8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回（令和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日）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事例検討（地域定着事例）</a:t>
            </a:r>
            <a:endParaRPr lang="en-US" altLang="ja-JP" sz="18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8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第３回（令和</a:t>
            </a:r>
            <a:r>
              <a:rPr lang="en-US" altLang="ja-JP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日）</a:t>
            </a:r>
            <a:endParaRPr lang="en-US" altLang="ja-JP" sz="18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事例検討の考察</a:t>
            </a:r>
            <a:endParaRPr lang="en-US" altLang="ja-JP" sz="18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来年度の部会について</a:t>
            </a:r>
            <a:endParaRPr lang="en-US" altLang="ja-JP" sz="18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00210" y="3501262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年数回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676959" y="2381932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泉佐野市・田尻町自立支援協議会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地域移行部会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747964" y="4390343"/>
            <a:ext cx="3107873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泉佐野市、田尻町、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基幹包括支援センターいずみさの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811327" y="2033003"/>
            <a:ext cx="10881419" cy="1656183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1110633" y="2618749"/>
            <a:ext cx="273929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自立支援協議会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704258" y="2556312"/>
            <a:ext cx="7864350" cy="1376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（泉佐野市ホームページ）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en-US" altLang="ja-JP" sz="16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https://www.city.izumisano.lg.jp/kakuka/kenkou/shogai/menu/11589.html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353469" y="2369675"/>
            <a:ext cx="907044" cy="907044"/>
          </a:xfrm>
          <a:prstGeom prst="ellipse">
            <a:avLst/>
          </a:prstGeom>
          <a:solidFill>
            <a:srgbClr val="D6B84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520767" y="332656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910523" y="468277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情報提供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7" name="楕円 26">
            <a:hlinkClick r:id="rId4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1032288" y="171102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</a:t>
            </a:r>
            <a:endParaRPr lang="ja-JP" altLang="en-US" sz="4800" dirty="0">
              <a:solidFill>
                <a:srgbClr val="D6B84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角丸四角形 1">
            <a:extLst>
              <a:ext uri="{FF2B5EF4-FFF2-40B4-BE49-F238E27FC236}">
                <a16:creationId xmlns:a16="http://schemas.microsoft.com/office/drawing/2014/main" id="{F698F395-27B3-40BA-BC86-0583CAFC50F8}"/>
              </a:ext>
            </a:extLst>
          </p:cNvPr>
          <p:cNvSpPr/>
          <p:nvPr/>
        </p:nvSpPr>
        <p:spPr>
          <a:xfrm>
            <a:off x="834691" y="4424106"/>
            <a:ext cx="10881419" cy="1656183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029575F4-0E45-4767-A258-4E7BCC89268B}"/>
              </a:ext>
            </a:extLst>
          </p:cNvPr>
          <p:cNvSpPr txBox="1">
            <a:spLocks/>
          </p:cNvSpPr>
          <p:nvPr/>
        </p:nvSpPr>
        <p:spPr>
          <a:xfrm>
            <a:off x="1133997" y="5009852"/>
            <a:ext cx="273929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者相談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について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14AE2309-CA60-42F6-BB3B-0DEF8619EF19}"/>
              </a:ext>
            </a:extLst>
          </p:cNvPr>
          <p:cNvSpPr txBox="1">
            <a:spLocks/>
          </p:cNvSpPr>
          <p:nvPr/>
        </p:nvSpPr>
        <p:spPr>
          <a:xfrm>
            <a:off x="3727622" y="4947415"/>
            <a:ext cx="7480946" cy="1376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（泉佐野市社会福祉協議会ホームページ）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en-US" altLang="ja-JP" sz="16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https://izumisanoshakyo.or.jp/consultation/disabilities/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376833" y="4760778"/>
            <a:ext cx="907044" cy="907044"/>
          </a:xfrm>
          <a:prstGeom prst="ellipse">
            <a:avLst/>
          </a:prstGeom>
          <a:solidFill>
            <a:srgbClr val="D6B84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ワイド画面</PresentationFormat>
  <Paragraphs>64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2024-11-20T02:37:18Z</dcterms:modified>
</cp:coreProperties>
</file>