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7" r:id="rId4"/>
    <p:sldId id="436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5IMfuAI3x7paXlakXMpcQ==" hashData="XiTXDYtVsxoRi8Jj8anxVYM4JX3oq15g5sxPQ7iW4O4Ci70ixbS7w8MHqojVECrtN/qxHrO9fasP5sRt8URtp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D9B"/>
    <a:srgbClr val="34485E"/>
    <a:srgbClr val="FFFDE1"/>
    <a:srgbClr val="5B9F8A"/>
    <a:srgbClr val="D6B845"/>
    <a:srgbClr val="B32425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o100200/izumisanohoken/seishin/20241018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27713" y="4016823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精神保健福祉に関する相談窓口はこちらです。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3C7D9B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4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3C7D9B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大阪府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泉佐野保健所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3C7D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5EBE7D7-A8E4-4638-B58E-9781DA72FE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" y="916251"/>
            <a:ext cx="1293583" cy="95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FFFDE1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FFFDE1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5B9F8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3C7D9B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大阪府泉佐野</a:t>
            </a:r>
            <a:r>
              <a:rPr lang="ja-JP" altLang="en-US" sz="2400" b="1" i="0" dirty="0">
                <a:effectLst/>
                <a:latin typeface="Söhne"/>
              </a:rPr>
              <a:t>保健所　地域保健課　精神保健福祉チーム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598-0001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大阪府泉佐野市上瓦屋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583-1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 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072-462-4600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ＦＡＸ 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072-462-5426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精神保健福祉チーム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/>
              <a:t>　　開庁時間</a:t>
            </a:r>
            <a:r>
              <a:rPr lang="en-US" altLang="ja-JP" b="1" dirty="0"/>
              <a:t>:</a:t>
            </a:r>
            <a:r>
              <a:rPr lang="ja-JP" altLang="en-US" b="1" dirty="0"/>
              <a:t>月曜日から金曜日の午前</a:t>
            </a:r>
            <a:r>
              <a:rPr lang="en-US" altLang="ja-JP" b="1" dirty="0"/>
              <a:t>9</a:t>
            </a:r>
            <a:r>
              <a:rPr lang="ja-JP" altLang="en-US" b="1" dirty="0"/>
              <a:t>時から午後</a:t>
            </a:r>
            <a:r>
              <a:rPr lang="en-US" altLang="ja-JP" b="1" dirty="0"/>
              <a:t>5</a:t>
            </a:r>
            <a:r>
              <a:rPr lang="ja-JP" altLang="en-US" b="1" dirty="0"/>
              <a:t>時</a:t>
            </a:r>
            <a:r>
              <a:rPr lang="en-US" altLang="ja-JP" b="1" dirty="0"/>
              <a:t>45</a:t>
            </a:r>
            <a:r>
              <a:rPr lang="ja-JP" altLang="en-US" b="1" dirty="0"/>
              <a:t>分まで。</a:t>
            </a:r>
            <a:endParaRPr lang="en-US" altLang="ja-JP" b="1" dirty="0"/>
          </a:p>
          <a:p>
            <a:r>
              <a:rPr lang="ja-JP" altLang="en-US" b="1" dirty="0"/>
              <a:t>　　（ただし、土、日、祝日及び</a:t>
            </a:r>
            <a:r>
              <a:rPr lang="en-US" altLang="ja-JP" b="1" dirty="0"/>
              <a:t>12</a:t>
            </a:r>
            <a:r>
              <a:rPr lang="ja-JP" altLang="en-US" b="1" dirty="0"/>
              <a:t>月</a:t>
            </a:r>
            <a:r>
              <a:rPr lang="en-US" altLang="ja-JP" b="1" dirty="0"/>
              <a:t>29</a:t>
            </a:r>
            <a:r>
              <a:rPr lang="ja-JP" altLang="en-US" b="1" dirty="0"/>
              <a:t>日から</a:t>
            </a:r>
            <a:r>
              <a:rPr lang="en-US" altLang="ja-JP" b="1" dirty="0"/>
              <a:t>1</a:t>
            </a:r>
            <a:r>
              <a:rPr lang="ja-JP" altLang="en-US" b="1" dirty="0"/>
              <a:t>月</a:t>
            </a:r>
            <a:r>
              <a:rPr lang="en-US" altLang="ja-JP" b="1" dirty="0"/>
              <a:t>3</a:t>
            </a:r>
            <a:r>
              <a:rPr lang="ja-JP" altLang="en-US" b="1" dirty="0"/>
              <a:t>日の年末年始は除きます。）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精神保健福祉に関する相談は、下記にご連絡ください。</a:t>
            </a:r>
            <a:endParaRPr kumimoji="1" lang="ja-JP" altLang="en-US" sz="1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FDE1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FFFDE1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FFFDE1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FFFDE1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34485E"/>
          </a:solidFill>
          <a:ln>
            <a:solidFill>
              <a:srgbClr val="3448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511835" y="5255467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575978"/>
            <a:ext cx="3008563" cy="1134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・市町村障がい福祉部局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・生活保護担当部局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・地域活動支援センター・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相談支援事業所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・訪問看護ステーション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・大阪府こころの健康総合センター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・大阪府障がい福祉室生活基盤推進課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・地域精神医療体制整備広域コーディネーター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71864" y="2155413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225106" y="2590480"/>
            <a:ext cx="6487518" cy="3934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令和５年度の議題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令和６年２月２０日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火曜日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午後２時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４時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「精神障がいにも対応した地域包括ケアシステム」について～現状と大阪府の取組みについて～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marR="0" lvl="0" indent="-34290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令和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年度　大阪府泉佐野保健所管内の状況～精神科在院患者調査より～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(3)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大阪府精神障がい者退院促進ピアサポーター事業について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(4)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精神科病院での取り組み状況について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(5)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各市町での協議の場の取組み状況について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(6)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精神保健福祉法の改正について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(7)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質疑応答・意見交換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(8)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助言者による講評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大阪府泉佐野保健所</a:t>
            </a:r>
            <a:endParaRPr kumimoji="1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精神保健福祉関係機関職員連絡会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大阪府泉佐野保健所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地域保健課　精神保健福祉チーム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1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03300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598970" y="2401321"/>
            <a:ext cx="10263158" cy="1287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精神障がいにも対応した地域包括ケアシステムの構築に向けて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（大阪府泉佐野保健所精神保健福祉関係機関職員連絡会について）</a:t>
            </a:r>
            <a:br>
              <a:rPr lang="en-US" altLang="ja-JP" sz="1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https://www.pref.osaka.lg.jp/o100200/izumisanohoken/seishin/20241018.html</a:t>
            </a:r>
            <a:endParaRPr kumimoji="1" lang="en-US" altLang="ja-JP" sz="140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5B9F8A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FDE1"/>
                </a:solidFill>
              </a:rPr>
              <a:t>　　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FFFDE1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FFFDE1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FFFDE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ユーザー定義 7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FFFDE1"/>
      </a:hlink>
      <a:folHlink>
        <a:srgbClr val="FFFDE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ワイド画面</PresentationFormat>
  <Paragraphs>73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2024-11-13T10:13:08Z</dcterms:modified>
</cp:coreProperties>
</file>