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0" r:id="rId2"/>
    <p:sldId id="433" r:id="rId3"/>
    <p:sldId id="437" r:id="rId4"/>
    <p:sldId id="436" r:id="rId5"/>
  </p:sldIdLst>
  <p:sldSz cx="12192000" cy="6858000"/>
  <p:notesSz cx="6807200" cy="9939338"/>
  <p:custDataLst>
    <p:tags r:id="rId8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1srCZnu/EQp6VhEIjleO1Q==" hashData="WtoABI9oJ+CkkBfMaj/UNCznFXeLK4HVPfDE0GDuYXugWap4f9zdl7LnnMR2RL0EWiIyIsnQVk44Gq8HR11whg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D9B"/>
    <a:srgbClr val="34485E"/>
    <a:srgbClr val="FFFDE1"/>
    <a:srgbClr val="5B9F8A"/>
    <a:srgbClr val="D6B845"/>
    <a:srgbClr val="B32425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ref.osaka.lg.jp/o100120/ikedahoken/s-top-seisi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27713" y="4016823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C7D9B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3C7D9B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精神保健福祉に関する相談窓口はこちらです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C7D9B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3C7D9B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3C7D9B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3C7D9B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3C7D9B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3C7D9B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4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3C7D9B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3C7D9B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863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8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大阪府</a:t>
            </a:r>
            <a:endParaRPr lang="en-US" altLang="ja-JP" sz="28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ja-JP" altLang="en-US" sz="28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池田保健所</a:t>
            </a:r>
            <a:endParaRPr lang="en-US" altLang="ja-JP" sz="28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3C7D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ABB86C23-AA88-4689-B064-8562062E43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44" y="916251"/>
            <a:ext cx="1293583" cy="95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34485E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FFFDE1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FFFDE1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5B9F8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3C7D9B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池田</a:t>
            </a:r>
            <a:r>
              <a:rPr lang="ja-JP" altLang="en-US" sz="2400" b="1" i="0" dirty="0">
                <a:effectLst/>
                <a:latin typeface="Söhne"/>
              </a:rPr>
              <a:t>保健所　地域保健課　精神保健福祉チーム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</a:t>
            </a:r>
            <a:r>
              <a:rPr lang="zh-CN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zh-CN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563-0041</a:t>
            </a:r>
            <a:r>
              <a:rPr lang="zh-CN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大阪府池田市満寿美町３</a:t>
            </a:r>
            <a:r>
              <a:rPr lang="en-US" altLang="zh-CN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zh-CN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１９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０７２－７５１－２９９０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dirty="0">
              <a:highlight>
                <a:srgbClr val="FFFF00"/>
              </a:highlight>
            </a:endParaRP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精神保健福祉に関する相談は、下記にご連絡ください。</a:t>
            </a:r>
            <a:endParaRPr kumimoji="1" lang="ja-JP" altLang="en-US" sz="1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34485E"/>
          </a:solidFill>
          <a:ln w="57150">
            <a:solidFill>
              <a:srgbClr val="34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FDE1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FFFDE1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FFFDE1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FFFDE1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34485E"/>
          </a:solidFill>
          <a:ln>
            <a:solidFill>
              <a:srgbClr val="3448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FFFDE1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511835" y="5562816"/>
            <a:ext cx="4071997" cy="117855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・管内精神科医療機関関係者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・管内相談支援事業所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・管内２市２町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（池田市、箕面市、豊能町、能勢町）担当課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　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　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71864" y="2155413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511836" y="3501262"/>
            <a:ext cx="4104456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年１回程度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511835" y="2379475"/>
            <a:ext cx="3999989" cy="5949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大阪府池田保健所</a:t>
            </a: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精神障がいにも対応した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地域包括ケアシステムの構築に係る協議会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5B9F8A"/>
          </a:solidFill>
          <a:ln>
            <a:solidFill>
              <a:srgbClr val="5B9F8A"/>
            </a:solidFill>
          </a:ln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564104" y="4390343"/>
            <a:ext cx="3947720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大阪府池田保健所　地域保健課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精神保健福祉チーム　　</a:t>
            </a:r>
          </a:p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AEAD5B54-ED76-4618-AC53-223962E01FBC}"/>
              </a:ext>
            </a:extLst>
          </p:cNvPr>
          <p:cNvSpPr txBox="1">
            <a:spLocks/>
          </p:cNvSpPr>
          <p:nvPr/>
        </p:nvSpPr>
        <p:spPr>
          <a:xfrm>
            <a:off x="4953695" y="2608650"/>
            <a:ext cx="6902945" cy="39964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管内の主な精神保健福祉に関する医療機関や関係機関と情報・意見交換、課題とその解決方策などを協議することにより、地域包括ケアシステムの構築について意見交換を行います。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431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11327" y="2033003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5B9F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110632" y="2369675"/>
            <a:ext cx="3113160" cy="10593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池田保健所</a:t>
            </a:r>
            <a:endParaRPr lang="en-US" altLang="ja-JP" sz="2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53469" y="2369675"/>
            <a:ext cx="907044" cy="907044"/>
          </a:xfrm>
          <a:prstGeom prst="ellipse">
            <a:avLst/>
          </a:prstGeom>
          <a:solidFill>
            <a:srgbClr val="5B9F8A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34485E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FFFDE1"/>
                </a:solidFill>
              </a:rPr>
              <a:t>　　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FFFDE1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FFFDE1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3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344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FFFDE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BBE6266A-7D7D-45EC-AD84-882DAB5B6096}"/>
              </a:ext>
            </a:extLst>
          </p:cNvPr>
          <p:cNvSpPr txBox="1">
            <a:spLocks/>
          </p:cNvSpPr>
          <p:nvPr/>
        </p:nvSpPr>
        <p:spPr>
          <a:xfrm>
            <a:off x="3923018" y="2368156"/>
            <a:ext cx="7718679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池田保健所　こころの健康相談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https://www.pref.osaka.lg.jp/o100120/ikedahoken/s-top-seisin/index.html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ユーザー定義 7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FFFDE1"/>
      </a:hlink>
      <a:folHlink>
        <a:srgbClr val="FFFDE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ワイド画面</PresentationFormat>
  <Paragraphs>56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2024-11-13T09:09:24Z</dcterms:modified>
</cp:coreProperties>
</file>