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10" r:id="rId2"/>
    <p:sldId id="438" r:id="rId3"/>
    <p:sldId id="433" r:id="rId4"/>
    <p:sldId id="437" r:id="rId5"/>
    <p:sldId id="436" r:id="rId6"/>
  </p:sldIdLst>
  <p:sldSz cx="12192000" cy="6858000"/>
  <p:notesSz cx="6807200" cy="9939338"/>
  <p:custDataLst>
    <p:tags r:id="rId9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FpS55ywAfAxioOrMcbQnSw==" hashData="Tv2SWOfSUg8eNeefyzdVXT1vp4s5L5m9Pu0Wiq0wLinl/SIhRmDUo9srtJjsx6d02dedMx3pQ4FginW2qOiOvA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28F"/>
    <a:srgbClr val="D4ECEA"/>
    <a:srgbClr val="63A6DB"/>
    <a:srgbClr val="D6B845"/>
    <a:srgbClr val="FFFDE1"/>
    <a:srgbClr val="B32425"/>
    <a:srgbClr val="34485E"/>
    <a:srgbClr val="5B9F8A"/>
    <a:srgbClr val="3C7D9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04" autoAdjust="0"/>
  </p:normalViewPr>
  <p:slideViewPr>
    <p:cSldViewPr>
      <p:cViewPr varScale="1">
        <p:scale>
          <a:sx n="95" d="100"/>
          <a:sy n="95" d="100"/>
        </p:scale>
        <p:origin x="134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203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91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24029" y="6264793"/>
            <a:ext cx="2844800" cy="43713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higashiosaka.lg.jp/0000007397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higashiosaka.lg.jp/soshiki/12-4-0-0-0_2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hsj.or.jp/publics/index/32/" TargetMode="External"/><Relationship Id="rId5" Type="http://schemas.openxmlformats.org/officeDocument/2006/relationships/hyperlink" Target="https://www.city.higashiosaka.lg.jp/0000038358.html" TargetMode="Externa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27713" y="4016823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精神保健の相談・地域移行を検討したい時の連絡先はこちらです。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A7D28F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A7D28F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D4ECE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東大阪市</a:t>
            </a:r>
            <a:endParaRPr lang="en-US" altLang="ja-JP" sz="8000" b="1" spc="300" dirty="0">
              <a:solidFill>
                <a:srgbClr val="D4ECEA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A7D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92583" y="552383"/>
            <a:ext cx="1770954" cy="17709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pic>
        <p:nvPicPr>
          <p:cNvPr id="13" name="グラフィックス 12" descr="ダンス 単色塗りつぶし">
            <a:extLst>
              <a:ext uri="{FF2B5EF4-FFF2-40B4-BE49-F238E27FC236}">
                <a16:creationId xmlns:a16="http://schemas.microsoft.com/office/drawing/2014/main" id="{24D5522C-00A2-4CF6-9DF1-AACFE0B0D00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4" y="980660"/>
            <a:ext cx="914400" cy="9144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63" y="1040999"/>
            <a:ext cx="12382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A7D28F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63A6D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591060" y="2996794"/>
            <a:ext cx="8801377" cy="383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東大阪市健康部保健所　</a:t>
            </a:r>
            <a:r>
              <a:rPr lang="ja-JP" altLang="en-US" sz="2400" b="1" dirty="0">
                <a:latin typeface="Söhne"/>
              </a:rPr>
              <a:t>各</a:t>
            </a:r>
            <a:r>
              <a:rPr lang="ja-JP" altLang="en-US" sz="2400" b="1" i="0" dirty="0">
                <a:effectLst/>
                <a:latin typeface="Söhne"/>
              </a:rPr>
              <a:t>保健センター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管轄　　　　：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/>
              </a:rPr>
              <a:t>所管保健センター町別一覧表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をご参照ください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　：　東保健センター　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072-960-3802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中保健センター　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072-965-6411</a:t>
            </a: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西保健センター　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06-6788-0085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　　　　：　精神保健福祉担当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rId4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精神保健に関する相談は、下記にご連絡ください。</a:t>
            </a:r>
            <a:endParaRPr kumimoji="1" lang="ja-JP" altLang="en-US" dirty="0">
              <a:solidFill>
                <a:srgbClr val="D4ECEA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50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A7D28F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63A6D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東大阪市立障害児者支援センター　レピラ</a:t>
            </a:r>
            <a:endParaRPr lang="en-US" altLang="ja-JP" sz="2400" b="1" dirty="0">
              <a:latin typeface="Söhne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tx1"/>
                </a:solidFill>
                <a:latin typeface="Söhne"/>
                <a:ea typeface="メイリオ" panose="020B0604030504040204" pitchFamily="50" charset="-128"/>
              </a:rPr>
              <a:t>基幹相談支援センター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住所　　　　：　〒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578-0984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東大阪市菱江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　：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072-975-5708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：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072-975-5717</a:t>
            </a: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ja-JP" altLang="en-US" dirty="0"/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>
              <a:solidFill>
                <a:srgbClr val="D4ECEA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A7D28F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A7D28F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D4ECE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838394" y="5491094"/>
            <a:ext cx="3008563" cy="125027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・精神科医療機関関係者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・障害福祉サービス事業者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・基幹、委託相談支援事業者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・市役所障害福祉担当者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・学識経験者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・保健所担当者　　　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71864" y="2155413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096817" y="2636912"/>
            <a:ext cx="6410236" cy="38329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厚生労働省「にも包括構築のための手引き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」に記載されている７つの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ポイントに、東大阪市での現場の声をあてはめ「ひがしおおさか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ポイント」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を年度ごとにテーマを変え協議しています。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ポイントごとに到達度チェックを行い、進捗状況を明確化して「にも包括」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構築のために評価と改善を繰り返し行います。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＜ひがしおおさか７ポイント＞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①地域住民の理解増進　　②精神障害者本人の希望・ニーズ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③地域アセスメントに基づく目標設定とロードマップの作成及び検証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④支援者間のネットワークによる協働　　⑤保健所の役割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⑥精神医療の役割　　⑦障害福祉サービス等の利用と社会参加の促進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令和６年度の議題（④支援者間のネットワークによる協働）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　「ネットワークって何？」意見交換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　「地域連携について」講義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　「顔の見える関係」他についてグループワーク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　「まとめと東大阪市としてのネットワーク」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973027" y="3491239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年４～５回程度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3690849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東大阪市こころの健康推進連絡協議会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実務担当者会議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D4ECE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1128661" y="438045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東大阪市健康部保健所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健康づくり課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684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830355" y="1604172"/>
            <a:ext cx="10881419" cy="1382990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912853" y="1809062"/>
            <a:ext cx="793895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東大阪市　健康づくり課　ホームページ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2711624" y="2491179"/>
            <a:ext cx="8172913" cy="6093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https://www.city.higashiosaka.lg.jp/soshiki/12-4-0-0-0_25.html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376833" y="1871095"/>
            <a:ext cx="907044" cy="907044"/>
          </a:xfrm>
          <a:prstGeom prst="ellipse">
            <a:avLst/>
          </a:prstGeom>
          <a:solidFill>
            <a:srgbClr val="A7D2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A7D28F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4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A7D28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角丸四角形 1">
            <a:extLst>
              <a:ext uri="{FF2B5EF4-FFF2-40B4-BE49-F238E27FC236}">
                <a16:creationId xmlns:a16="http://schemas.microsoft.com/office/drawing/2014/main" id="{F698F395-27B3-40BA-BC86-0583CAFC50F8}"/>
              </a:ext>
            </a:extLst>
          </p:cNvPr>
          <p:cNvSpPr/>
          <p:nvPr/>
        </p:nvSpPr>
        <p:spPr>
          <a:xfrm>
            <a:off x="830355" y="4848385"/>
            <a:ext cx="10881419" cy="1418656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4AE2309-CA60-42F6-BB3B-0DEF8619EF19}"/>
              </a:ext>
            </a:extLst>
          </p:cNvPr>
          <p:cNvSpPr txBox="1">
            <a:spLocks/>
          </p:cNvSpPr>
          <p:nvPr/>
        </p:nvSpPr>
        <p:spPr>
          <a:xfrm>
            <a:off x="3287688" y="5672822"/>
            <a:ext cx="8287794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https://www.city.higashiosaka.lg.jp/0000038358.html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2126520" y="5038199"/>
            <a:ext cx="7938956" cy="9559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東大阪市　自立支援協議会　ホームページ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830355" y="3223580"/>
            <a:ext cx="10881419" cy="1328175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円/楕円 22">
            <a:extLst>
              <a:ext uri="{FF2B5EF4-FFF2-40B4-BE49-F238E27FC236}">
                <a16:creationId xmlns:a16="http://schemas.microsoft.com/office/drawing/2014/main" id="{3A62BE9F-F21A-4C2E-A9EE-8BE8C90E40D8}"/>
              </a:ext>
            </a:extLst>
          </p:cNvPr>
          <p:cNvSpPr/>
          <p:nvPr/>
        </p:nvSpPr>
        <p:spPr>
          <a:xfrm>
            <a:off x="376833" y="3464251"/>
            <a:ext cx="907044" cy="907044"/>
          </a:xfrm>
          <a:prstGeom prst="ellipse">
            <a:avLst/>
          </a:prstGeom>
          <a:solidFill>
            <a:srgbClr val="A7D2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942126" y="3437523"/>
            <a:ext cx="793895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基幹相談支援センター　ホームページ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4151784" y="4035683"/>
            <a:ext cx="8172913" cy="6093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https://hsj.or.jp/publics/index/32/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円/楕円 22">
            <a:extLst>
              <a:ext uri="{FF2B5EF4-FFF2-40B4-BE49-F238E27FC236}">
                <a16:creationId xmlns:a16="http://schemas.microsoft.com/office/drawing/2014/main" id="{3A62BE9F-F21A-4C2E-A9EE-8BE8C90E40D8}"/>
              </a:ext>
            </a:extLst>
          </p:cNvPr>
          <p:cNvSpPr/>
          <p:nvPr/>
        </p:nvSpPr>
        <p:spPr>
          <a:xfrm>
            <a:off x="376833" y="5104191"/>
            <a:ext cx="907044" cy="907044"/>
          </a:xfrm>
          <a:prstGeom prst="ellipse">
            <a:avLst/>
          </a:prstGeom>
          <a:solidFill>
            <a:srgbClr val="A7D2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000" b="1" dirty="0">
                <a:solidFill>
                  <a:srgbClr val="D4ECEA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3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05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558</Words>
  <Application>Microsoft Office PowerPoint</Application>
  <PresentationFormat>ワイド画面</PresentationFormat>
  <Paragraphs>91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2024-11-14T04:12:38Z</dcterms:modified>
</cp:coreProperties>
</file>