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410" r:id="rId2"/>
    <p:sldId id="438" r:id="rId3"/>
    <p:sldId id="433" r:id="rId4"/>
    <p:sldId id="437" r:id="rId5"/>
    <p:sldId id="436" r:id="rId6"/>
  </p:sldIdLst>
  <p:sldSz cx="12192000" cy="6858000"/>
  <p:notesSz cx="6807200" cy="9939338"/>
  <p:custDataLst>
    <p:tags r:id="rId9"/>
  </p:custDataLst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FpS55ywAfAxioOrMcbQnSw==" hashData="Tv2SWOfSUg8eNeefyzdVXT1vp4s5L5m9Pu0Wiq0wLinl/SIhRmDUo9srtJjsx6d02dedMx3pQ4FginW2qOiOvA=="/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 userDrawn="1">
          <p15:clr>
            <a:srgbClr val="A4A3A4"/>
          </p15:clr>
        </p15:guide>
        <p15:guide id="2" pos="214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7D28F"/>
    <a:srgbClr val="D4ECEA"/>
    <a:srgbClr val="63A6DB"/>
    <a:srgbClr val="D6B845"/>
    <a:srgbClr val="FFFDE1"/>
    <a:srgbClr val="B32425"/>
    <a:srgbClr val="34485E"/>
    <a:srgbClr val="5B9F8A"/>
    <a:srgbClr val="3C7D9B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スタイル (中間)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04" autoAdjust="0"/>
  </p:normalViewPr>
  <p:slideViewPr>
    <p:cSldViewPr>
      <p:cViewPr varScale="1">
        <p:scale>
          <a:sx n="95" d="100"/>
          <a:sy n="95" d="100"/>
        </p:scale>
        <p:origin x="134" y="53"/>
      </p:cViewPr>
      <p:guideLst>
        <p:guide orient="horz" pos="2160"/>
        <p:guide pos="384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8" d="100"/>
          <a:sy n="48" d="100"/>
        </p:scale>
        <p:origin x="-2928" y="-102"/>
      </p:cViewPr>
      <p:guideLst>
        <p:guide orient="horz" pos="3130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0375" cy="498966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221" y="0"/>
            <a:ext cx="2950374" cy="498966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r">
              <a:defRPr sz="1200"/>
            </a:lvl1pPr>
          </a:lstStyle>
          <a:p>
            <a:fld id="{746FDA87-421D-4CFB-BB3E-33FE4AB339AD}" type="datetimeFigureOut">
              <a:rPr kumimoji="1" lang="ja-JP" altLang="en-US" smtClean="0"/>
              <a:t>2024/11/14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440372"/>
            <a:ext cx="2950375" cy="498966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221" y="9440372"/>
            <a:ext cx="2950374" cy="498966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r">
              <a:defRPr sz="1200"/>
            </a:lvl1pPr>
          </a:lstStyle>
          <a:p>
            <a:fld id="{870C89CD-C2A2-4250-B487-60E6EF3916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416430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575" cy="496888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9" y="0"/>
            <a:ext cx="2949575" cy="496888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r">
              <a:defRPr sz="1200"/>
            </a:lvl1pPr>
          </a:lstStyle>
          <a:p>
            <a:fld id="{206ACFC7-BD3E-4FBB-A92C-C6F06D2C0547}" type="datetimeFigureOut">
              <a:rPr kumimoji="1" lang="ja-JP" altLang="en-US" smtClean="0"/>
              <a:t>2024/11/14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2305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6" rIns="91433" bIns="45716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33" tIns="45716" rIns="91433" bIns="45716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864"/>
            <a:ext cx="2949575" cy="496887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9" y="9440864"/>
            <a:ext cx="2949575" cy="496887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r">
              <a:defRPr sz="1200"/>
            </a:lvl1pPr>
          </a:lstStyle>
          <a:p>
            <a:fld id="{CDCFC374-814C-4296-BB26-A4ADC52CB33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4865580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2075" y="746125"/>
            <a:ext cx="6623050" cy="37258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CA69F4-4EF9-264B-A3A2-B28016D02E5D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68416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CA69F4-4EF9-264B-A3A2-B28016D02E5D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12032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CA69F4-4EF9-264B-A3A2-B28016D02E5D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09795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CA69F4-4EF9-264B-A3A2-B28016D02E5D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72528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2CA69F4-4EF9-264B-A3A2-B28016D02E5D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039122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31"/>
            <a:ext cx="103632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1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629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259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889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2519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8149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3779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940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5039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AB8E2-8FCD-43E2-BC86-384EE10B11D4}" type="datetime1">
              <a:rPr kumimoji="1" lang="ja-JP" altLang="en-US" smtClean="0"/>
              <a:t>2024/11/14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8224029" y="6264793"/>
            <a:ext cx="2844800" cy="437133"/>
          </a:xfrm>
          <a:prstGeom prst="rect">
            <a:avLst/>
          </a:prstGeom>
        </p:spPr>
        <p:txBody>
          <a:bodyPr/>
          <a:lstStyle/>
          <a:p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772BB-719F-4064-99D1-42E83E4D39EC}" type="datetime1">
              <a:rPr kumimoji="1" lang="ja-JP" altLang="en-US" smtClean="0"/>
              <a:t>2024/11/14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1" y="274642"/>
            <a:ext cx="2743201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3" y="274642"/>
            <a:ext cx="80264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31BB1-C6A4-450E-BFF4-33A31E99FAE9}" type="datetime1">
              <a:rPr kumimoji="1" lang="ja-JP" altLang="en-US" smtClean="0"/>
              <a:t>2024/11/14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9ED7E-2192-4CC8-BC97-BE3110D00F66}" type="datetime1">
              <a:rPr kumimoji="1" lang="ja-JP" altLang="en-US" smtClean="0"/>
              <a:t>2024/11/14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43286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21257" y="1556794"/>
            <a:ext cx="10972800" cy="4525963"/>
          </a:xfrm>
        </p:spPr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7EB8C-4DF7-4D35-8D4D-C0E1B3E01FBB}" type="datetime1">
              <a:rPr kumimoji="1" lang="ja-JP" altLang="en-US" smtClean="0"/>
              <a:t>2024/11/14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6"/>
            <a:ext cx="10363200" cy="1362075"/>
          </a:xfrm>
        </p:spPr>
        <p:txBody>
          <a:bodyPr anchor="t"/>
          <a:lstStyle>
            <a:lvl1pPr algn="l">
              <a:defRPr sz="4926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463">
                <a:solidFill>
                  <a:schemeClr val="tx1">
                    <a:tint val="75000"/>
                  </a:schemeClr>
                </a:solidFill>
              </a:defRPr>
            </a:lvl1pPr>
            <a:lvl2pPr marL="562996" indent="0">
              <a:buNone/>
              <a:defRPr sz="2217">
                <a:solidFill>
                  <a:schemeClr val="tx1">
                    <a:tint val="75000"/>
                  </a:schemeClr>
                </a:solidFill>
              </a:defRPr>
            </a:lvl2pPr>
            <a:lvl3pPr marL="1125992" indent="0">
              <a:buNone/>
              <a:defRPr sz="1970">
                <a:solidFill>
                  <a:schemeClr val="tx1">
                    <a:tint val="75000"/>
                  </a:schemeClr>
                </a:solidFill>
              </a:defRPr>
            </a:lvl3pPr>
            <a:lvl4pPr marL="1688988" indent="0">
              <a:buNone/>
              <a:defRPr sz="1724">
                <a:solidFill>
                  <a:schemeClr val="tx1">
                    <a:tint val="75000"/>
                  </a:schemeClr>
                </a:solidFill>
              </a:defRPr>
            </a:lvl4pPr>
            <a:lvl5pPr marL="2251984" indent="0">
              <a:buNone/>
              <a:defRPr sz="1724">
                <a:solidFill>
                  <a:schemeClr val="tx1">
                    <a:tint val="75000"/>
                  </a:schemeClr>
                </a:solidFill>
              </a:defRPr>
            </a:lvl5pPr>
            <a:lvl6pPr marL="2814980" indent="0">
              <a:buNone/>
              <a:defRPr sz="1724">
                <a:solidFill>
                  <a:schemeClr val="tx1">
                    <a:tint val="75000"/>
                  </a:schemeClr>
                </a:solidFill>
              </a:defRPr>
            </a:lvl6pPr>
            <a:lvl7pPr marL="3377976" indent="0">
              <a:buNone/>
              <a:defRPr sz="1724">
                <a:solidFill>
                  <a:schemeClr val="tx1">
                    <a:tint val="75000"/>
                  </a:schemeClr>
                </a:solidFill>
              </a:defRPr>
            </a:lvl7pPr>
            <a:lvl8pPr marL="3940973" indent="0">
              <a:buNone/>
              <a:defRPr sz="1724">
                <a:solidFill>
                  <a:schemeClr val="tx1">
                    <a:tint val="75000"/>
                  </a:schemeClr>
                </a:solidFill>
              </a:defRPr>
            </a:lvl8pPr>
            <a:lvl9pPr marL="4503969" indent="0">
              <a:buNone/>
              <a:defRPr sz="172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E7C00-2761-4501-A328-39F53606DD85}" type="datetime1">
              <a:rPr kumimoji="1" lang="ja-JP" altLang="en-US" smtClean="0"/>
              <a:t>2024/11/14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2" y="1600206"/>
            <a:ext cx="5384800" cy="4525963"/>
          </a:xfrm>
        </p:spPr>
        <p:txBody>
          <a:bodyPr/>
          <a:lstStyle>
            <a:lvl1pPr>
              <a:defRPr sz="3448"/>
            </a:lvl1pPr>
            <a:lvl2pPr>
              <a:defRPr sz="2955"/>
            </a:lvl2pPr>
            <a:lvl3pPr>
              <a:defRPr sz="2463"/>
            </a:lvl3pPr>
            <a:lvl4pPr>
              <a:defRPr sz="2217"/>
            </a:lvl4pPr>
            <a:lvl5pPr>
              <a:defRPr sz="2217"/>
            </a:lvl5pPr>
            <a:lvl6pPr>
              <a:defRPr sz="2217"/>
            </a:lvl6pPr>
            <a:lvl7pPr>
              <a:defRPr sz="2217"/>
            </a:lvl7pPr>
            <a:lvl8pPr>
              <a:defRPr sz="2217"/>
            </a:lvl8pPr>
            <a:lvl9pPr>
              <a:defRPr sz="2217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3448"/>
            </a:lvl1pPr>
            <a:lvl2pPr>
              <a:defRPr sz="2955"/>
            </a:lvl2pPr>
            <a:lvl3pPr>
              <a:defRPr sz="2463"/>
            </a:lvl3pPr>
            <a:lvl4pPr>
              <a:defRPr sz="2217"/>
            </a:lvl4pPr>
            <a:lvl5pPr>
              <a:defRPr sz="2217"/>
            </a:lvl5pPr>
            <a:lvl6pPr>
              <a:defRPr sz="2217"/>
            </a:lvl6pPr>
            <a:lvl7pPr>
              <a:defRPr sz="2217"/>
            </a:lvl7pPr>
            <a:lvl8pPr>
              <a:defRPr sz="2217"/>
            </a:lvl8pPr>
            <a:lvl9pPr>
              <a:defRPr sz="2217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BB92E-592D-4B0A-A65D-7414D1B22715}" type="datetime1">
              <a:rPr kumimoji="1" lang="ja-JP" altLang="en-US" smtClean="0"/>
              <a:t>2024/11/14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955" b="1"/>
            </a:lvl1pPr>
            <a:lvl2pPr marL="562996" indent="0">
              <a:buNone/>
              <a:defRPr sz="2463" b="1"/>
            </a:lvl2pPr>
            <a:lvl3pPr marL="1125992" indent="0">
              <a:buNone/>
              <a:defRPr sz="2217" b="1"/>
            </a:lvl3pPr>
            <a:lvl4pPr marL="1688988" indent="0">
              <a:buNone/>
              <a:defRPr sz="1970" b="1"/>
            </a:lvl4pPr>
            <a:lvl5pPr marL="2251984" indent="0">
              <a:buNone/>
              <a:defRPr sz="1970" b="1"/>
            </a:lvl5pPr>
            <a:lvl6pPr marL="2814980" indent="0">
              <a:buNone/>
              <a:defRPr sz="1970" b="1"/>
            </a:lvl6pPr>
            <a:lvl7pPr marL="3377976" indent="0">
              <a:buNone/>
              <a:defRPr sz="1970" b="1"/>
            </a:lvl7pPr>
            <a:lvl8pPr marL="3940973" indent="0">
              <a:buNone/>
              <a:defRPr sz="1970" b="1"/>
            </a:lvl8pPr>
            <a:lvl9pPr marL="4503969" indent="0">
              <a:buNone/>
              <a:defRPr sz="197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955"/>
            </a:lvl1pPr>
            <a:lvl2pPr>
              <a:defRPr sz="2463"/>
            </a:lvl2pPr>
            <a:lvl3pPr>
              <a:defRPr sz="2217"/>
            </a:lvl3pPr>
            <a:lvl4pPr>
              <a:defRPr sz="1970"/>
            </a:lvl4pPr>
            <a:lvl5pPr>
              <a:defRPr sz="1970"/>
            </a:lvl5pPr>
            <a:lvl6pPr>
              <a:defRPr sz="1970"/>
            </a:lvl6pPr>
            <a:lvl7pPr>
              <a:defRPr sz="1970"/>
            </a:lvl7pPr>
            <a:lvl8pPr>
              <a:defRPr sz="1970"/>
            </a:lvl8pPr>
            <a:lvl9pPr>
              <a:defRPr sz="197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4" cy="639762"/>
          </a:xfrm>
        </p:spPr>
        <p:txBody>
          <a:bodyPr anchor="b"/>
          <a:lstStyle>
            <a:lvl1pPr marL="0" indent="0">
              <a:buNone/>
              <a:defRPr sz="2955" b="1"/>
            </a:lvl1pPr>
            <a:lvl2pPr marL="562996" indent="0">
              <a:buNone/>
              <a:defRPr sz="2463" b="1"/>
            </a:lvl2pPr>
            <a:lvl3pPr marL="1125992" indent="0">
              <a:buNone/>
              <a:defRPr sz="2217" b="1"/>
            </a:lvl3pPr>
            <a:lvl4pPr marL="1688988" indent="0">
              <a:buNone/>
              <a:defRPr sz="1970" b="1"/>
            </a:lvl4pPr>
            <a:lvl5pPr marL="2251984" indent="0">
              <a:buNone/>
              <a:defRPr sz="1970" b="1"/>
            </a:lvl5pPr>
            <a:lvl6pPr marL="2814980" indent="0">
              <a:buNone/>
              <a:defRPr sz="1970" b="1"/>
            </a:lvl6pPr>
            <a:lvl7pPr marL="3377976" indent="0">
              <a:buNone/>
              <a:defRPr sz="1970" b="1"/>
            </a:lvl7pPr>
            <a:lvl8pPr marL="3940973" indent="0">
              <a:buNone/>
              <a:defRPr sz="1970" b="1"/>
            </a:lvl8pPr>
            <a:lvl9pPr marL="4503969" indent="0">
              <a:buNone/>
              <a:defRPr sz="197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4" cy="3951288"/>
          </a:xfrm>
        </p:spPr>
        <p:txBody>
          <a:bodyPr/>
          <a:lstStyle>
            <a:lvl1pPr>
              <a:defRPr sz="2955"/>
            </a:lvl1pPr>
            <a:lvl2pPr>
              <a:defRPr sz="2463"/>
            </a:lvl2pPr>
            <a:lvl3pPr>
              <a:defRPr sz="2217"/>
            </a:lvl3pPr>
            <a:lvl4pPr>
              <a:defRPr sz="1970"/>
            </a:lvl4pPr>
            <a:lvl5pPr>
              <a:defRPr sz="1970"/>
            </a:lvl5pPr>
            <a:lvl6pPr>
              <a:defRPr sz="1970"/>
            </a:lvl6pPr>
            <a:lvl7pPr>
              <a:defRPr sz="1970"/>
            </a:lvl7pPr>
            <a:lvl8pPr>
              <a:defRPr sz="1970"/>
            </a:lvl8pPr>
            <a:lvl9pPr>
              <a:defRPr sz="197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5C4C8-AC08-4C00-90F9-516823EEE03A}" type="datetime1">
              <a:rPr kumimoji="1" lang="ja-JP" altLang="en-US" smtClean="0"/>
              <a:t>2024/11/14</a:t>
            </a:fld>
            <a:endParaRPr kumimoji="1" lang="ja-JP" altLang="en-US" dirty="0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B7439-AB59-4F5D-99F5-D54732C0DE38}" type="datetime1">
              <a:rPr kumimoji="1" lang="ja-JP" altLang="en-US" smtClean="0"/>
              <a:t>2024/11/14</a:t>
            </a:fld>
            <a:endParaRPr kumimoji="1" lang="ja-JP" altLang="en-US" dirty="0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656E9-A61F-42A8-8EA7-54669B66C789}" type="datetime1">
              <a:rPr kumimoji="1" lang="ja-JP" altLang="en-US" smtClean="0"/>
              <a:t>2024/11/14</a:t>
            </a:fld>
            <a:endParaRPr kumimoji="1" lang="ja-JP" altLang="en-US" dirty="0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463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6" y="273055"/>
            <a:ext cx="6815667" cy="5853113"/>
          </a:xfrm>
        </p:spPr>
        <p:txBody>
          <a:bodyPr/>
          <a:lstStyle>
            <a:lvl1pPr>
              <a:defRPr sz="3940"/>
            </a:lvl1pPr>
            <a:lvl2pPr>
              <a:defRPr sz="3448"/>
            </a:lvl2pPr>
            <a:lvl3pPr>
              <a:defRPr sz="2955"/>
            </a:lvl3pPr>
            <a:lvl4pPr>
              <a:defRPr sz="2463"/>
            </a:lvl4pPr>
            <a:lvl5pPr>
              <a:defRPr sz="2463"/>
            </a:lvl5pPr>
            <a:lvl6pPr>
              <a:defRPr sz="2463"/>
            </a:lvl6pPr>
            <a:lvl7pPr>
              <a:defRPr sz="2463"/>
            </a:lvl7pPr>
            <a:lvl8pPr>
              <a:defRPr sz="2463"/>
            </a:lvl8pPr>
            <a:lvl9pPr>
              <a:defRPr sz="2463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724"/>
            </a:lvl1pPr>
            <a:lvl2pPr marL="562996" indent="0">
              <a:buNone/>
              <a:defRPr sz="1478"/>
            </a:lvl2pPr>
            <a:lvl3pPr marL="1125992" indent="0">
              <a:buNone/>
              <a:defRPr sz="1231"/>
            </a:lvl3pPr>
            <a:lvl4pPr marL="1688988" indent="0">
              <a:buNone/>
              <a:defRPr sz="1108"/>
            </a:lvl4pPr>
            <a:lvl5pPr marL="2251984" indent="0">
              <a:buNone/>
              <a:defRPr sz="1108"/>
            </a:lvl5pPr>
            <a:lvl6pPr marL="2814980" indent="0">
              <a:buNone/>
              <a:defRPr sz="1108"/>
            </a:lvl6pPr>
            <a:lvl7pPr marL="3377976" indent="0">
              <a:buNone/>
              <a:defRPr sz="1108"/>
            </a:lvl7pPr>
            <a:lvl8pPr marL="3940973" indent="0">
              <a:buNone/>
              <a:defRPr sz="1108"/>
            </a:lvl8pPr>
            <a:lvl9pPr marL="4503969" indent="0">
              <a:buNone/>
              <a:defRPr sz="1108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4B9A6-D963-4E50-9D60-8A0735E2185D}" type="datetime1">
              <a:rPr kumimoji="1" lang="ja-JP" altLang="en-US" smtClean="0"/>
              <a:t>2024/11/14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9" y="4800600"/>
            <a:ext cx="7315200" cy="566738"/>
          </a:xfrm>
        </p:spPr>
        <p:txBody>
          <a:bodyPr anchor="b"/>
          <a:lstStyle>
            <a:lvl1pPr algn="l">
              <a:defRPr sz="2463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9" y="612775"/>
            <a:ext cx="7315200" cy="4114800"/>
          </a:xfrm>
        </p:spPr>
        <p:txBody>
          <a:bodyPr/>
          <a:lstStyle>
            <a:lvl1pPr marL="0" indent="0">
              <a:buNone/>
              <a:defRPr sz="3940"/>
            </a:lvl1pPr>
            <a:lvl2pPr marL="562996" indent="0">
              <a:buNone/>
              <a:defRPr sz="3448"/>
            </a:lvl2pPr>
            <a:lvl3pPr marL="1125992" indent="0">
              <a:buNone/>
              <a:defRPr sz="2955"/>
            </a:lvl3pPr>
            <a:lvl4pPr marL="1688988" indent="0">
              <a:buNone/>
              <a:defRPr sz="2463"/>
            </a:lvl4pPr>
            <a:lvl5pPr marL="2251984" indent="0">
              <a:buNone/>
              <a:defRPr sz="2463"/>
            </a:lvl5pPr>
            <a:lvl6pPr marL="2814980" indent="0">
              <a:buNone/>
              <a:defRPr sz="2463"/>
            </a:lvl6pPr>
            <a:lvl7pPr marL="3377976" indent="0">
              <a:buNone/>
              <a:defRPr sz="2463"/>
            </a:lvl7pPr>
            <a:lvl8pPr marL="3940973" indent="0">
              <a:buNone/>
              <a:defRPr sz="2463"/>
            </a:lvl8pPr>
            <a:lvl9pPr marL="4503969" indent="0">
              <a:buNone/>
              <a:defRPr sz="2463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9" y="5367338"/>
            <a:ext cx="7315200" cy="804862"/>
          </a:xfrm>
        </p:spPr>
        <p:txBody>
          <a:bodyPr/>
          <a:lstStyle>
            <a:lvl1pPr marL="0" indent="0">
              <a:buNone/>
              <a:defRPr sz="1724"/>
            </a:lvl1pPr>
            <a:lvl2pPr marL="562996" indent="0">
              <a:buNone/>
              <a:defRPr sz="1478"/>
            </a:lvl2pPr>
            <a:lvl3pPr marL="1125992" indent="0">
              <a:buNone/>
              <a:defRPr sz="1231"/>
            </a:lvl3pPr>
            <a:lvl4pPr marL="1688988" indent="0">
              <a:buNone/>
              <a:defRPr sz="1108"/>
            </a:lvl4pPr>
            <a:lvl5pPr marL="2251984" indent="0">
              <a:buNone/>
              <a:defRPr sz="1108"/>
            </a:lvl5pPr>
            <a:lvl6pPr marL="2814980" indent="0">
              <a:buNone/>
              <a:defRPr sz="1108"/>
            </a:lvl6pPr>
            <a:lvl7pPr marL="3377976" indent="0">
              <a:buNone/>
              <a:defRPr sz="1108"/>
            </a:lvl7pPr>
            <a:lvl8pPr marL="3940973" indent="0">
              <a:buNone/>
              <a:defRPr sz="1108"/>
            </a:lvl8pPr>
            <a:lvl9pPr marL="4503969" indent="0">
              <a:buNone/>
              <a:defRPr sz="1108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69795-F5CF-4248-ADBD-C526F9F421AF}" type="datetime1">
              <a:rPr kumimoji="1" lang="ja-JP" altLang="en-US" smtClean="0"/>
              <a:t>2024/11/14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600206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609602" y="6356356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7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C9ED7E-2192-4CC8-BC97-BE3110D00F66}" type="datetime1">
              <a:rPr kumimoji="1" lang="ja-JP" altLang="en-US" smtClean="0"/>
              <a:t>2024/11/14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4165600" y="6356356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7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 5"/>
          <p:cNvSpPr txBox="1">
            <a:spLocks/>
          </p:cNvSpPr>
          <p:nvPr userDrawn="1"/>
        </p:nvSpPr>
        <p:spPr>
          <a:xfrm>
            <a:off x="9347200" y="6492875"/>
            <a:ext cx="2844800" cy="365125"/>
          </a:xfrm>
          <a:prstGeom prst="rect">
            <a:avLst/>
          </a:prstGeom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2D8002D-B5B0-4BAC-B1F6-782DDCCE6D9C}" type="slidenum">
              <a:rPr lang="ja-JP" altLang="en-US" sz="2217" smtClean="0"/>
              <a:pPr algn="r"/>
              <a:t>‹#›</a:t>
            </a:fld>
            <a:endParaRPr lang="ja-JP" altLang="en-US" sz="2217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ctr" defTabSz="1125992" rtl="0" eaLnBrk="1" latinLnBrk="0" hangingPunct="1">
        <a:spcBef>
          <a:spcPct val="0"/>
        </a:spcBef>
        <a:buNone/>
        <a:defRPr kumimoji="1" sz="541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2247" indent="-422247" algn="l" defTabSz="1125992" rtl="0" eaLnBrk="1" latinLnBrk="0" hangingPunct="1">
        <a:spcBef>
          <a:spcPct val="20000"/>
        </a:spcBef>
        <a:buFont typeface="Arial" pitchFamily="34" charset="0"/>
        <a:buChar char="•"/>
        <a:defRPr kumimoji="1" sz="3940" kern="1200">
          <a:solidFill>
            <a:schemeClr val="tx1"/>
          </a:solidFill>
          <a:latin typeface="+mn-lt"/>
          <a:ea typeface="+mn-ea"/>
          <a:cs typeface="+mn-cs"/>
        </a:defRPr>
      </a:lvl1pPr>
      <a:lvl2pPr marL="914869" indent="-351873" algn="l" defTabSz="1125992" rtl="0" eaLnBrk="1" latinLnBrk="0" hangingPunct="1">
        <a:spcBef>
          <a:spcPct val="20000"/>
        </a:spcBef>
        <a:buFont typeface="Arial" pitchFamily="34" charset="0"/>
        <a:buChar char="–"/>
        <a:defRPr kumimoji="1" sz="3448" kern="1200">
          <a:solidFill>
            <a:schemeClr val="tx1"/>
          </a:solidFill>
          <a:latin typeface="+mn-lt"/>
          <a:ea typeface="+mn-ea"/>
          <a:cs typeface="+mn-cs"/>
        </a:defRPr>
      </a:lvl2pPr>
      <a:lvl3pPr marL="1407490" indent="-281498" algn="l" defTabSz="1125992" rtl="0" eaLnBrk="1" latinLnBrk="0" hangingPunct="1">
        <a:spcBef>
          <a:spcPct val="20000"/>
        </a:spcBef>
        <a:buFont typeface="Arial" pitchFamily="34" charset="0"/>
        <a:buChar char="•"/>
        <a:defRPr kumimoji="1" sz="2955" kern="1200">
          <a:solidFill>
            <a:schemeClr val="tx1"/>
          </a:solidFill>
          <a:latin typeface="+mn-lt"/>
          <a:ea typeface="+mn-ea"/>
          <a:cs typeface="+mn-cs"/>
        </a:defRPr>
      </a:lvl3pPr>
      <a:lvl4pPr marL="1970486" indent="-281498" algn="l" defTabSz="1125992" rtl="0" eaLnBrk="1" latinLnBrk="0" hangingPunct="1">
        <a:spcBef>
          <a:spcPct val="20000"/>
        </a:spcBef>
        <a:buFont typeface="Arial" pitchFamily="34" charset="0"/>
        <a:buChar char="–"/>
        <a:defRPr kumimoji="1" sz="2463" kern="1200">
          <a:solidFill>
            <a:schemeClr val="tx1"/>
          </a:solidFill>
          <a:latin typeface="+mn-lt"/>
          <a:ea typeface="+mn-ea"/>
          <a:cs typeface="+mn-cs"/>
        </a:defRPr>
      </a:lvl4pPr>
      <a:lvl5pPr marL="2533482" indent="-281498" algn="l" defTabSz="1125992" rtl="0" eaLnBrk="1" latinLnBrk="0" hangingPunct="1">
        <a:spcBef>
          <a:spcPct val="20000"/>
        </a:spcBef>
        <a:buFont typeface="Arial" pitchFamily="34" charset="0"/>
        <a:buChar char="»"/>
        <a:defRPr kumimoji="1" sz="2463" kern="1200">
          <a:solidFill>
            <a:schemeClr val="tx1"/>
          </a:solidFill>
          <a:latin typeface="+mn-lt"/>
          <a:ea typeface="+mn-ea"/>
          <a:cs typeface="+mn-cs"/>
        </a:defRPr>
      </a:lvl5pPr>
      <a:lvl6pPr marL="3096478" indent="-281498" algn="l" defTabSz="1125992" rtl="0" eaLnBrk="1" latinLnBrk="0" hangingPunct="1">
        <a:spcBef>
          <a:spcPct val="20000"/>
        </a:spcBef>
        <a:buFont typeface="Arial" pitchFamily="34" charset="0"/>
        <a:buChar char="•"/>
        <a:defRPr kumimoji="1" sz="2463" kern="1200">
          <a:solidFill>
            <a:schemeClr val="tx1"/>
          </a:solidFill>
          <a:latin typeface="+mn-lt"/>
          <a:ea typeface="+mn-ea"/>
          <a:cs typeface="+mn-cs"/>
        </a:defRPr>
      </a:lvl6pPr>
      <a:lvl7pPr marL="3659475" indent="-281498" algn="l" defTabSz="1125992" rtl="0" eaLnBrk="1" latinLnBrk="0" hangingPunct="1">
        <a:spcBef>
          <a:spcPct val="20000"/>
        </a:spcBef>
        <a:buFont typeface="Arial" pitchFamily="34" charset="0"/>
        <a:buChar char="•"/>
        <a:defRPr kumimoji="1" sz="2463" kern="1200">
          <a:solidFill>
            <a:schemeClr val="tx1"/>
          </a:solidFill>
          <a:latin typeface="+mn-lt"/>
          <a:ea typeface="+mn-ea"/>
          <a:cs typeface="+mn-cs"/>
        </a:defRPr>
      </a:lvl7pPr>
      <a:lvl8pPr marL="4222471" indent="-281498" algn="l" defTabSz="1125992" rtl="0" eaLnBrk="1" latinLnBrk="0" hangingPunct="1">
        <a:spcBef>
          <a:spcPct val="20000"/>
        </a:spcBef>
        <a:buFont typeface="Arial" pitchFamily="34" charset="0"/>
        <a:buChar char="•"/>
        <a:defRPr kumimoji="1" sz="2463" kern="1200">
          <a:solidFill>
            <a:schemeClr val="tx1"/>
          </a:solidFill>
          <a:latin typeface="+mn-lt"/>
          <a:ea typeface="+mn-ea"/>
          <a:cs typeface="+mn-cs"/>
        </a:defRPr>
      </a:lvl8pPr>
      <a:lvl9pPr marL="4785467" indent="-281498" algn="l" defTabSz="1125992" rtl="0" eaLnBrk="1" latinLnBrk="0" hangingPunct="1">
        <a:spcBef>
          <a:spcPct val="20000"/>
        </a:spcBef>
        <a:buFont typeface="Arial" pitchFamily="34" charset="0"/>
        <a:buChar char="•"/>
        <a:defRPr kumimoji="1" sz="2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125992" rtl="0" eaLnBrk="1" latinLnBrk="0" hangingPunct="1">
        <a:defRPr kumimoji="1" sz="2217" kern="1200">
          <a:solidFill>
            <a:schemeClr val="tx1"/>
          </a:solidFill>
          <a:latin typeface="+mn-lt"/>
          <a:ea typeface="+mn-ea"/>
          <a:cs typeface="+mn-cs"/>
        </a:defRPr>
      </a:lvl1pPr>
      <a:lvl2pPr marL="562996" algn="l" defTabSz="1125992" rtl="0" eaLnBrk="1" latinLnBrk="0" hangingPunct="1">
        <a:defRPr kumimoji="1" sz="2217" kern="1200">
          <a:solidFill>
            <a:schemeClr val="tx1"/>
          </a:solidFill>
          <a:latin typeface="+mn-lt"/>
          <a:ea typeface="+mn-ea"/>
          <a:cs typeface="+mn-cs"/>
        </a:defRPr>
      </a:lvl2pPr>
      <a:lvl3pPr marL="1125992" algn="l" defTabSz="1125992" rtl="0" eaLnBrk="1" latinLnBrk="0" hangingPunct="1">
        <a:defRPr kumimoji="1" sz="2217" kern="1200">
          <a:solidFill>
            <a:schemeClr val="tx1"/>
          </a:solidFill>
          <a:latin typeface="+mn-lt"/>
          <a:ea typeface="+mn-ea"/>
          <a:cs typeface="+mn-cs"/>
        </a:defRPr>
      </a:lvl3pPr>
      <a:lvl4pPr marL="1688988" algn="l" defTabSz="1125992" rtl="0" eaLnBrk="1" latinLnBrk="0" hangingPunct="1">
        <a:defRPr kumimoji="1" sz="2217" kern="1200">
          <a:solidFill>
            <a:schemeClr val="tx1"/>
          </a:solidFill>
          <a:latin typeface="+mn-lt"/>
          <a:ea typeface="+mn-ea"/>
          <a:cs typeface="+mn-cs"/>
        </a:defRPr>
      </a:lvl4pPr>
      <a:lvl5pPr marL="2251984" algn="l" defTabSz="1125992" rtl="0" eaLnBrk="1" latinLnBrk="0" hangingPunct="1">
        <a:defRPr kumimoji="1" sz="2217" kern="1200">
          <a:solidFill>
            <a:schemeClr val="tx1"/>
          </a:solidFill>
          <a:latin typeface="+mn-lt"/>
          <a:ea typeface="+mn-ea"/>
          <a:cs typeface="+mn-cs"/>
        </a:defRPr>
      </a:lvl5pPr>
      <a:lvl6pPr marL="2814980" algn="l" defTabSz="1125992" rtl="0" eaLnBrk="1" latinLnBrk="0" hangingPunct="1">
        <a:defRPr kumimoji="1" sz="2217" kern="1200">
          <a:solidFill>
            <a:schemeClr val="tx1"/>
          </a:solidFill>
          <a:latin typeface="+mn-lt"/>
          <a:ea typeface="+mn-ea"/>
          <a:cs typeface="+mn-cs"/>
        </a:defRPr>
      </a:lvl6pPr>
      <a:lvl7pPr marL="3377976" algn="l" defTabSz="1125992" rtl="0" eaLnBrk="1" latinLnBrk="0" hangingPunct="1">
        <a:defRPr kumimoji="1" sz="2217" kern="1200">
          <a:solidFill>
            <a:schemeClr val="tx1"/>
          </a:solidFill>
          <a:latin typeface="+mn-lt"/>
          <a:ea typeface="+mn-ea"/>
          <a:cs typeface="+mn-cs"/>
        </a:defRPr>
      </a:lvl7pPr>
      <a:lvl8pPr marL="3940973" algn="l" defTabSz="1125992" rtl="0" eaLnBrk="1" latinLnBrk="0" hangingPunct="1">
        <a:defRPr kumimoji="1" sz="2217" kern="1200">
          <a:solidFill>
            <a:schemeClr val="tx1"/>
          </a:solidFill>
          <a:latin typeface="+mn-lt"/>
          <a:ea typeface="+mn-ea"/>
          <a:cs typeface="+mn-cs"/>
        </a:defRPr>
      </a:lvl8pPr>
      <a:lvl9pPr marL="4503969" algn="l" defTabSz="1125992" rtl="0" eaLnBrk="1" latinLnBrk="0" hangingPunct="1">
        <a:defRPr kumimoji="1" sz="221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7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slide" Target="slide4.xml"/><Relationship Id="rId4" Type="http://schemas.openxmlformats.org/officeDocument/2006/relationships/slide" Target="slide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ity.higashiosaka.lg.jp/0000007397.htm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ity.higashiosaka.lg.jp/soshiki/12-4-0-0-0_25.html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hsj.or.jp/publics/index/32/" TargetMode="External"/><Relationship Id="rId5" Type="http://schemas.openxmlformats.org/officeDocument/2006/relationships/hyperlink" Target="https://www.city.higashiosaka.lg.jp/0000038358.html" TargetMode="External"/><Relationship Id="rId4" Type="http://schemas.openxmlformats.org/officeDocument/2006/relationships/slide" Target="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楕円 16">
            <a:hlinkClick r:id="rId3" action="ppaction://hlinksldjump"/>
            <a:extLst>
              <a:ext uri="{FF2B5EF4-FFF2-40B4-BE49-F238E27FC236}">
                <a16:creationId xmlns:a16="http://schemas.microsoft.com/office/drawing/2014/main" id="{16A7AD72-6DFE-4FB6-BC8E-2F873043C896}"/>
              </a:ext>
            </a:extLst>
          </p:cNvPr>
          <p:cNvSpPr/>
          <p:nvPr/>
        </p:nvSpPr>
        <p:spPr>
          <a:xfrm>
            <a:off x="9273338" y="1597656"/>
            <a:ext cx="2126436" cy="2126436"/>
          </a:xfrm>
          <a:prstGeom prst="ellipse">
            <a:avLst/>
          </a:prstGeom>
          <a:solidFill>
            <a:srgbClr val="63A6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800" dirty="0">
                <a:solidFill>
                  <a:srgbClr val="A7D28F"/>
                </a:solidFill>
                <a:latin typeface="+mj-lt"/>
              </a:rPr>
              <a:t>03</a:t>
            </a:r>
            <a:endParaRPr lang="ja-JP" altLang="en-US" sz="4800" dirty="0">
              <a:solidFill>
                <a:srgbClr val="A7D28F"/>
              </a:solidFill>
              <a:latin typeface="+mj-lt"/>
            </a:endParaRPr>
          </a:p>
        </p:txBody>
      </p:sp>
      <p:sp>
        <p:nvSpPr>
          <p:cNvPr id="7" name="楕円 6">
            <a:hlinkClick r:id="rId4" action="ppaction://hlinksldjump"/>
            <a:extLst>
              <a:ext uri="{FF2B5EF4-FFF2-40B4-BE49-F238E27FC236}">
                <a16:creationId xmlns:a16="http://schemas.microsoft.com/office/drawing/2014/main" id="{C3194EEB-9EC8-BA88-BEE2-7390BBE8EF6C}"/>
              </a:ext>
            </a:extLst>
          </p:cNvPr>
          <p:cNvSpPr/>
          <p:nvPr/>
        </p:nvSpPr>
        <p:spPr>
          <a:xfrm>
            <a:off x="3503662" y="1677376"/>
            <a:ext cx="2126436" cy="2126436"/>
          </a:xfrm>
          <a:prstGeom prst="ellipse">
            <a:avLst/>
          </a:prstGeom>
          <a:solidFill>
            <a:srgbClr val="63A6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800" dirty="0">
                <a:solidFill>
                  <a:srgbClr val="A7D28F"/>
                </a:solidFill>
                <a:latin typeface="+mj-lt"/>
              </a:rPr>
              <a:t>01</a:t>
            </a:r>
            <a:endParaRPr lang="ja-JP" altLang="en-US" sz="4800" dirty="0">
              <a:solidFill>
                <a:srgbClr val="A7D28F"/>
              </a:solidFill>
              <a:latin typeface="+mj-lt"/>
            </a:endParaRPr>
          </a:p>
        </p:txBody>
      </p:sp>
      <p:sp>
        <p:nvSpPr>
          <p:cNvPr id="8" name="タイトル 1">
            <a:extLst>
              <a:ext uri="{FF2B5EF4-FFF2-40B4-BE49-F238E27FC236}">
                <a16:creationId xmlns:a16="http://schemas.microsoft.com/office/drawing/2014/main" id="{C50E7355-7A27-644A-4B2D-93FF0DFC2468}"/>
              </a:ext>
            </a:extLst>
          </p:cNvPr>
          <p:cNvSpPr txBox="1">
            <a:spLocks/>
          </p:cNvSpPr>
          <p:nvPr/>
        </p:nvSpPr>
        <p:spPr>
          <a:xfrm>
            <a:off x="3127713" y="4016823"/>
            <a:ext cx="2785503" cy="91642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3000"/>
              </a:lnSpc>
            </a:pPr>
            <a:r>
              <a:rPr lang="ja-JP" altLang="en-US" sz="2400" b="1" dirty="0">
                <a:solidFill>
                  <a:srgbClr val="A7D28F"/>
                </a:solidFill>
                <a:latin typeface="+mn-ea"/>
                <a:ea typeface="+mn-ea"/>
              </a:rPr>
              <a:t>窓口</a:t>
            </a:r>
            <a:endParaRPr lang="en-US" altLang="ja-JP" sz="2400" b="1" dirty="0">
              <a:solidFill>
                <a:srgbClr val="A7D28F"/>
              </a:solidFill>
              <a:latin typeface="+mn-ea"/>
              <a:ea typeface="+mn-ea"/>
            </a:endParaRPr>
          </a:p>
        </p:txBody>
      </p:sp>
      <p:sp>
        <p:nvSpPr>
          <p:cNvPr id="9" name="タイトル 1">
            <a:extLst>
              <a:ext uri="{FF2B5EF4-FFF2-40B4-BE49-F238E27FC236}">
                <a16:creationId xmlns:a16="http://schemas.microsoft.com/office/drawing/2014/main" id="{DD19519E-51F4-4043-4731-BF0D712162D5}"/>
              </a:ext>
            </a:extLst>
          </p:cNvPr>
          <p:cNvSpPr txBox="1">
            <a:spLocks/>
          </p:cNvSpPr>
          <p:nvPr/>
        </p:nvSpPr>
        <p:spPr>
          <a:xfrm>
            <a:off x="3174128" y="5027991"/>
            <a:ext cx="2785503" cy="106332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ja-JP" altLang="en-US" sz="1600" dirty="0">
                <a:latin typeface="+mn-ea"/>
                <a:ea typeface="+mn-ea"/>
              </a:rPr>
              <a:t>精神保健の相談・地域移行を検討したい時の連絡先はこちらです。</a:t>
            </a:r>
            <a:endParaRPr lang="en-US" altLang="ja-JP" sz="1600" dirty="0">
              <a:latin typeface="+mn-ea"/>
              <a:ea typeface="+mn-ea"/>
            </a:endParaRPr>
          </a:p>
        </p:txBody>
      </p:sp>
      <p:sp>
        <p:nvSpPr>
          <p:cNvPr id="36" name="タイトル 1">
            <a:extLst>
              <a:ext uri="{FF2B5EF4-FFF2-40B4-BE49-F238E27FC236}">
                <a16:creationId xmlns:a16="http://schemas.microsoft.com/office/drawing/2014/main" id="{B305AA47-E314-4D0B-CBD5-2C0E4A245FB0}"/>
              </a:ext>
            </a:extLst>
          </p:cNvPr>
          <p:cNvSpPr txBox="1">
            <a:spLocks/>
          </p:cNvSpPr>
          <p:nvPr/>
        </p:nvSpPr>
        <p:spPr>
          <a:xfrm>
            <a:off x="5972919" y="4016820"/>
            <a:ext cx="2957595" cy="91642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3000"/>
              </a:lnSpc>
            </a:pPr>
            <a:r>
              <a:rPr lang="ja-JP" altLang="en-US" sz="2400" b="1" dirty="0">
                <a:solidFill>
                  <a:srgbClr val="A7D28F"/>
                </a:solidFill>
                <a:latin typeface="+mn-ea"/>
                <a:ea typeface="+mn-ea"/>
              </a:rPr>
              <a:t>「にも包括」</a:t>
            </a:r>
            <a:br>
              <a:rPr lang="en-US" altLang="ja-JP" sz="2400" b="1" dirty="0">
                <a:solidFill>
                  <a:srgbClr val="A7D28F"/>
                </a:solidFill>
                <a:latin typeface="+mn-ea"/>
                <a:ea typeface="+mn-ea"/>
              </a:rPr>
            </a:br>
            <a:r>
              <a:rPr lang="ja-JP" altLang="en-US" sz="2400" b="1" dirty="0">
                <a:solidFill>
                  <a:srgbClr val="A7D28F"/>
                </a:solidFill>
                <a:latin typeface="+mn-ea"/>
                <a:ea typeface="+mn-ea"/>
              </a:rPr>
              <a:t>協議の場</a:t>
            </a:r>
            <a:endParaRPr lang="en-US" altLang="ja-JP" sz="2400" b="1" dirty="0">
              <a:solidFill>
                <a:srgbClr val="A7D28F"/>
              </a:solidFill>
              <a:latin typeface="+mn-ea"/>
              <a:ea typeface="+mn-ea"/>
            </a:endParaRPr>
          </a:p>
        </p:txBody>
      </p:sp>
      <p:sp>
        <p:nvSpPr>
          <p:cNvPr id="37" name="タイトル 1">
            <a:extLst>
              <a:ext uri="{FF2B5EF4-FFF2-40B4-BE49-F238E27FC236}">
                <a16:creationId xmlns:a16="http://schemas.microsoft.com/office/drawing/2014/main" id="{509B671B-A2A9-4D51-F9C8-B863A7F59ABC}"/>
              </a:ext>
            </a:extLst>
          </p:cNvPr>
          <p:cNvSpPr txBox="1">
            <a:spLocks/>
          </p:cNvSpPr>
          <p:nvPr/>
        </p:nvSpPr>
        <p:spPr>
          <a:xfrm>
            <a:off x="6058966" y="5019463"/>
            <a:ext cx="2785503" cy="106332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ja-JP" altLang="en-US" sz="1600" dirty="0">
                <a:latin typeface="+mn-ea"/>
                <a:ea typeface="+mn-ea"/>
              </a:rPr>
              <a:t>「にも包括」協議の場では、こんな活動をしています。</a:t>
            </a:r>
            <a:endParaRPr lang="en-US" altLang="ja-JP" sz="1600" dirty="0">
              <a:latin typeface="+mn-ea"/>
              <a:ea typeface="+mn-ea"/>
            </a:endParaRPr>
          </a:p>
        </p:txBody>
      </p:sp>
      <p:sp>
        <p:nvSpPr>
          <p:cNvPr id="39" name="タイトル 1">
            <a:extLst>
              <a:ext uri="{FF2B5EF4-FFF2-40B4-BE49-F238E27FC236}">
                <a16:creationId xmlns:a16="http://schemas.microsoft.com/office/drawing/2014/main" id="{F4419BFB-C12D-7629-A5F6-F663479A77AA}"/>
              </a:ext>
            </a:extLst>
          </p:cNvPr>
          <p:cNvSpPr txBox="1">
            <a:spLocks/>
          </p:cNvSpPr>
          <p:nvPr/>
        </p:nvSpPr>
        <p:spPr>
          <a:xfrm>
            <a:off x="9123293" y="4016820"/>
            <a:ext cx="2426522" cy="91642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3000"/>
              </a:lnSpc>
            </a:pPr>
            <a:r>
              <a:rPr lang="ja-JP" altLang="en-US" sz="2400" b="1" dirty="0">
                <a:solidFill>
                  <a:srgbClr val="A7D28F"/>
                </a:solidFill>
                <a:latin typeface="+mn-ea"/>
                <a:ea typeface="+mn-ea"/>
              </a:rPr>
              <a:t>情報</a:t>
            </a:r>
            <a:endParaRPr lang="en-US" altLang="ja-JP" sz="2400" b="1" dirty="0">
              <a:solidFill>
                <a:srgbClr val="A7D28F"/>
              </a:solidFill>
              <a:latin typeface="+mn-ea"/>
              <a:ea typeface="+mn-ea"/>
            </a:endParaRPr>
          </a:p>
        </p:txBody>
      </p:sp>
      <p:sp>
        <p:nvSpPr>
          <p:cNvPr id="40" name="タイトル 1">
            <a:extLst>
              <a:ext uri="{FF2B5EF4-FFF2-40B4-BE49-F238E27FC236}">
                <a16:creationId xmlns:a16="http://schemas.microsoft.com/office/drawing/2014/main" id="{717CC069-A3B9-354F-B39D-7073AE2AD453}"/>
              </a:ext>
            </a:extLst>
          </p:cNvPr>
          <p:cNvSpPr txBox="1">
            <a:spLocks/>
          </p:cNvSpPr>
          <p:nvPr/>
        </p:nvSpPr>
        <p:spPr>
          <a:xfrm>
            <a:off x="8943803" y="5010935"/>
            <a:ext cx="2785503" cy="106332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ja-JP" altLang="en-US" sz="1600" dirty="0">
                <a:latin typeface="+mn-ea"/>
                <a:ea typeface="+mn-ea"/>
              </a:rPr>
              <a:t>こんな情報があります。</a:t>
            </a:r>
            <a:endParaRPr lang="en-US" altLang="ja-JP" sz="1600" dirty="0">
              <a:latin typeface="+mn-ea"/>
              <a:ea typeface="+mn-ea"/>
            </a:endParaRP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CCF86D90-3DC5-872E-67A2-ED9E4D0E35E1}"/>
              </a:ext>
            </a:extLst>
          </p:cNvPr>
          <p:cNvSpPr txBox="1">
            <a:spLocks/>
          </p:cNvSpPr>
          <p:nvPr/>
        </p:nvSpPr>
        <p:spPr>
          <a:xfrm>
            <a:off x="3503662" y="85224"/>
            <a:ext cx="8731624" cy="40207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100000"/>
              </a:lnSpc>
            </a:pPr>
            <a:r>
              <a:rPr lang="ja-JP" altLang="en-US" sz="2000" b="1" dirty="0">
                <a:solidFill>
                  <a:srgbClr val="A7D28F"/>
                </a:solidFill>
                <a:latin typeface="+mn-ea"/>
                <a:ea typeface="+mn-ea"/>
              </a:rPr>
              <a:t>大阪府版「にも包括」ポータルサイト　情報シート</a:t>
            </a:r>
            <a:endParaRPr lang="en-US" altLang="ja-JP" sz="2000" b="1" dirty="0">
              <a:solidFill>
                <a:srgbClr val="A7D28F"/>
              </a:solidFill>
              <a:latin typeface="+mn-ea"/>
              <a:ea typeface="+mn-ea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0A37DBC9-8E22-92FF-72D1-26FC9FB71FE4}"/>
              </a:ext>
            </a:extLst>
          </p:cNvPr>
          <p:cNvSpPr/>
          <p:nvPr/>
        </p:nvSpPr>
        <p:spPr>
          <a:xfrm>
            <a:off x="4" y="0"/>
            <a:ext cx="2869809" cy="6858000"/>
          </a:xfrm>
          <a:prstGeom prst="rect">
            <a:avLst/>
          </a:prstGeom>
          <a:solidFill>
            <a:srgbClr val="63A6D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6" name="タイトル 1">
            <a:extLst>
              <a:ext uri="{FF2B5EF4-FFF2-40B4-BE49-F238E27FC236}">
                <a16:creationId xmlns:a16="http://schemas.microsoft.com/office/drawing/2014/main" id="{DBC39CDD-BF0F-8170-9D76-683C8769E69A}"/>
              </a:ext>
            </a:extLst>
          </p:cNvPr>
          <p:cNvSpPr txBox="1">
            <a:spLocks/>
          </p:cNvSpPr>
          <p:nvPr/>
        </p:nvSpPr>
        <p:spPr>
          <a:xfrm>
            <a:off x="326878" y="2421776"/>
            <a:ext cx="2418382" cy="63763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47500" lnSpcReduction="20000"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8000" b="1" spc="300" dirty="0">
                <a:solidFill>
                  <a:srgbClr val="D4ECE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東大阪市</a:t>
            </a:r>
            <a:endParaRPr lang="en-US" altLang="ja-JP" sz="8000" b="1" spc="300" dirty="0">
              <a:solidFill>
                <a:srgbClr val="D4ECEA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10" name="直線コネクタ 9">
            <a:extLst>
              <a:ext uri="{FF2B5EF4-FFF2-40B4-BE49-F238E27FC236}">
                <a16:creationId xmlns:a16="http://schemas.microsoft.com/office/drawing/2014/main" id="{5AF966D6-B691-445C-014C-483EB1A8E97B}"/>
              </a:ext>
            </a:extLst>
          </p:cNvPr>
          <p:cNvCxnSpPr>
            <a:cxnSpLocks/>
          </p:cNvCxnSpPr>
          <p:nvPr/>
        </p:nvCxnSpPr>
        <p:spPr>
          <a:xfrm>
            <a:off x="3144609" y="476672"/>
            <a:ext cx="9017875" cy="0"/>
          </a:xfrm>
          <a:prstGeom prst="line">
            <a:avLst/>
          </a:prstGeom>
          <a:ln>
            <a:solidFill>
              <a:srgbClr val="A7D28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楕円 2">
            <a:extLst>
              <a:ext uri="{FF2B5EF4-FFF2-40B4-BE49-F238E27FC236}">
                <a16:creationId xmlns:a16="http://schemas.microsoft.com/office/drawing/2014/main" id="{5FDBDDD0-CFDC-05EF-3C99-44EE6B9AA43E}"/>
              </a:ext>
            </a:extLst>
          </p:cNvPr>
          <p:cNvSpPr/>
          <p:nvPr/>
        </p:nvSpPr>
        <p:spPr>
          <a:xfrm>
            <a:off x="592583" y="552383"/>
            <a:ext cx="1770954" cy="177095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6" name="楕円 15">
            <a:hlinkClick r:id="rId5" action="ppaction://hlinksldjump"/>
            <a:extLst>
              <a:ext uri="{FF2B5EF4-FFF2-40B4-BE49-F238E27FC236}">
                <a16:creationId xmlns:a16="http://schemas.microsoft.com/office/drawing/2014/main" id="{61770FFB-076D-4D8E-A395-40A76EF1C214}"/>
              </a:ext>
            </a:extLst>
          </p:cNvPr>
          <p:cNvSpPr/>
          <p:nvPr/>
        </p:nvSpPr>
        <p:spPr>
          <a:xfrm>
            <a:off x="6388500" y="1597656"/>
            <a:ext cx="2126436" cy="2126436"/>
          </a:xfrm>
          <a:prstGeom prst="ellipse">
            <a:avLst/>
          </a:prstGeom>
          <a:solidFill>
            <a:srgbClr val="63A6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800" dirty="0">
                <a:solidFill>
                  <a:srgbClr val="A7D28F"/>
                </a:solidFill>
                <a:latin typeface="+mj-lt"/>
              </a:rPr>
              <a:t>02</a:t>
            </a:r>
            <a:endParaRPr lang="ja-JP" altLang="en-US" sz="4800" dirty="0">
              <a:solidFill>
                <a:srgbClr val="A7D28F"/>
              </a:solidFill>
              <a:latin typeface="+mj-lt"/>
            </a:endParaRPr>
          </a:p>
        </p:txBody>
      </p:sp>
      <p:pic>
        <p:nvPicPr>
          <p:cNvPr id="13" name="グラフィックス 12" descr="ダンス 単色塗りつぶし">
            <a:extLst>
              <a:ext uri="{FF2B5EF4-FFF2-40B4-BE49-F238E27FC236}">
                <a16:creationId xmlns:a16="http://schemas.microsoft.com/office/drawing/2014/main" id="{24D5522C-00A2-4CF6-9DF1-AACFE0B0D004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704" y="980660"/>
            <a:ext cx="914400" cy="914400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363" y="1040999"/>
            <a:ext cx="1238250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0894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角丸四角形 1">
            <a:extLst>
              <a:ext uri="{FF2B5EF4-FFF2-40B4-BE49-F238E27FC236}">
                <a16:creationId xmlns:a16="http://schemas.microsoft.com/office/drawing/2014/main" id="{C8B3BF4F-EC84-1CA6-4290-9403FE4E4BB3}"/>
              </a:ext>
            </a:extLst>
          </p:cNvPr>
          <p:cNvSpPr/>
          <p:nvPr/>
        </p:nvSpPr>
        <p:spPr>
          <a:xfrm>
            <a:off x="1520767" y="332655"/>
            <a:ext cx="9150463" cy="1779869"/>
          </a:xfrm>
          <a:prstGeom prst="roundRect">
            <a:avLst>
              <a:gd name="adj" fmla="val 21554"/>
            </a:avLst>
          </a:prstGeom>
          <a:solidFill>
            <a:srgbClr val="63A6DB"/>
          </a:solidFill>
          <a:ln w="571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b="1" dirty="0">
                <a:solidFill>
                  <a:srgbClr val="A7D28F"/>
                </a:solidFill>
              </a:rPr>
              <a:t>　　</a:t>
            </a: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CCF86D90-3DC5-872E-67A2-ED9E4D0E35E1}"/>
              </a:ext>
            </a:extLst>
          </p:cNvPr>
          <p:cNvSpPr txBox="1">
            <a:spLocks/>
          </p:cNvSpPr>
          <p:nvPr/>
        </p:nvSpPr>
        <p:spPr>
          <a:xfrm>
            <a:off x="2999656" y="658134"/>
            <a:ext cx="5943617" cy="89329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4400" b="1" dirty="0">
                <a:solidFill>
                  <a:srgbClr val="A7D28F"/>
                </a:solidFill>
                <a:latin typeface="+mn-ea"/>
                <a:ea typeface="+mn-ea"/>
              </a:rPr>
              <a:t>窓口</a:t>
            </a:r>
            <a:endParaRPr lang="en-US" altLang="ja-JP" sz="4400" b="1" dirty="0">
              <a:solidFill>
                <a:srgbClr val="A7D28F"/>
              </a:solidFill>
              <a:latin typeface="+mn-ea"/>
              <a:ea typeface="+mn-ea"/>
            </a:endParaRPr>
          </a:p>
        </p:txBody>
      </p:sp>
      <p:sp>
        <p:nvSpPr>
          <p:cNvPr id="3" name="角丸四角形 2">
            <a:extLst>
              <a:ext uri="{FF2B5EF4-FFF2-40B4-BE49-F238E27FC236}">
                <a16:creationId xmlns:a16="http://schemas.microsoft.com/office/drawing/2014/main" id="{667CA13B-45AF-2C66-CE56-17C9C4D9EEAC}"/>
              </a:ext>
            </a:extLst>
          </p:cNvPr>
          <p:cNvSpPr/>
          <p:nvPr/>
        </p:nvSpPr>
        <p:spPr>
          <a:xfrm>
            <a:off x="1520763" y="2595067"/>
            <a:ext cx="9150463" cy="3930277"/>
          </a:xfrm>
          <a:prstGeom prst="roundRect">
            <a:avLst>
              <a:gd name="adj" fmla="val 5612"/>
            </a:avLst>
          </a:prstGeom>
          <a:solidFill>
            <a:schemeClr val="bg1"/>
          </a:solidFill>
          <a:ln w="57150">
            <a:solidFill>
              <a:srgbClr val="63A6DB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三角形 5">
            <a:extLst>
              <a:ext uri="{FF2B5EF4-FFF2-40B4-BE49-F238E27FC236}">
                <a16:creationId xmlns:a16="http://schemas.microsoft.com/office/drawing/2014/main" id="{6D764C04-8067-88A1-B865-FA78C4A09340}"/>
              </a:ext>
            </a:extLst>
          </p:cNvPr>
          <p:cNvSpPr/>
          <p:nvPr/>
        </p:nvSpPr>
        <p:spPr>
          <a:xfrm flipV="1">
            <a:off x="5693358" y="2046156"/>
            <a:ext cx="805275" cy="366034"/>
          </a:xfrm>
          <a:prstGeom prst="triangle">
            <a:avLst/>
          </a:prstGeom>
          <a:solidFill>
            <a:srgbClr val="D6B84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1F95F3B-732F-3643-0A9C-2FA96D55C1DF}"/>
              </a:ext>
            </a:extLst>
          </p:cNvPr>
          <p:cNvSpPr txBox="1"/>
          <p:nvPr/>
        </p:nvSpPr>
        <p:spPr>
          <a:xfrm>
            <a:off x="1591060" y="2996794"/>
            <a:ext cx="8801377" cy="38318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ja-JP" altLang="en-US" sz="2400" b="1" i="0" dirty="0">
                <a:effectLst/>
                <a:latin typeface="Söhne"/>
              </a:rPr>
              <a:t>東大阪市健康部保健所　</a:t>
            </a:r>
            <a:r>
              <a:rPr lang="ja-JP" altLang="en-US" sz="2400" b="1" dirty="0">
                <a:latin typeface="Söhne"/>
              </a:rPr>
              <a:t>各</a:t>
            </a:r>
            <a:r>
              <a:rPr lang="ja-JP" altLang="en-US" sz="2400" b="1" i="0" dirty="0">
                <a:effectLst/>
                <a:latin typeface="Söhne"/>
              </a:rPr>
              <a:t>保健センター</a:t>
            </a:r>
            <a:r>
              <a:rPr lang="ja-JP" altLang="en-US" sz="1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endParaRPr lang="en-US" altLang="ja-JP" sz="18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br>
              <a:rPr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r>
              <a:rPr lang="ja-JP" altLang="en-US" sz="1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管轄　　　　：　</a:t>
            </a:r>
            <a:r>
              <a:rPr lang="ja-JP" altLang="en-US" sz="1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hlinkClick r:id="rId3"/>
              </a:rPr>
              <a:t>所管保健センター町別一覧表</a:t>
            </a:r>
            <a:r>
              <a:rPr lang="ja-JP" altLang="en-US" sz="1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をご参照ください</a:t>
            </a:r>
            <a:endParaRPr lang="en-US" altLang="ja-JP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8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電話番号　　：　東保健センター　　</a:t>
            </a:r>
            <a:r>
              <a:rPr lang="en-US" altLang="ja-JP" sz="1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072-960-3802</a:t>
            </a:r>
          </a:p>
          <a:p>
            <a:r>
              <a:rPr lang="ja-JP" altLang="en-US" sz="1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lang="en-US" altLang="ja-JP" sz="18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　　　中保健センター　　</a:t>
            </a:r>
            <a:r>
              <a:rPr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072-965-6411</a:t>
            </a:r>
          </a:p>
          <a:p>
            <a:endParaRPr lang="en-US" altLang="ja-JP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　　　西保健センター　　</a:t>
            </a:r>
            <a:r>
              <a:rPr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06-6788-0085</a:t>
            </a:r>
            <a:endParaRPr lang="en-US" altLang="ja-JP" sz="18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endParaRPr lang="en-US" altLang="ja-JP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担当　　　　：　精神保健福祉担当</a:t>
            </a:r>
            <a:endParaRPr lang="en-US" altLang="ja-JP" dirty="0">
              <a:latin typeface="Söhne"/>
            </a:endParaRPr>
          </a:p>
          <a:p>
            <a:pPr algn="ctr">
              <a:lnSpc>
                <a:spcPct val="150000"/>
              </a:lnSpc>
            </a:pPr>
            <a:endParaRPr lang="ja-JP" altLang="en-US" dirty="0"/>
          </a:p>
        </p:txBody>
      </p:sp>
      <p:sp>
        <p:nvSpPr>
          <p:cNvPr id="10" name="楕円 9">
            <a:hlinkClick r:id="rId4" action="ppaction://hlinksldjump"/>
            <a:extLst>
              <a:ext uri="{FF2B5EF4-FFF2-40B4-BE49-F238E27FC236}">
                <a16:creationId xmlns:a16="http://schemas.microsoft.com/office/drawing/2014/main" id="{A73912BB-2FAF-4919-BC39-7F531383164A}"/>
              </a:ext>
            </a:extLst>
          </p:cNvPr>
          <p:cNvSpPr>
            <a:spLocks noChangeAspect="1"/>
          </p:cNvSpPr>
          <p:nvPr/>
        </p:nvSpPr>
        <p:spPr>
          <a:xfrm>
            <a:off x="1061539" y="85335"/>
            <a:ext cx="1332000" cy="1332000"/>
          </a:xfrm>
          <a:prstGeom prst="ellipse">
            <a:avLst/>
          </a:prstGeom>
          <a:solidFill>
            <a:srgbClr val="63A6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800" dirty="0">
                <a:solidFill>
                  <a:srgbClr val="A7D28F"/>
                </a:solidFill>
                <a:latin typeface="+mj-lt"/>
              </a:rPr>
              <a:t>01</a:t>
            </a:r>
            <a:endParaRPr lang="ja-JP" altLang="en-US" sz="4800" dirty="0">
              <a:solidFill>
                <a:srgbClr val="A7D28F"/>
              </a:solidFill>
              <a:latin typeface="+mj-lt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503C0805-2879-415D-882F-4C6263C65927}"/>
              </a:ext>
            </a:extLst>
          </p:cNvPr>
          <p:cNvSpPr txBox="1"/>
          <p:nvPr/>
        </p:nvSpPr>
        <p:spPr>
          <a:xfrm>
            <a:off x="2003579" y="1508773"/>
            <a:ext cx="83529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D4ECEA"/>
                </a:solidFill>
                <a:effectLst/>
                <a:uLnTx/>
                <a:uFillTx/>
                <a:latin typeface="Segoe UI"/>
                <a:ea typeface="メイリオ"/>
                <a:cs typeface="+mn-cs"/>
              </a:rPr>
              <a:t>精神保健に関する相談は、下記にご連絡ください。</a:t>
            </a:r>
            <a:endParaRPr kumimoji="1" lang="ja-JP" altLang="en-US" dirty="0">
              <a:solidFill>
                <a:srgbClr val="D4ECEA"/>
              </a:solidFill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97406EF9-5C39-414C-881C-12B79D7D6950}"/>
              </a:ext>
            </a:extLst>
          </p:cNvPr>
          <p:cNvSpPr/>
          <p:nvPr/>
        </p:nvSpPr>
        <p:spPr>
          <a:xfrm>
            <a:off x="0" y="0"/>
            <a:ext cx="308532" cy="6858000"/>
          </a:xfrm>
          <a:prstGeom prst="rect">
            <a:avLst/>
          </a:prstGeom>
          <a:solidFill>
            <a:srgbClr val="63A6D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D99E29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545045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角丸四角形 1">
            <a:extLst>
              <a:ext uri="{FF2B5EF4-FFF2-40B4-BE49-F238E27FC236}">
                <a16:creationId xmlns:a16="http://schemas.microsoft.com/office/drawing/2014/main" id="{C8B3BF4F-EC84-1CA6-4290-9403FE4E4BB3}"/>
              </a:ext>
            </a:extLst>
          </p:cNvPr>
          <p:cNvSpPr/>
          <p:nvPr/>
        </p:nvSpPr>
        <p:spPr>
          <a:xfrm>
            <a:off x="1520767" y="332655"/>
            <a:ext cx="9150463" cy="1779869"/>
          </a:xfrm>
          <a:prstGeom prst="roundRect">
            <a:avLst>
              <a:gd name="adj" fmla="val 21554"/>
            </a:avLst>
          </a:prstGeom>
          <a:solidFill>
            <a:srgbClr val="63A6DB"/>
          </a:solidFill>
          <a:ln w="571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b="1" dirty="0">
                <a:solidFill>
                  <a:srgbClr val="A7D28F"/>
                </a:solidFill>
              </a:rPr>
              <a:t>　　</a:t>
            </a: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CCF86D90-3DC5-872E-67A2-ED9E4D0E35E1}"/>
              </a:ext>
            </a:extLst>
          </p:cNvPr>
          <p:cNvSpPr txBox="1">
            <a:spLocks/>
          </p:cNvSpPr>
          <p:nvPr/>
        </p:nvSpPr>
        <p:spPr>
          <a:xfrm>
            <a:off x="2999656" y="658134"/>
            <a:ext cx="5943617" cy="89329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4400" b="1" dirty="0">
                <a:solidFill>
                  <a:srgbClr val="A7D28F"/>
                </a:solidFill>
                <a:latin typeface="+mn-ea"/>
                <a:ea typeface="+mn-ea"/>
              </a:rPr>
              <a:t>窓口</a:t>
            </a:r>
            <a:endParaRPr lang="en-US" altLang="ja-JP" sz="4400" b="1" dirty="0">
              <a:solidFill>
                <a:srgbClr val="A7D28F"/>
              </a:solidFill>
              <a:latin typeface="+mn-ea"/>
              <a:ea typeface="+mn-ea"/>
            </a:endParaRPr>
          </a:p>
        </p:txBody>
      </p:sp>
      <p:sp>
        <p:nvSpPr>
          <p:cNvPr id="3" name="角丸四角形 2">
            <a:extLst>
              <a:ext uri="{FF2B5EF4-FFF2-40B4-BE49-F238E27FC236}">
                <a16:creationId xmlns:a16="http://schemas.microsoft.com/office/drawing/2014/main" id="{667CA13B-45AF-2C66-CE56-17C9C4D9EEAC}"/>
              </a:ext>
            </a:extLst>
          </p:cNvPr>
          <p:cNvSpPr/>
          <p:nvPr/>
        </p:nvSpPr>
        <p:spPr>
          <a:xfrm>
            <a:off x="1520763" y="2595067"/>
            <a:ext cx="9150463" cy="3930277"/>
          </a:xfrm>
          <a:prstGeom prst="roundRect">
            <a:avLst>
              <a:gd name="adj" fmla="val 5612"/>
            </a:avLst>
          </a:prstGeom>
          <a:solidFill>
            <a:schemeClr val="bg1"/>
          </a:solidFill>
          <a:ln w="57150">
            <a:solidFill>
              <a:srgbClr val="63A6DB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三角形 5">
            <a:extLst>
              <a:ext uri="{FF2B5EF4-FFF2-40B4-BE49-F238E27FC236}">
                <a16:creationId xmlns:a16="http://schemas.microsoft.com/office/drawing/2014/main" id="{6D764C04-8067-88A1-B865-FA78C4A09340}"/>
              </a:ext>
            </a:extLst>
          </p:cNvPr>
          <p:cNvSpPr/>
          <p:nvPr/>
        </p:nvSpPr>
        <p:spPr>
          <a:xfrm flipV="1">
            <a:off x="5693358" y="2046156"/>
            <a:ext cx="805275" cy="366034"/>
          </a:xfrm>
          <a:prstGeom prst="triangle">
            <a:avLst/>
          </a:prstGeom>
          <a:solidFill>
            <a:srgbClr val="D6B84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1F95F3B-732F-3643-0A9C-2FA96D55C1DF}"/>
              </a:ext>
            </a:extLst>
          </p:cNvPr>
          <p:cNvSpPr txBox="1"/>
          <p:nvPr/>
        </p:nvSpPr>
        <p:spPr>
          <a:xfrm>
            <a:off x="1695305" y="2973102"/>
            <a:ext cx="8801377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ja-JP" altLang="en-US" sz="2400" b="1" dirty="0">
                <a:latin typeface="Söhne"/>
              </a:rPr>
              <a:t>東大阪市立障害児者支援センター　レピラ</a:t>
            </a:r>
            <a:endParaRPr lang="en-US" altLang="ja-JP" sz="2400" b="1" dirty="0">
              <a:latin typeface="Söhne"/>
            </a:endParaRPr>
          </a:p>
          <a:p>
            <a:pPr algn="ctr">
              <a:lnSpc>
                <a:spcPct val="150000"/>
              </a:lnSpc>
            </a:pPr>
            <a:r>
              <a:rPr lang="ja-JP" altLang="en-US" sz="2400" b="1" dirty="0">
                <a:solidFill>
                  <a:schemeClr val="tx1"/>
                </a:solidFill>
                <a:latin typeface="Söhne"/>
                <a:ea typeface="メイリオ" panose="020B0604030504040204" pitchFamily="50" charset="-128"/>
              </a:rPr>
              <a:t>基幹相談支援センター</a:t>
            </a:r>
            <a:r>
              <a:rPr lang="ja-JP" altLang="en-US" sz="1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endParaRPr lang="en-US" altLang="ja-JP" sz="18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br>
              <a:rPr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住所　　　　：　〒</a:t>
            </a:r>
            <a:r>
              <a:rPr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578-0984</a:t>
            </a:r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東大阪市菱江</a:t>
            </a:r>
            <a:r>
              <a:rPr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丁目</a:t>
            </a:r>
            <a:r>
              <a:rPr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番</a:t>
            </a:r>
            <a:r>
              <a:rPr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34</a:t>
            </a:r>
          </a:p>
          <a:p>
            <a:endParaRPr lang="en-US" altLang="ja-JP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電話番号　　：　</a:t>
            </a:r>
            <a:r>
              <a:rPr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072-975-5708</a:t>
            </a:r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lang="en-US" altLang="ja-JP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endParaRPr lang="en-US" altLang="ja-JP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r>
              <a:rPr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FAX</a:t>
            </a:r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：　</a:t>
            </a:r>
            <a:r>
              <a:rPr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072-975-5717</a:t>
            </a:r>
          </a:p>
          <a:p>
            <a:endParaRPr lang="en-US" altLang="ja-JP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endParaRPr lang="ja-JP" altLang="en-US" dirty="0"/>
          </a:p>
        </p:txBody>
      </p:sp>
      <p:sp>
        <p:nvSpPr>
          <p:cNvPr id="10" name="楕円 9">
            <a:hlinkClick r:id="rId3" action="ppaction://hlinksldjump"/>
            <a:extLst>
              <a:ext uri="{FF2B5EF4-FFF2-40B4-BE49-F238E27FC236}">
                <a16:creationId xmlns:a16="http://schemas.microsoft.com/office/drawing/2014/main" id="{A73912BB-2FAF-4919-BC39-7F531383164A}"/>
              </a:ext>
            </a:extLst>
          </p:cNvPr>
          <p:cNvSpPr>
            <a:spLocks noChangeAspect="1"/>
          </p:cNvSpPr>
          <p:nvPr/>
        </p:nvSpPr>
        <p:spPr>
          <a:xfrm>
            <a:off x="1061539" y="85335"/>
            <a:ext cx="1332000" cy="1332000"/>
          </a:xfrm>
          <a:prstGeom prst="ellipse">
            <a:avLst/>
          </a:prstGeom>
          <a:solidFill>
            <a:srgbClr val="63A6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800" dirty="0">
                <a:solidFill>
                  <a:srgbClr val="A7D28F"/>
                </a:solidFill>
                <a:latin typeface="+mj-lt"/>
              </a:rPr>
              <a:t>01</a:t>
            </a:r>
            <a:endParaRPr lang="ja-JP" altLang="en-US" sz="4800" dirty="0">
              <a:solidFill>
                <a:srgbClr val="A7D28F"/>
              </a:solidFill>
              <a:latin typeface="+mj-lt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503C0805-2879-415D-882F-4C6263C65927}"/>
              </a:ext>
            </a:extLst>
          </p:cNvPr>
          <p:cNvSpPr txBox="1"/>
          <p:nvPr/>
        </p:nvSpPr>
        <p:spPr>
          <a:xfrm>
            <a:off x="2003579" y="1508773"/>
            <a:ext cx="83529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D4ECEA"/>
                </a:solidFill>
                <a:effectLst/>
                <a:uLnTx/>
                <a:uFillTx/>
                <a:latin typeface="Segoe UI"/>
                <a:ea typeface="メイリオ"/>
                <a:cs typeface="+mn-cs"/>
              </a:rPr>
              <a:t>地域移行を検討する時は、下記にご連絡ください。</a:t>
            </a:r>
            <a:endParaRPr kumimoji="1" lang="ja-JP" altLang="en-US" dirty="0">
              <a:solidFill>
                <a:srgbClr val="D4ECEA"/>
              </a:solidFill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97406EF9-5C39-414C-881C-12B79D7D6950}"/>
              </a:ext>
            </a:extLst>
          </p:cNvPr>
          <p:cNvSpPr/>
          <p:nvPr/>
        </p:nvSpPr>
        <p:spPr>
          <a:xfrm>
            <a:off x="0" y="0"/>
            <a:ext cx="308532" cy="6858000"/>
          </a:xfrm>
          <a:prstGeom prst="rect">
            <a:avLst/>
          </a:prstGeom>
          <a:solidFill>
            <a:srgbClr val="63A6D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D99E29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871216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角丸四角形 1">
            <a:extLst>
              <a:ext uri="{FF2B5EF4-FFF2-40B4-BE49-F238E27FC236}">
                <a16:creationId xmlns:a16="http://schemas.microsoft.com/office/drawing/2014/main" id="{C8B3BF4F-EC84-1CA6-4290-9403FE4E4BB3}"/>
              </a:ext>
            </a:extLst>
          </p:cNvPr>
          <p:cNvSpPr/>
          <p:nvPr/>
        </p:nvSpPr>
        <p:spPr>
          <a:xfrm>
            <a:off x="1520767" y="332656"/>
            <a:ext cx="9150463" cy="1080000"/>
          </a:xfrm>
          <a:prstGeom prst="roundRect">
            <a:avLst>
              <a:gd name="adj" fmla="val 21554"/>
            </a:avLst>
          </a:prstGeom>
          <a:solidFill>
            <a:srgbClr val="63A6DB"/>
          </a:solidFill>
          <a:ln w="571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b="1" dirty="0">
                <a:solidFill>
                  <a:srgbClr val="A7D28F"/>
                </a:solidFill>
              </a:rPr>
              <a:t>　　</a:t>
            </a: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CCF86D90-3DC5-872E-67A2-ED9E4D0E35E1}"/>
              </a:ext>
            </a:extLst>
          </p:cNvPr>
          <p:cNvSpPr txBox="1">
            <a:spLocks/>
          </p:cNvSpPr>
          <p:nvPr/>
        </p:nvSpPr>
        <p:spPr>
          <a:xfrm>
            <a:off x="2684590" y="519602"/>
            <a:ext cx="7560840" cy="89329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10000"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2400" b="1" dirty="0">
                <a:solidFill>
                  <a:srgbClr val="A7D28F"/>
                </a:solidFill>
                <a:latin typeface="+mn-ea"/>
                <a:ea typeface="+mn-ea"/>
              </a:rPr>
              <a:t>精神障がいにも対応した地域包括ケアシステムの構築のための</a:t>
            </a:r>
            <a:br>
              <a:rPr lang="en-US" altLang="ja-JP" sz="2400" b="1" dirty="0">
                <a:solidFill>
                  <a:srgbClr val="A7D28F"/>
                </a:solidFill>
                <a:latin typeface="+mn-ea"/>
                <a:ea typeface="+mn-ea"/>
              </a:rPr>
            </a:br>
            <a:r>
              <a:rPr lang="ja-JP" altLang="en-US" sz="2400" b="1" dirty="0">
                <a:solidFill>
                  <a:srgbClr val="A7D28F"/>
                </a:solidFill>
                <a:latin typeface="+mn-ea"/>
                <a:ea typeface="+mn-ea"/>
              </a:rPr>
              <a:t>協議の場について</a:t>
            </a:r>
          </a:p>
        </p:txBody>
      </p:sp>
      <p:sp>
        <p:nvSpPr>
          <p:cNvPr id="10" name="楕円 9">
            <a:hlinkClick r:id="rId3" action="ppaction://hlinksldjump"/>
            <a:extLst>
              <a:ext uri="{FF2B5EF4-FFF2-40B4-BE49-F238E27FC236}">
                <a16:creationId xmlns:a16="http://schemas.microsoft.com/office/drawing/2014/main" id="{A73912BB-2FAF-4919-BC39-7F531383164A}"/>
              </a:ext>
            </a:extLst>
          </p:cNvPr>
          <p:cNvSpPr>
            <a:spLocks noChangeAspect="1"/>
          </p:cNvSpPr>
          <p:nvPr/>
        </p:nvSpPr>
        <p:spPr>
          <a:xfrm>
            <a:off x="1280570" y="212243"/>
            <a:ext cx="1332000" cy="1332000"/>
          </a:xfrm>
          <a:prstGeom prst="ellipse">
            <a:avLst/>
          </a:prstGeom>
          <a:solidFill>
            <a:srgbClr val="63A6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800" dirty="0">
                <a:solidFill>
                  <a:srgbClr val="A7D28F"/>
                </a:solidFill>
                <a:latin typeface="+mj-lt"/>
              </a:rPr>
              <a:t>02</a:t>
            </a:r>
            <a:endParaRPr lang="ja-JP" altLang="en-US" sz="4800" dirty="0">
              <a:solidFill>
                <a:srgbClr val="A7D28F"/>
              </a:solidFill>
              <a:latin typeface="+mj-lt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284544E2-71E9-442B-AC34-499585CEDA1D}"/>
              </a:ext>
            </a:extLst>
          </p:cNvPr>
          <p:cNvSpPr/>
          <p:nvPr/>
        </p:nvSpPr>
        <p:spPr>
          <a:xfrm>
            <a:off x="0" y="0"/>
            <a:ext cx="308532" cy="6858000"/>
          </a:xfrm>
          <a:prstGeom prst="rect">
            <a:avLst/>
          </a:prstGeom>
          <a:solidFill>
            <a:srgbClr val="63A6D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D99E29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2" name="角丸四角形 1">
            <a:extLst>
              <a:ext uri="{FF2B5EF4-FFF2-40B4-BE49-F238E27FC236}">
                <a16:creationId xmlns:a16="http://schemas.microsoft.com/office/drawing/2014/main" id="{743FA248-0EF4-4AEC-A993-E35A80C48345}"/>
              </a:ext>
            </a:extLst>
          </p:cNvPr>
          <p:cNvSpPr/>
          <p:nvPr/>
        </p:nvSpPr>
        <p:spPr>
          <a:xfrm>
            <a:off x="502955" y="2141166"/>
            <a:ext cx="4080877" cy="857206"/>
          </a:xfrm>
          <a:prstGeom prst="roundRect">
            <a:avLst>
              <a:gd name="adj" fmla="val 9231"/>
            </a:avLst>
          </a:prstGeom>
          <a:solidFill>
            <a:schemeClr val="bg1"/>
          </a:solidFill>
          <a:ln w="38100">
            <a:solidFill>
              <a:srgbClr val="A7D28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4" name="タイトル 1">
            <a:extLst>
              <a:ext uri="{FF2B5EF4-FFF2-40B4-BE49-F238E27FC236}">
                <a16:creationId xmlns:a16="http://schemas.microsoft.com/office/drawing/2014/main" id="{771BFA7B-02B8-456F-A82D-C4492167A638}"/>
              </a:ext>
            </a:extLst>
          </p:cNvPr>
          <p:cNvSpPr txBox="1">
            <a:spLocks/>
          </p:cNvSpPr>
          <p:nvPr/>
        </p:nvSpPr>
        <p:spPr>
          <a:xfrm>
            <a:off x="1107661" y="1957414"/>
            <a:ext cx="2739296" cy="396000"/>
          </a:xfrm>
          <a:prstGeom prst="roundRect">
            <a:avLst>
              <a:gd name="adj" fmla="val 49068"/>
            </a:avLst>
          </a:prstGeom>
          <a:solidFill>
            <a:srgbClr val="A7D28F"/>
          </a:solidFill>
        </p:spPr>
        <p:txBody>
          <a:bodyPr vert="horz" lIns="91440" tIns="36000" rIns="91440" bIns="45720" rtlCol="0" anchor="t">
            <a:no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800" b="1" dirty="0">
                <a:solidFill>
                  <a:srgbClr val="D4ECEA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協議の場の名称</a:t>
            </a:r>
            <a:endParaRPr kumimoji="1" lang="en-US" altLang="ja-JP" sz="1800" b="1" i="0" u="none" strike="noStrike" kern="1200" cap="none" spc="0" normalizeH="0" baseline="0" noProof="0" dirty="0">
              <a:ln>
                <a:noFill/>
              </a:ln>
              <a:solidFill>
                <a:srgbClr val="D4ECEA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7" name="角丸四角形 1">
            <a:extLst>
              <a:ext uri="{FF2B5EF4-FFF2-40B4-BE49-F238E27FC236}">
                <a16:creationId xmlns:a16="http://schemas.microsoft.com/office/drawing/2014/main" id="{75894484-61C0-4696-88C1-AA2F17843510}"/>
              </a:ext>
            </a:extLst>
          </p:cNvPr>
          <p:cNvSpPr/>
          <p:nvPr/>
        </p:nvSpPr>
        <p:spPr>
          <a:xfrm>
            <a:off x="485529" y="5286842"/>
            <a:ext cx="4098303" cy="1454526"/>
          </a:xfrm>
          <a:prstGeom prst="roundRect">
            <a:avLst>
              <a:gd name="adj" fmla="val 5758"/>
            </a:avLst>
          </a:prstGeom>
          <a:solidFill>
            <a:schemeClr val="bg1"/>
          </a:solidFill>
          <a:ln w="38100">
            <a:solidFill>
              <a:srgbClr val="A7D28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8" name="タイトル 1">
            <a:extLst>
              <a:ext uri="{FF2B5EF4-FFF2-40B4-BE49-F238E27FC236}">
                <a16:creationId xmlns:a16="http://schemas.microsoft.com/office/drawing/2014/main" id="{0BE32D83-5A05-4BD1-AC7B-07BE76B42EAD}"/>
              </a:ext>
            </a:extLst>
          </p:cNvPr>
          <p:cNvSpPr txBox="1">
            <a:spLocks/>
          </p:cNvSpPr>
          <p:nvPr/>
        </p:nvSpPr>
        <p:spPr>
          <a:xfrm>
            <a:off x="1113814" y="5088842"/>
            <a:ext cx="2739296" cy="396000"/>
          </a:xfrm>
          <a:prstGeom prst="roundRect">
            <a:avLst>
              <a:gd name="adj" fmla="val 49068"/>
            </a:avLst>
          </a:prstGeom>
          <a:solidFill>
            <a:srgbClr val="A7D28F"/>
          </a:solidFill>
        </p:spPr>
        <p:txBody>
          <a:bodyPr vert="horz" lIns="91440" tIns="36000" rIns="91440" bIns="45720" rtlCol="0" anchor="t">
            <a:no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D4ECEA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協議の場の構成員</a:t>
            </a:r>
            <a:endParaRPr kumimoji="1" lang="en-US" altLang="ja-JP" sz="1800" b="1" i="0" u="none" strike="noStrike" kern="1200" cap="none" spc="0" normalizeH="0" baseline="0" noProof="0" dirty="0">
              <a:ln>
                <a:noFill/>
              </a:ln>
              <a:solidFill>
                <a:srgbClr val="D4ECEA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9" name="タイトル 1">
            <a:extLst>
              <a:ext uri="{FF2B5EF4-FFF2-40B4-BE49-F238E27FC236}">
                <a16:creationId xmlns:a16="http://schemas.microsoft.com/office/drawing/2014/main" id="{E2DFA0D6-74BE-45F8-B57B-5AA3227CEFB9}"/>
              </a:ext>
            </a:extLst>
          </p:cNvPr>
          <p:cNvSpPr txBox="1">
            <a:spLocks/>
          </p:cNvSpPr>
          <p:nvPr/>
        </p:nvSpPr>
        <p:spPr>
          <a:xfrm>
            <a:off x="838394" y="5491094"/>
            <a:ext cx="3008563" cy="1250274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・精神科医療機関関係者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4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・障害福祉サービス事業者</a:t>
            </a:r>
            <a:endParaRPr lang="en-US" altLang="ja-JP" sz="1400" dirty="0">
              <a:solidFill>
                <a:srgbClr val="44546A">
                  <a:lumMod val="50000"/>
                </a:srgb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・基幹、委託相談支援事業者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4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・市役所障害福祉担当者</a:t>
            </a:r>
            <a:endParaRPr lang="en-US" altLang="ja-JP" sz="1400" dirty="0">
              <a:solidFill>
                <a:srgbClr val="44546A">
                  <a:lumMod val="50000"/>
                </a:srgb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・学識経験者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4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・保健所担当者　　　等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0" name="角丸四角形 1">
            <a:extLst>
              <a:ext uri="{FF2B5EF4-FFF2-40B4-BE49-F238E27FC236}">
                <a16:creationId xmlns:a16="http://schemas.microsoft.com/office/drawing/2014/main" id="{EC5ABB0A-CE79-463E-A0CF-F52BBB9DF4A7}"/>
              </a:ext>
            </a:extLst>
          </p:cNvPr>
          <p:cNvSpPr/>
          <p:nvPr/>
        </p:nvSpPr>
        <p:spPr>
          <a:xfrm>
            <a:off x="479376" y="3239138"/>
            <a:ext cx="4104456" cy="552155"/>
          </a:xfrm>
          <a:prstGeom prst="roundRect">
            <a:avLst>
              <a:gd name="adj" fmla="val 16492"/>
            </a:avLst>
          </a:prstGeom>
          <a:solidFill>
            <a:schemeClr val="bg1"/>
          </a:solidFill>
          <a:ln w="38100">
            <a:solidFill>
              <a:srgbClr val="A7D28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1" name="タイトル 1">
            <a:extLst>
              <a:ext uri="{FF2B5EF4-FFF2-40B4-BE49-F238E27FC236}">
                <a16:creationId xmlns:a16="http://schemas.microsoft.com/office/drawing/2014/main" id="{F13989D2-6CE8-4CEE-9C09-9B6F44210125}"/>
              </a:ext>
            </a:extLst>
          </p:cNvPr>
          <p:cNvSpPr txBox="1">
            <a:spLocks/>
          </p:cNvSpPr>
          <p:nvPr/>
        </p:nvSpPr>
        <p:spPr>
          <a:xfrm>
            <a:off x="1107661" y="3079201"/>
            <a:ext cx="2739296" cy="396000"/>
          </a:xfrm>
          <a:prstGeom prst="roundRect">
            <a:avLst>
              <a:gd name="adj" fmla="val 49068"/>
            </a:avLst>
          </a:prstGeom>
          <a:solidFill>
            <a:srgbClr val="A7D28F"/>
          </a:solidFill>
        </p:spPr>
        <p:txBody>
          <a:bodyPr vert="horz" lIns="91440" tIns="36000" rIns="91440" bIns="45720" rtlCol="0" anchor="t">
            <a:no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D4ECEA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開催頻度</a:t>
            </a:r>
            <a:endParaRPr kumimoji="1" lang="en-US" altLang="ja-JP" sz="1800" b="1" i="0" u="none" strike="noStrike" kern="1200" cap="none" spc="0" normalizeH="0" baseline="0" noProof="0" dirty="0">
              <a:ln>
                <a:noFill/>
              </a:ln>
              <a:solidFill>
                <a:srgbClr val="D4ECEA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2" name="角丸四角形 1">
            <a:extLst>
              <a:ext uri="{FF2B5EF4-FFF2-40B4-BE49-F238E27FC236}">
                <a16:creationId xmlns:a16="http://schemas.microsoft.com/office/drawing/2014/main" id="{D7FA2747-4FDB-4132-B6EB-D67C41A4270C}"/>
              </a:ext>
            </a:extLst>
          </p:cNvPr>
          <p:cNvSpPr/>
          <p:nvPr/>
        </p:nvSpPr>
        <p:spPr>
          <a:xfrm>
            <a:off x="4871864" y="2155413"/>
            <a:ext cx="7056784" cy="4585955"/>
          </a:xfrm>
          <a:prstGeom prst="roundRect">
            <a:avLst>
              <a:gd name="adj" fmla="val 2940"/>
            </a:avLst>
          </a:prstGeom>
          <a:solidFill>
            <a:schemeClr val="bg1"/>
          </a:solidFill>
          <a:ln w="38100">
            <a:solidFill>
              <a:srgbClr val="A7D28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3" name="タイトル 1">
            <a:extLst>
              <a:ext uri="{FF2B5EF4-FFF2-40B4-BE49-F238E27FC236}">
                <a16:creationId xmlns:a16="http://schemas.microsoft.com/office/drawing/2014/main" id="{B30B75B3-6A61-4F01-AF91-62494F86DE78}"/>
              </a:ext>
            </a:extLst>
          </p:cNvPr>
          <p:cNvSpPr txBox="1">
            <a:spLocks/>
          </p:cNvSpPr>
          <p:nvPr/>
        </p:nvSpPr>
        <p:spPr>
          <a:xfrm>
            <a:off x="5663952" y="1865088"/>
            <a:ext cx="5650232" cy="552155"/>
          </a:xfrm>
          <a:prstGeom prst="roundRect">
            <a:avLst>
              <a:gd name="adj" fmla="val 49068"/>
            </a:avLst>
          </a:prstGeom>
          <a:solidFill>
            <a:srgbClr val="A7D28F"/>
          </a:solidFill>
        </p:spPr>
        <p:txBody>
          <a:bodyPr vert="horz" lIns="91440" tIns="72000" rIns="91440" bIns="45720" rtlCol="0" anchor="t">
            <a:no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D4ECEA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具体的な内容</a:t>
            </a:r>
            <a:endParaRPr kumimoji="1" lang="en-US" altLang="ja-JP" sz="2000" b="1" i="0" u="none" strike="noStrike" kern="1200" cap="none" spc="0" normalizeH="0" baseline="0" noProof="0" dirty="0">
              <a:ln>
                <a:noFill/>
              </a:ln>
              <a:solidFill>
                <a:srgbClr val="D4ECEA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4" name="タイトル 1">
            <a:extLst>
              <a:ext uri="{FF2B5EF4-FFF2-40B4-BE49-F238E27FC236}">
                <a16:creationId xmlns:a16="http://schemas.microsoft.com/office/drawing/2014/main" id="{C58BC26E-763B-4CE6-9470-D39EA3CC24AD}"/>
              </a:ext>
            </a:extLst>
          </p:cNvPr>
          <p:cNvSpPr txBox="1">
            <a:spLocks/>
          </p:cNvSpPr>
          <p:nvPr/>
        </p:nvSpPr>
        <p:spPr>
          <a:xfrm>
            <a:off x="5096817" y="2636912"/>
            <a:ext cx="6410236" cy="383299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厚生労働省「にも包括構築のための手引き</a:t>
            </a: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2019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」に記載されている７つの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ポイントに、東大阪市での現場の声をあてはめ「ひがしおおさか</a:t>
            </a: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7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ポイント」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4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を年度ごとにテーマを変え協議しています。</a:t>
            </a:r>
            <a:endParaRPr lang="en-US" altLang="ja-JP" sz="1400" dirty="0">
              <a:solidFill>
                <a:srgbClr val="44546A">
                  <a:lumMod val="50000"/>
                </a:srgb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4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ポイントごとに到達度チェックを行い、進捗状況を明確化して「にも包括」</a:t>
            </a:r>
            <a:endParaRPr lang="en-US" altLang="ja-JP" sz="1400" dirty="0">
              <a:solidFill>
                <a:srgbClr val="44546A">
                  <a:lumMod val="50000"/>
                </a:srgb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構築のために評価と改善を繰り返し行います。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sz="1400" dirty="0">
              <a:solidFill>
                <a:srgbClr val="44546A">
                  <a:lumMod val="50000"/>
                </a:srgb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4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＜ひがしおおさか７ポイント＞</a:t>
            </a:r>
            <a:endParaRPr lang="en-US" altLang="ja-JP" sz="1400" dirty="0">
              <a:solidFill>
                <a:srgbClr val="44546A">
                  <a:lumMod val="50000"/>
                </a:srgb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①地域住民の理解増進　　②精神障害者本人の希望・ニーズ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4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③地域アセスメントに基づく目標設定とロードマップの作成及び検証</a:t>
            </a:r>
            <a:endParaRPr lang="en-US" altLang="ja-JP" sz="1400" dirty="0">
              <a:solidFill>
                <a:srgbClr val="44546A">
                  <a:lumMod val="50000"/>
                </a:srgb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④支援者間のネットワークによる協働　　⑤保健所の役割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4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⑥精神医療の役割　　⑦障害福祉サービス等の利用と社会参加の促進</a:t>
            </a:r>
            <a:endParaRPr lang="en-US" altLang="ja-JP" sz="1400" dirty="0">
              <a:solidFill>
                <a:srgbClr val="44546A">
                  <a:lumMod val="50000"/>
                </a:srgb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令和６年度の議題（④支援者間のネットワークによる協働）</a:t>
            </a:r>
            <a:endParaRPr kumimoji="1" lang="en-US" altLang="ja-JP" sz="1600" b="1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4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第</a:t>
            </a:r>
            <a:r>
              <a:rPr lang="en-US" altLang="ja-JP" sz="14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sz="14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回　「ネットワークって何？」意見交換</a:t>
            </a:r>
            <a:endParaRPr lang="en-US" altLang="ja-JP" sz="1400" dirty="0">
              <a:solidFill>
                <a:srgbClr val="44546A">
                  <a:lumMod val="50000"/>
                </a:srgb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第</a:t>
            </a: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回　「地域連携について」講義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4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第</a:t>
            </a:r>
            <a:r>
              <a:rPr lang="en-US" altLang="ja-JP" sz="14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lang="ja-JP" altLang="en-US" sz="14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回　「顔の見える関係」他についてグループワーク</a:t>
            </a:r>
            <a:endParaRPr lang="en-US" altLang="ja-JP" sz="1400" dirty="0">
              <a:solidFill>
                <a:srgbClr val="44546A">
                  <a:lumMod val="50000"/>
                </a:srgb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第</a:t>
            </a: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回　「まとめと東大阪市としてのネットワーク」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5" name="タイトル 1">
            <a:extLst>
              <a:ext uri="{FF2B5EF4-FFF2-40B4-BE49-F238E27FC236}">
                <a16:creationId xmlns:a16="http://schemas.microsoft.com/office/drawing/2014/main" id="{3D127DE6-322B-4DE0-A117-EB46B5C6A60B}"/>
              </a:ext>
            </a:extLst>
          </p:cNvPr>
          <p:cNvSpPr txBox="1">
            <a:spLocks/>
          </p:cNvSpPr>
          <p:nvPr/>
        </p:nvSpPr>
        <p:spPr>
          <a:xfrm>
            <a:off x="973027" y="3491239"/>
            <a:ext cx="3008563" cy="37802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年４～５回程度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6" name="タイトル 1">
            <a:extLst>
              <a:ext uri="{FF2B5EF4-FFF2-40B4-BE49-F238E27FC236}">
                <a16:creationId xmlns:a16="http://schemas.microsoft.com/office/drawing/2014/main" id="{00432453-1E5B-4F3B-83D5-BA533CE43944}"/>
              </a:ext>
            </a:extLst>
          </p:cNvPr>
          <p:cNvSpPr txBox="1">
            <a:spLocks/>
          </p:cNvSpPr>
          <p:nvPr/>
        </p:nvSpPr>
        <p:spPr>
          <a:xfrm>
            <a:off x="676959" y="2381932"/>
            <a:ext cx="3690849" cy="5430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4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東大阪市こころの健康推進連絡協議会</a:t>
            </a:r>
            <a:endParaRPr lang="en-US" altLang="ja-JP" sz="1400" dirty="0">
              <a:solidFill>
                <a:srgbClr val="44546A">
                  <a:lumMod val="50000"/>
                </a:srgb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実務担当者会議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7" name="角丸四角形 1">
            <a:extLst>
              <a:ext uri="{FF2B5EF4-FFF2-40B4-BE49-F238E27FC236}">
                <a16:creationId xmlns:a16="http://schemas.microsoft.com/office/drawing/2014/main" id="{036FC4B8-2A27-4E65-BB45-B479CE7CD9F9}"/>
              </a:ext>
            </a:extLst>
          </p:cNvPr>
          <p:cNvSpPr/>
          <p:nvPr/>
        </p:nvSpPr>
        <p:spPr>
          <a:xfrm>
            <a:off x="511835" y="4063935"/>
            <a:ext cx="4080877" cy="946933"/>
          </a:xfrm>
          <a:prstGeom prst="roundRect">
            <a:avLst>
              <a:gd name="adj" fmla="val 9231"/>
            </a:avLst>
          </a:prstGeom>
          <a:solidFill>
            <a:schemeClr val="bg1"/>
          </a:solidFill>
          <a:ln w="38100">
            <a:solidFill>
              <a:srgbClr val="A7D28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8" name="タイトル 1">
            <a:extLst>
              <a:ext uri="{FF2B5EF4-FFF2-40B4-BE49-F238E27FC236}">
                <a16:creationId xmlns:a16="http://schemas.microsoft.com/office/drawing/2014/main" id="{AADAC408-05F9-4923-B553-6F1448BF7C7E}"/>
              </a:ext>
            </a:extLst>
          </p:cNvPr>
          <p:cNvSpPr txBox="1">
            <a:spLocks/>
          </p:cNvSpPr>
          <p:nvPr/>
        </p:nvSpPr>
        <p:spPr>
          <a:xfrm>
            <a:off x="1116541" y="3880184"/>
            <a:ext cx="2739296" cy="396000"/>
          </a:xfrm>
          <a:prstGeom prst="roundRect">
            <a:avLst>
              <a:gd name="adj" fmla="val 49068"/>
            </a:avLst>
          </a:prstGeom>
          <a:solidFill>
            <a:srgbClr val="A7D28F"/>
          </a:solidFill>
        </p:spPr>
        <p:txBody>
          <a:bodyPr vert="horz" lIns="91440" tIns="36000" rIns="91440" bIns="45720" rtlCol="0" anchor="t">
            <a:no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800" b="1" dirty="0">
                <a:solidFill>
                  <a:srgbClr val="D4ECEA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協議の場の事務局</a:t>
            </a:r>
            <a:endParaRPr kumimoji="1" lang="en-US" altLang="ja-JP" sz="1800" b="1" i="0" u="none" strike="noStrike" kern="1200" cap="none" spc="0" normalizeH="0" baseline="0" noProof="0" dirty="0">
              <a:ln>
                <a:noFill/>
              </a:ln>
              <a:solidFill>
                <a:srgbClr val="D4ECEA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9" name="タイトル 1">
            <a:extLst>
              <a:ext uri="{FF2B5EF4-FFF2-40B4-BE49-F238E27FC236}">
                <a16:creationId xmlns:a16="http://schemas.microsoft.com/office/drawing/2014/main" id="{B7F17C7B-EC69-4253-851A-A69D57A1F53B}"/>
              </a:ext>
            </a:extLst>
          </p:cNvPr>
          <p:cNvSpPr txBox="1">
            <a:spLocks/>
          </p:cNvSpPr>
          <p:nvPr/>
        </p:nvSpPr>
        <p:spPr>
          <a:xfrm>
            <a:off x="1128661" y="4380453"/>
            <a:ext cx="2866645" cy="5430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東大阪市健康部保健所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4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健康づくり課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566848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6DF58B5-4348-3BBD-6EF2-4048E2645685}"/>
              </a:ext>
            </a:extLst>
          </p:cNvPr>
          <p:cNvSpPr/>
          <p:nvPr/>
        </p:nvSpPr>
        <p:spPr>
          <a:xfrm>
            <a:off x="0" y="0"/>
            <a:ext cx="308532" cy="6858000"/>
          </a:xfrm>
          <a:prstGeom prst="rect">
            <a:avLst/>
          </a:prstGeom>
          <a:solidFill>
            <a:srgbClr val="63A6D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D99E29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" name="角丸四角形 1">
            <a:extLst>
              <a:ext uri="{FF2B5EF4-FFF2-40B4-BE49-F238E27FC236}">
                <a16:creationId xmlns:a16="http://schemas.microsoft.com/office/drawing/2014/main" id="{2EE94C60-AAF5-CD4B-6707-5AC966056DEE}"/>
              </a:ext>
            </a:extLst>
          </p:cNvPr>
          <p:cNvSpPr/>
          <p:nvPr/>
        </p:nvSpPr>
        <p:spPr>
          <a:xfrm>
            <a:off x="830355" y="1604172"/>
            <a:ext cx="10881419" cy="1382990"/>
          </a:xfrm>
          <a:prstGeom prst="roundRect">
            <a:avLst>
              <a:gd name="adj" fmla="val 14961"/>
            </a:avLst>
          </a:prstGeom>
          <a:solidFill>
            <a:schemeClr val="bg1"/>
          </a:solidFill>
          <a:ln w="38100">
            <a:solidFill>
              <a:srgbClr val="A7D28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7" name="タイトル 1">
            <a:extLst>
              <a:ext uri="{FF2B5EF4-FFF2-40B4-BE49-F238E27FC236}">
                <a16:creationId xmlns:a16="http://schemas.microsoft.com/office/drawing/2014/main" id="{D9C1A2DE-5D16-D410-6936-CBFFAEE38C1A}"/>
              </a:ext>
            </a:extLst>
          </p:cNvPr>
          <p:cNvSpPr txBox="1">
            <a:spLocks/>
          </p:cNvSpPr>
          <p:nvPr/>
        </p:nvSpPr>
        <p:spPr>
          <a:xfrm>
            <a:off x="1912853" y="1809062"/>
            <a:ext cx="7938956" cy="55215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東大阪市　健康づくり課　ホームページ</a:t>
            </a:r>
            <a:endParaRPr kumimoji="1" lang="en-US" altLang="ja-JP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8" name="タイトル 1">
            <a:extLst>
              <a:ext uri="{FF2B5EF4-FFF2-40B4-BE49-F238E27FC236}">
                <a16:creationId xmlns:a16="http://schemas.microsoft.com/office/drawing/2014/main" id="{767AE674-A1D5-076D-24AF-4D0C0B4E1556}"/>
              </a:ext>
            </a:extLst>
          </p:cNvPr>
          <p:cNvSpPr txBox="1">
            <a:spLocks/>
          </p:cNvSpPr>
          <p:nvPr/>
        </p:nvSpPr>
        <p:spPr>
          <a:xfrm>
            <a:off x="2711624" y="2491179"/>
            <a:ext cx="8172913" cy="60938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>
              <a:lnSpc>
                <a:spcPct val="100000"/>
              </a:lnSpc>
              <a:defRPr/>
            </a:pPr>
            <a:r>
              <a:rPr lang="en-US" altLang="ja-JP" sz="1600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https://www.city.higashiosaka.lg.jp/soshiki/12-4-0-0-0_25.html</a:t>
            </a:r>
            <a:endParaRPr lang="en-US" altLang="ja-JP" sz="1600" dirty="0"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3" name="円/楕円 22">
            <a:extLst>
              <a:ext uri="{FF2B5EF4-FFF2-40B4-BE49-F238E27FC236}">
                <a16:creationId xmlns:a16="http://schemas.microsoft.com/office/drawing/2014/main" id="{99941390-5261-4EBC-0C9E-2CE771A61CE5}"/>
              </a:ext>
            </a:extLst>
          </p:cNvPr>
          <p:cNvSpPr/>
          <p:nvPr/>
        </p:nvSpPr>
        <p:spPr>
          <a:xfrm>
            <a:off x="376833" y="1871095"/>
            <a:ext cx="907044" cy="907044"/>
          </a:xfrm>
          <a:prstGeom prst="ellipse">
            <a:avLst/>
          </a:prstGeom>
          <a:solidFill>
            <a:srgbClr val="A7D28F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4000" b="1" i="0" u="none" strike="noStrike" kern="1200" cap="none" spc="0" normalizeH="0" baseline="0" noProof="0" dirty="0">
                <a:ln>
                  <a:noFill/>
                </a:ln>
                <a:solidFill>
                  <a:srgbClr val="D4ECEA"/>
                </a:solidFill>
                <a:effectLst/>
                <a:uLnTx/>
                <a:uFillTx/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rPr>
              <a:t>1</a:t>
            </a:r>
            <a:endParaRPr kumimoji="1" lang="ja-JP" altLang="en-US" sz="4000" b="1" i="0" u="none" strike="noStrike" kern="1200" cap="none" spc="0" normalizeH="0" baseline="0" noProof="0" dirty="0">
              <a:ln>
                <a:noFill/>
              </a:ln>
              <a:solidFill>
                <a:srgbClr val="D4ECEA"/>
              </a:solidFill>
              <a:effectLst/>
              <a:uLnTx/>
              <a:uFillTx/>
              <a:latin typeface="Arial" panose="020B0604020202020204" pitchFamily="34" charset="0"/>
              <a:ea typeface="游ゴシック" panose="020B04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24" name="角丸四角形 1">
            <a:extLst>
              <a:ext uri="{FF2B5EF4-FFF2-40B4-BE49-F238E27FC236}">
                <a16:creationId xmlns:a16="http://schemas.microsoft.com/office/drawing/2014/main" id="{50BA4E58-AE68-4F0D-B1D0-796A26A9FD70}"/>
              </a:ext>
            </a:extLst>
          </p:cNvPr>
          <p:cNvSpPr/>
          <p:nvPr/>
        </p:nvSpPr>
        <p:spPr>
          <a:xfrm>
            <a:off x="1520767" y="332656"/>
            <a:ext cx="9150463" cy="1080000"/>
          </a:xfrm>
          <a:prstGeom prst="roundRect">
            <a:avLst>
              <a:gd name="adj" fmla="val 21554"/>
            </a:avLst>
          </a:prstGeom>
          <a:solidFill>
            <a:srgbClr val="63A6DB"/>
          </a:solidFill>
          <a:ln w="571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b="1" dirty="0"/>
              <a:t>　　</a:t>
            </a:r>
            <a:endParaRPr kumimoji="1" lang="ja-JP" altLang="en-US" sz="2800" b="1" dirty="0">
              <a:solidFill>
                <a:srgbClr val="FFFDE1"/>
              </a:solidFill>
            </a:endParaRPr>
          </a:p>
        </p:txBody>
      </p:sp>
      <p:sp>
        <p:nvSpPr>
          <p:cNvPr id="25" name="タイトル 1">
            <a:extLst>
              <a:ext uri="{FF2B5EF4-FFF2-40B4-BE49-F238E27FC236}">
                <a16:creationId xmlns:a16="http://schemas.microsoft.com/office/drawing/2014/main" id="{3A8BE68F-1C25-4D8F-A370-D9247A64F4B7}"/>
              </a:ext>
            </a:extLst>
          </p:cNvPr>
          <p:cNvSpPr txBox="1">
            <a:spLocks/>
          </p:cNvSpPr>
          <p:nvPr/>
        </p:nvSpPr>
        <p:spPr>
          <a:xfrm>
            <a:off x="2910523" y="468277"/>
            <a:ext cx="5943617" cy="89329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4400" b="1" dirty="0">
                <a:solidFill>
                  <a:srgbClr val="A7D28F"/>
                </a:solidFill>
                <a:latin typeface="+mn-ea"/>
                <a:ea typeface="+mn-ea"/>
              </a:rPr>
              <a:t>情報提供</a:t>
            </a:r>
            <a:endParaRPr lang="en-US" altLang="ja-JP" sz="4400" b="1" dirty="0">
              <a:solidFill>
                <a:srgbClr val="A7D28F"/>
              </a:solidFill>
              <a:latin typeface="+mn-ea"/>
              <a:ea typeface="+mn-ea"/>
            </a:endParaRPr>
          </a:p>
        </p:txBody>
      </p:sp>
      <p:sp>
        <p:nvSpPr>
          <p:cNvPr id="27" name="楕円 26">
            <a:hlinkClick r:id="rId4" action="ppaction://hlinksldjump"/>
            <a:extLst>
              <a:ext uri="{FF2B5EF4-FFF2-40B4-BE49-F238E27FC236}">
                <a16:creationId xmlns:a16="http://schemas.microsoft.com/office/drawing/2014/main" id="{581E6311-241F-4F35-825A-1A51D2309E5D}"/>
              </a:ext>
            </a:extLst>
          </p:cNvPr>
          <p:cNvSpPr>
            <a:spLocks noChangeAspect="1"/>
          </p:cNvSpPr>
          <p:nvPr/>
        </p:nvSpPr>
        <p:spPr>
          <a:xfrm>
            <a:off x="1032288" y="171102"/>
            <a:ext cx="1332000" cy="1332000"/>
          </a:xfrm>
          <a:prstGeom prst="ellipse">
            <a:avLst/>
          </a:prstGeom>
          <a:solidFill>
            <a:srgbClr val="63A6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800" dirty="0">
                <a:solidFill>
                  <a:srgbClr val="A7D28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03</a:t>
            </a:r>
            <a:endParaRPr lang="ja-JP" altLang="en-US" sz="4800" dirty="0">
              <a:solidFill>
                <a:srgbClr val="A7D28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6" name="角丸四角形 1">
            <a:extLst>
              <a:ext uri="{FF2B5EF4-FFF2-40B4-BE49-F238E27FC236}">
                <a16:creationId xmlns:a16="http://schemas.microsoft.com/office/drawing/2014/main" id="{F698F395-27B3-40BA-BC86-0583CAFC50F8}"/>
              </a:ext>
            </a:extLst>
          </p:cNvPr>
          <p:cNvSpPr/>
          <p:nvPr/>
        </p:nvSpPr>
        <p:spPr>
          <a:xfrm>
            <a:off x="830355" y="4848385"/>
            <a:ext cx="10881419" cy="1418656"/>
          </a:xfrm>
          <a:prstGeom prst="roundRect">
            <a:avLst>
              <a:gd name="adj" fmla="val 14961"/>
            </a:avLst>
          </a:prstGeom>
          <a:solidFill>
            <a:schemeClr val="bg1"/>
          </a:solidFill>
          <a:ln w="38100">
            <a:solidFill>
              <a:srgbClr val="A7D28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9" name="タイトル 1">
            <a:extLst>
              <a:ext uri="{FF2B5EF4-FFF2-40B4-BE49-F238E27FC236}">
                <a16:creationId xmlns:a16="http://schemas.microsoft.com/office/drawing/2014/main" id="{14AE2309-CA60-42F6-BB3B-0DEF8619EF19}"/>
              </a:ext>
            </a:extLst>
          </p:cNvPr>
          <p:cNvSpPr txBox="1">
            <a:spLocks/>
          </p:cNvSpPr>
          <p:nvPr/>
        </p:nvSpPr>
        <p:spPr>
          <a:xfrm>
            <a:off x="3287688" y="5672822"/>
            <a:ext cx="8287794" cy="137674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>
              <a:lnSpc>
                <a:spcPct val="100000"/>
              </a:lnSpc>
              <a:defRPr/>
            </a:pPr>
            <a:r>
              <a:rPr lang="en-US" altLang="ja-JP" sz="1600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https://www.city.higashiosaka.lg.jp/0000038358.html</a:t>
            </a: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" name="タイトル 1">
            <a:extLst>
              <a:ext uri="{FF2B5EF4-FFF2-40B4-BE49-F238E27FC236}">
                <a16:creationId xmlns:a16="http://schemas.microsoft.com/office/drawing/2014/main" id="{D9C1A2DE-5D16-D410-6936-CBFFAEE38C1A}"/>
              </a:ext>
            </a:extLst>
          </p:cNvPr>
          <p:cNvSpPr txBox="1">
            <a:spLocks/>
          </p:cNvSpPr>
          <p:nvPr/>
        </p:nvSpPr>
        <p:spPr>
          <a:xfrm>
            <a:off x="2126520" y="5038199"/>
            <a:ext cx="7938956" cy="95594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東大阪市　自立支援協議会　ホームページ</a:t>
            </a:r>
            <a:endParaRPr kumimoji="1" lang="en-US" altLang="ja-JP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5" name="角丸四角形 14">
            <a:extLst>
              <a:ext uri="{FF2B5EF4-FFF2-40B4-BE49-F238E27FC236}">
                <a16:creationId xmlns:a16="http://schemas.microsoft.com/office/drawing/2014/main" id="{2EE94C60-AAF5-CD4B-6707-5AC966056DEE}"/>
              </a:ext>
            </a:extLst>
          </p:cNvPr>
          <p:cNvSpPr/>
          <p:nvPr/>
        </p:nvSpPr>
        <p:spPr>
          <a:xfrm>
            <a:off x="830355" y="3223580"/>
            <a:ext cx="10881419" cy="1328175"/>
          </a:xfrm>
          <a:prstGeom prst="roundRect">
            <a:avLst>
              <a:gd name="adj" fmla="val 14961"/>
            </a:avLst>
          </a:prstGeom>
          <a:solidFill>
            <a:schemeClr val="bg1"/>
          </a:solidFill>
          <a:ln w="38100">
            <a:solidFill>
              <a:srgbClr val="A7D28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30" name="円/楕円 22">
            <a:extLst>
              <a:ext uri="{FF2B5EF4-FFF2-40B4-BE49-F238E27FC236}">
                <a16:creationId xmlns:a16="http://schemas.microsoft.com/office/drawing/2014/main" id="{3A62BE9F-F21A-4C2E-A9EE-8BE8C90E40D8}"/>
              </a:ext>
            </a:extLst>
          </p:cNvPr>
          <p:cNvSpPr/>
          <p:nvPr/>
        </p:nvSpPr>
        <p:spPr>
          <a:xfrm>
            <a:off x="376833" y="3464251"/>
            <a:ext cx="907044" cy="907044"/>
          </a:xfrm>
          <a:prstGeom prst="ellipse">
            <a:avLst/>
          </a:prstGeom>
          <a:solidFill>
            <a:srgbClr val="A7D28F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4000" b="1" i="0" u="none" strike="noStrike" kern="1200" cap="none" spc="0" normalizeH="0" baseline="0" noProof="0" dirty="0">
                <a:ln>
                  <a:noFill/>
                </a:ln>
                <a:solidFill>
                  <a:srgbClr val="D4ECEA"/>
                </a:solidFill>
                <a:effectLst/>
                <a:uLnTx/>
                <a:uFillTx/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rPr>
              <a:t>2</a:t>
            </a:r>
            <a:endParaRPr kumimoji="1" lang="ja-JP" altLang="en-US" sz="4000" b="1" i="0" u="none" strike="noStrike" kern="1200" cap="none" spc="0" normalizeH="0" baseline="0" noProof="0" dirty="0">
              <a:ln>
                <a:noFill/>
              </a:ln>
              <a:solidFill>
                <a:srgbClr val="D4ECEA"/>
              </a:solidFill>
              <a:effectLst/>
              <a:uLnTx/>
              <a:uFillTx/>
              <a:latin typeface="Arial" panose="020B0604020202020204" pitchFamily="34" charset="0"/>
              <a:ea typeface="游ゴシック" panose="020B04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16" name="タイトル 1">
            <a:extLst>
              <a:ext uri="{FF2B5EF4-FFF2-40B4-BE49-F238E27FC236}">
                <a16:creationId xmlns:a16="http://schemas.microsoft.com/office/drawing/2014/main" id="{D9C1A2DE-5D16-D410-6936-CBFFAEE38C1A}"/>
              </a:ext>
            </a:extLst>
          </p:cNvPr>
          <p:cNvSpPr txBox="1">
            <a:spLocks/>
          </p:cNvSpPr>
          <p:nvPr/>
        </p:nvSpPr>
        <p:spPr>
          <a:xfrm>
            <a:off x="1942126" y="3437523"/>
            <a:ext cx="7938956" cy="55215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基幹相談支援センター　ホームページ</a:t>
            </a:r>
            <a:endParaRPr kumimoji="1" lang="en-US" altLang="ja-JP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9" name="タイトル 1">
            <a:extLst>
              <a:ext uri="{FF2B5EF4-FFF2-40B4-BE49-F238E27FC236}">
                <a16:creationId xmlns:a16="http://schemas.microsoft.com/office/drawing/2014/main" id="{767AE674-A1D5-076D-24AF-4D0C0B4E1556}"/>
              </a:ext>
            </a:extLst>
          </p:cNvPr>
          <p:cNvSpPr txBox="1">
            <a:spLocks/>
          </p:cNvSpPr>
          <p:nvPr/>
        </p:nvSpPr>
        <p:spPr>
          <a:xfrm>
            <a:off x="4151784" y="4035683"/>
            <a:ext cx="8172913" cy="60938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>
              <a:lnSpc>
                <a:spcPct val="100000"/>
              </a:lnSpc>
              <a:defRPr/>
            </a:pP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https://hsj.or.jp/publics/index/32/</a:t>
            </a: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0" name="円/楕円 22">
            <a:extLst>
              <a:ext uri="{FF2B5EF4-FFF2-40B4-BE49-F238E27FC236}">
                <a16:creationId xmlns:a16="http://schemas.microsoft.com/office/drawing/2014/main" id="{3A62BE9F-F21A-4C2E-A9EE-8BE8C90E40D8}"/>
              </a:ext>
            </a:extLst>
          </p:cNvPr>
          <p:cNvSpPr/>
          <p:nvPr/>
        </p:nvSpPr>
        <p:spPr>
          <a:xfrm>
            <a:off x="376833" y="5104191"/>
            <a:ext cx="907044" cy="907044"/>
          </a:xfrm>
          <a:prstGeom prst="ellipse">
            <a:avLst/>
          </a:prstGeom>
          <a:solidFill>
            <a:srgbClr val="A7D28F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4000" b="1" dirty="0">
                <a:solidFill>
                  <a:srgbClr val="D4ECEA"/>
                </a:solidFill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rPr>
              <a:t>3</a:t>
            </a:r>
            <a:endParaRPr kumimoji="1" lang="ja-JP" altLang="en-US" sz="4000" b="1" i="0" u="none" strike="noStrike" kern="1200" cap="none" spc="0" normalizeH="0" baseline="0" noProof="0" dirty="0">
              <a:ln>
                <a:noFill/>
              </a:ln>
              <a:solidFill>
                <a:srgbClr val="D4ECEA"/>
              </a:solidFill>
              <a:effectLst/>
              <a:uLnTx/>
              <a:uFillTx/>
              <a:latin typeface="Arial" panose="020B0604020202020204" pitchFamily="34" charset="0"/>
              <a:ea typeface="游ゴシック" panose="020B0400000000000000" pitchFamily="50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630520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STSLIDEVIEWED" val="304,1,Slide49"/>
</p:tagLst>
</file>

<file path=ppt/theme/theme1.xml><?xml version="1.0" encoding="utf-8"?>
<a:theme xmlns:a="http://schemas.openxmlformats.org/drawingml/2006/main" name="Office テーマ">
  <a:themeElements>
    <a:clrScheme name="スリップストリーム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メイリオ　Segoe　UI">
      <a:majorFont>
        <a:latin typeface="Segoe UI"/>
        <a:ea typeface="メイリオ"/>
        <a:cs typeface=""/>
      </a:majorFont>
      <a:minorFont>
        <a:latin typeface="Segoe UI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558</Words>
  <Application>Microsoft Office PowerPoint</Application>
  <PresentationFormat>ワイド画面</PresentationFormat>
  <Paragraphs>91</Paragraphs>
  <Slides>5</Slides>
  <Notes>5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2" baseType="lpstr">
      <vt:lpstr>Söhne</vt:lpstr>
      <vt:lpstr>メイリオ</vt:lpstr>
      <vt:lpstr>游ゴシック</vt:lpstr>
      <vt:lpstr>Arial</vt:lpstr>
      <vt:lpstr>Calibri</vt:lpstr>
      <vt:lpstr>Segoe UI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modified xsi:type="dcterms:W3CDTF">2024-11-14T04:12:38Z</dcterms:modified>
</cp:coreProperties>
</file>