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10" r:id="rId2"/>
    <p:sldId id="433" r:id="rId3"/>
    <p:sldId id="435" r:id="rId4"/>
    <p:sldId id="361" r:id="rId5"/>
    <p:sldId id="436" r:id="rId6"/>
  </p:sldIdLst>
  <p:sldSz cx="12192000" cy="6858000"/>
  <p:notesSz cx="6735763" cy="9872663"/>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CA+J0RiIRfVm7m/BdDAjw==" hashData="XV4S5GKLtbe9kWD9COM/PqQm4c5M9K05U+6+0sVBc/gd+otxW3J9OR2gyimR7yP7xDv90eXxkRL6sldMxPc6Qg=="/>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845"/>
    <a:srgbClr val="FFFDE1"/>
    <a:srgbClr val="B32425"/>
    <a:srgbClr val="34485E"/>
    <a:srgbClr val="5B9F8A"/>
    <a:srgbClr val="3C7D9B"/>
    <a:srgbClr val="000000"/>
    <a:srgbClr val="101323"/>
    <a:srgbClr val="4FADF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2" autoAdjust="0"/>
    <p:restoredTop sz="94604" autoAdjust="0"/>
  </p:normalViewPr>
  <p:slideViewPr>
    <p:cSldViewPr>
      <p:cViewPr varScale="1">
        <p:scale>
          <a:sx n="109" d="100"/>
          <a:sy n="109" d="100"/>
        </p:scale>
        <p:origin x="360" y="7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28"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619"/>
          </a:xfrm>
          <a:prstGeom prst="rect">
            <a:avLst/>
          </a:prstGeom>
        </p:spPr>
        <p:txBody>
          <a:bodyPr vert="horz" lIns="91470" tIns="45735" rIns="91470" bIns="457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619"/>
          </a:xfrm>
          <a:prstGeom prst="rect">
            <a:avLst/>
          </a:prstGeom>
        </p:spPr>
        <p:txBody>
          <a:bodyPr vert="horz" lIns="91470" tIns="45735" rIns="91470" bIns="45735" rtlCol="0"/>
          <a:lstStyle>
            <a:lvl1pPr algn="r">
              <a:defRPr sz="1200"/>
            </a:lvl1pPr>
          </a:lstStyle>
          <a:p>
            <a:fld id="{746FDA87-421D-4CFB-BB3E-33FE4AB339AD}" type="datetimeFigureOut">
              <a:rPr kumimoji="1" lang="ja-JP" altLang="en-US" smtClean="0"/>
              <a:t>2026/2/12</a:t>
            </a:fld>
            <a:endParaRPr kumimoji="1" lang="ja-JP" altLang="en-US"/>
          </a:p>
        </p:txBody>
      </p:sp>
      <p:sp>
        <p:nvSpPr>
          <p:cNvPr id="4" name="フッター プレースホルダー 3"/>
          <p:cNvSpPr>
            <a:spLocks noGrp="1"/>
          </p:cNvSpPr>
          <p:nvPr>
            <p:ph type="ftr" sz="quarter" idx="2"/>
          </p:nvPr>
        </p:nvSpPr>
        <p:spPr>
          <a:xfrm>
            <a:off x="1" y="9377044"/>
            <a:ext cx="2919413" cy="495619"/>
          </a:xfrm>
          <a:prstGeom prst="rect">
            <a:avLst/>
          </a:prstGeom>
        </p:spPr>
        <p:txBody>
          <a:bodyPr vert="horz" lIns="91470" tIns="45735" rIns="91470" bIns="457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044"/>
            <a:ext cx="2919412" cy="495619"/>
          </a:xfrm>
          <a:prstGeom prst="rect">
            <a:avLst/>
          </a:prstGeom>
        </p:spPr>
        <p:txBody>
          <a:bodyPr vert="horz" lIns="91470" tIns="45735" rIns="91470" bIns="45735" rtlCol="0" anchor="b"/>
          <a:lstStyle>
            <a:lvl1pPr algn="r">
              <a:defRPr sz="1200"/>
            </a:lvl1pPr>
          </a:lstStyle>
          <a:p>
            <a:fld id="{870C89CD-C2A2-4250-B487-60E6EF391689}" type="slidenum">
              <a:rPr kumimoji="1" lang="ja-JP" altLang="en-US" smtClean="0"/>
              <a:t>‹#›</a:t>
            </a:fld>
            <a:endParaRPr kumimoji="1" lang="ja-JP" altLang="en-US"/>
          </a:p>
        </p:txBody>
      </p:sp>
    </p:spTree>
    <p:extLst>
      <p:ext uri="{BB962C8B-B14F-4D97-AF65-F5344CB8AC3E}">
        <p14:creationId xmlns:p14="http://schemas.microsoft.com/office/powerpoint/2010/main" val="1304164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555"/>
          </a:xfrm>
          <a:prstGeom prst="rect">
            <a:avLst/>
          </a:prstGeom>
        </p:spPr>
        <p:txBody>
          <a:bodyPr vert="horz" lIns="90674" tIns="45337" rIns="90674" bIns="4533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3" y="0"/>
            <a:ext cx="2918621" cy="493555"/>
          </a:xfrm>
          <a:prstGeom prst="rect">
            <a:avLst/>
          </a:prstGeom>
        </p:spPr>
        <p:txBody>
          <a:bodyPr vert="horz" lIns="90674" tIns="45337" rIns="90674" bIns="45337" rtlCol="0"/>
          <a:lstStyle>
            <a:lvl1pPr algn="r">
              <a:defRPr sz="1200"/>
            </a:lvl1pPr>
          </a:lstStyle>
          <a:p>
            <a:fld id="{206ACFC7-BD3E-4FBB-A92C-C6F06D2C0547}"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79375" y="741363"/>
            <a:ext cx="6577013" cy="3700462"/>
          </a:xfrm>
          <a:prstGeom prst="rect">
            <a:avLst/>
          </a:prstGeom>
          <a:noFill/>
          <a:ln w="12700">
            <a:solidFill>
              <a:prstClr val="black"/>
            </a:solidFill>
          </a:ln>
        </p:spPr>
        <p:txBody>
          <a:bodyPr vert="horz" lIns="90674" tIns="45337" rIns="90674" bIns="45337" rtlCol="0" anchor="ctr"/>
          <a:lstStyle/>
          <a:p>
            <a:endParaRPr lang="ja-JP" altLang="en-US" dirty="0"/>
          </a:p>
        </p:txBody>
      </p:sp>
      <p:sp>
        <p:nvSpPr>
          <p:cNvPr id="5" name="ノート プレースホルダー 4"/>
          <p:cNvSpPr>
            <a:spLocks noGrp="1"/>
          </p:cNvSpPr>
          <p:nvPr>
            <p:ph type="body" sz="quarter" idx="3"/>
          </p:nvPr>
        </p:nvSpPr>
        <p:spPr>
          <a:xfrm>
            <a:off x="673891" y="4689554"/>
            <a:ext cx="5387982" cy="4441989"/>
          </a:xfrm>
          <a:prstGeom prst="rect">
            <a:avLst/>
          </a:prstGeom>
        </p:spPr>
        <p:txBody>
          <a:bodyPr vert="horz" lIns="90674" tIns="45337" rIns="90674" bIns="453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7533"/>
            <a:ext cx="2918621" cy="493554"/>
          </a:xfrm>
          <a:prstGeom prst="rect">
            <a:avLst/>
          </a:prstGeom>
        </p:spPr>
        <p:txBody>
          <a:bodyPr vert="horz" lIns="90674" tIns="45337" rIns="90674" bIns="4533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3" y="9377533"/>
            <a:ext cx="2918621" cy="493554"/>
          </a:xfrm>
          <a:prstGeom prst="rect">
            <a:avLst/>
          </a:prstGeom>
        </p:spPr>
        <p:txBody>
          <a:bodyPr vert="horz" lIns="90674" tIns="45337" rIns="90674" bIns="45337" rtlCol="0" anchor="b"/>
          <a:lstStyle>
            <a:lvl1pPr algn="r">
              <a:defRPr sz="1200"/>
            </a:lvl1pPr>
          </a:lstStyle>
          <a:p>
            <a:fld id="{CDCFC374-814C-4296-BB26-A4ADC52CB336}" type="slidenum">
              <a:rPr kumimoji="1" lang="ja-JP" altLang="en-US" smtClean="0"/>
              <a:t>‹#›</a:t>
            </a:fld>
            <a:endParaRPr kumimoji="1" lang="ja-JP" altLang="en-US" dirty="0"/>
          </a:p>
        </p:txBody>
      </p:sp>
    </p:spTree>
    <p:extLst>
      <p:ext uri="{BB962C8B-B14F-4D97-AF65-F5344CB8AC3E}">
        <p14:creationId xmlns:p14="http://schemas.microsoft.com/office/powerpoint/2010/main" val="4248655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41363"/>
            <a:ext cx="6577013" cy="37004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1</a:t>
            </a:fld>
            <a:endParaRPr kumimoji="1" lang="ja-JP" altLang="en-US"/>
          </a:p>
        </p:txBody>
      </p:sp>
    </p:spTree>
    <p:extLst>
      <p:ext uri="{BB962C8B-B14F-4D97-AF65-F5344CB8AC3E}">
        <p14:creationId xmlns:p14="http://schemas.microsoft.com/office/powerpoint/2010/main" val="139684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2</a:t>
            </a:fld>
            <a:endParaRPr kumimoji="1" lang="ja-JP" altLang="en-US"/>
          </a:p>
        </p:txBody>
      </p:sp>
    </p:spTree>
    <p:extLst>
      <p:ext uri="{BB962C8B-B14F-4D97-AF65-F5344CB8AC3E}">
        <p14:creationId xmlns:p14="http://schemas.microsoft.com/office/powerpoint/2010/main" val="201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3</a:t>
            </a:fld>
            <a:endParaRPr kumimoji="1" lang="ja-JP" altLang="en-US"/>
          </a:p>
        </p:txBody>
      </p:sp>
    </p:spTree>
    <p:extLst>
      <p:ext uri="{BB962C8B-B14F-4D97-AF65-F5344CB8AC3E}">
        <p14:creationId xmlns:p14="http://schemas.microsoft.com/office/powerpoint/2010/main" val="30872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06810">
              <a:defRPr/>
            </a:pPr>
            <a:fld id="{12CA69F4-4EF9-264B-A3A2-B28016D02E5D}" type="slidenum">
              <a:rPr lang="ja-JP" altLang="en-US">
                <a:solidFill>
                  <a:prstClr val="black"/>
                </a:solidFill>
                <a:latin typeface="游ゴシック" panose="020F0502020204030204"/>
                <a:ea typeface="游ゴシック" panose="020B0400000000000000" pitchFamily="50" charset="-128"/>
              </a:rPr>
              <a:pPr defTabSz="906810">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762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06810">
              <a:defRPr/>
            </a:pPr>
            <a:fld id="{12CA69F4-4EF9-264B-A3A2-B28016D02E5D}" type="slidenum">
              <a:rPr lang="ja-JP" altLang="en-US">
                <a:solidFill>
                  <a:prstClr val="black"/>
                </a:solidFill>
                <a:latin typeface="游ゴシック" panose="020F0502020204030204"/>
                <a:ea typeface="游ゴシック" panose="020B0400000000000000" pitchFamily="50" charset="-128"/>
              </a:rPr>
              <a:pPr defTabSz="906810">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0391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62996" indent="0" algn="ctr">
              <a:buNone/>
              <a:defRPr>
                <a:solidFill>
                  <a:schemeClr val="tx1">
                    <a:tint val="75000"/>
                  </a:schemeClr>
                </a:solidFill>
              </a:defRPr>
            </a:lvl2pPr>
            <a:lvl3pPr marL="1125992" indent="0" algn="ctr">
              <a:buNone/>
              <a:defRPr>
                <a:solidFill>
                  <a:schemeClr val="tx1">
                    <a:tint val="75000"/>
                  </a:schemeClr>
                </a:solidFill>
              </a:defRPr>
            </a:lvl3pPr>
            <a:lvl4pPr marL="1688988" indent="0" algn="ctr">
              <a:buNone/>
              <a:defRPr>
                <a:solidFill>
                  <a:schemeClr val="tx1">
                    <a:tint val="75000"/>
                  </a:schemeClr>
                </a:solidFill>
              </a:defRPr>
            </a:lvl4pPr>
            <a:lvl5pPr marL="2251984" indent="0" algn="ctr">
              <a:buNone/>
              <a:defRPr>
                <a:solidFill>
                  <a:schemeClr val="tx1">
                    <a:tint val="75000"/>
                  </a:schemeClr>
                </a:solidFill>
              </a:defRPr>
            </a:lvl5pPr>
            <a:lvl6pPr marL="2814980" indent="0" algn="ctr">
              <a:buNone/>
              <a:defRPr>
                <a:solidFill>
                  <a:schemeClr val="tx1">
                    <a:tint val="75000"/>
                  </a:schemeClr>
                </a:solidFill>
              </a:defRPr>
            </a:lvl6pPr>
            <a:lvl7pPr marL="3377976" indent="0" algn="ctr">
              <a:buNone/>
              <a:defRPr>
                <a:solidFill>
                  <a:schemeClr val="tx1">
                    <a:tint val="75000"/>
                  </a:schemeClr>
                </a:solidFill>
              </a:defRPr>
            </a:lvl7pPr>
            <a:lvl8pPr marL="3940973" indent="0" algn="ctr">
              <a:buNone/>
              <a:defRPr>
                <a:solidFill>
                  <a:schemeClr val="tx1">
                    <a:tint val="75000"/>
                  </a:schemeClr>
                </a:solidFill>
              </a:defRPr>
            </a:lvl8pPr>
            <a:lvl9pPr marL="450396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8EAB8E2-8FCD-43E2-BC86-384EE10B11D4}"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32772BB-719F-4064-99D1-42E83E4D39EC}"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2"/>
            <a:ext cx="27432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3" y="274642"/>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531BB1-C6A4-450E-BFF4-33A31E99FAE9}"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9ED7E-2192-4CC8-BC97-BE3110D00F66}" type="datetime1">
              <a:rPr kumimoji="1" lang="ja-JP" altLang="en-US" smtClean="0"/>
              <a:t>2026/2/12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943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21257" y="1556794"/>
            <a:ext cx="10972800" cy="4525963"/>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37EB8C-4DF7-4D35-8D4D-C0E1B3E01FBB}"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92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463">
                <a:solidFill>
                  <a:schemeClr val="tx1">
                    <a:tint val="75000"/>
                  </a:schemeClr>
                </a:solidFill>
              </a:defRPr>
            </a:lvl1pPr>
            <a:lvl2pPr marL="562996" indent="0">
              <a:buNone/>
              <a:defRPr sz="2217">
                <a:solidFill>
                  <a:schemeClr val="tx1">
                    <a:tint val="75000"/>
                  </a:schemeClr>
                </a:solidFill>
              </a:defRPr>
            </a:lvl2pPr>
            <a:lvl3pPr marL="1125992" indent="0">
              <a:buNone/>
              <a:defRPr sz="1970">
                <a:solidFill>
                  <a:schemeClr val="tx1">
                    <a:tint val="75000"/>
                  </a:schemeClr>
                </a:solidFill>
              </a:defRPr>
            </a:lvl3pPr>
            <a:lvl4pPr marL="1688988" indent="0">
              <a:buNone/>
              <a:defRPr sz="1724">
                <a:solidFill>
                  <a:schemeClr val="tx1">
                    <a:tint val="75000"/>
                  </a:schemeClr>
                </a:solidFill>
              </a:defRPr>
            </a:lvl4pPr>
            <a:lvl5pPr marL="2251984" indent="0">
              <a:buNone/>
              <a:defRPr sz="1724">
                <a:solidFill>
                  <a:schemeClr val="tx1">
                    <a:tint val="75000"/>
                  </a:schemeClr>
                </a:solidFill>
              </a:defRPr>
            </a:lvl5pPr>
            <a:lvl6pPr marL="2814980" indent="0">
              <a:buNone/>
              <a:defRPr sz="1724">
                <a:solidFill>
                  <a:schemeClr val="tx1">
                    <a:tint val="75000"/>
                  </a:schemeClr>
                </a:solidFill>
              </a:defRPr>
            </a:lvl6pPr>
            <a:lvl7pPr marL="3377976" indent="0">
              <a:buNone/>
              <a:defRPr sz="1724">
                <a:solidFill>
                  <a:schemeClr val="tx1">
                    <a:tint val="75000"/>
                  </a:schemeClr>
                </a:solidFill>
              </a:defRPr>
            </a:lvl7pPr>
            <a:lvl8pPr marL="3940973" indent="0">
              <a:buNone/>
              <a:defRPr sz="1724">
                <a:solidFill>
                  <a:schemeClr val="tx1">
                    <a:tint val="75000"/>
                  </a:schemeClr>
                </a:solidFill>
              </a:defRPr>
            </a:lvl8pPr>
            <a:lvl9pPr marL="4503969" indent="0">
              <a:buNone/>
              <a:defRPr sz="172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59E7C00-2761-4501-A328-39F53606DD85}"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2"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78BB92E-592D-4B0A-A65D-7414D1B22715}" type="datetime1">
              <a:rPr kumimoji="1" lang="ja-JP" altLang="en-US" smtClean="0"/>
              <a:t>2026/2/12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4"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4"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F95C4C8-AC08-4C00-90F9-516823EEE03A}" type="datetime1">
              <a:rPr kumimoji="1" lang="ja-JP" altLang="en-US" smtClean="0"/>
              <a:t>2026/2/12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AB7439-AB59-4F5D-99F5-D54732C0DE38}" type="datetime1">
              <a:rPr kumimoji="1" lang="ja-JP" altLang="en-US" smtClean="0"/>
              <a:t>2026/2/12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4656E9-A61F-42A8-8EA7-54669B66C789}" type="datetime1">
              <a:rPr kumimoji="1" lang="ja-JP" altLang="en-US" smtClean="0"/>
              <a:t>2026/2/12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463" b="1"/>
            </a:lvl1pPr>
          </a:lstStyle>
          <a:p>
            <a:r>
              <a:rPr kumimoji="1" lang="ja-JP" altLang="en-US"/>
              <a:t>マスタ タイトルの書式設定</a:t>
            </a:r>
          </a:p>
        </p:txBody>
      </p:sp>
      <p:sp>
        <p:nvSpPr>
          <p:cNvPr id="3" name="コンテンツ プレースホルダ 2"/>
          <p:cNvSpPr>
            <a:spLocks noGrp="1"/>
          </p:cNvSpPr>
          <p:nvPr>
            <p:ph idx="1"/>
          </p:nvPr>
        </p:nvSpPr>
        <p:spPr>
          <a:xfrm>
            <a:off x="4766736" y="273055"/>
            <a:ext cx="6815667" cy="5853113"/>
          </a:xfrm>
        </p:spPr>
        <p:txBody>
          <a:bodyPr/>
          <a:lstStyle>
            <a:lvl1pPr>
              <a:defRPr sz="3940"/>
            </a:lvl1pPr>
            <a:lvl2pPr>
              <a:defRPr sz="3448"/>
            </a:lvl2pPr>
            <a:lvl3pPr>
              <a:defRPr sz="2955"/>
            </a:lvl3pPr>
            <a:lvl4pPr>
              <a:defRPr sz="2463"/>
            </a:lvl4pPr>
            <a:lvl5pPr>
              <a:defRPr sz="2463"/>
            </a:lvl5pPr>
            <a:lvl6pPr>
              <a:defRPr sz="2463"/>
            </a:lvl6pPr>
            <a:lvl7pPr>
              <a:defRPr sz="2463"/>
            </a:lvl7pPr>
            <a:lvl8pPr>
              <a:defRPr sz="2463"/>
            </a:lvl8pPr>
            <a:lvl9pPr>
              <a:defRPr sz="2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0B4B9A6-D963-4E50-9D60-8A0735E2185D}" type="datetime1">
              <a:rPr kumimoji="1" lang="ja-JP" altLang="en-US" smtClean="0"/>
              <a:t>2026/2/12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0"/>
            <a:ext cx="7315200" cy="566738"/>
          </a:xfrm>
        </p:spPr>
        <p:txBody>
          <a:bodyPr anchor="b"/>
          <a:lstStyle>
            <a:lvl1pPr algn="l">
              <a:defRPr sz="2463"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940"/>
            </a:lvl1pPr>
            <a:lvl2pPr marL="562996" indent="0">
              <a:buNone/>
              <a:defRPr sz="3448"/>
            </a:lvl2pPr>
            <a:lvl3pPr marL="1125992" indent="0">
              <a:buNone/>
              <a:defRPr sz="2955"/>
            </a:lvl3pPr>
            <a:lvl4pPr marL="1688988" indent="0">
              <a:buNone/>
              <a:defRPr sz="2463"/>
            </a:lvl4pPr>
            <a:lvl5pPr marL="2251984" indent="0">
              <a:buNone/>
              <a:defRPr sz="2463"/>
            </a:lvl5pPr>
            <a:lvl6pPr marL="2814980" indent="0">
              <a:buNone/>
              <a:defRPr sz="2463"/>
            </a:lvl6pPr>
            <a:lvl7pPr marL="3377976" indent="0">
              <a:buNone/>
              <a:defRPr sz="2463"/>
            </a:lvl7pPr>
            <a:lvl8pPr marL="3940973" indent="0">
              <a:buNone/>
              <a:defRPr sz="2463"/>
            </a:lvl8pPr>
            <a:lvl9pPr marL="4503969" indent="0">
              <a:buNone/>
              <a:defRPr sz="2463"/>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669795-F5CF-4248-ADBD-C526F9F421AF}" type="datetime1">
              <a:rPr kumimoji="1" lang="ja-JP" altLang="en-US" smtClean="0"/>
              <a:t>2026/2/12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2" y="6356356"/>
            <a:ext cx="2844800" cy="365125"/>
          </a:xfrm>
          <a:prstGeom prst="rect">
            <a:avLst/>
          </a:prstGeom>
        </p:spPr>
        <p:txBody>
          <a:bodyPr vert="horz" lIns="91440" tIns="45720" rIns="91440" bIns="45720" rtlCol="0" anchor="ctr"/>
          <a:lstStyle>
            <a:lvl1pPr algn="l">
              <a:defRPr sz="1478">
                <a:solidFill>
                  <a:schemeClr val="tx1">
                    <a:tint val="75000"/>
                  </a:schemeClr>
                </a:solidFill>
              </a:defRPr>
            </a:lvl1pPr>
          </a:lstStyle>
          <a:p>
            <a:fld id="{0AC9ED7E-2192-4CC8-BC97-BE3110D00F66}" type="datetime1">
              <a:rPr kumimoji="1" lang="ja-JP" altLang="en-US" smtClean="0"/>
              <a:t>2026/2/12</a:t>
            </a:fld>
            <a:endParaRPr kumimoji="1" lang="ja-JP" altLang="en-US" dirty="0"/>
          </a:p>
        </p:txBody>
      </p:sp>
      <p:sp>
        <p:nvSpPr>
          <p:cNvPr id="5" name="フッター プレースホルダ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478">
                <a:solidFill>
                  <a:schemeClr val="tx1">
                    <a:tint val="75000"/>
                  </a:schemeClr>
                </a:solidFill>
              </a:defRPr>
            </a:lvl1pPr>
          </a:lstStyle>
          <a:p>
            <a:endParaRPr kumimoji="1" lang="ja-JP" altLang="en-US" dirty="0"/>
          </a:p>
        </p:txBody>
      </p:sp>
      <p:sp>
        <p:nvSpPr>
          <p:cNvPr id="7" name="スライド番号プレースホルダ 5"/>
          <p:cNvSpPr txBox="1">
            <a:spLocks/>
          </p:cNvSpPr>
          <p:nvPr userDrawn="1"/>
        </p:nvSpPr>
        <p:spPr>
          <a:xfrm>
            <a:off x="9264352" y="640079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2217" smtClean="0"/>
              <a:pPr algn="r"/>
              <a:t>‹#›</a:t>
            </a:fld>
            <a:endParaRPr lang="ja-JP" altLang="en-US" sz="2217"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125992" rtl="0" eaLnBrk="1" latinLnBrk="0" hangingPunct="1">
        <a:spcBef>
          <a:spcPct val="0"/>
        </a:spcBef>
        <a:buNone/>
        <a:defRPr kumimoji="1" sz="5418" kern="1200">
          <a:solidFill>
            <a:schemeClr val="tx1"/>
          </a:solidFill>
          <a:latin typeface="+mj-lt"/>
          <a:ea typeface="+mj-ea"/>
          <a:cs typeface="+mj-cs"/>
        </a:defRPr>
      </a:lvl1pPr>
    </p:titleStyle>
    <p:bodyStyle>
      <a:lvl1pPr marL="422247" indent="-422247" algn="l" defTabSz="1125992" rtl="0" eaLnBrk="1" latinLnBrk="0" hangingPunct="1">
        <a:spcBef>
          <a:spcPct val="20000"/>
        </a:spcBef>
        <a:buFont typeface="Arial" pitchFamily="34" charset="0"/>
        <a:buChar char="•"/>
        <a:defRPr kumimoji="1" sz="3940" kern="1200">
          <a:solidFill>
            <a:schemeClr val="tx1"/>
          </a:solidFill>
          <a:latin typeface="+mn-lt"/>
          <a:ea typeface="+mn-ea"/>
          <a:cs typeface="+mn-cs"/>
        </a:defRPr>
      </a:lvl1pPr>
      <a:lvl2pPr marL="914869" indent="-351873" algn="l" defTabSz="1125992" rtl="0" eaLnBrk="1" latinLnBrk="0" hangingPunct="1">
        <a:spcBef>
          <a:spcPct val="20000"/>
        </a:spcBef>
        <a:buFont typeface="Arial" pitchFamily="34" charset="0"/>
        <a:buChar char="–"/>
        <a:defRPr kumimoji="1" sz="3448" kern="1200">
          <a:solidFill>
            <a:schemeClr val="tx1"/>
          </a:solidFill>
          <a:latin typeface="+mn-lt"/>
          <a:ea typeface="+mn-ea"/>
          <a:cs typeface="+mn-cs"/>
        </a:defRPr>
      </a:lvl2pPr>
      <a:lvl3pPr marL="1407490" indent="-281498" algn="l" defTabSz="1125992" rtl="0" eaLnBrk="1" latinLnBrk="0" hangingPunct="1">
        <a:spcBef>
          <a:spcPct val="20000"/>
        </a:spcBef>
        <a:buFont typeface="Arial" pitchFamily="34" charset="0"/>
        <a:buChar char="•"/>
        <a:defRPr kumimoji="1" sz="2955" kern="1200">
          <a:solidFill>
            <a:schemeClr val="tx1"/>
          </a:solidFill>
          <a:latin typeface="+mn-lt"/>
          <a:ea typeface="+mn-ea"/>
          <a:cs typeface="+mn-cs"/>
        </a:defRPr>
      </a:lvl3pPr>
      <a:lvl4pPr marL="1970486"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4pPr>
      <a:lvl5pPr marL="2533482"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5pPr>
      <a:lvl6pPr marL="3096478"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6pPr>
      <a:lvl7pPr marL="3659475"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7pPr>
      <a:lvl8pPr marL="4222471"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8pPr>
      <a:lvl9pPr marL="4785467"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9pPr>
    </p:bodyStyle>
    <p:otherStyle>
      <a:defPPr>
        <a:defRPr lang="ja-JP"/>
      </a:defPPr>
      <a:lvl1pPr marL="0" algn="l" defTabSz="1125992" rtl="0" eaLnBrk="1" latinLnBrk="0" hangingPunct="1">
        <a:defRPr kumimoji="1" sz="2217" kern="1200">
          <a:solidFill>
            <a:schemeClr val="tx1"/>
          </a:solidFill>
          <a:latin typeface="+mn-lt"/>
          <a:ea typeface="+mn-ea"/>
          <a:cs typeface="+mn-cs"/>
        </a:defRPr>
      </a:lvl1pPr>
      <a:lvl2pPr marL="562996" algn="l" defTabSz="1125992" rtl="0" eaLnBrk="1" latinLnBrk="0" hangingPunct="1">
        <a:defRPr kumimoji="1" sz="2217" kern="1200">
          <a:solidFill>
            <a:schemeClr val="tx1"/>
          </a:solidFill>
          <a:latin typeface="+mn-lt"/>
          <a:ea typeface="+mn-ea"/>
          <a:cs typeface="+mn-cs"/>
        </a:defRPr>
      </a:lvl2pPr>
      <a:lvl3pPr marL="1125992" algn="l" defTabSz="1125992" rtl="0" eaLnBrk="1" latinLnBrk="0" hangingPunct="1">
        <a:defRPr kumimoji="1" sz="2217" kern="1200">
          <a:solidFill>
            <a:schemeClr val="tx1"/>
          </a:solidFill>
          <a:latin typeface="+mn-lt"/>
          <a:ea typeface="+mn-ea"/>
          <a:cs typeface="+mn-cs"/>
        </a:defRPr>
      </a:lvl3pPr>
      <a:lvl4pPr marL="1688988" algn="l" defTabSz="1125992" rtl="0" eaLnBrk="1" latinLnBrk="0" hangingPunct="1">
        <a:defRPr kumimoji="1" sz="2217" kern="1200">
          <a:solidFill>
            <a:schemeClr val="tx1"/>
          </a:solidFill>
          <a:latin typeface="+mn-lt"/>
          <a:ea typeface="+mn-ea"/>
          <a:cs typeface="+mn-cs"/>
        </a:defRPr>
      </a:lvl4pPr>
      <a:lvl5pPr marL="2251984" algn="l" defTabSz="1125992" rtl="0" eaLnBrk="1" latinLnBrk="0" hangingPunct="1">
        <a:defRPr kumimoji="1" sz="2217" kern="1200">
          <a:solidFill>
            <a:schemeClr val="tx1"/>
          </a:solidFill>
          <a:latin typeface="+mn-lt"/>
          <a:ea typeface="+mn-ea"/>
          <a:cs typeface="+mn-cs"/>
        </a:defRPr>
      </a:lvl5pPr>
      <a:lvl6pPr marL="2814980" algn="l" defTabSz="1125992" rtl="0" eaLnBrk="1" latinLnBrk="0" hangingPunct="1">
        <a:defRPr kumimoji="1" sz="2217" kern="1200">
          <a:solidFill>
            <a:schemeClr val="tx1"/>
          </a:solidFill>
          <a:latin typeface="+mn-lt"/>
          <a:ea typeface="+mn-ea"/>
          <a:cs typeface="+mn-cs"/>
        </a:defRPr>
      </a:lvl6pPr>
      <a:lvl7pPr marL="3377976" algn="l" defTabSz="1125992" rtl="0" eaLnBrk="1" latinLnBrk="0" hangingPunct="1">
        <a:defRPr kumimoji="1" sz="2217" kern="1200">
          <a:solidFill>
            <a:schemeClr val="tx1"/>
          </a:solidFill>
          <a:latin typeface="+mn-lt"/>
          <a:ea typeface="+mn-ea"/>
          <a:cs typeface="+mn-cs"/>
        </a:defRPr>
      </a:lvl7pPr>
      <a:lvl8pPr marL="3940973" algn="l" defTabSz="1125992" rtl="0" eaLnBrk="1" latinLnBrk="0" hangingPunct="1">
        <a:defRPr kumimoji="1" sz="2217" kern="1200">
          <a:solidFill>
            <a:schemeClr val="tx1"/>
          </a:solidFill>
          <a:latin typeface="+mn-lt"/>
          <a:ea typeface="+mn-ea"/>
          <a:cs typeface="+mn-cs"/>
        </a:defRPr>
      </a:lvl8pPr>
      <a:lvl9pPr marL="4503969" algn="l" defTabSz="1125992" rtl="0" eaLnBrk="1" latinLnBrk="0" hangingPunct="1">
        <a:defRPr kumimoji="1"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hlinkClick r:id="rId3" action="ppaction://hlinksldjump"/>
            <a:extLst>
              <a:ext uri="{FF2B5EF4-FFF2-40B4-BE49-F238E27FC236}">
                <a16:creationId xmlns:a16="http://schemas.microsoft.com/office/drawing/2014/main" id="{16A7AD72-6DFE-4FB6-BC8E-2F873043C896}"/>
              </a:ext>
            </a:extLst>
          </p:cNvPr>
          <p:cNvSpPr/>
          <p:nvPr/>
        </p:nvSpPr>
        <p:spPr>
          <a:xfrm>
            <a:off x="9273338"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03</a:t>
            </a:r>
            <a:endParaRPr lang="ja-JP" altLang="en-US" sz="4800" dirty="0">
              <a:solidFill>
                <a:srgbClr val="D6B845"/>
              </a:solidFill>
              <a:latin typeface="+mj-lt"/>
            </a:endParaRPr>
          </a:p>
        </p:txBody>
      </p:sp>
      <p:sp>
        <p:nvSpPr>
          <p:cNvPr id="7" name="楕円 6">
            <a:hlinkClick r:id="rId4" action="ppaction://hlinksldjump"/>
            <a:extLst>
              <a:ext uri="{FF2B5EF4-FFF2-40B4-BE49-F238E27FC236}">
                <a16:creationId xmlns:a16="http://schemas.microsoft.com/office/drawing/2014/main" id="{C3194EEB-9EC8-BA88-BEE2-7390BBE8EF6C}"/>
              </a:ext>
            </a:extLst>
          </p:cNvPr>
          <p:cNvSpPr/>
          <p:nvPr/>
        </p:nvSpPr>
        <p:spPr>
          <a:xfrm>
            <a:off x="3503662" y="167737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8" name="タイトル 1">
            <a:extLst>
              <a:ext uri="{FF2B5EF4-FFF2-40B4-BE49-F238E27FC236}">
                <a16:creationId xmlns:a16="http://schemas.microsoft.com/office/drawing/2014/main" id="{C50E7355-7A27-644A-4B2D-93FF0DFC2468}"/>
              </a:ext>
            </a:extLst>
          </p:cNvPr>
          <p:cNvSpPr txBox="1">
            <a:spLocks/>
          </p:cNvSpPr>
          <p:nvPr/>
        </p:nvSpPr>
        <p:spPr>
          <a:xfrm>
            <a:off x="3140086" y="4016820"/>
            <a:ext cx="2785503" cy="9164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窓口</a:t>
            </a:r>
            <a:endParaRPr lang="en-US" altLang="ja-JP" sz="2400" b="1" dirty="0">
              <a:solidFill>
                <a:srgbClr val="D6B845"/>
              </a:solidFill>
              <a:latin typeface="+mn-ea"/>
              <a:ea typeface="+mn-ea"/>
            </a:endParaRPr>
          </a:p>
        </p:txBody>
      </p:sp>
      <p:sp>
        <p:nvSpPr>
          <p:cNvPr id="9" name="タイトル 1">
            <a:extLst>
              <a:ext uri="{FF2B5EF4-FFF2-40B4-BE49-F238E27FC236}">
                <a16:creationId xmlns:a16="http://schemas.microsoft.com/office/drawing/2014/main" id="{DD19519E-51F4-4043-4731-BF0D712162D5}"/>
              </a:ext>
            </a:extLst>
          </p:cNvPr>
          <p:cNvSpPr txBox="1">
            <a:spLocks/>
          </p:cNvSpPr>
          <p:nvPr/>
        </p:nvSpPr>
        <p:spPr>
          <a:xfrm>
            <a:off x="3174128" y="5027991"/>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地域移行を検討したい時の連絡先はこちらです。</a:t>
            </a:r>
            <a:endParaRPr lang="en-US" altLang="ja-JP" sz="1600" dirty="0">
              <a:latin typeface="+mn-ea"/>
              <a:ea typeface="+mn-ea"/>
            </a:endParaRPr>
          </a:p>
        </p:txBody>
      </p:sp>
      <p:sp>
        <p:nvSpPr>
          <p:cNvPr id="36" name="タイトル 1">
            <a:extLst>
              <a:ext uri="{FF2B5EF4-FFF2-40B4-BE49-F238E27FC236}">
                <a16:creationId xmlns:a16="http://schemas.microsoft.com/office/drawing/2014/main" id="{B305AA47-E314-4D0B-CBD5-2C0E4A245FB0}"/>
              </a:ext>
            </a:extLst>
          </p:cNvPr>
          <p:cNvSpPr txBox="1">
            <a:spLocks/>
          </p:cNvSpPr>
          <p:nvPr/>
        </p:nvSpPr>
        <p:spPr>
          <a:xfrm>
            <a:off x="5972919" y="4016820"/>
            <a:ext cx="2957595"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「にも包括」</a:t>
            </a:r>
            <a:br>
              <a:rPr lang="en-US" altLang="ja-JP" sz="2400" b="1" dirty="0">
                <a:solidFill>
                  <a:srgbClr val="D6B845"/>
                </a:solidFill>
                <a:latin typeface="+mn-ea"/>
                <a:ea typeface="+mn-ea"/>
              </a:rPr>
            </a:br>
            <a:r>
              <a:rPr lang="ja-JP" altLang="en-US" sz="2400" b="1" dirty="0">
                <a:solidFill>
                  <a:srgbClr val="D6B845"/>
                </a:solidFill>
                <a:latin typeface="+mn-ea"/>
                <a:ea typeface="+mn-ea"/>
              </a:rPr>
              <a:t>協議の場</a:t>
            </a:r>
            <a:endParaRPr lang="en-US" altLang="ja-JP" sz="2400" b="1" dirty="0">
              <a:solidFill>
                <a:srgbClr val="D6B845"/>
              </a:solidFill>
              <a:latin typeface="+mn-ea"/>
              <a:ea typeface="+mn-ea"/>
            </a:endParaRPr>
          </a:p>
        </p:txBody>
      </p:sp>
      <p:sp>
        <p:nvSpPr>
          <p:cNvPr id="37" name="タイトル 1">
            <a:extLst>
              <a:ext uri="{FF2B5EF4-FFF2-40B4-BE49-F238E27FC236}">
                <a16:creationId xmlns:a16="http://schemas.microsoft.com/office/drawing/2014/main" id="{509B671B-A2A9-4D51-F9C8-B863A7F59ABC}"/>
              </a:ext>
            </a:extLst>
          </p:cNvPr>
          <p:cNvSpPr txBox="1">
            <a:spLocks/>
          </p:cNvSpPr>
          <p:nvPr/>
        </p:nvSpPr>
        <p:spPr>
          <a:xfrm>
            <a:off x="6058966" y="5019463"/>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「にも包括」協議の場では、こんな活動をしています。</a:t>
            </a:r>
            <a:endParaRPr lang="en-US" altLang="ja-JP" sz="1600" dirty="0">
              <a:latin typeface="+mn-ea"/>
              <a:ea typeface="+mn-ea"/>
            </a:endParaRPr>
          </a:p>
        </p:txBody>
      </p:sp>
      <p:sp>
        <p:nvSpPr>
          <p:cNvPr id="39" name="タイトル 1">
            <a:extLst>
              <a:ext uri="{FF2B5EF4-FFF2-40B4-BE49-F238E27FC236}">
                <a16:creationId xmlns:a16="http://schemas.microsoft.com/office/drawing/2014/main" id="{F4419BFB-C12D-7629-A5F6-F663479A77AA}"/>
              </a:ext>
            </a:extLst>
          </p:cNvPr>
          <p:cNvSpPr txBox="1">
            <a:spLocks/>
          </p:cNvSpPr>
          <p:nvPr/>
        </p:nvSpPr>
        <p:spPr>
          <a:xfrm>
            <a:off x="9123293" y="4016820"/>
            <a:ext cx="2426522"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情報</a:t>
            </a:r>
            <a:endParaRPr lang="en-US" altLang="ja-JP" sz="2400" b="1" dirty="0">
              <a:solidFill>
                <a:srgbClr val="D6B845"/>
              </a:solidFill>
              <a:latin typeface="+mn-ea"/>
              <a:ea typeface="+mn-ea"/>
            </a:endParaRPr>
          </a:p>
        </p:txBody>
      </p:sp>
      <p:sp>
        <p:nvSpPr>
          <p:cNvPr id="40" name="タイトル 1">
            <a:extLst>
              <a:ext uri="{FF2B5EF4-FFF2-40B4-BE49-F238E27FC236}">
                <a16:creationId xmlns:a16="http://schemas.microsoft.com/office/drawing/2014/main" id="{717CC069-A3B9-354F-B39D-7073AE2AD453}"/>
              </a:ext>
            </a:extLst>
          </p:cNvPr>
          <p:cNvSpPr txBox="1">
            <a:spLocks/>
          </p:cNvSpPr>
          <p:nvPr/>
        </p:nvSpPr>
        <p:spPr>
          <a:xfrm>
            <a:off x="8943803" y="5010935"/>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こんな情報があります。</a:t>
            </a:r>
            <a:endParaRPr lang="en-US" altLang="ja-JP" sz="1600" dirty="0">
              <a:latin typeface="+mn-ea"/>
              <a:ea typeface="+mn-ea"/>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3503662" y="85224"/>
            <a:ext cx="8731624" cy="40207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000" b="1" dirty="0">
                <a:solidFill>
                  <a:srgbClr val="D6B845"/>
                </a:solidFill>
                <a:latin typeface="+mn-ea"/>
                <a:ea typeface="+mn-ea"/>
              </a:rPr>
              <a:t>大阪府版「にも包括」ポータルサイト　情報シート</a:t>
            </a:r>
            <a:endParaRPr lang="en-US" altLang="ja-JP" sz="2000" b="1" dirty="0">
              <a:solidFill>
                <a:srgbClr val="D6B845"/>
              </a:solidFill>
              <a:latin typeface="+mn-ea"/>
              <a:ea typeface="+mn-ea"/>
            </a:endParaRPr>
          </a:p>
        </p:txBody>
      </p:sp>
      <p:sp>
        <p:nvSpPr>
          <p:cNvPr id="2" name="正方形/長方形 1">
            <a:extLst>
              <a:ext uri="{FF2B5EF4-FFF2-40B4-BE49-F238E27FC236}">
                <a16:creationId xmlns:a16="http://schemas.microsoft.com/office/drawing/2014/main" id="{0A37DBC9-8E22-92FF-72D1-26FC9FB71FE4}"/>
              </a:ext>
            </a:extLst>
          </p:cNvPr>
          <p:cNvSpPr/>
          <p:nvPr/>
        </p:nvSpPr>
        <p:spPr>
          <a:xfrm>
            <a:off x="4" y="0"/>
            <a:ext cx="2869809"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DBC39CDD-BF0F-8170-9D76-683C8769E69A}"/>
              </a:ext>
            </a:extLst>
          </p:cNvPr>
          <p:cNvSpPr txBox="1">
            <a:spLocks/>
          </p:cNvSpPr>
          <p:nvPr/>
        </p:nvSpPr>
        <p:spPr>
          <a:xfrm>
            <a:off x="326878" y="2421776"/>
            <a:ext cx="2418382" cy="637635"/>
          </a:xfrm>
          <a:prstGeom prst="rect">
            <a:avLst/>
          </a:prstGeom>
        </p:spPr>
        <p:txBody>
          <a:bodyPr vert="horz" lIns="91440" tIns="45720" rIns="91440" bIns="45720" rtlCol="0" anchor="t">
            <a:normAutofit fontScale="47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8000" b="1" spc="300" dirty="0">
                <a:solidFill>
                  <a:srgbClr val="FFFDE1"/>
                </a:solidFill>
                <a:latin typeface="Arial" panose="020B0604020202020204" pitchFamily="34" charset="0"/>
                <a:ea typeface="+mn-ea"/>
                <a:cs typeface="Arial" panose="020B0604020202020204" pitchFamily="34" charset="0"/>
              </a:rPr>
              <a:t>阪南市</a:t>
            </a:r>
            <a:endParaRPr lang="en-US" altLang="ja-JP" sz="8000" b="1" spc="300" dirty="0">
              <a:solidFill>
                <a:srgbClr val="FFFDE1"/>
              </a:solidFill>
              <a:latin typeface="Arial" panose="020B0604020202020204" pitchFamily="34" charset="0"/>
              <a:ea typeface="+mn-ea"/>
              <a:cs typeface="Arial" panose="020B0604020202020204" pitchFamily="34" charset="0"/>
            </a:endParaRPr>
          </a:p>
        </p:txBody>
      </p:sp>
      <p:cxnSp>
        <p:nvCxnSpPr>
          <p:cNvPr id="10" name="直線コネクタ 9">
            <a:extLst>
              <a:ext uri="{FF2B5EF4-FFF2-40B4-BE49-F238E27FC236}">
                <a16:creationId xmlns:a16="http://schemas.microsoft.com/office/drawing/2014/main" id="{5AF966D6-B691-445C-014C-483EB1A8E97B}"/>
              </a:ext>
            </a:extLst>
          </p:cNvPr>
          <p:cNvCxnSpPr>
            <a:cxnSpLocks/>
          </p:cNvCxnSpPr>
          <p:nvPr/>
        </p:nvCxnSpPr>
        <p:spPr>
          <a:xfrm>
            <a:off x="3144609" y="476672"/>
            <a:ext cx="9017875" cy="0"/>
          </a:xfrm>
          <a:prstGeom prst="line">
            <a:avLst/>
          </a:prstGeom>
          <a:ln>
            <a:solidFill>
              <a:srgbClr val="D6B845"/>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FDBDDD0-CFDC-05EF-3C99-44EE6B9AA43E}"/>
              </a:ext>
            </a:extLst>
          </p:cNvPr>
          <p:cNvSpPr/>
          <p:nvPr/>
        </p:nvSpPr>
        <p:spPr>
          <a:xfrm>
            <a:off x="549427" y="512286"/>
            <a:ext cx="1770954" cy="1770954"/>
          </a:xfrm>
          <a:prstGeom prst="ellipse">
            <a:avLst/>
          </a:prstGeom>
          <a:solidFill>
            <a:srgbClr val="FFF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hlinkClick r:id="rId5" action="ppaction://hlinksldjump"/>
            <a:extLst>
              <a:ext uri="{FF2B5EF4-FFF2-40B4-BE49-F238E27FC236}">
                <a16:creationId xmlns:a16="http://schemas.microsoft.com/office/drawing/2014/main" id="{61770FFB-076D-4D8E-A395-40A76EF1C214}"/>
              </a:ext>
            </a:extLst>
          </p:cNvPr>
          <p:cNvSpPr/>
          <p:nvPr/>
        </p:nvSpPr>
        <p:spPr>
          <a:xfrm>
            <a:off x="6388500"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pic>
        <p:nvPicPr>
          <p:cNvPr id="5" name="図 4">
            <a:extLst>
              <a:ext uri="{FF2B5EF4-FFF2-40B4-BE49-F238E27FC236}">
                <a16:creationId xmlns:a16="http://schemas.microsoft.com/office/drawing/2014/main" id="{B49669DB-A5FF-40E4-97D2-E0100EBF07F3}"/>
              </a:ext>
            </a:extLst>
          </p:cNvPr>
          <p:cNvPicPr>
            <a:picLocks noChangeAspect="1"/>
          </p:cNvPicPr>
          <p:nvPr/>
        </p:nvPicPr>
        <p:blipFill>
          <a:blip r:embed="rId6"/>
          <a:stretch>
            <a:fillRect/>
          </a:stretch>
        </p:blipFill>
        <p:spPr>
          <a:xfrm>
            <a:off x="720757" y="936104"/>
            <a:ext cx="1418635" cy="980728"/>
          </a:xfrm>
          <a:prstGeom prst="rect">
            <a:avLst/>
          </a:prstGeom>
        </p:spPr>
      </p:pic>
    </p:spTree>
    <p:extLst>
      <p:ext uri="{BB962C8B-B14F-4D97-AF65-F5344CB8AC3E}">
        <p14:creationId xmlns:p14="http://schemas.microsoft.com/office/powerpoint/2010/main" val="28308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779869"/>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999656" y="658134"/>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窓口</a:t>
            </a:r>
            <a:endParaRPr lang="en-US" altLang="ja-JP" sz="4400" b="1" dirty="0">
              <a:solidFill>
                <a:srgbClr val="D6B845"/>
              </a:solidFill>
              <a:latin typeface="+mn-ea"/>
              <a:ea typeface="+mn-ea"/>
            </a:endParaRPr>
          </a:p>
        </p:txBody>
      </p:sp>
      <p:sp>
        <p:nvSpPr>
          <p:cNvPr id="3" name="角丸四角形 2">
            <a:extLst>
              <a:ext uri="{FF2B5EF4-FFF2-40B4-BE49-F238E27FC236}">
                <a16:creationId xmlns:a16="http://schemas.microsoft.com/office/drawing/2014/main" id="{667CA13B-45AF-2C66-CE56-17C9C4D9EEAC}"/>
              </a:ext>
            </a:extLst>
          </p:cNvPr>
          <p:cNvSpPr/>
          <p:nvPr/>
        </p:nvSpPr>
        <p:spPr>
          <a:xfrm>
            <a:off x="1520763" y="2595067"/>
            <a:ext cx="9150463" cy="3930277"/>
          </a:xfrm>
          <a:prstGeom prst="roundRect">
            <a:avLst>
              <a:gd name="adj" fmla="val 5612"/>
            </a:avLst>
          </a:prstGeom>
          <a:solidFill>
            <a:schemeClr val="bg1"/>
          </a:solid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三角形 5">
            <a:extLst>
              <a:ext uri="{FF2B5EF4-FFF2-40B4-BE49-F238E27FC236}">
                <a16:creationId xmlns:a16="http://schemas.microsoft.com/office/drawing/2014/main" id="{6D764C04-8067-88A1-B865-FA78C4A09340}"/>
              </a:ext>
            </a:extLst>
          </p:cNvPr>
          <p:cNvSpPr/>
          <p:nvPr/>
        </p:nvSpPr>
        <p:spPr>
          <a:xfrm flipV="1">
            <a:off x="5693358" y="2046156"/>
            <a:ext cx="805275" cy="366034"/>
          </a:xfrm>
          <a:prstGeom prst="triangle">
            <a:avLst/>
          </a:prstGeom>
          <a:solidFill>
            <a:srgbClr val="D6B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1F95F3B-732F-3643-0A9C-2FA96D55C1DF}"/>
              </a:ext>
            </a:extLst>
          </p:cNvPr>
          <p:cNvSpPr txBox="1"/>
          <p:nvPr/>
        </p:nvSpPr>
        <p:spPr>
          <a:xfrm>
            <a:off x="1695305" y="3429000"/>
            <a:ext cx="8801377" cy="2031325"/>
          </a:xfrm>
          <a:prstGeom prst="rect">
            <a:avLst/>
          </a:prstGeom>
          <a:noFill/>
        </p:spPr>
        <p:txBody>
          <a:bodyPr wrap="square">
            <a:spAutoFit/>
          </a:bodyPr>
          <a:lstStyle/>
          <a:p>
            <a:pPr algn="ctr">
              <a:lnSpc>
                <a:spcPct val="150000"/>
              </a:lnSpc>
            </a:pPr>
            <a:r>
              <a:rPr lang="ja-JP" altLang="en-US" sz="2400" b="1" i="0" dirty="0">
                <a:effectLst/>
                <a:latin typeface="Söhne"/>
              </a:rPr>
              <a:t>阪南市　健康福祉部市民福祉課</a:t>
            </a:r>
            <a:r>
              <a:rPr lang="ja-JP" altLang="en-US" sz="1800" b="1" dirty="0">
                <a:solidFill>
                  <a:schemeClr val="tx1"/>
                </a:solidFill>
                <a:latin typeface="メイリオ" panose="020B0604030504040204" pitchFamily="50" charset="-128"/>
                <a:ea typeface="メイリオ" panose="020B0604030504040204" pitchFamily="50" charset="-128"/>
              </a:rPr>
              <a:t>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lang="ja-JP" altLang="en-US" sz="1800" b="1" dirty="0">
                <a:solidFill>
                  <a:schemeClr val="tx1"/>
                </a:solidFill>
                <a:latin typeface="メイリオ" panose="020B0604030504040204" pitchFamily="50" charset="-128"/>
                <a:ea typeface="メイリオ" panose="020B0604030504040204" pitchFamily="50" charset="-128"/>
              </a:rPr>
              <a:t>住　　所　阪南市尾崎町３５－１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latin typeface="メイリオ" panose="020B0604030504040204" pitchFamily="50" charset="-128"/>
                <a:ea typeface="メイリオ" panose="020B0604030504040204" pitchFamily="50" charset="-128"/>
              </a:rPr>
              <a:t>　　電話番号　０７２－４８９－４５２０</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latin typeface="メイリオ" panose="020B0604030504040204" pitchFamily="50" charset="-128"/>
                <a:ea typeface="メイリオ" panose="020B0604030504040204" pitchFamily="50" charset="-128"/>
              </a:rPr>
              <a:t>　　担　　当　ケースワーカー</a:t>
            </a:r>
            <a:endParaRPr lang="en-US" altLang="ja-JP" sz="1800" b="1" dirty="0">
              <a:solidFill>
                <a:schemeClr val="tx1"/>
              </a:solidFill>
              <a:latin typeface="メイリオ" panose="020B0604030504040204" pitchFamily="50" charset="-128"/>
              <a:ea typeface="メイリオ" panose="020B0604030504040204" pitchFamily="50" charset="-128"/>
            </a:endParaRPr>
          </a:p>
          <a:p>
            <a:endParaRPr lang="ja-JP" altLang="en-US" dirty="0"/>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061539" y="85335"/>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11" name="テキスト ボックス 10">
            <a:extLst>
              <a:ext uri="{FF2B5EF4-FFF2-40B4-BE49-F238E27FC236}">
                <a16:creationId xmlns:a16="http://schemas.microsoft.com/office/drawing/2014/main" id="{503C0805-2879-415D-882F-4C6263C65927}"/>
              </a:ext>
            </a:extLst>
          </p:cNvPr>
          <p:cNvSpPr txBox="1"/>
          <p:nvPr/>
        </p:nvSpPr>
        <p:spPr>
          <a:xfrm>
            <a:off x="2003579" y="1508773"/>
            <a:ext cx="8352928" cy="523220"/>
          </a:xfrm>
          <a:prstGeom prst="rect">
            <a:avLst/>
          </a:prstGeom>
          <a:noFill/>
        </p:spPr>
        <p:txBody>
          <a:bodyPr wrap="square" rtlCol="0">
            <a:spAutoFit/>
          </a:bodyPr>
          <a:lstStyle/>
          <a:p>
            <a:r>
              <a:rPr kumimoji="1" lang="ja-JP" altLang="en-US" sz="2800" b="1" i="0" u="none" strike="noStrike" kern="1200" cap="none" spc="0" normalizeH="0" baseline="0" noProof="0" dirty="0">
                <a:ln>
                  <a:noFill/>
                </a:ln>
                <a:solidFill>
                  <a:srgbClr val="FFFDE1"/>
                </a:solidFill>
                <a:effectLst/>
                <a:uLnTx/>
                <a:uFillTx/>
                <a:latin typeface="Segoe UI"/>
                <a:ea typeface="メイリオ"/>
                <a:cs typeface="+mn-cs"/>
              </a:rPr>
              <a:t>地域移行を検討する時は、下記にご連絡ください。</a:t>
            </a:r>
            <a:endParaRPr kumimoji="1" lang="ja-JP" altLang="en-US" dirty="0"/>
          </a:p>
        </p:txBody>
      </p:sp>
      <p:sp>
        <p:nvSpPr>
          <p:cNvPr id="12" name="正方形/長方形 11">
            <a:extLst>
              <a:ext uri="{FF2B5EF4-FFF2-40B4-BE49-F238E27FC236}">
                <a16:creationId xmlns:a16="http://schemas.microsoft.com/office/drawing/2014/main" id="{97406EF9-5C39-414C-881C-12B79D7D6950}"/>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71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
            <a:extLst>
              <a:ext uri="{FF2B5EF4-FFF2-40B4-BE49-F238E27FC236}">
                <a16:creationId xmlns:a16="http://schemas.microsoft.com/office/drawing/2014/main" id="{D7FA2747-4FDB-4132-B6EB-D67C41A4270C}"/>
              </a:ext>
            </a:extLst>
          </p:cNvPr>
          <p:cNvSpPr/>
          <p:nvPr/>
        </p:nvSpPr>
        <p:spPr>
          <a:xfrm>
            <a:off x="4666230" y="1867381"/>
            <a:ext cx="7056784" cy="4585955"/>
          </a:xfrm>
          <a:prstGeom prst="roundRect">
            <a:avLst>
              <a:gd name="adj" fmla="val 2940"/>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南</a:t>
            </a:r>
          </a:p>
        </p:txBody>
      </p:sp>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727863" y="464132"/>
            <a:ext cx="7803898" cy="893299"/>
          </a:xfrm>
          <a:prstGeom prst="rect">
            <a:avLst/>
          </a:prstGeom>
        </p:spPr>
        <p:txBody>
          <a:bodyPr vert="horz" lIns="91440" tIns="4572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800" b="1" dirty="0">
                <a:solidFill>
                  <a:srgbClr val="D6B845"/>
                </a:solidFill>
                <a:latin typeface="+mn-ea"/>
                <a:ea typeface="+mn-ea"/>
              </a:rPr>
              <a:t>精神障がいにも対応した地域包括ケアシステムの構築のための協議の場について</a:t>
            </a: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280570" y="212243"/>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sp>
        <p:nvSpPr>
          <p:cNvPr id="9" name="正方形/長方形 8">
            <a:extLst>
              <a:ext uri="{FF2B5EF4-FFF2-40B4-BE49-F238E27FC236}">
                <a16:creationId xmlns:a16="http://schemas.microsoft.com/office/drawing/2014/main" id="{284544E2-71E9-442B-AC34-499585CEDA1D}"/>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12" name="角丸四角形 1">
            <a:extLst>
              <a:ext uri="{FF2B5EF4-FFF2-40B4-BE49-F238E27FC236}">
                <a16:creationId xmlns:a16="http://schemas.microsoft.com/office/drawing/2014/main" id="{743FA248-0EF4-4AEC-A993-E35A80C48345}"/>
              </a:ext>
            </a:extLst>
          </p:cNvPr>
          <p:cNvSpPr/>
          <p:nvPr/>
        </p:nvSpPr>
        <p:spPr>
          <a:xfrm>
            <a:off x="502955" y="1884560"/>
            <a:ext cx="4080877" cy="857206"/>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771BFA7B-02B8-456F-A82D-C4492167A638}"/>
              </a:ext>
            </a:extLst>
          </p:cNvPr>
          <p:cNvSpPr txBox="1">
            <a:spLocks/>
          </p:cNvSpPr>
          <p:nvPr/>
        </p:nvSpPr>
        <p:spPr>
          <a:xfrm>
            <a:off x="1107661" y="1700808"/>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協議の場の名称</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75894484-61C0-4696-88C1-AA2F17843510}"/>
              </a:ext>
            </a:extLst>
          </p:cNvPr>
          <p:cNvSpPr/>
          <p:nvPr/>
        </p:nvSpPr>
        <p:spPr>
          <a:xfrm>
            <a:off x="485529" y="5030236"/>
            <a:ext cx="4098303" cy="1454526"/>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泉佐野保健所</a:t>
            </a:r>
          </a:p>
        </p:txBody>
      </p:sp>
      <p:sp>
        <p:nvSpPr>
          <p:cNvPr id="18" name="タイトル 1">
            <a:extLst>
              <a:ext uri="{FF2B5EF4-FFF2-40B4-BE49-F238E27FC236}">
                <a16:creationId xmlns:a16="http://schemas.microsoft.com/office/drawing/2014/main" id="{0BE32D83-5A05-4BD1-AC7B-07BE76B42EAD}"/>
              </a:ext>
            </a:extLst>
          </p:cNvPr>
          <p:cNvSpPr txBox="1">
            <a:spLocks/>
          </p:cNvSpPr>
          <p:nvPr/>
        </p:nvSpPr>
        <p:spPr>
          <a:xfrm>
            <a:off x="1113814" y="4832236"/>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協議の場の構成員</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E2DFA0D6-74BE-45F8-B57B-5AA3227CEFB9}"/>
              </a:ext>
            </a:extLst>
          </p:cNvPr>
          <p:cNvSpPr txBox="1">
            <a:spLocks/>
          </p:cNvSpPr>
          <p:nvPr/>
        </p:nvSpPr>
        <p:spPr>
          <a:xfrm>
            <a:off x="1269347" y="5296175"/>
            <a:ext cx="2739295" cy="1072056"/>
          </a:xfrm>
          <a:prstGeom prst="rect">
            <a:avLst/>
          </a:prstGeom>
        </p:spPr>
        <p:txBody>
          <a:bodyPr vert="horz" lIns="91440" tIns="4572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2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大阪府・大阪府広域コーディネーター</a:t>
            </a:r>
            <a:endParaRPr kumimoji="1" lang="en-US" altLang="ja-JP" sz="11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2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泉佐野保健所・訪問看護ステーション</a:t>
            </a:r>
            <a:endParaRPr kumimoji="1" lang="en-US" altLang="ja-JP" sz="11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20000"/>
              </a:lnSpc>
              <a:spcBef>
                <a:spcPct val="0"/>
              </a:spcBef>
              <a:spcAft>
                <a:spcPts val="0"/>
              </a:spcAft>
              <a:buClrTx/>
              <a:buSzTx/>
              <a:buFontTx/>
              <a:buNone/>
              <a:tabLst/>
              <a:defRPr/>
            </a:pPr>
            <a:r>
              <a:rPr lang="ja-JP" altLang="en-US" sz="1100" b="1" dirty="0">
                <a:solidFill>
                  <a:srgbClr val="44546A">
                    <a:lumMod val="50000"/>
                  </a:srgbClr>
                </a:solidFill>
                <a:latin typeface="メイリオ" panose="020B0604030504040204" pitchFamily="50" charset="-128"/>
                <a:ea typeface="メイリオ" panose="020B0604030504040204" pitchFamily="50" charset="-128"/>
              </a:rPr>
              <a:t>指定一般相談支援事業所</a:t>
            </a:r>
            <a:endParaRPr lang="en-US" altLang="ja-JP" sz="11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20000"/>
              </a:lnSpc>
              <a:spcBef>
                <a:spcPct val="0"/>
              </a:spcBef>
              <a:spcAft>
                <a:spcPts val="0"/>
              </a:spcAft>
              <a:buClrTx/>
              <a:buSzTx/>
              <a:buFontTx/>
              <a:buNone/>
              <a:tabLst/>
              <a:defRPr/>
            </a:pPr>
            <a:r>
              <a:rPr lang="ja-JP" altLang="en-US" sz="1100" b="1" dirty="0">
                <a:solidFill>
                  <a:srgbClr val="44546A">
                    <a:lumMod val="50000"/>
                  </a:srgbClr>
                </a:solidFill>
                <a:latin typeface="メイリオ" panose="020B0604030504040204" pitchFamily="50" charset="-128"/>
                <a:ea typeface="メイリオ" panose="020B0604030504040204" pitchFamily="50" charset="-128"/>
              </a:rPr>
              <a:t>地域活動支援センター・社会福祉協議会</a:t>
            </a:r>
            <a:endParaRPr lang="en-US" altLang="ja-JP" sz="11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20000"/>
              </a:lnSpc>
              <a:spcBef>
                <a:spcPct val="0"/>
              </a:spcBef>
              <a:spcAft>
                <a:spcPts val="0"/>
              </a:spcAft>
              <a:buClrTx/>
              <a:buSzTx/>
              <a:buFontTx/>
              <a:buNone/>
              <a:tabLst/>
              <a:defRPr/>
            </a:pPr>
            <a:r>
              <a:rPr lang="ja-JP" altLang="en-US" sz="1100" b="1" dirty="0">
                <a:solidFill>
                  <a:srgbClr val="44546A">
                    <a:lumMod val="50000"/>
                  </a:srgbClr>
                </a:solidFill>
                <a:latin typeface="メイリオ" panose="020B0604030504040204" pitchFamily="50" charset="-128"/>
                <a:ea typeface="メイリオ" panose="020B0604030504040204" pitchFamily="50" charset="-128"/>
              </a:rPr>
              <a:t>阪南市市民福祉課・岬町地域福祉課</a:t>
            </a:r>
            <a:endParaRPr lang="en-US" altLang="ja-JP" sz="11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20000"/>
              </a:lnSpc>
              <a:spcBef>
                <a:spcPct val="0"/>
              </a:spcBef>
              <a:spcAft>
                <a:spcPts val="0"/>
              </a:spcAft>
              <a:buClrTx/>
              <a:buSzTx/>
              <a:buFontTx/>
              <a:buNone/>
              <a:tabLst/>
              <a:defRPr/>
            </a:pPr>
            <a:endParaRPr kumimoji="1" lang="en-US" altLang="ja-JP" sz="7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角丸四角形 1">
            <a:extLst>
              <a:ext uri="{FF2B5EF4-FFF2-40B4-BE49-F238E27FC236}">
                <a16:creationId xmlns:a16="http://schemas.microsoft.com/office/drawing/2014/main" id="{EC5ABB0A-CE79-463E-A0CF-F52BBB9DF4A7}"/>
              </a:ext>
            </a:extLst>
          </p:cNvPr>
          <p:cNvSpPr/>
          <p:nvPr/>
        </p:nvSpPr>
        <p:spPr>
          <a:xfrm>
            <a:off x="479376" y="2982532"/>
            <a:ext cx="4104456" cy="552155"/>
          </a:xfrm>
          <a:prstGeom prst="roundRect">
            <a:avLst>
              <a:gd name="adj" fmla="val 16492"/>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タイトル 1">
            <a:extLst>
              <a:ext uri="{FF2B5EF4-FFF2-40B4-BE49-F238E27FC236}">
                <a16:creationId xmlns:a16="http://schemas.microsoft.com/office/drawing/2014/main" id="{F13989D2-6CE8-4CEE-9C09-9B6F44210125}"/>
              </a:ext>
            </a:extLst>
          </p:cNvPr>
          <p:cNvSpPr txBox="1">
            <a:spLocks/>
          </p:cNvSpPr>
          <p:nvPr/>
        </p:nvSpPr>
        <p:spPr>
          <a:xfrm>
            <a:off x="1107661" y="2822595"/>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開催頻度</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C58BC26E-763B-4CE6-9470-D39EA3CC24AD}"/>
              </a:ext>
            </a:extLst>
          </p:cNvPr>
          <p:cNvSpPr txBox="1">
            <a:spLocks/>
          </p:cNvSpPr>
          <p:nvPr/>
        </p:nvSpPr>
        <p:spPr>
          <a:xfrm>
            <a:off x="5663952" y="2620344"/>
            <a:ext cx="3008563" cy="75605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3D127DE6-322B-4DE0-A117-EB46B5C6A60B}"/>
              </a:ext>
            </a:extLst>
          </p:cNvPr>
          <p:cNvSpPr txBox="1">
            <a:spLocks/>
          </p:cNvSpPr>
          <p:nvPr/>
        </p:nvSpPr>
        <p:spPr>
          <a:xfrm>
            <a:off x="1214554" y="3244656"/>
            <a:ext cx="2494219" cy="37802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年２回程度</a:t>
            </a:r>
            <a:endParaRPr kumimoji="1" lang="en-US" altLang="ja-JP"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00432453-1E5B-4F3B-83D5-BA533CE43944}"/>
              </a:ext>
            </a:extLst>
          </p:cNvPr>
          <p:cNvSpPr txBox="1">
            <a:spLocks/>
          </p:cNvSpPr>
          <p:nvPr/>
        </p:nvSpPr>
        <p:spPr>
          <a:xfrm>
            <a:off x="676959" y="2125326"/>
            <a:ext cx="3762857" cy="543012"/>
          </a:xfrm>
          <a:prstGeom prst="rect">
            <a:avLst/>
          </a:prstGeom>
        </p:spPr>
        <p:txBody>
          <a:bodyPr vert="horz" lIns="91440" tIns="45720" rIns="91440" bIns="45720" rtlCol="0" anchor="t">
            <a:normAutofit fontScale="25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20000"/>
              </a:lnSpc>
              <a:spcBef>
                <a:spcPct val="0"/>
              </a:spcBef>
              <a:spcAft>
                <a:spcPts val="0"/>
              </a:spcAft>
              <a:buClrTx/>
              <a:buSzTx/>
              <a:buFontTx/>
              <a:buNone/>
              <a:tabLst/>
              <a:defRPr/>
            </a:pPr>
            <a:r>
              <a:rPr kumimoji="1" lang="ja-JP" altLang="en-US" sz="4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阪南市岬町地域自立支援協議会</a:t>
            </a:r>
            <a:r>
              <a:rPr lang="ja-JP" altLang="en-US" sz="4800" b="1" dirty="0">
                <a:solidFill>
                  <a:srgbClr val="44546A">
                    <a:lumMod val="50000"/>
                  </a:srgbClr>
                </a:solidFill>
                <a:latin typeface="メイリオ" panose="020B0604030504040204" pitchFamily="50" charset="-128"/>
                <a:ea typeface="メイリオ" panose="020B0604030504040204" pitchFamily="50" charset="-128"/>
              </a:rPr>
              <a:t>　</a:t>
            </a:r>
            <a:endParaRPr lang="en-US" altLang="ja-JP" sz="4800" b="1"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20000"/>
              </a:lnSpc>
              <a:spcBef>
                <a:spcPct val="0"/>
              </a:spcBef>
              <a:spcAft>
                <a:spcPts val="0"/>
              </a:spcAft>
              <a:buClrTx/>
              <a:buSzTx/>
              <a:buFontTx/>
              <a:buNone/>
              <a:tabLst/>
              <a:defRPr/>
            </a:pPr>
            <a:r>
              <a:rPr lang="ja-JP" altLang="en-US" sz="4400" b="1" dirty="0">
                <a:solidFill>
                  <a:srgbClr val="44546A">
                    <a:lumMod val="50000"/>
                  </a:srgbClr>
                </a:solidFill>
                <a:latin typeface="メイリオ" panose="020B0604030504040204" pitchFamily="50" charset="-128"/>
                <a:ea typeface="メイリオ" panose="020B0604030504040204" pitchFamily="50" charset="-128"/>
              </a:rPr>
              <a:t>　</a:t>
            </a:r>
            <a:r>
              <a:rPr lang="ja-JP" altLang="ja-JP" sz="4400" b="1" dirty="0"/>
              <a:t>精神障がいにも対応した地域包括ケアシステムの</a:t>
            </a:r>
            <a:endParaRPr lang="en-US" altLang="ja-JP" sz="4400" b="1" dirty="0"/>
          </a:p>
          <a:p>
            <a:pPr marL="0" marR="0" lvl="0" indent="0" algn="l" defTabSz="914377" rtl="0" eaLnBrk="1" fontAlgn="auto" latinLnBrk="0" hangingPunct="1">
              <a:lnSpc>
                <a:spcPct val="120000"/>
              </a:lnSpc>
              <a:spcBef>
                <a:spcPct val="0"/>
              </a:spcBef>
              <a:spcAft>
                <a:spcPts val="0"/>
              </a:spcAft>
              <a:buClrTx/>
              <a:buSzTx/>
              <a:buFontTx/>
              <a:buNone/>
              <a:tabLst/>
              <a:defRPr/>
            </a:pPr>
            <a:r>
              <a:rPr lang="ja-JP" altLang="en-US" sz="4400" b="1" dirty="0"/>
              <a:t>　</a:t>
            </a:r>
            <a:r>
              <a:rPr lang="ja-JP" altLang="ja-JP" sz="4400" b="1" dirty="0"/>
              <a:t>構築のための保健・医療・福祉関係者による協議の場</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7" name="角丸四角形 1">
            <a:extLst>
              <a:ext uri="{FF2B5EF4-FFF2-40B4-BE49-F238E27FC236}">
                <a16:creationId xmlns:a16="http://schemas.microsoft.com/office/drawing/2014/main" id="{036FC4B8-2A27-4E65-BB45-B479CE7CD9F9}"/>
              </a:ext>
            </a:extLst>
          </p:cNvPr>
          <p:cNvSpPr/>
          <p:nvPr/>
        </p:nvSpPr>
        <p:spPr>
          <a:xfrm>
            <a:off x="468986" y="3808995"/>
            <a:ext cx="4080877" cy="946933"/>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AADAC408-05F9-4923-B553-6F1448BF7C7E}"/>
              </a:ext>
            </a:extLst>
          </p:cNvPr>
          <p:cNvSpPr txBox="1">
            <a:spLocks/>
          </p:cNvSpPr>
          <p:nvPr/>
        </p:nvSpPr>
        <p:spPr>
          <a:xfrm>
            <a:off x="1116541" y="3623578"/>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協議の場の事務局</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B7F17C7B-EC69-4253-851A-A69D57A1F53B}"/>
              </a:ext>
            </a:extLst>
          </p:cNvPr>
          <p:cNvSpPr txBox="1">
            <a:spLocks/>
          </p:cNvSpPr>
          <p:nvPr/>
        </p:nvSpPr>
        <p:spPr>
          <a:xfrm>
            <a:off x="1043986" y="4281079"/>
            <a:ext cx="286664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阪南市・岬町</a:t>
            </a:r>
            <a:endParaRPr kumimoji="1" lang="en-US" altLang="ja-JP" sz="18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FA654D76-E187-406F-AB3F-A17962C3566E}"/>
              </a:ext>
            </a:extLst>
          </p:cNvPr>
          <p:cNvSpPr txBox="1"/>
          <p:nvPr/>
        </p:nvSpPr>
        <p:spPr>
          <a:xfrm>
            <a:off x="4868088" y="2348880"/>
            <a:ext cx="6646953" cy="3719544"/>
          </a:xfrm>
          <a:prstGeom prst="rect">
            <a:avLst/>
          </a:prstGeom>
          <a:solidFill>
            <a:schemeClr val="bg1"/>
          </a:solidFill>
        </p:spPr>
        <p:txBody>
          <a:bodyPr wrap="square" rtlCol="0">
            <a:spAutoFit/>
          </a:bodyPr>
          <a:lstStyle/>
          <a:p>
            <a:pPr>
              <a:lnSpc>
                <a:spcPct val="150000"/>
              </a:lnSpc>
            </a:pPr>
            <a:r>
              <a:rPr kumimoji="1" lang="ja-JP" altLang="en-US" sz="1400" dirty="0"/>
              <a:t>年２回程度開催し、課題共有や取組について協議を行っています。</a:t>
            </a:r>
            <a:endParaRPr kumimoji="1" lang="en-US" altLang="ja-JP" sz="1400" dirty="0"/>
          </a:p>
          <a:p>
            <a:pPr>
              <a:lnSpc>
                <a:spcPct val="150000"/>
              </a:lnSpc>
            </a:pPr>
            <a:r>
              <a:rPr kumimoji="1" lang="ja-JP" altLang="en-US" sz="1400" dirty="0"/>
              <a:t>・地域包括ケアシステムの構築に関すること。</a:t>
            </a:r>
            <a:endParaRPr kumimoji="1" lang="en-US" altLang="ja-JP" sz="1400" dirty="0"/>
          </a:p>
          <a:p>
            <a:pPr>
              <a:lnSpc>
                <a:spcPct val="150000"/>
              </a:lnSpc>
            </a:pPr>
            <a:r>
              <a:rPr lang="ja-JP" altLang="en-US" sz="1400" dirty="0"/>
              <a:t>・</a:t>
            </a:r>
            <a:r>
              <a:rPr kumimoji="1" lang="ja-JP" altLang="en-US" sz="1400" dirty="0"/>
              <a:t>阪南市と岬町の課題や各機関の取組についての確認。</a:t>
            </a:r>
            <a:endParaRPr kumimoji="1" lang="en-US" altLang="ja-JP" sz="1400" dirty="0"/>
          </a:p>
          <a:p>
            <a:pPr>
              <a:lnSpc>
                <a:spcPct val="150000"/>
              </a:lnSpc>
            </a:pPr>
            <a:r>
              <a:rPr lang="ja-JP" altLang="en-US" sz="1400" dirty="0"/>
              <a:t>・大阪府の役割と情報提供等について、大阪府が実施している「長期入院精神</a:t>
            </a:r>
            <a:endParaRPr lang="en-US" altLang="ja-JP" sz="1400" dirty="0"/>
          </a:p>
          <a:p>
            <a:pPr>
              <a:lnSpc>
                <a:spcPct val="150000"/>
              </a:lnSpc>
            </a:pPr>
            <a:r>
              <a:rPr lang="ja-JP" altLang="en-US" sz="1400" dirty="0"/>
              <a:t>　障がい者退院支援強化事業」の進捗状況について広域コーディネーターから</a:t>
            </a:r>
            <a:endParaRPr lang="en-US" altLang="ja-JP" sz="1400" dirty="0"/>
          </a:p>
          <a:p>
            <a:pPr>
              <a:lnSpc>
                <a:spcPct val="150000"/>
              </a:lnSpc>
            </a:pPr>
            <a:r>
              <a:rPr lang="ja-JP" altLang="en-US" sz="1400" dirty="0"/>
              <a:t>　の報告。</a:t>
            </a:r>
            <a:endParaRPr lang="en-US" altLang="ja-JP" sz="1400" dirty="0"/>
          </a:p>
          <a:p>
            <a:pPr>
              <a:lnSpc>
                <a:spcPct val="150000"/>
              </a:lnSpc>
            </a:pPr>
            <a:r>
              <a:rPr lang="ja-JP" altLang="en-US" sz="1400" dirty="0"/>
              <a:t>・</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第７期岬町障害福祉計画の目標達成のため、精神障がい者の精神病床からの</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退院後１年以内の地域における生活日数の平均日数や長期入院患者等における</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a:lnSpc>
                <a:spcPct val="150000"/>
              </a:lnSpc>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地域課題の整理や課題解決に向けた取り組みの協議</a:t>
            </a:r>
            <a:endParaRPr lang="en-US" altLang="ja-JP" sz="1400" dirty="0"/>
          </a:p>
          <a:p>
            <a:pPr>
              <a:lnSpc>
                <a:spcPct val="150000"/>
              </a:lnSpc>
            </a:pPr>
            <a:r>
              <a:rPr lang="ja-JP" altLang="en-US" b="1" dirty="0">
                <a:latin typeface="HG丸ｺﾞｼｯｸM-PRO" panose="020F0600000000000000" pitchFamily="50" charset="-128"/>
                <a:ea typeface="HG丸ｺﾞｼｯｸM-PRO" panose="020F0600000000000000" pitchFamily="50" charset="-128"/>
              </a:rPr>
              <a:t>阪南市岬町地域自立支援協議会の</a:t>
            </a:r>
            <a:r>
              <a:rPr lang="en-US" altLang="ja-JP" b="1" dirty="0">
                <a:latin typeface="HG丸ｺﾞｼｯｸM-PRO" panose="020F0600000000000000" pitchFamily="50" charset="-128"/>
                <a:ea typeface="HG丸ｺﾞｼｯｸM-PRO" panose="020F0600000000000000" pitchFamily="50" charset="-128"/>
              </a:rPr>
              <a:t>web</a:t>
            </a:r>
            <a:r>
              <a:rPr lang="ja-JP" altLang="en-US" b="1" dirty="0">
                <a:latin typeface="HG丸ｺﾞｼｯｸM-PRO" panose="020F0600000000000000" pitchFamily="50" charset="-128"/>
                <a:ea typeface="HG丸ｺﾞｼｯｸM-PRO" panose="020F0600000000000000" pitchFamily="50" charset="-128"/>
              </a:rPr>
              <a:t>アドレス</a:t>
            </a:r>
            <a:endParaRPr lang="en-US" altLang="ja-JP" b="1"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1500" dirty="0"/>
              <a:t>https://www.city.hannan.lg.jp/kakuka/fukushi/shimin_f/1614415730820.html</a:t>
            </a:r>
          </a:p>
        </p:txBody>
      </p:sp>
      <p:sp>
        <p:nvSpPr>
          <p:cNvPr id="30" name="タイトル 1">
            <a:extLst>
              <a:ext uri="{FF2B5EF4-FFF2-40B4-BE49-F238E27FC236}">
                <a16:creationId xmlns:a16="http://schemas.microsoft.com/office/drawing/2014/main" id="{BC2F57B2-EA05-4789-A4DB-B3C901D09113}"/>
              </a:ext>
            </a:extLst>
          </p:cNvPr>
          <p:cNvSpPr txBox="1">
            <a:spLocks/>
          </p:cNvSpPr>
          <p:nvPr/>
        </p:nvSpPr>
        <p:spPr>
          <a:xfrm>
            <a:off x="6821916" y="1700808"/>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具体的な内容</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46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2EE94C60-AAF5-CD4B-6707-5AC966056DEE}"/>
              </a:ext>
            </a:extLst>
          </p:cNvPr>
          <p:cNvSpPr/>
          <p:nvPr/>
        </p:nvSpPr>
        <p:spPr>
          <a:xfrm>
            <a:off x="767408" y="1877844"/>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角丸四角形 4">
            <a:extLst>
              <a:ext uri="{FF2B5EF4-FFF2-40B4-BE49-F238E27FC236}">
                <a16:creationId xmlns:a16="http://schemas.microsoft.com/office/drawing/2014/main" id="{45552D4E-0F2B-25F7-9FFC-D0B22D28BD69}"/>
              </a:ext>
            </a:extLst>
          </p:cNvPr>
          <p:cNvSpPr/>
          <p:nvPr/>
        </p:nvSpPr>
        <p:spPr>
          <a:xfrm>
            <a:off x="4498325" y="1871308"/>
            <a:ext cx="6854738"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ABE8E72B-85A6-FA41-FBA0-19EF4602FC40}"/>
              </a:ext>
            </a:extLst>
          </p:cNvPr>
          <p:cNvSpPr/>
          <p:nvPr/>
        </p:nvSpPr>
        <p:spPr>
          <a:xfrm>
            <a:off x="7464152" y="1490713"/>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8" name="タイトル 1">
            <a:extLst>
              <a:ext uri="{FF2B5EF4-FFF2-40B4-BE49-F238E27FC236}">
                <a16:creationId xmlns:a16="http://schemas.microsoft.com/office/drawing/2014/main" id="{767AE674-A1D5-076D-24AF-4D0C0B4E1556}"/>
              </a:ext>
            </a:extLst>
          </p:cNvPr>
          <p:cNvSpPr txBox="1">
            <a:spLocks/>
          </p:cNvSpPr>
          <p:nvPr/>
        </p:nvSpPr>
        <p:spPr>
          <a:xfrm>
            <a:off x="4693434" y="1988840"/>
            <a:ext cx="3008563" cy="1376744"/>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地域共生社会</a:t>
            </a:r>
            <a:endParaRPr kumimoji="1" lang="en-US" altLang="ja-JP"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3" name="円/楕円 22">
            <a:extLst>
              <a:ext uri="{FF2B5EF4-FFF2-40B4-BE49-F238E27FC236}">
                <a16:creationId xmlns:a16="http://schemas.microsoft.com/office/drawing/2014/main" id="{99941390-5261-4EBC-0C9E-2CE771A61CE5}"/>
              </a:ext>
            </a:extLst>
          </p:cNvPr>
          <p:cNvSpPr/>
          <p:nvPr/>
        </p:nvSpPr>
        <p:spPr>
          <a:xfrm>
            <a:off x="1910766" y="1460274"/>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520767" y="332656"/>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情報提供</a:t>
            </a:r>
            <a:endParaRPr lang="en-US" altLang="ja-JP" sz="4400" b="1" dirty="0">
              <a:solidFill>
                <a:srgbClr val="D6B845"/>
              </a:solidFill>
              <a:latin typeface="+mn-ea"/>
              <a:ea typeface="+mn-ea"/>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1032288" y="171102"/>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メイリオ" panose="020B0604030504040204" pitchFamily="50" charset="-128"/>
                <a:ea typeface="メイリオ" panose="020B0604030504040204" pitchFamily="50" charset="-128"/>
              </a:rPr>
              <a:t>03</a:t>
            </a:r>
            <a:endParaRPr lang="ja-JP" altLang="en-US" sz="4800" dirty="0">
              <a:solidFill>
                <a:srgbClr val="D6B845"/>
              </a:solidFill>
              <a:latin typeface="メイリオ" panose="020B0604030504040204" pitchFamily="50" charset="-128"/>
              <a:ea typeface="メイリオ" panose="020B0604030504040204" pitchFamily="50" charset="-128"/>
            </a:endParaRPr>
          </a:p>
        </p:txBody>
      </p:sp>
      <p:sp>
        <p:nvSpPr>
          <p:cNvPr id="15" name="タイトル 1">
            <a:extLst>
              <a:ext uri="{FF2B5EF4-FFF2-40B4-BE49-F238E27FC236}">
                <a16:creationId xmlns:a16="http://schemas.microsoft.com/office/drawing/2014/main" id="{D9969C8F-8010-420E-BD08-7E8B0EC699F6}"/>
              </a:ext>
            </a:extLst>
          </p:cNvPr>
          <p:cNvSpPr txBox="1">
            <a:spLocks/>
          </p:cNvSpPr>
          <p:nvPr/>
        </p:nvSpPr>
        <p:spPr>
          <a:xfrm>
            <a:off x="911424" y="2348880"/>
            <a:ext cx="3190062" cy="87271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阪南岬</a:t>
            </a:r>
            <a:endParaRPr kumimoji="1" lang="en-US" altLang="ja-JP"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ほっとステーション</a:t>
            </a:r>
            <a:endParaRPr kumimoji="1" lang="en-US" altLang="ja-JP"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D4D99ADC-D019-4CCA-90B2-EBE56416E3F4}"/>
              </a:ext>
            </a:extLst>
          </p:cNvPr>
          <p:cNvSpPr txBox="1"/>
          <p:nvPr/>
        </p:nvSpPr>
        <p:spPr>
          <a:xfrm>
            <a:off x="937711" y="3309818"/>
            <a:ext cx="3008563" cy="283210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阪南市・岬町は一人ひとりの暮らしと生きがいづくり、地域と共につくる社会の実現をめざし、地域のみなさんが気軽に集まれ、ほっとできる場所を紹介しています。（紹介冊子）</a:t>
            </a: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lvl="0" algn="l">
              <a:lnSpc>
                <a:spcPct val="100000"/>
              </a:lnSpc>
              <a:defRPr/>
            </a:pPr>
            <a:r>
              <a:rPr lang="en-US" altLang="ja-JP" sz="1600" dirty="0">
                <a:solidFill>
                  <a:srgbClr val="44546A">
                    <a:lumMod val="50000"/>
                  </a:srgbClr>
                </a:solidFill>
                <a:latin typeface="メイリオ" panose="020B0604030504040204" pitchFamily="50" charset="-128"/>
                <a:ea typeface="メイリオ" panose="020B0604030504040204" pitchFamily="50" charset="-128"/>
              </a:rPr>
              <a:t>https://www.city.hannan.lg.jp/kakuka/fukushi/shimin_f/1614415730820.html</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EAFCFDC9-5B5C-494A-9E52-B60B7A60BADC}"/>
              </a:ext>
            </a:extLst>
          </p:cNvPr>
          <p:cNvPicPr>
            <a:picLocks noChangeAspect="1"/>
          </p:cNvPicPr>
          <p:nvPr/>
        </p:nvPicPr>
        <p:blipFill>
          <a:blip r:embed="rId4"/>
          <a:stretch>
            <a:fillRect/>
          </a:stretch>
        </p:blipFill>
        <p:spPr>
          <a:xfrm>
            <a:off x="4693434" y="2475814"/>
            <a:ext cx="6510394" cy="3617482"/>
          </a:xfrm>
          <a:prstGeom prst="rect">
            <a:avLst/>
          </a:prstGeom>
        </p:spPr>
      </p:pic>
    </p:spTree>
    <p:extLst>
      <p:ext uri="{BB962C8B-B14F-4D97-AF65-F5344CB8AC3E}">
        <p14:creationId xmlns:p14="http://schemas.microsoft.com/office/powerpoint/2010/main" val="850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520767" y="332656"/>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情報提供</a:t>
            </a:r>
            <a:endParaRPr lang="en-US" altLang="ja-JP" sz="4400" b="1" dirty="0">
              <a:solidFill>
                <a:srgbClr val="D6B845"/>
              </a:solidFill>
              <a:latin typeface="+mn-ea"/>
              <a:ea typeface="+mn-ea"/>
            </a:endParaRPr>
          </a:p>
        </p:txBody>
      </p:sp>
      <p:sp>
        <p:nvSpPr>
          <p:cNvPr id="27" name="楕円 26">
            <a:hlinkClick r:id="rId3" action="ppaction://hlinksldjump"/>
            <a:extLst>
              <a:ext uri="{FF2B5EF4-FFF2-40B4-BE49-F238E27FC236}">
                <a16:creationId xmlns:a16="http://schemas.microsoft.com/office/drawing/2014/main" id="{581E6311-241F-4F35-825A-1A51D2309E5D}"/>
              </a:ext>
            </a:extLst>
          </p:cNvPr>
          <p:cNvSpPr>
            <a:spLocks noChangeAspect="1"/>
          </p:cNvSpPr>
          <p:nvPr/>
        </p:nvSpPr>
        <p:spPr>
          <a:xfrm>
            <a:off x="1032288" y="171102"/>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メイリオ" panose="020B0604030504040204" pitchFamily="50" charset="-128"/>
                <a:ea typeface="メイリオ" panose="020B0604030504040204" pitchFamily="50" charset="-128"/>
              </a:rPr>
              <a:t>03</a:t>
            </a:r>
            <a:endParaRPr lang="ja-JP" altLang="en-US" sz="4800" dirty="0">
              <a:solidFill>
                <a:srgbClr val="D6B845"/>
              </a:solidFill>
              <a:latin typeface="メイリオ" panose="020B0604030504040204" pitchFamily="50" charset="-128"/>
              <a:ea typeface="メイリオ" panose="020B0604030504040204" pitchFamily="50" charset="-128"/>
            </a:endParaRPr>
          </a:p>
        </p:txBody>
      </p:sp>
      <p:sp>
        <p:nvSpPr>
          <p:cNvPr id="14" name="角丸四角形 4">
            <a:extLst>
              <a:ext uri="{FF2B5EF4-FFF2-40B4-BE49-F238E27FC236}">
                <a16:creationId xmlns:a16="http://schemas.microsoft.com/office/drawing/2014/main" id="{FB24C914-03A3-406A-93B3-538896816A03}"/>
              </a:ext>
            </a:extLst>
          </p:cNvPr>
          <p:cNvSpPr/>
          <p:nvPr/>
        </p:nvSpPr>
        <p:spPr>
          <a:xfrm>
            <a:off x="767408" y="1871308"/>
            <a:ext cx="6854738"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円/楕円 8">
            <a:extLst>
              <a:ext uri="{FF2B5EF4-FFF2-40B4-BE49-F238E27FC236}">
                <a16:creationId xmlns:a16="http://schemas.microsoft.com/office/drawing/2014/main" id="{F624A019-540F-4095-8A24-099E6BCD943D}"/>
              </a:ext>
            </a:extLst>
          </p:cNvPr>
          <p:cNvSpPr/>
          <p:nvPr/>
        </p:nvSpPr>
        <p:spPr>
          <a:xfrm>
            <a:off x="3733235" y="1490713"/>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3</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6" name="タイトル 1">
            <a:extLst>
              <a:ext uri="{FF2B5EF4-FFF2-40B4-BE49-F238E27FC236}">
                <a16:creationId xmlns:a16="http://schemas.microsoft.com/office/drawing/2014/main" id="{11D96C8B-C01D-4070-898E-DE9EDFBAA209}"/>
              </a:ext>
            </a:extLst>
          </p:cNvPr>
          <p:cNvSpPr txBox="1">
            <a:spLocks/>
          </p:cNvSpPr>
          <p:nvPr/>
        </p:nvSpPr>
        <p:spPr>
          <a:xfrm>
            <a:off x="911424" y="2029550"/>
            <a:ext cx="2338670" cy="408915"/>
          </a:xfrm>
          <a:prstGeom prst="rect">
            <a:avLst/>
          </a:prstGeom>
        </p:spPr>
        <p:txBody>
          <a:bodyPr vert="horz" lIns="91440" tIns="45720" rIns="91440" bIns="45720" rtlCol="0" anchor="t">
            <a:normAutofit fontScale="925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2400" b="1" dirty="0">
                <a:solidFill>
                  <a:srgbClr val="44546A">
                    <a:lumMod val="50000"/>
                  </a:srgbClr>
                </a:solidFill>
                <a:latin typeface="メイリオ" panose="020B0604030504040204" pitchFamily="50" charset="-128"/>
                <a:ea typeface="メイリオ" panose="020B0604030504040204" pitchFamily="50" charset="-128"/>
              </a:rPr>
              <a:t>相談支援体制</a:t>
            </a:r>
            <a:endParaRPr kumimoji="1" lang="en-US" altLang="ja-JP" sz="2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41267DDA-962F-4C94-A32F-CDD8745E8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690" y="2344996"/>
            <a:ext cx="5136382" cy="3798119"/>
          </a:xfrm>
          <a:prstGeom prst="rect">
            <a:avLst/>
          </a:prstGeom>
        </p:spPr>
      </p:pic>
    </p:spTree>
    <p:extLst>
      <p:ext uri="{BB962C8B-B14F-4D97-AF65-F5344CB8AC3E}">
        <p14:creationId xmlns:p14="http://schemas.microsoft.com/office/powerpoint/2010/main" val="3446305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4,1,Slide4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ワイド画面</PresentationFormat>
  <Paragraphs>72</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HG丸ｺﾞｼｯｸM-PRO</vt:lpstr>
      <vt:lpstr>Söhne</vt:lpstr>
      <vt:lpstr>メイリオ</vt:lpstr>
      <vt:lpstr>游ゴシック</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2026-02-12T12:09:27Z</dcterms:modified>
</cp:coreProperties>
</file>