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cFDR7KO0RN+B1Y1eIQIkQ==" hashData="tgDIOXbG/gZf89qkamJFdIDVxo2mOV47ih3OP5yqClH+V7ZFCosuV1rbbjYbcmpKyLmxhuqHXGBCAlOEhPVpF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04" autoAdjust="0"/>
  </p:normalViewPr>
  <p:slideViewPr>
    <p:cSldViewPr>
      <p:cViewPr varScale="1">
        <p:scale>
          <a:sx n="95" d="100"/>
          <a:sy n="95" d="100"/>
        </p:scale>
        <p:origin x="134" y="19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4197540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833964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868006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731486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7558969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羽曳野市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773045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羽曳野</a:t>
            </a:r>
            <a:r>
              <a:rPr lang="ja-JP" altLang="en-US" sz="2400" b="1" i="0" dirty="0">
                <a:effectLst/>
                <a:latin typeface="Söhne"/>
              </a:rPr>
              <a:t>市保健福祉部障害福祉課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：　</a:t>
            </a:r>
            <a:r>
              <a:rPr lang="zh-CN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zh-CN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583-8585  </a:t>
            </a:r>
            <a:r>
              <a:rPr lang="zh-CN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大阪府羽曳野市誉田４丁目１−１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 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072-958-1111(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代表）　内線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1150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         ：　羽曳野市自立支援推進会議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地域移行・定着支援部会担当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562816"/>
            <a:ext cx="3765785" cy="114222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・精神科医療機関関係者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・障害福祉サービス事業所、相談支援事業所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・ピアサポーター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・大阪府藤井寺保健所　羽曳野市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・羽曳野市社会福祉協議会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羽曳野市自立支援推進会議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地域移行・定着支援部会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羽曳野市保健福祉部障害福祉課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5302946" y="2684266"/>
            <a:ext cx="6121646" cy="36250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回程度開催し、羽曳野市の現状と課題等について協議しています。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年度の主な議題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・羽曳野市の状況や地域課題の確認</a:t>
            </a: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・各機関の取り組み状況の確認、活用できる社会資源の周知や</a:t>
            </a: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啓発、法改正等の確認</a:t>
            </a: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・病院茶話会等、実際の働きかけについての報告等</a:t>
            </a: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・その他、意見交換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ワイド画面</PresentationFormat>
  <Paragraphs>47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2024-11-28T11:08:30Z</dcterms:modified>
</cp:coreProperties>
</file>