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6"/>
  </p:notesMasterIdLst>
  <p:handoutMasterIdLst>
    <p:handoutMasterId r:id="rId7"/>
  </p:handoutMasterIdLst>
  <p:sldIdLst>
    <p:sldId id="410" r:id="rId2"/>
    <p:sldId id="433" r:id="rId3"/>
    <p:sldId id="437" r:id="rId4"/>
    <p:sldId id="436" r:id="rId5"/>
  </p:sldIdLst>
  <p:sldSz cx="12192000" cy="6858000"/>
  <p:notesSz cx="6807200" cy="9939338"/>
  <p:custDataLst>
    <p:tags r:id="rId8"/>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CZTW9humfrx5GibD1PN1Q==" hashData="WOd+XVM+VdicQUMuOu/Mq7If5hlovDwsuilQnn5cwfOUl81fIBtfNFrsv55GCgD9Eg+c7PyYIyVcMHjyyz0KgQ=="/>
  <p:extLst>
    <p:ext uri="{EFAFB233-063F-42B5-8137-9DF3F51BA10A}">
      <p15:sldGuideLst xmlns:p15="http://schemas.microsoft.com/office/powerpoint/2012/main">
        <p15:guide id="1" orient="horz" pos="2160" userDrawn="1">
          <p15:clr>
            <a:srgbClr val="A4A3A4"/>
          </p15:clr>
        </p15:guide>
        <p15:guide id="2" pos="3841" userDrawn="1">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7D9B"/>
    <a:srgbClr val="34485E"/>
    <a:srgbClr val="FFFDE1"/>
    <a:srgbClr val="5B9F8A"/>
    <a:srgbClr val="D6B845"/>
    <a:srgbClr val="B32425"/>
    <a:srgbClr val="000000"/>
    <a:srgbClr val="101323"/>
    <a:srgbClr val="4FADF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04" autoAdjust="0"/>
  </p:normalViewPr>
  <p:slideViewPr>
    <p:cSldViewPr>
      <p:cViewPr varScale="1">
        <p:scale>
          <a:sx n="90" d="100"/>
          <a:sy n="90" d="100"/>
        </p:scale>
        <p:origin x="298" y="53"/>
      </p:cViewPr>
      <p:guideLst>
        <p:guide orient="horz" pos="2160"/>
        <p:guide pos="3841"/>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928" y="-102"/>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221" y="0"/>
            <a:ext cx="2950374" cy="498966"/>
          </a:xfrm>
          <a:prstGeom prst="rect">
            <a:avLst/>
          </a:prstGeom>
        </p:spPr>
        <p:txBody>
          <a:bodyPr vert="horz" lIns="92236" tIns="46118" rIns="92236" bIns="46118" rtlCol="0"/>
          <a:lstStyle>
            <a:lvl1pPr algn="r">
              <a:defRPr sz="1200"/>
            </a:lvl1pPr>
          </a:lstStyle>
          <a:p>
            <a:fld id="{746FDA87-421D-4CFB-BB3E-33FE4AB339AD}" type="datetimeFigureOut">
              <a:rPr kumimoji="1" lang="ja-JP" altLang="en-US" smtClean="0"/>
              <a:t>2024/11/13</a:t>
            </a:fld>
            <a:endParaRPr kumimoji="1" lang="ja-JP" altLang="en-US"/>
          </a:p>
        </p:txBody>
      </p:sp>
      <p:sp>
        <p:nvSpPr>
          <p:cNvPr id="4" name="フッター プレースホルダー 3"/>
          <p:cNvSpPr>
            <a:spLocks noGrp="1"/>
          </p:cNvSpPr>
          <p:nvPr>
            <p:ph type="ftr" sz="quarter" idx="2"/>
          </p:nvPr>
        </p:nvSpPr>
        <p:spPr>
          <a:xfrm>
            <a:off x="1" y="9440372"/>
            <a:ext cx="2950375" cy="498966"/>
          </a:xfrm>
          <a:prstGeom prst="rect">
            <a:avLst/>
          </a:prstGeom>
        </p:spPr>
        <p:txBody>
          <a:bodyPr vert="horz" lIns="92236" tIns="46118" rIns="92236" bIns="4611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221" y="9440372"/>
            <a:ext cx="2950374" cy="498966"/>
          </a:xfrm>
          <a:prstGeom prst="rect">
            <a:avLst/>
          </a:prstGeom>
        </p:spPr>
        <p:txBody>
          <a:bodyPr vert="horz" lIns="92236" tIns="46118" rIns="92236" bIns="46118" rtlCol="0" anchor="b"/>
          <a:lstStyle>
            <a:lvl1pPr algn="r">
              <a:defRPr sz="1200"/>
            </a:lvl1pPr>
          </a:lstStyle>
          <a:p>
            <a:fld id="{870C89CD-C2A2-4250-B487-60E6EF391689}" type="slidenum">
              <a:rPr kumimoji="1" lang="ja-JP" altLang="en-US" smtClean="0"/>
              <a:t>‹#›</a:t>
            </a:fld>
            <a:endParaRPr kumimoji="1" lang="ja-JP" altLang="en-US"/>
          </a:p>
        </p:txBody>
      </p:sp>
    </p:spTree>
    <p:extLst>
      <p:ext uri="{BB962C8B-B14F-4D97-AF65-F5344CB8AC3E}">
        <p14:creationId xmlns:p14="http://schemas.microsoft.com/office/powerpoint/2010/main" val="130416430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6" rIns="91433" bIns="45716"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6" rIns="91433" bIns="45716" rtlCol="0"/>
          <a:lstStyle>
            <a:lvl1pPr algn="r">
              <a:defRPr sz="1200"/>
            </a:lvl1pPr>
          </a:lstStyle>
          <a:p>
            <a:fld id="{206ACFC7-BD3E-4FBB-A92C-C6F06D2C0547}" type="datetimeFigureOut">
              <a:rPr kumimoji="1" lang="ja-JP" altLang="en-US" smtClean="0"/>
              <a:t>2024/11/13</a:t>
            </a:fld>
            <a:endParaRPr kumimoji="1" lang="ja-JP" altLang="en-US" dirty="0"/>
          </a:p>
        </p:txBody>
      </p:sp>
      <p:sp>
        <p:nvSpPr>
          <p:cNvPr id="4" name="スライド イメージ プレースホルダー 3"/>
          <p:cNvSpPr>
            <a:spLocks noGrp="1" noRot="1" noChangeAspect="1"/>
          </p:cNvSpPr>
          <p:nvPr>
            <p:ph type="sldImg" idx="2"/>
          </p:nvPr>
        </p:nvSpPr>
        <p:spPr>
          <a:xfrm>
            <a:off x="92075" y="746125"/>
            <a:ext cx="6623050" cy="3725863"/>
          </a:xfrm>
          <a:prstGeom prst="rect">
            <a:avLst/>
          </a:prstGeom>
          <a:noFill/>
          <a:ln w="12700">
            <a:solidFill>
              <a:prstClr val="black"/>
            </a:solidFill>
          </a:ln>
        </p:spPr>
        <p:txBody>
          <a:bodyPr vert="horz" lIns="91433" tIns="45716" rIns="91433" bIns="45716" rtlCol="0" anchor="ctr"/>
          <a:lstStyle/>
          <a:p>
            <a:endParaRPr lang="ja-JP" altLang="en-US" dirty="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6" rIns="91433"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3" tIns="45716" rIns="91433" bIns="45716"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33" tIns="45716" rIns="91433" bIns="45716" rtlCol="0" anchor="b"/>
          <a:lstStyle>
            <a:lvl1pPr algn="r">
              <a:defRPr sz="1200"/>
            </a:lvl1pPr>
          </a:lstStyle>
          <a:p>
            <a:fld id="{CDCFC374-814C-4296-BB26-A4ADC52CB336}" type="slidenum">
              <a:rPr kumimoji="1" lang="ja-JP" altLang="en-US" smtClean="0"/>
              <a:t>‹#›</a:t>
            </a:fld>
            <a:endParaRPr kumimoji="1" lang="ja-JP" altLang="en-US" dirty="0"/>
          </a:p>
        </p:txBody>
      </p:sp>
    </p:spTree>
    <p:extLst>
      <p:ext uri="{BB962C8B-B14F-4D97-AF65-F5344CB8AC3E}">
        <p14:creationId xmlns:p14="http://schemas.microsoft.com/office/powerpoint/2010/main" val="424865580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1</a:t>
            </a:fld>
            <a:endParaRPr kumimoji="1" lang="ja-JP" altLang="en-US"/>
          </a:p>
        </p:txBody>
      </p:sp>
    </p:spTree>
    <p:extLst>
      <p:ext uri="{BB962C8B-B14F-4D97-AF65-F5344CB8AC3E}">
        <p14:creationId xmlns:p14="http://schemas.microsoft.com/office/powerpoint/2010/main" val="1396841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2</a:t>
            </a:fld>
            <a:endParaRPr kumimoji="1" lang="ja-JP" altLang="en-US"/>
          </a:p>
        </p:txBody>
      </p:sp>
    </p:spTree>
    <p:extLst>
      <p:ext uri="{BB962C8B-B14F-4D97-AF65-F5344CB8AC3E}">
        <p14:creationId xmlns:p14="http://schemas.microsoft.com/office/powerpoint/2010/main" val="2010979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3</a:t>
            </a:fld>
            <a:endParaRPr kumimoji="1" lang="ja-JP" altLang="en-US"/>
          </a:p>
        </p:txBody>
      </p:sp>
    </p:spTree>
    <p:extLst>
      <p:ext uri="{BB962C8B-B14F-4D97-AF65-F5344CB8AC3E}">
        <p14:creationId xmlns:p14="http://schemas.microsoft.com/office/powerpoint/2010/main" val="30872528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CA69F4-4EF9-264B-A3A2-B28016D02E5D}"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403912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31"/>
            <a:ext cx="103632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828801" y="3886200"/>
            <a:ext cx="8534400" cy="1752600"/>
          </a:xfrm>
        </p:spPr>
        <p:txBody>
          <a:bodyPr/>
          <a:lstStyle>
            <a:lvl1pPr marL="0" indent="0" algn="ctr">
              <a:buNone/>
              <a:defRPr>
                <a:solidFill>
                  <a:schemeClr val="tx1">
                    <a:tint val="75000"/>
                  </a:schemeClr>
                </a:solidFill>
              </a:defRPr>
            </a:lvl1pPr>
            <a:lvl2pPr marL="562996" indent="0" algn="ctr">
              <a:buNone/>
              <a:defRPr>
                <a:solidFill>
                  <a:schemeClr val="tx1">
                    <a:tint val="75000"/>
                  </a:schemeClr>
                </a:solidFill>
              </a:defRPr>
            </a:lvl2pPr>
            <a:lvl3pPr marL="1125992" indent="0" algn="ctr">
              <a:buNone/>
              <a:defRPr>
                <a:solidFill>
                  <a:schemeClr val="tx1">
                    <a:tint val="75000"/>
                  </a:schemeClr>
                </a:solidFill>
              </a:defRPr>
            </a:lvl3pPr>
            <a:lvl4pPr marL="1688988" indent="0" algn="ctr">
              <a:buNone/>
              <a:defRPr>
                <a:solidFill>
                  <a:schemeClr val="tx1">
                    <a:tint val="75000"/>
                  </a:schemeClr>
                </a:solidFill>
              </a:defRPr>
            </a:lvl4pPr>
            <a:lvl5pPr marL="2251984" indent="0" algn="ctr">
              <a:buNone/>
              <a:defRPr>
                <a:solidFill>
                  <a:schemeClr val="tx1">
                    <a:tint val="75000"/>
                  </a:schemeClr>
                </a:solidFill>
              </a:defRPr>
            </a:lvl5pPr>
            <a:lvl6pPr marL="2814980" indent="0" algn="ctr">
              <a:buNone/>
              <a:defRPr>
                <a:solidFill>
                  <a:schemeClr val="tx1">
                    <a:tint val="75000"/>
                  </a:schemeClr>
                </a:solidFill>
              </a:defRPr>
            </a:lvl6pPr>
            <a:lvl7pPr marL="3377976" indent="0" algn="ctr">
              <a:buNone/>
              <a:defRPr>
                <a:solidFill>
                  <a:schemeClr val="tx1">
                    <a:tint val="75000"/>
                  </a:schemeClr>
                </a:solidFill>
              </a:defRPr>
            </a:lvl7pPr>
            <a:lvl8pPr marL="3940973" indent="0" algn="ctr">
              <a:buNone/>
              <a:defRPr>
                <a:solidFill>
                  <a:schemeClr val="tx1">
                    <a:tint val="75000"/>
                  </a:schemeClr>
                </a:solidFill>
              </a:defRPr>
            </a:lvl8pPr>
            <a:lvl9pPr marL="4503969"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8EAB8E2-8FCD-43E2-BC86-384EE10B11D4}" type="datetime1">
              <a:rPr kumimoji="1" lang="ja-JP" altLang="en-US" smtClean="0"/>
              <a:t>2024/11/13</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32772BB-719F-4064-99D1-42E83E4D39EC}" type="datetime1">
              <a:rPr kumimoji="1" lang="ja-JP" altLang="en-US" smtClean="0"/>
              <a:t>2024/11/13</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1" y="274642"/>
            <a:ext cx="2743201"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609603" y="274642"/>
            <a:ext cx="80264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4531BB1-C6A4-450E-BFF4-33A31E99FAE9}" type="datetime1">
              <a:rPr kumimoji="1" lang="ja-JP" altLang="en-US" smtClean="0"/>
              <a:t>2024/11/13</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AC9ED7E-2192-4CC8-BC97-BE3110D00F66}" type="datetime1">
              <a:rPr kumimoji="1" lang="ja-JP" altLang="en-US" smtClean="0"/>
              <a:t>2024/11/13</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Tree>
    <p:extLst>
      <p:ext uri="{BB962C8B-B14F-4D97-AF65-F5344CB8AC3E}">
        <p14:creationId xmlns:p14="http://schemas.microsoft.com/office/powerpoint/2010/main" val="2943286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a:xfrm>
            <a:off x="421257" y="1556794"/>
            <a:ext cx="10972800" cy="4525963"/>
          </a:xfrm>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5337EB8C-4DF7-4D35-8D4D-C0E1B3E01FBB}" type="datetime1">
              <a:rPr kumimoji="1" lang="ja-JP" altLang="en-US" smtClean="0"/>
              <a:t>2024/11/13</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6"/>
            <a:ext cx="10363200" cy="1362075"/>
          </a:xfrm>
        </p:spPr>
        <p:txBody>
          <a:bodyPr anchor="t"/>
          <a:lstStyle>
            <a:lvl1pPr algn="l">
              <a:defRPr sz="4926"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463">
                <a:solidFill>
                  <a:schemeClr val="tx1">
                    <a:tint val="75000"/>
                  </a:schemeClr>
                </a:solidFill>
              </a:defRPr>
            </a:lvl1pPr>
            <a:lvl2pPr marL="562996" indent="0">
              <a:buNone/>
              <a:defRPr sz="2217">
                <a:solidFill>
                  <a:schemeClr val="tx1">
                    <a:tint val="75000"/>
                  </a:schemeClr>
                </a:solidFill>
              </a:defRPr>
            </a:lvl2pPr>
            <a:lvl3pPr marL="1125992" indent="0">
              <a:buNone/>
              <a:defRPr sz="1970">
                <a:solidFill>
                  <a:schemeClr val="tx1">
                    <a:tint val="75000"/>
                  </a:schemeClr>
                </a:solidFill>
              </a:defRPr>
            </a:lvl3pPr>
            <a:lvl4pPr marL="1688988" indent="0">
              <a:buNone/>
              <a:defRPr sz="1724">
                <a:solidFill>
                  <a:schemeClr val="tx1">
                    <a:tint val="75000"/>
                  </a:schemeClr>
                </a:solidFill>
              </a:defRPr>
            </a:lvl4pPr>
            <a:lvl5pPr marL="2251984" indent="0">
              <a:buNone/>
              <a:defRPr sz="1724">
                <a:solidFill>
                  <a:schemeClr val="tx1">
                    <a:tint val="75000"/>
                  </a:schemeClr>
                </a:solidFill>
              </a:defRPr>
            </a:lvl5pPr>
            <a:lvl6pPr marL="2814980" indent="0">
              <a:buNone/>
              <a:defRPr sz="1724">
                <a:solidFill>
                  <a:schemeClr val="tx1">
                    <a:tint val="75000"/>
                  </a:schemeClr>
                </a:solidFill>
              </a:defRPr>
            </a:lvl6pPr>
            <a:lvl7pPr marL="3377976" indent="0">
              <a:buNone/>
              <a:defRPr sz="1724">
                <a:solidFill>
                  <a:schemeClr val="tx1">
                    <a:tint val="75000"/>
                  </a:schemeClr>
                </a:solidFill>
              </a:defRPr>
            </a:lvl7pPr>
            <a:lvl8pPr marL="3940973" indent="0">
              <a:buNone/>
              <a:defRPr sz="1724">
                <a:solidFill>
                  <a:schemeClr val="tx1">
                    <a:tint val="75000"/>
                  </a:schemeClr>
                </a:solidFill>
              </a:defRPr>
            </a:lvl8pPr>
            <a:lvl9pPr marL="4503969" indent="0">
              <a:buNone/>
              <a:defRPr sz="1724">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59E7C00-2761-4501-A328-39F53606DD85}" type="datetime1">
              <a:rPr kumimoji="1" lang="ja-JP" altLang="en-US" smtClean="0"/>
              <a:t>2024/11/13</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609602" y="1600206"/>
            <a:ext cx="5384800" cy="4525963"/>
          </a:xfrm>
        </p:spPr>
        <p:txBody>
          <a:bodyPr/>
          <a:lstStyle>
            <a:lvl1pPr>
              <a:defRPr sz="3448"/>
            </a:lvl1pPr>
            <a:lvl2pPr>
              <a:defRPr sz="2955"/>
            </a:lvl2pPr>
            <a:lvl3pPr>
              <a:defRPr sz="2463"/>
            </a:lvl3pPr>
            <a:lvl4pPr>
              <a:defRPr sz="2217"/>
            </a:lvl4pPr>
            <a:lvl5pPr>
              <a:defRPr sz="2217"/>
            </a:lvl5pPr>
            <a:lvl6pPr>
              <a:defRPr sz="2217"/>
            </a:lvl6pPr>
            <a:lvl7pPr>
              <a:defRPr sz="2217"/>
            </a:lvl7pPr>
            <a:lvl8pPr>
              <a:defRPr sz="2217"/>
            </a:lvl8pPr>
            <a:lvl9pPr>
              <a:defRPr sz="221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6197600" y="1600206"/>
            <a:ext cx="5384800" cy="4525963"/>
          </a:xfrm>
        </p:spPr>
        <p:txBody>
          <a:bodyPr/>
          <a:lstStyle>
            <a:lvl1pPr>
              <a:defRPr sz="3448"/>
            </a:lvl1pPr>
            <a:lvl2pPr>
              <a:defRPr sz="2955"/>
            </a:lvl2pPr>
            <a:lvl3pPr>
              <a:defRPr sz="2463"/>
            </a:lvl3pPr>
            <a:lvl4pPr>
              <a:defRPr sz="2217"/>
            </a:lvl4pPr>
            <a:lvl5pPr>
              <a:defRPr sz="2217"/>
            </a:lvl5pPr>
            <a:lvl6pPr>
              <a:defRPr sz="2217"/>
            </a:lvl6pPr>
            <a:lvl7pPr>
              <a:defRPr sz="2217"/>
            </a:lvl7pPr>
            <a:lvl8pPr>
              <a:defRPr sz="2217"/>
            </a:lvl8pPr>
            <a:lvl9pPr>
              <a:defRPr sz="221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678BB92E-592D-4B0A-A65D-7414D1B22715}" type="datetime1">
              <a:rPr kumimoji="1" lang="ja-JP" altLang="en-US" smtClean="0"/>
              <a:t>2024/11/13</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955" b="1"/>
            </a:lvl1pPr>
            <a:lvl2pPr marL="562996" indent="0">
              <a:buNone/>
              <a:defRPr sz="2463" b="1"/>
            </a:lvl2pPr>
            <a:lvl3pPr marL="1125992" indent="0">
              <a:buNone/>
              <a:defRPr sz="2217" b="1"/>
            </a:lvl3pPr>
            <a:lvl4pPr marL="1688988" indent="0">
              <a:buNone/>
              <a:defRPr sz="1970" b="1"/>
            </a:lvl4pPr>
            <a:lvl5pPr marL="2251984" indent="0">
              <a:buNone/>
              <a:defRPr sz="1970" b="1"/>
            </a:lvl5pPr>
            <a:lvl6pPr marL="2814980" indent="0">
              <a:buNone/>
              <a:defRPr sz="1970" b="1"/>
            </a:lvl6pPr>
            <a:lvl7pPr marL="3377976" indent="0">
              <a:buNone/>
              <a:defRPr sz="1970" b="1"/>
            </a:lvl7pPr>
            <a:lvl8pPr marL="3940973" indent="0">
              <a:buNone/>
              <a:defRPr sz="1970" b="1"/>
            </a:lvl8pPr>
            <a:lvl9pPr marL="4503969" indent="0">
              <a:buNone/>
              <a:defRPr sz="197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955"/>
            </a:lvl1pPr>
            <a:lvl2pPr>
              <a:defRPr sz="2463"/>
            </a:lvl2pPr>
            <a:lvl3pPr>
              <a:defRPr sz="2217"/>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6193369" y="1535113"/>
            <a:ext cx="5389034" cy="639762"/>
          </a:xfrm>
        </p:spPr>
        <p:txBody>
          <a:bodyPr anchor="b"/>
          <a:lstStyle>
            <a:lvl1pPr marL="0" indent="0">
              <a:buNone/>
              <a:defRPr sz="2955" b="1"/>
            </a:lvl1pPr>
            <a:lvl2pPr marL="562996" indent="0">
              <a:buNone/>
              <a:defRPr sz="2463" b="1"/>
            </a:lvl2pPr>
            <a:lvl3pPr marL="1125992" indent="0">
              <a:buNone/>
              <a:defRPr sz="2217" b="1"/>
            </a:lvl3pPr>
            <a:lvl4pPr marL="1688988" indent="0">
              <a:buNone/>
              <a:defRPr sz="1970" b="1"/>
            </a:lvl4pPr>
            <a:lvl5pPr marL="2251984" indent="0">
              <a:buNone/>
              <a:defRPr sz="1970" b="1"/>
            </a:lvl5pPr>
            <a:lvl6pPr marL="2814980" indent="0">
              <a:buNone/>
              <a:defRPr sz="1970" b="1"/>
            </a:lvl6pPr>
            <a:lvl7pPr marL="3377976" indent="0">
              <a:buNone/>
              <a:defRPr sz="1970" b="1"/>
            </a:lvl7pPr>
            <a:lvl8pPr marL="3940973" indent="0">
              <a:buNone/>
              <a:defRPr sz="1970" b="1"/>
            </a:lvl8pPr>
            <a:lvl9pPr marL="4503969" indent="0">
              <a:buNone/>
              <a:defRPr sz="197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6193369" y="2174875"/>
            <a:ext cx="5389034" cy="3951288"/>
          </a:xfrm>
        </p:spPr>
        <p:txBody>
          <a:bodyPr/>
          <a:lstStyle>
            <a:lvl1pPr>
              <a:defRPr sz="2955"/>
            </a:lvl1pPr>
            <a:lvl2pPr>
              <a:defRPr sz="2463"/>
            </a:lvl2pPr>
            <a:lvl3pPr>
              <a:defRPr sz="2217"/>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1F95C4C8-AC08-4C00-90F9-516823EEE03A}" type="datetime1">
              <a:rPr kumimoji="1" lang="ja-JP" altLang="en-US" smtClean="0"/>
              <a:t>2024/11/13</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6FAB7439-AB59-4F5D-99F5-D54732C0DE38}" type="datetime1">
              <a:rPr kumimoji="1" lang="ja-JP" altLang="en-US" smtClean="0"/>
              <a:t>2024/11/13</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74656E9-A61F-42A8-8EA7-54669B66C789}" type="datetime1">
              <a:rPr kumimoji="1" lang="ja-JP" altLang="en-US" smtClean="0"/>
              <a:t>2024/11/13</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2" y="273050"/>
            <a:ext cx="4011084" cy="1162050"/>
          </a:xfrm>
        </p:spPr>
        <p:txBody>
          <a:bodyPr anchor="b"/>
          <a:lstStyle>
            <a:lvl1pPr algn="l">
              <a:defRPr sz="2463" b="1"/>
            </a:lvl1pPr>
          </a:lstStyle>
          <a:p>
            <a:r>
              <a:rPr kumimoji="1" lang="ja-JP" altLang="en-US"/>
              <a:t>マスタ タイトルの書式設定</a:t>
            </a:r>
          </a:p>
        </p:txBody>
      </p:sp>
      <p:sp>
        <p:nvSpPr>
          <p:cNvPr id="3" name="コンテンツ プレースホルダ 2"/>
          <p:cNvSpPr>
            <a:spLocks noGrp="1"/>
          </p:cNvSpPr>
          <p:nvPr>
            <p:ph idx="1"/>
          </p:nvPr>
        </p:nvSpPr>
        <p:spPr>
          <a:xfrm>
            <a:off x="4766736" y="273055"/>
            <a:ext cx="6815667" cy="5853113"/>
          </a:xfrm>
        </p:spPr>
        <p:txBody>
          <a:bodyPr/>
          <a:lstStyle>
            <a:lvl1pPr>
              <a:defRPr sz="3940"/>
            </a:lvl1pPr>
            <a:lvl2pPr>
              <a:defRPr sz="3448"/>
            </a:lvl2pPr>
            <a:lvl3pPr>
              <a:defRPr sz="2955"/>
            </a:lvl3pPr>
            <a:lvl4pPr>
              <a:defRPr sz="2463"/>
            </a:lvl4pPr>
            <a:lvl5pPr>
              <a:defRPr sz="2463"/>
            </a:lvl5pPr>
            <a:lvl6pPr>
              <a:defRPr sz="2463"/>
            </a:lvl6pPr>
            <a:lvl7pPr>
              <a:defRPr sz="2463"/>
            </a:lvl7pPr>
            <a:lvl8pPr>
              <a:defRPr sz="2463"/>
            </a:lvl8pPr>
            <a:lvl9pPr>
              <a:defRPr sz="246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609602" y="1435103"/>
            <a:ext cx="4011084" cy="4691063"/>
          </a:xfrm>
        </p:spPr>
        <p:txBody>
          <a:bodyPr/>
          <a:lstStyle>
            <a:lvl1pPr marL="0" indent="0">
              <a:buNone/>
              <a:defRPr sz="1724"/>
            </a:lvl1pPr>
            <a:lvl2pPr marL="562996" indent="0">
              <a:buNone/>
              <a:defRPr sz="1478"/>
            </a:lvl2pPr>
            <a:lvl3pPr marL="1125992" indent="0">
              <a:buNone/>
              <a:defRPr sz="1231"/>
            </a:lvl3pPr>
            <a:lvl4pPr marL="1688988" indent="0">
              <a:buNone/>
              <a:defRPr sz="1108"/>
            </a:lvl4pPr>
            <a:lvl5pPr marL="2251984" indent="0">
              <a:buNone/>
              <a:defRPr sz="1108"/>
            </a:lvl5pPr>
            <a:lvl6pPr marL="2814980" indent="0">
              <a:buNone/>
              <a:defRPr sz="1108"/>
            </a:lvl6pPr>
            <a:lvl7pPr marL="3377976" indent="0">
              <a:buNone/>
              <a:defRPr sz="1108"/>
            </a:lvl7pPr>
            <a:lvl8pPr marL="3940973" indent="0">
              <a:buNone/>
              <a:defRPr sz="1108"/>
            </a:lvl8pPr>
            <a:lvl9pPr marL="4503969" indent="0">
              <a:buNone/>
              <a:defRPr sz="1108"/>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0B4B9A6-D963-4E50-9D60-8A0735E2185D}" type="datetime1">
              <a:rPr kumimoji="1" lang="ja-JP" altLang="en-US" smtClean="0"/>
              <a:t>2024/11/13</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9" y="4800600"/>
            <a:ext cx="7315200" cy="566738"/>
          </a:xfrm>
        </p:spPr>
        <p:txBody>
          <a:bodyPr anchor="b"/>
          <a:lstStyle>
            <a:lvl1pPr algn="l">
              <a:defRPr sz="2463" b="1"/>
            </a:lvl1pPr>
          </a:lstStyle>
          <a:p>
            <a:r>
              <a:rPr kumimoji="1" lang="ja-JP" altLang="en-US"/>
              <a:t>マスタ タイトルの書式設定</a:t>
            </a:r>
          </a:p>
        </p:txBody>
      </p:sp>
      <p:sp>
        <p:nvSpPr>
          <p:cNvPr id="3" name="図プレースホルダ 2"/>
          <p:cNvSpPr>
            <a:spLocks noGrp="1"/>
          </p:cNvSpPr>
          <p:nvPr>
            <p:ph type="pic" idx="1"/>
          </p:nvPr>
        </p:nvSpPr>
        <p:spPr>
          <a:xfrm>
            <a:off x="2389719" y="612775"/>
            <a:ext cx="7315200" cy="4114800"/>
          </a:xfrm>
        </p:spPr>
        <p:txBody>
          <a:bodyPr/>
          <a:lstStyle>
            <a:lvl1pPr marL="0" indent="0">
              <a:buNone/>
              <a:defRPr sz="3940"/>
            </a:lvl1pPr>
            <a:lvl2pPr marL="562996" indent="0">
              <a:buNone/>
              <a:defRPr sz="3448"/>
            </a:lvl2pPr>
            <a:lvl3pPr marL="1125992" indent="0">
              <a:buNone/>
              <a:defRPr sz="2955"/>
            </a:lvl3pPr>
            <a:lvl4pPr marL="1688988" indent="0">
              <a:buNone/>
              <a:defRPr sz="2463"/>
            </a:lvl4pPr>
            <a:lvl5pPr marL="2251984" indent="0">
              <a:buNone/>
              <a:defRPr sz="2463"/>
            </a:lvl5pPr>
            <a:lvl6pPr marL="2814980" indent="0">
              <a:buNone/>
              <a:defRPr sz="2463"/>
            </a:lvl6pPr>
            <a:lvl7pPr marL="3377976" indent="0">
              <a:buNone/>
              <a:defRPr sz="2463"/>
            </a:lvl7pPr>
            <a:lvl8pPr marL="3940973" indent="0">
              <a:buNone/>
              <a:defRPr sz="2463"/>
            </a:lvl8pPr>
            <a:lvl9pPr marL="4503969" indent="0">
              <a:buNone/>
              <a:defRPr sz="2463"/>
            </a:lvl9pPr>
          </a:lstStyle>
          <a:p>
            <a:endParaRPr kumimoji="1" lang="ja-JP" altLang="en-US" dirty="0"/>
          </a:p>
        </p:txBody>
      </p:sp>
      <p:sp>
        <p:nvSpPr>
          <p:cNvPr id="4" name="テキスト プレースホルダ 3"/>
          <p:cNvSpPr>
            <a:spLocks noGrp="1"/>
          </p:cNvSpPr>
          <p:nvPr>
            <p:ph type="body" sz="half" idx="2"/>
          </p:nvPr>
        </p:nvSpPr>
        <p:spPr>
          <a:xfrm>
            <a:off x="2389719" y="5367338"/>
            <a:ext cx="7315200" cy="804862"/>
          </a:xfrm>
        </p:spPr>
        <p:txBody>
          <a:bodyPr/>
          <a:lstStyle>
            <a:lvl1pPr marL="0" indent="0">
              <a:buNone/>
              <a:defRPr sz="1724"/>
            </a:lvl1pPr>
            <a:lvl2pPr marL="562996" indent="0">
              <a:buNone/>
              <a:defRPr sz="1478"/>
            </a:lvl2pPr>
            <a:lvl3pPr marL="1125992" indent="0">
              <a:buNone/>
              <a:defRPr sz="1231"/>
            </a:lvl3pPr>
            <a:lvl4pPr marL="1688988" indent="0">
              <a:buNone/>
              <a:defRPr sz="1108"/>
            </a:lvl4pPr>
            <a:lvl5pPr marL="2251984" indent="0">
              <a:buNone/>
              <a:defRPr sz="1108"/>
            </a:lvl5pPr>
            <a:lvl6pPr marL="2814980" indent="0">
              <a:buNone/>
              <a:defRPr sz="1108"/>
            </a:lvl6pPr>
            <a:lvl7pPr marL="3377976" indent="0">
              <a:buNone/>
              <a:defRPr sz="1108"/>
            </a:lvl7pPr>
            <a:lvl8pPr marL="3940973" indent="0">
              <a:buNone/>
              <a:defRPr sz="1108"/>
            </a:lvl8pPr>
            <a:lvl9pPr marL="4503969" indent="0">
              <a:buNone/>
              <a:defRPr sz="1108"/>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6C669795-F5CF-4248-ADBD-C526F9F421AF}" type="datetime1">
              <a:rPr kumimoji="1" lang="ja-JP" altLang="en-US" smtClean="0"/>
              <a:t>2024/11/13</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 3"/>
          <p:cNvSpPr>
            <a:spLocks noGrp="1"/>
          </p:cNvSpPr>
          <p:nvPr>
            <p:ph type="dt" sz="half" idx="2"/>
          </p:nvPr>
        </p:nvSpPr>
        <p:spPr>
          <a:xfrm>
            <a:off x="609602" y="6356356"/>
            <a:ext cx="2844800" cy="365125"/>
          </a:xfrm>
          <a:prstGeom prst="rect">
            <a:avLst/>
          </a:prstGeom>
        </p:spPr>
        <p:txBody>
          <a:bodyPr vert="horz" lIns="91440" tIns="45720" rIns="91440" bIns="45720" rtlCol="0" anchor="ctr"/>
          <a:lstStyle>
            <a:lvl1pPr algn="l">
              <a:defRPr sz="1478">
                <a:solidFill>
                  <a:schemeClr val="tx1">
                    <a:tint val="75000"/>
                  </a:schemeClr>
                </a:solidFill>
              </a:defRPr>
            </a:lvl1pPr>
          </a:lstStyle>
          <a:p>
            <a:fld id="{0AC9ED7E-2192-4CC8-BC97-BE3110D00F66}" type="datetime1">
              <a:rPr kumimoji="1" lang="ja-JP" altLang="en-US" smtClean="0"/>
              <a:t>2024/11/13</a:t>
            </a:fld>
            <a:endParaRPr kumimoji="1" lang="ja-JP" altLang="en-US" dirty="0"/>
          </a:p>
        </p:txBody>
      </p:sp>
      <p:sp>
        <p:nvSpPr>
          <p:cNvPr id="5" name="フッター プレースホルダ 4"/>
          <p:cNvSpPr>
            <a:spLocks noGrp="1"/>
          </p:cNvSpPr>
          <p:nvPr>
            <p:ph type="ftr" sz="quarter" idx="3"/>
          </p:nvPr>
        </p:nvSpPr>
        <p:spPr>
          <a:xfrm>
            <a:off x="4165600" y="6356356"/>
            <a:ext cx="3860800" cy="365125"/>
          </a:xfrm>
          <a:prstGeom prst="rect">
            <a:avLst/>
          </a:prstGeom>
        </p:spPr>
        <p:txBody>
          <a:bodyPr vert="horz" lIns="91440" tIns="45720" rIns="91440" bIns="45720" rtlCol="0" anchor="ctr"/>
          <a:lstStyle>
            <a:lvl1pPr algn="ctr">
              <a:defRPr sz="1478">
                <a:solidFill>
                  <a:schemeClr val="tx1">
                    <a:tint val="75000"/>
                  </a:schemeClr>
                </a:solidFill>
              </a:defRPr>
            </a:lvl1pPr>
          </a:lstStyle>
          <a:p>
            <a:endParaRPr kumimoji="1" lang="ja-JP" altLang="en-US" dirty="0"/>
          </a:p>
        </p:txBody>
      </p:sp>
      <p:sp>
        <p:nvSpPr>
          <p:cNvPr id="7" name="スライド番号プレースホルダ 5"/>
          <p:cNvSpPr txBox="1">
            <a:spLocks/>
          </p:cNvSpPr>
          <p:nvPr userDrawn="1"/>
        </p:nvSpPr>
        <p:spPr>
          <a:xfrm>
            <a:off x="9347200" y="6492875"/>
            <a:ext cx="28448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D2D8002D-B5B0-4BAC-B1F6-782DDCCE6D9C}" type="slidenum">
              <a:rPr lang="ja-JP" altLang="en-US" sz="2217" smtClean="0"/>
              <a:pPr algn="r"/>
              <a:t>‹#›</a:t>
            </a:fld>
            <a:endParaRPr lang="ja-JP" altLang="en-US" sz="2217"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1125992" rtl="0" eaLnBrk="1" latinLnBrk="0" hangingPunct="1">
        <a:spcBef>
          <a:spcPct val="0"/>
        </a:spcBef>
        <a:buNone/>
        <a:defRPr kumimoji="1" sz="5418" kern="1200">
          <a:solidFill>
            <a:schemeClr val="tx1"/>
          </a:solidFill>
          <a:latin typeface="+mj-lt"/>
          <a:ea typeface="+mj-ea"/>
          <a:cs typeface="+mj-cs"/>
        </a:defRPr>
      </a:lvl1pPr>
    </p:titleStyle>
    <p:bodyStyle>
      <a:lvl1pPr marL="422247" indent="-422247" algn="l" defTabSz="1125992" rtl="0" eaLnBrk="1" latinLnBrk="0" hangingPunct="1">
        <a:spcBef>
          <a:spcPct val="20000"/>
        </a:spcBef>
        <a:buFont typeface="Arial" pitchFamily="34" charset="0"/>
        <a:buChar char="•"/>
        <a:defRPr kumimoji="1" sz="3940" kern="1200">
          <a:solidFill>
            <a:schemeClr val="tx1"/>
          </a:solidFill>
          <a:latin typeface="+mn-lt"/>
          <a:ea typeface="+mn-ea"/>
          <a:cs typeface="+mn-cs"/>
        </a:defRPr>
      </a:lvl1pPr>
      <a:lvl2pPr marL="914869" indent="-351873" algn="l" defTabSz="1125992" rtl="0" eaLnBrk="1" latinLnBrk="0" hangingPunct="1">
        <a:spcBef>
          <a:spcPct val="20000"/>
        </a:spcBef>
        <a:buFont typeface="Arial" pitchFamily="34" charset="0"/>
        <a:buChar char="–"/>
        <a:defRPr kumimoji="1" sz="3448" kern="1200">
          <a:solidFill>
            <a:schemeClr val="tx1"/>
          </a:solidFill>
          <a:latin typeface="+mn-lt"/>
          <a:ea typeface="+mn-ea"/>
          <a:cs typeface="+mn-cs"/>
        </a:defRPr>
      </a:lvl2pPr>
      <a:lvl3pPr marL="1407490" indent="-281498" algn="l" defTabSz="1125992" rtl="0" eaLnBrk="1" latinLnBrk="0" hangingPunct="1">
        <a:spcBef>
          <a:spcPct val="20000"/>
        </a:spcBef>
        <a:buFont typeface="Arial" pitchFamily="34" charset="0"/>
        <a:buChar char="•"/>
        <a:defRPr kumimoji="1" sz="2955" kern="1200">
          <a:solidFill>
            <a:schemeClr val="tx1"/>
          </a:solidFill>
          <a:latin typeface="+mn-lt"/>
          <a:ea typeface="+mn-ea"/>
          <a:cs typeface="+mn-cs"/>
        </a:defRPr>
      </a:lvl3pPr>
      <a:lvl4pPr marL="1970486"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4pPr>
      <a:lvl5pPr marL="2533482"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5pPr>
      <a:lvl6pPr marL="3096478"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6pPr>
      <a:lvl7pPr marL="3659475"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7pPr>
      <a:lvl8pPr marL="4222471"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8pPr>
      <a:lvl9pPr marL="4785467"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9pPr>
    </p:bodyStyle>
    <p:otherStyle>
      <a:defPPr>
        <a:defRPr lang="ja-JP"/>
      </a:defPPr>
      <a:lvl1pPr marL="0" algn="l" defTabSz="1125992" rtl="0" eaLnBrk="1" latinLnBrk="0" hangingPunct="1">
        <a:defRPr kumimoji="1" sz="2217" kern="1200">
          <a:solidFill>
            <a:schemeClr val="tx1"/>
          </a:solidFill>
          <a:latin typeface="+mn-lt"/>
          <a:ea typeface="+mn-ea"/>
          <a:cs typeface="+mn-cs"/>
        </a:defRPr>
      </a:lvl1pPr>
      <a:lvl2pPr marL="562996" algn="l" defTabSz="1125992" rtl="0" eaLnBrk="1" latinLnBrk="0" hangingPunct="1">
        <a:defRPr kumimoji="1" sz="2217" kern="1200">
          <a:solidFill>
            <a:schemeClr val="tx1"/>
          </a:solidFill>
          <a:latin typeface="+mn-lt"/>
          <a:ea typeface="+mn-ea"/>
          <a:cs typeface="+mn-cs"/>
        </a:defRPr>
      </a:lvl2pPr>
      <a:lvl3pPr marL="1125992" algn="l" defTabSz="1125992" rtl="0" eaLnBrk="1" latinLnBrk="0" hangingPunct="1">
        <a:defRPr kumimoji="1" sz="2217" kern="1200">
          <a:solidFill>
            <a:schemeClr val="tx1"/>
          </a:solidFill>
          <a:latin typeface="+mn-lt"/>
          <a:ea typeface="+mn-ea"/>
          <a:cs typeface="+mn-cs"/>
        </a:defRPr>
      </a:lvl3pPr>
      <a:lvl4pPr marL="1688988" algn="l" defTabSz="1125992" rtl="0" eaLnBrk="1" latinLnBrk="0" hangingPunct="1">
        <a:defRPr kumimoji="1" sz="2217" kern="1200">
          <a:solidFill>
            <a:schemeClr val="tx1"/>
          </a:solidFill>
          <a:latin typeface="+mn-lt"/>
          <a:ea typeface="+mn-ea"/>
          <a:cs typeface="+mn-cs"/>
        </a:defRPr>
      </a:lvl4pPr>
      <a:lvl5pPr marL="2251984" algn="l" defTabSz="1125992" rtl="0" eaLnBrk="1" latinLnBrk="0" hangingPunct="1">
        <a:defRPr kumimoji="1" sz="2217" kern="1200">
          <a:solidFill>
            <a:schemeClr val="tx1"/>
          </a:solidFill>
          <a:latin typeface="+mn-lt"/>
          <a:ea typeface="+mn-ea"/>
          <a:cs typeface="+mn-cs"/>
        </a:defRPr>
      </a:lvl5pPr>
      <a:lvl6pPr marL="2814980" algn="l" defTabSz="1125992" rtl="0" eaLnBrk="1" latinLnBrk="0" hangingPunct="1">
        <a:defRPr kumimoji="1" sz="2217" kern="1200">
          <a:solidFill>
            <a:schemeClr val="tx1"/>
          </a:solidFill>
          <a:latin typeface="+mn-lt"/>
          <a:ea typeface="+mn-ea"/>
          <a:cs typeface="+mn-cs"/>
        </a:defRPr>
      </a:lvl6pPr>
      <a:lvl7pPr marL="3377976" algn="l" defTabSz="1125992" rtl="0" eaLnBrk="1" latinLnBrk="0" hangingPunct="1">
        <a:defRPr kumimoji="1" sz="2217" kern="1200">
          <a:solidFill>
            <a:schemeClr val="tx1"/>
          </a:solidFill>
          <a:latin typeface="+mn-lt"/>
          <a:ea typeface="+mn-ea"/>
          <a:cs typeface="+mn-cs"/>
        </a:defRPr>
      </a:lvl7pPr>
      <a:lvl8pPr marL="3940973" algn="l" defTabSz="1125992" rtl="0" eaLnBrk="1" latinLnBrk="0" hangingPunct="1">
        <a:defRPr kumimoji="1" sz="2217" kern="1200">
          <a:solidFill>
            <a:schemeClr val="tx1"/>
          </a:solidFill>
          <a:latin typeface="+mn-lt"/>
          <a:ea typeface="+mn-ea"/>
          <a:cs typeface="+mn-cs"/>
        </a:defRPr>
      </a:lvl8pPr>
      <a:lvl9pPr marL="4503969" algn="l" defTabSz="1125992" rtl="0" eaLnBrk="1" latinLnBrk="0" hangingPunct="1">
        <a:defRPr kumimoji="1" sz="221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slide" Target="slide3.xml"/><Relationship Id="rId4" Type="http://schemas.openxmlformats.org/officeDocument/2006/relationships/slide" Target="slide2.xml"/></Relationships>
</file>

<file path=ppt/slides/_rels/slide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pref.osaka.lg.jp/o100160/fujiiderahoken/ichiran.html"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www.pref.osaka.lg.jp/documents/56679/reaflet.pdf" TargetMode="External"/><Relationship Id="rId4" Type="http://schemas.openxmlformats.org/officeDocument/2006/relationships/slide" Target="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楕円 16">
            <a:hlinkClick r:id="rId3" action="ppaction://hlinksldjump"/>
            <a:extLst>
              <a:ext uri="{FF2B5EF4-FFF2-40B4-BE49-F238E27FC236}">
                <a16:creationId xmlns:a16="http://schemas.microsoft.com/office/drawing/2014/main" id="{16A7AD72-6DFE-4FB6-BC8E-2F873043C896}"/>
              </a:ext>
            </a:extLst>
          </p:cNvPr>
          <p:cNvSpPr/>
          <p:nvPr/>
        </p:nvSpPr>
        <p:spPr>
          <a:xfrm>
            <a:off x="9273338" y="1597656"/>
            <a:ext cx="2126436" cy="2126436"/>
          </a:xfrm>
          <a:prstGeom prst="ellipse">
            <a:avLst/>
          </a:prstGeom>
          <a:solidFill>
            <a:srgbClr val="3448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FFFDE1"/>
                </a:solidFill>
                <a:latin typeface="+mj-lt"/>
              </a:rPr>
              <a:t>03</a:t>
            </a:r>
            <a:endParaRPr lang="ja-JP" altLang="en-US" sz="4800" dirty="0">
              <a:solidFill>
                <a:srgbClr val="FFFDE1"/>
              </a:solidFill>
              <a:latin typeface="+mj-lt"/>
            </a:endParaRPr>
          </a:p>
        </p:txBody>
      </p:sp>
      <p:sp>
        <p:nvSpPr>
          <p:cNvPr id="7" name="楕円 6">
            <a:hlinkClick r:id="rId4" action="ppaction://hlinksldjump"/>
            <a:extLst>
              <a:ext uri="{FF2B5EF4-FFF2-40B4-BE49-F238E27FC236}">
                <a16:creationId xmlns:a16="http://schemas.microsoft.com/office/drawing/2014/main" id="{C3194EEB-9EC8-BA88-BEE2-7390BBE8EF6C}"/>
              </a:ext>
            </a:extLst>
          </p:cNvPr>
          <p:cNvSpPr/>
          <p:nvPr/>
        </p:nvSpPr>
        <p:spPr>
          <a:xfrm>
            <a:off x="3503662" y="1677376"/>
            <a:ext cx="2126436" cy="2126436"/>
          </a:xfrm>
          <a:prstGeom prst="ellipse">
            <a:avLst/>
          </a:prstGeom>
          <a:solidFill>
            <a:srgbClr val="3448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FFFDE1"/>
                </a:solidFill>
                <a:latin typeface="+mj-lt"/>
              </a:rPr>
              <a:t>01</a:t>
            </a:r>
            <a:endParaRPr lang="ja-JP" altLang="en-US" sz="4800" dirty="0">
              <a:solidFill>
                <a:srgbClr val="FFFDE1"/>
              </a:solidFill>
              <a:latin typeface="+mj-lt"/>
            </a:endParaRPr>
          </a:p>
        </p:txBody>
      </p:sp>
      <p:sp>
        <p:nvSpPr>
          <p:cNvPr id="8" name="タイトル 1">
            <a:extLst>
              <a:ext uri="{FF2B5EF4-FFF2-40B4-BE49-F238E27FC236}">
                <a16:creationId xmlns:a16="http://schemas.microsoft.com/office/drawing/2014/main" id="{C50E7355-7A27-644A-4B2D-93FF0DFC2468}"/>
              </a:ext>
            </a:extLst>
          </p:cNvPr>
          <p:cNvSpPr txBox="1">
            <a:spLocks/>
          </p:cNvSpPr>
          <p:nvPr/>
        </p:nvSpPr>
        <p:spPr>
          <a:xfrm>
            <a:off x="3127713" y="4016823"/>
            <a:ext cx="2785503" cy="9164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3C7D9B"/>
                </a:solidFill>
                <a:latin typeface="+mn-ea"/>
                <a:ea typeface="+mn-ea"/>
              </a:rPr>
              <a:t>窓口</a:t>
            </a:r>
            <a:endParaRPr lang="en-US" altLang="ja-JP" sz="2400" b="1" dirty="0">
              <a:solidFill>
                <a:srgbClr val="3C7D9B"/>
              </a:solidFill>
              <a:latin typeface="+mn-ea"/>
              <a:ea typeface="+mn-ea"/>
            </a:endParaRPr>
          </a:p>
        </p:txBody>
      </p:sp>
      <p:sp>
        <p:nvSpPr>
          <p:cNvPr id="9" name="タイトル 1">
            <a:extLst>
              <a:ext uri="{FF2B5EF4-FFF2-40B4-BE49-F238E27FC236}">
                <a16:creationId xmlns:a16="http://schemas.microsoft.com/office/drawing/2014/main" id="{DD19519E-51F4-4043-4731-BF0D712162D5}"/>
              </a:ext>
            </a:extLst>
          </p:cNvPr>
          <p:cNvSpPr txBox="1">
            <a:spLocks/>
          </p:cNvSpPr>
          <p:nvPr/>
        </p:nvSpPr>
        <p:spPr>
          <a:xfrm>
            <a:off x="3174128" y="5027991"/>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精神保健福祉に関する相談窓口はこちらです</a:t>
            </a:r>
            <a:endParaRPr lang="en-US" altLang="ja-JP" sz="1600" dirty="0">
              <a:latin typeface="+mn-ea"/>
              <a:ea typeface="+mn-ea"/>
            </a:endParaRPr>
          </a:p>
        </p:txBody>
      </p:sp>
      <p:sp>
        <p:nvSpPr>
          <p:cNvPr id="36" name="タイトル 1">
            <a:extLst>
              <a:ext uri="{FF2B5EF4-FFF2-40B4-BE49-F238E27FC236}">
                <a16:creationId xmlns:a16="http://schemas.microsoft.com/office/drawing/2014/main" id="{B305AA47-E314-4D0B-CBD5-2C0E4A245FB0}"/>
              </a:ext>
            </a:extLst>
          </p:cNvPr>
          <p:cNvSpPr txBox="1">
            <a:spLocks/>
          </p:cNvSpPr>
          <p:nvPr/>
        </p:nvSpPr>
        <p:spPr>
          <a:xfrm>
            <a:off x="5972919" y="4016820"/>
            <a:ext cx="2957595" cy="916421"/>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3C7D9B"/>
                </a:solidFill>
                <a:latin typeface="+mn-ea"/>
                <a:ea typeface="+mn-ea"/>
              </a:rPr>
              <a:t>「にも包括」</a:t>
            </a:r>
            <a:br>
              <a:rPr lang="en-US" altLang="ja-JP" sz="2400" b="1" dirty="0">
                <a:solidFill>
                  <a:srgbClr val="3C7D9B"/>
                </a:solidFill>
                <a:latin typeface="+mn-ea"/>
                <a:ea typeface="+mn-ea"/>
              </a:rPr>
            </a:br>
            <a:r>
              <a:rPr lang="ja-JP" altLang="en-US" sz="2400" b="1" dirty="0">
                <a:solidFill>
                  <a:srgbClr val="3C7D9B"/>
                </a:solidFill>
                <a:latin typeface="+mn-ea"/>
                <a:ea typeface="+mn-ea"/>
              </a:rPr>
              <a:t>協議の場</a:t>
            </a:r>
            <a:endParaRPr lang="en-US" altLang="ja-JP" sz="2400" b="1" dirty="0">
              <a:solidFill>
                <a:srgbClr val="3C7D9B"/>
              </a:solidFill>
              <a:latin typeface="+mn-ea"/>
              <a:ea typeface="+mn-ea"/>
            </a:endParaRPr>
          </a:p>
        </p:txBody>
      </p:sp>
      <p:sp>
        <p:nvSpPr>
          <p:cNvPr id="37" name="タイトル 1">
            <a:extLst>
              <a:ext uri="{FF2B5EF4-FFF2-40B4-BE49-F238E27FC236}">
                <a16:creationId xmlns:a16="http://schemas.microsoft.com/office/drawing/2014/main" id="{509B671B-A2A9-4D51-F9C8-B863A7F59ABC}"/>
              </a:ext>
            </a:extLst>
          </p:cNvPr>
          <p:cNvSpPr txBox="1">
            <a:spLocks/>
          </p:cNvSpPr>
          <p:nvPr/>
        </p:nvSpPr>
        <p:spPr>
          <a:xfrm>
            <a:off x="6058966" y="5019463"/>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「にも包括」協議の場では、こんな活動をしています。</a:t>
            </a:r>
            <a:endParaRPr lang="en-US" altLang="ja-JP" sz="1600" dirty="0">
              <a:latin typeface="+mn-ea"/>
              <a:ea typeface="+mn-ea"/>
            </a:endParaRPr>
          </a:p>
        </p:txBody>
      </p:sp>
      <p:sp>
        <p:nvSpPr>
          <p:cNvPr id="39" name="タイトル 1">
            <a:extLst>
              <a:ext uri="{FF2B5EF4-FFF2-40B4-BE49-F238E27FC236}">
                <a16:creationId xmlns:a16="http://schemas.microsoft.com/office/drawing/2014/main" id="{F4419BFB-C12D-7629-A5F6-F663479A77AA}"/>
              </a:ext>
            </a:extLst>
          </p:cNvPr>
          <p:cNvSpPr txBox="1">
            <a:spLocks/>
          </p:cNvSpPr>
          <p:nvPr/>
        </p:nvSpPr>
        <p:spPr>
          <a:xfrm>
            <a:off x="9123293" y="4016820"/>
            <a:ext cx="2426522" cy="916421"/>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3C7D9B"/>
                </a:solidFill>
                <a:latin typeface="+mn-ea"/>
                <a:ea typeface="+mn-ea"/>
              </a:rPr>
              <a:t>情報</a:t>
            </a:r>
            <a:endParaRPr lang="en-US" altLang="ja-JP" sz="2400" b="1" dirty="0">
              <a:solidFill>
                <a:srgbClr val="3C7D9B"/>
              </a:solidFill>
              <a:latin typeface="+mn-ea"/>
              <a:ea typeface="+mn-ea"/>
            </a:endParaRPr>
          </a:p>
        </p:txBody>
      </p:sp>
      <p:sp>
        <p:nvSpPr>
          <p:cNvPr id="40" name="タイトル 1">
            <a:extLst>
              <a:ext uri="{FF2B5EF4-FFF2-40B4-BE49-F238E27FC236}">
                <a16:creationId xmlns:a16="http://schemas.microsoft.com/office/drawing/2014/main" id="{717CC069-A3B9-354F-B39D-7073AE2AD453}"/>
              </a:ext>
            </a:extLst>
          </p:cNvPr>
          <p:cNvSpPr txBox="1">
            <a:spLocks/>
          </p:cNvSpPr>
          <p:nvPr/>
        </p:nvSpPr>
        <p:spPr>
          <a:xfrm>
            <a:off x="8943804" y="5019463"/>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こんな情報があります。</a:t>
            </a:r>
            <a:endParaRPr lang="en-US" altLang="ja-JP" sz="1600" dirty="0">
              <a:latin typeface="+mn-ea"/>
              <a:ea typeface="+mn-ea"/>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3503662" y="85224"/>
            <a:ext cx="8731624" cy="402075"/>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r">
              <a:lnSpc>
                <a:spcPct val="100000"/>
              </a:lnSpc>
            </a:pPr>
            <a:r>
              <a:rPr lang="ja-JP" altLang="en-US" sz="2000" b="1" dirty="0">
                <a:solidFill>
                  <a:srgbClr val="3C7D9B"/>
                </a:solidFill>
                <a:latin typeface="+mn-ea"/>
                <a:ea typeface="+mn-ea"/>
              </a:rPr>
              <a:t>大阪府版「にも包括」ポータルサイト　情報シート</a:t>
            </a:r>
            <a:endParaRPr lang="en-US" altLang="ja-JP" sz="2000" b="1" dirty="0">
              <a:solidFill>
                <a:srgbClr val="3C7D9B"/>
              </a:solidFill>
              <a:latin typeface="+mn-ea"/>
              <a:ea typeface="+mn-ea"/>
            </a:endParaRPr>
          </a:p>
        </p:txBody>
      </p:sp>
      <p:sp>
        <p:nvSpPr>
          <p:cNvPr id="2" name="正方形/長方形 1">
            <a:extLst>
              <a:ext uri="{FF2B5EF4-FFF2-40B4-BE49-F238E27FC236}">
                <a16:creationId xmlns:a16="http://schemas.microsoft.com/office/drawing/2014/main" id="{0A37DBC9-8E22-92FF-72D1-26FC9FB71FE4}"/>
              </a:ext>
            </a:extLst>
          </p:cNvPr>
          <p:cNvSpPr/>
          <p:nvPr/>
        </p:nvSpPr>
        <p:spPr>
          <a:xfrm>
            <a:off x="4" y="0"/>
            <a:ext cx="2869809" cy="6858000"/>
          </a:xfrm>
          <a:prstGeom prst="rect">
            <a:avLst/>
          </a:prstGeom>
          <a:solidFill>
            <a:srgbClr val="34485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 name="タイトル 1">
            <a:extLst>
              <a:ext uri="{FF2B5EF4-FFF2-40B4-BE49-F238E27FC236}">
                <a16:creationId xmlns:a16="http://schemas.microsoft.com/office/drawing/2014/main" id="{DBC39CDD-BF0F-8170-9D76-683C8769E69A}"/>
              </a:ext>
            </a:extLst>
          </p:cNvPr>
          <p:cNvSpPr txBox="1">
            <a:spLocks/>
          </p:cNvSpPr>
          <p:nvPr/>
        </p:nvSpPr>
        <p:spPr>
          <a:xfrm>
            <a:off x="326878" y="2421776"/>
            <a:ext cx="2418382" cy="637635"/>
          </a:xfrm>
          <a:prstGeom prst="rect">
            <a:avLst/>
          </a:prstGeom>
        </p:spPr>
        <p:txBody>
          <a:bodyPr vert="horz" lIns="91440" tIns="45720" rIns="91440" bIns="45720" rtlCol="0" anchor="t">
            <a:normAutofit fontScale="325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8000" b="1" spc="300" dirty="0">
                <a:solidFill>
                  <a:srgbClr val="FFFDE1"/>
                </a:solidFill>
                <a:latin typeface="Arial" panose="020B0604020202020204" pitchFamily="34" charset="0"/>
                <a:ea typeface="+mn-ea"/>
                <a:cs typeface="Arial" panose="020B0604020202020204" pitchFamily="34" charset="0"/>
              </a:rPr>
              <a:t>藤井寺保健所</a:t>
            </a:r>
            <a:endParaRPr lang="en-US" altLang="ja-JP" sz="8000" b="1" spc="300" dirty="0">
              <a:solidFill>
                <a:srgbClr val="FFFDE1"/>
              </a:solidFill>
              <a:latin typeface="Arial" panose="020B0604020202020204" pitchFamily="34" charset="0"/>
              <a:ea typeface="+mn-ea"/>
              <a:cs typeface="Arial" panose="020B0604020202020204" pitchFamily="34" charset="0"/>
            </a:endParaRPr>
          </a:p>
        </p:txBody>
      </p:sp>
      <p:cxnSp>
        <p:nvCxnSpPr>
          <p:cNvPr id="10" name="直線コネクタ 9">
            <a:extLst>
              <a:ext uri="{FF2B5EF4-FFF2-40B4-BE49-F238E27FC236}">
                <a16:creationId xmlns:a16="http://schemas.microsoft.com/office/drawing/2014/main" id="{5AF966D6-B691-445C-014C-483EB1A8E97B}"/>
              </a:ext>
            </a:extLst>
          </p:cNvPr>
          <p:cNvCxnSpPr>
            <a:cxnSpLocks/>
          </p:cNvCxnSpPr>
          <p:nvPr/>
        </p:nvCxnSpPr>
        <p:spPr>
          <a:xfrm>
            <a:off x="3144609" y="476672"/>
            <a:ext cx="9017875" cy="0"/>
          </a:xfrm>
          <a:prstGeom prst="line">
            <a:avLst/>
          </a:prstGeom>
          <a:ln>
            <a:solidFill>
              <a:srgbClr val="3C7D9B"/>
            </a:solidFill>
          </a:ln>
        </p:spPr>
        <p:style>
          <a:lnRef idx="1">
            <a:schemeClr val="accent1"/>
          </a:lnRef>
          <a:fillRef idx="0">
            <a:schemeClr val="accent1"/>
          </a:fillRef>
          <a:effectRef idx="0">
            <a:schemeClr val="accent1"/>
          </a:effectRef>
          <a:fontRef idx="minor">
            <a:schemeClr val="tx1"/>
          </a:fontRef>
        </p:style>
      </p:cxnSp>
      <p:sp>
        <p:nvSpPr>
          <p:cNvPr id="3" name="楕円 2">
            <a:extLst>
              <a:ext uri="{FF2B5EF4-FFF2-40B4-BE49-F238E27FC236}">
                <a16:creationId xmlns:a16="http://schemas.microsoft.com/office/drawing/2014/main" id="{5FDBDDD0-CFDC-05EF-3C99-44EE6B9AA43E}"/>
              </a:ext>
            </a:extLst>
          </p:cNvPr>
          <p:cNvSpPr/>
          <p:nvPr/>
        </p:nvSpPr>
        <p:spPr>
          <a:xfrm>
            <a:off x="549427" y="512286"/>
            <a:ext cx="1770954" cy="1770954"/>
          </a:xfrm>
          <a:prstGeom prst="ellipse">
            <a:avLst/>
          </a:prstGeom>
          <a:solidFill>
            <a:srgbClr val="FFFD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6" name="楕円 15">
            <a:hlinkClick r:id="rId5" action="ppaction://hlinksldjump"/>
            <a:extLst>
              <a:ext uri="{FF2B5EF4-FFF2-40B4-BE49-F238E27FC236}">
                <a16:creationId xmlns:a16="http://schemas.microsoft.com/office/drawing/2014/main" id="{61770FFB-076D-4D8E-A395-40A76EF1C214}"/>
              </a:ext>
            </a:extLst>
          </p:cNvPr>
          <p:cNvSpPr/>
          <p:nvPr/>
        </p:nvSpPr>
        <p:spPr>
          <a:xfrm>
            <a:off x="6388500" y="1597656"/>
            <a:ext cx="2126436" cy="2126436"/>
          </a:xfrm>
          <a:prstGeom prst="ellipse">
            <a:avLst/>
          </a:prstGeom>
          <a:solidFill>
            <a:srgbClr val="3448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FFFDE1"/>
                </a:solidFill>
                <a:latin typeface="+mj-lt"/>
              </a:rPr>
              <a:t>02</a:t>
            </a:r>
            <a:endParaRPr lang="ja-JP" altLang="en-US" sz="4800" dirty="0">
              <a:solidFill>
                <a:srgbClr val="FFFDE1"/>
              </a:solidFill>
              <a:latin typeface="+mj-lt"/>
            </a:endParaRPr>
          </a:p>
        </p:txBody>
      </p:sp>
      <p:pic>
        <p:nvPicPr>
          <p:cNvPr id="18" name="図 17">
            <a:extLst>
              <a:ext uri="{FF2B5EF4-FFF2-40B4-BE49-F238E27FC236}">
                <a16:creationId xmlns:a16="http://schemas.microsoft.com/office/drawing/2014/main" id="{30FC2B2F-F126-416B-8CC4-5A4848BD001D}"/>
              </a:ext>
            </a:extLst>
          </p:cNvPr>
          <p:cNvPicPr>
            <a:picLocks noChangeAspect="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82644" y="916251"/>
            <a:ext cx="1293583" cy="957505"/>
          </a:xfrm>
          <a:prstGeom prst="rect">
            <a:avLst/>
          </a:prstGeom>
        </p:spPr>
      </p:pic>
    </p:spTree>
    <p:extLst>
      <p:ext uri="{BB962C8B-B14F-4D97-AF65-F5344CB8AC3E}">
        <p14:creationId xmlns:p14="http://schemas.microsoft.com/office/powerpoint/2010/main" val="2830894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a:extLst>
              <a:ext uri="{FF2B5EF4-FFF2-40B4-BE49-F238E27FC236}">
                <a16:creationId xmlns:a16="http://schemas.microsoft.com/office/drawing/2014/main" id="{C8B3BF4F-EC84-1CA6-4290-9403FE4E4BB3}"/>
              </a:ext>
            </a:extLst>
          </p:cNvPr>
          <p:cNvSpPr/>
          <p:nvPr/>
        </p:nvSpPr>
        <p:spPr>
          <a:xfrm>
            <a:off x="1520767" y="332655"/>
            <a:ext cx="9150463" cy="1779869"/>
          </a:xfrm>
          <a:prstGeom prst="roundRect">
            <a:avLst>
              <a:gd name="adj" fmla="val 21554"/>
            </a:avLst>
          </a:prstGeom>
          <a:solidFill>
            <a:srgbClr val="34485E"/>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　　</a:t>
            </a:r>
            <a:endParaRPr kumimoji="1" lang="ja-JP" altLang="en-US" sz="2800" b="1" dirty="0">
              <a:solidFill>
                <a:srgbClr val="FFFDE1"/>
              </a:solidFill>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999656" y="658134"/>
            <a:ext cx="5943617" cy="893299"/>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4400" b="1" dirty="0">
                <a:solidFill>
                  <a:srgbClr val="FFFDE1"/>
                </a:solidFill>
                <a:latin typeface="+mn-ea"/>
                <a:ea typeface="+mn-ea"/>
              </a:rPr>
              <a:t>窓口</a:t>
            </a:r>
            <a:endParaRPr lang="en-US" altLang="ja-JP" sz="4400" b="1" dirty="0">
              <a:solidFill>
                <a:srgbClr val="FFFDE1"/>
              </a:solidFill>
              <a:latin typeface="+mn-ea"/>
              <a:ea typeface="+mn-ea"/>
            </a:endParaRPr>
          </a:p>
        </p:txBody>
      </p:sp>
      <p:sp>
        <p:nvSpPr>
          <p:cNvPr id="3" name="角丸四角形 2">
            <a:extLst>
              <a:ext uri="{FF2B5EF4-FFF2-40B4-BE49-F238E27FC236}">
                <a16:creationId xmlns:a16="http://schemas.microsoft.com/office/drawing/2014/main" id="{667CA13B-45AF-2C66-CE56-17C9C4D9EEAC}"/>
              </a:ext>
            </a:extLst>
          </p:cNvPr>
          <p:cNvSpPr/>
          <p:nvPr/>
        </p:nvSpPr>
        <p:spPr>
          <a:xfrm>
            <a:off x="1520763" y="2595067"/>
            <a:ext cx="9150463" cy="3930277"/>
          </a:xfrm>
          <a:prstGeom prst="roundRect">
            <a:avLst>
              <a:gd name="adj" fmla="val 5612"/>
            </a:avLst>
          </a:prstGeom>
          <a:solidFill>
            <a:schemeClr val="bg1"/>
          </a:solidFill>
          <a:ln w="57150">
            <a:solidFill>
              <a:srgbClr val="34485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三角形 5">
            <a:extLst>
              <a:ext uri="{FF2B5EF4-FFF2-40B4-BE49-F238E27FC236}">
                <a16:creationId xmlns:a16="http://schemas.microsoft.com/office/drawing/2014/main" id="{6D764C04-8067-88A1-B865-FA78C4A09340}"/>
              </a:ext>
            </a:extLst>
          </p:cNvPr>
          <p:cNvSpPr/>
          <p:nvPr/>
        </p:nvSpPr>
        <p:spPr>
          <a:xfrm flipV="1">
            <a:off x="5693358" y="2046156"/>
            <a:ext cx="805275" cy="366034"/>
          </a:xfrm>
          <a:prstGeom prst="triangle">
            <a:avLst/>
          </a:prstGeom>
          <a:solidFill>
            <a:srgbClr val="5B9F8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3C7D9B"/>
              </a:solidFill>
            </a:endParaRPr>
          </a:p>
        </p:txBody>
      </p:sp>
      <p:sp>
        <p:nvSpPr>
          <p:cNvPr id="8" name="テキスト ボックス 7">
            <a:extLst>
              <a:ext uri="{FF2B5EF4-FFF2-40B4-BE49-F238E27FC236}">
                <a16:creationId xmlns:a16="http://schemas.microsoft.com/office/drawing/2014/main" id="{A1F95F3B-732F-3643-0A9C-2FA96D55C1DF}"/>
              </a:ext>
            </a:extLst>
          </p:cNvPr>
          <p:cNvSpPr txBox="1"/>
          <p:nvPr/>
        </p:nvSpPr>
        <p:spPr>
          <a:xfrm>
            <a:off x="1695305" y="2973102"/>
            <a:ext cx="8801377" cy="2395207"/>
          </a:xfrm>
          <a:prstGeom prst="rect">
            <a:avLst/>
          </a:prstGeom>
          <a:noFill/>
        </p:spPr>
        <p:txBody>
          <a:bodyPr wrap="square">
            <a:spAutoFit/>
          </a:bodyPr>
          <a:lstStyle/>
          <a:p>
            <a:pPr algn="ctr">
              <a:lnSpc>
                <a:spcPct val="150000"/>
              </a:lnSpc>
            </a:pPr>
            <a:r>
              <a:rPr lang="ja-JP" altLang="en-US" sz="2400" b="1" dirty="0">
                <a:latin typeface="Söhne"/>
              </a:rPr>
              <a:t>大阪府藤井寺</a:t>
            </a:r>
            <a:r>
              <a:rPr lang="ja-JP" altLang="en-US" sz="2400" b="1" i="0" dirty="0">
                <a:effectLst/>
                <a:latin typeface="Söhne"/>
              </a:rPr>
              <a:t>保健所　地域保健課　精神保健福祉チーム</a:t>
            </a:r>
            <a:r>
              <a:rPr lang="ja-JP" altLang="en-US" sz="1800" b="1" dirty="0">
                <a:solidFill>
                  <a:schemeClr val="tx1"/>
                </a:solidFill>
                <a:latin typeface="メイリオ" panose="020B0604030504040204" pitchFamily="50" charset="-128"/>
                <a:ea typeface="メイリオ" panose="020B0604030504040204" pitchFamily="50" charset="-128"/>
              </a:rPr>
              <a:t>　　</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　　</a:t>
            </a:r>
            <a:br>
              <a:rPr lang="en-US" altLang="ja-JP" b="1" dirty="0">
                <a:latin typeface="メイリオ" panose="020B0604030504040204" pitchFamily="50" charset="-128"/>
                <a:ea typeface="メイリオ" panose="020B0604030504040204" pitchFamily="50" charset="-128"/>
              </a:rPr>
            </a:br>
            <a:r>
              <a:rPr lang="ja-JP" altLang="en-US" b="1" dirty="0">
                <a:latin typeface="メイリオ" panose="020B0604030504040204" pitchFamily="50" charset="-128"/>
                <a:ea typeface="メイリオ" panose="020B0604030504040204" pitchFamily="50" charset="-128"/>
              </a:rPr>
              <a:t>　　</a:t>
            </a:r>
            <a:r>
              <a:rPr lang="ja-JP" altLang="en-US" sz="1800" b="1" dirty="0">
                <a:solidFill>
                  <a:schemeClr val="tx1"/>
                </a:solidFill>
                <a:latin typeface="メイリオ" panose="020B0604030504040204" pitchFamily="50" charset="-128"/>
                <a:ea typeface="メイリオ" panose="020B0604030504040204" pitchFamily="50" charset="-128"/>
              </a:rPr>
              <a:t>住　　所　：　〒</a:t>
            </a:r>
            <a:r>
              <a:rPr lang="en-US" altLang="ja-JP" sz="1800" b="1" dirty="0">
                <a:solidFill>
                  <a:schemeClr val="tx1"/>
                </a:solidFill>
                <a:latin typeface="メイリオ" panose="020B0604030504040204" pitchFamily="50" charset="-128"/>
                <a:ea typeface="メイリオ" panose="020B0604030504040204" pitchFamily="50" charset="-128"/>
              </a:rPr>
              <a:t>583‐0024</a:t>
            </a:r>
            <a:r>
              <a:rPr lang="ja-JP" altLang="en-US" sz="1800" b="1" dirty="0">
                <a:solidFill>
                  <a:schemeClr val="tx1"/>
                </a:solidFill>
                <a:latin typeface="メイリオ" panose="020B0604030504040204" pitchFamily="50" charset="-128"/>
                <a:ea typeface="メイリオ" panose="020B0604030504040204" pitchFamily="50" charset="-128"/>
              </a:rPr>
              <a:t>　藤井寺市藤井寺</a:t>
            </a:r>
            <a:r>
              <a:rPr lang="en-US" altLang="ja-JP" sz="1800" b="1" dirty="0">
                <a:solidFill>
                  <a:schemeClr val="tx1"/>
                </a:solidFill>
                <a:latin typeface="メイリオ" panose="020B0604030504040204" pitchFamily="50" charset="-128"/>
                <a:ea typeface="メイリオ" panose="020B0604030504040204" pitchFamily="50" charset="-128"/>
              </a:rPr>
              <a:t>1‐8</a:t>
            </a:r>
            <a:r>
              <a:rPr lang="en-US" altLang="ja-JP" b="1" dirty="0">
                <a:latin typeface="メイリオ" panose="020B0604030504040204" pitchFamily="50" charset="-128"/>
                <a:ea typeface="メイリオ" panose="020B0604030504040204" pitchFamily="50" charset="-128"/>
              </a:rPr>
              <a:t>‐</a:t>
            </a:r>
            <a:r>
              <a:rPr lang="en-US" altLang="ja-JP" sz="1800" b="1" dirty="0">
                <a:solidFill>
                  <a:schemeClr val="tx1"/>
                </a:solidFill>
                <a:latin typeface="メイリオ" panose="020B0604030504040204" pitchFamily="50" charset="-128"/>
                <a:ea typeface="メイリオ" panose="020B0604030504040204" pitchFamily="50" charset="-128"/>
              </a:rPr>
              <a:t>36</a:t>
            </a:r>
          </a:p>
          <a:p>
            <a:r>
              <a:rPr lang="ja-JP" altLang="en-US" sz="1800" b="1" dirty="0">
                <a:solidFill>
                  <a:schemeClr val="tx1"/>
                </a:solidFill>
                <a:latin typeface="メイリオ" panose="020B0604030504040204" pitchFamily="50" charset="-128"/>
                <a:ea typeface="メイリオ" panose="020B0604030504040204" pitchFamily="50" charset="-128"/>
              </a:rPr>
              <a:t>　　電話番号　：　</a:t>
            </a:r>
            <a:r>
              <a:rPr lang="en-US" altLang="ja-JP" sz="1800" b="1" dirty="0">
                <a:solidFill>
                  <a:schemeClr val="tx1"/>
                </a:solidFill>
                <a:latin typeface="メイリオ" panose="020B0604030504040204" pitchFamily="50" charset="-128"/>
                <a:ea typeface="メイリオ" panose="020B0604030504040204" pitchFamily="50" charset="-128"/>
              </a:rPr>
              <a:t>072‐955‐4181</a:t>
            </a:r>
            <a:r>
              <a:rPr lang="ja-JP" altLang="en-US" sz="1800" b="1" dirty="0">
                <a:solidFill>
                  <a:schemeClr val="tx1"/>
                </a:solidFill>
                <a:latin typeface="メイリオ" panose="020B0604030504040204" pitchFamily="50" charset="-128"/>
                <a:ea typeface="メイリオ" panose="020B0604030504040204" pitchFamily="50" charset="-128"/>
              </a:rPr>
              <a:t>（代表）</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sz="1800" b="1" dirty="0">
                <a:solidFill>
                  <a:schemeClr val="tx1"/>
                </a:solidFill>
                <a:latin typeface="メイリオ" panose="020B0604030504040204" pitchFamily="50" charset="-128"/>
                <a:ea typeface="メイリオ" panose="020B0604030504040204" pitchFamily="50" charset="-128"/>
              </a:rPr>
              <a:t>　　担　　当　：　精神保健福祉相談窓口</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　　　　　　　　　</a:t>
            </a:r>
            <a:r>
              <a:rPr lang="ja-JP" altLang="en-US" sz="1800" b="1" dirty="0">
                <a:solidFill>
                  <a:schemeClr val="tx1"/>
                </a:solidFill>
                <a:latin typeface="メイリオ" panose="020B0604030504040204" pitchFamily="50" charset="-128"/>
                <a:ea typeface="メイリオ" panose="020B0604030504040204" pitchFamily="50" charset="-128"/>
              </a:rPr>
              <a:t>（「こころの健康相談」とお伝えください）</a:t>
            </a:r>
            <a:endParaRPr lang="en-US" altLang="ja-JP" dirty="0">
              <a:latin typeface="Söhne"/>
            </a:endParaRPr>
          </a:p>
          <a:p>
            <a:pPr algn="ctr">
              <a:lnSpc>
                <a:spcPct val="150000"/>
              </a:lnSpc>
            </a:pPr>
            <a:endParaRPr lang="ja-JP" altLang="en-US" dirty="0"/>
          </a:p>
        </p:txBody>
      </p:sp>
      <p:sp>
        <p:nvSpPr>
          <p:cNvPr id="10" name="楕円 9">
            <a:hlinkClick r:id="rId3" action="ppaction://hlinksldjump"/>
            <a:extLst>
              <a:ext uri="{FF2B5EF4-FFF2-40B4-BE49-F238E27FC236}">
                <a16:creationId xmlns:a16="http://schemas.microsoft.com/office/drawing/2014/main" id="{A73912BB-2FAF-4919-BC39-7F531383164A}"/>
              </a:ext>
            </a:extLst>
          </p:cNvPr>
          <p:cNvSpPr>
            <a:spLocks noChangeAspect="1"/>
          </p:cNvSpPr>
          <p:nvPr/>
        </p:nvSpPr>
        <p:spPr>
          <a:xfrm>
            <a:off x="1061539" y="85335"/>
            <a:ext cx="1332000" cy="1332000"/>
          </a:xfrm>
          <a:prstGeom prst="ellipse">
            <a:avLst/>
          </a:prstGeom>
          <a:solidFill>
            <a:srgbClr val="3448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FFFDE1"/>
                </a:solidFill>
                <a:latin typeface="+mj-lt"/>
              </a:rPr>
              <a:t>01</a:t>
            </a:r>
            <a:endParaRPr lang="ja-JP" altLang="en-US" sz="4800" dirty="0">
              <a:solidFill>
                <a:srgbClr val="FFFDE1"/>
              </a:solidFill>
              <a:latin typeface="+mj-lt"/>
            </a:endParaRPr>
          </a:p>
        </p:txBody>
      </p:sp>
      <p:sp>
        <p:nvSpPr>
          <p:cNvPr id="11" name="テキスト ボックス 10">
            <a:extLst>
              <a:ext uri="{FF2B5EF4-FFF2-40B4-BE49-F238E27FC236}">
                <a16:creationId xmlns:a16="http://schemas.microsoft.com/office/drawing/2014/main" id="{503C0805-2879-415D-882F-4C6263C65927}"/>
              </a:ext>
            </a:extLst>
          </p:cNvPr>
          <p:cNvSpPr txBox="1"/>
          <p:nvPr/>
        </p:nvSpPr>
        <p:spPr>
          <a:xfrm>
            <a:off x="2003579" y="1508773"/>
            <a:ext cx="8352928" cy="461665"/>
          </a:xfrm>
          <a:prstGeom prst="rect">
            <a:avLst/>
          </a:prstGeom>
          <a:noFill/>
        </p:spPr>
        <p:txBody>
          <a:bodyPr wrap="square" rtlCol="0">
            <a:spAutoFit/>
          </a:bodyPr>
          <a:lstStyle/>
          <a:p>
            <a:r>
              <a:rPr kumimoji="1" lang="ja-JP" altLang="en-US" sz="2400" b="1" i="0" u="none" strike="noStrike" kern="1200" cap="none" spc="0" normalizeH="0" baseline="0" noProof="0" dirty="0">
                <a:ln>
                  <a:noFill/>
                </a:ln>
                <a:solidFill>
                  <a:srgbClr val="FFFDE1"/>
                </a:solidFill>
                <a:effectLst/>
                <a:uLnTx/>
                <a:uFillTx/>
                <a:latin typeface="Segoe UI"/>
                <a:ea typeface="メイリオ"/>
                <a:cs typeface="+mn-cs"/>
              </a:rPr>
              <a:t>精神保健福祉に関する相談は、下記にご連絡ください。</a:t>
            </a:r>
            <a:endParaRPr kumimoji="1" lang="ja-JP" altLang="en-US" sz="1600" dirty="0"/>
          </a:p>
        </p:txBody>
      </p:sp>
      <p:sp>
        <p:nvSpPr>
          <p:cNvPr id="12" name="正方形/長方形 11">
            <a:extLst>
              <a:ext uri="{FF2B5EF4-FFF2-40B4-BE49-F238E27FC236}">
                <a16:creationId xmlns:a16="http://schemas.microsoft.com/office/drawing/2014/main" id="{97406EF9-5C39-414C-881C-12B79D7D6950}"/>
              </a:ext>
            </a:extLst>
          </p:cNvPr>
          <p:cNvSpPr/>
          <p:nvPr/>
        </p:nvSpPr>
        <p:spPr>
          <a:xfrm>
            <a:off x="0" y="0"/>
            <a:ext cx="308532" cy="6858000"/>
          </a:xfrm>
          <a:prstGeom prst="rect">
            <a:avLst/>
          </a:prstGeom>
          <a:solidFill>
            <a:srgbClr val="34485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387121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a:extLst>
              <a:ext uri="{FF2B5EF4-FFF2-40B4-BE49-F238E27FC236}">
                <a16:creationId xmlns:a16="http://schemas.microsoft.com/office/drawing/2014/main" id="{C8B3BF4F-EC84-1CA6-4290-9403FE4E4BB3}"/>
              </a:ext>
            </a:extLst>
          </p:cNvPr>
          <p:cNvSpPr/>
          <p:nvPr/>
        </p:nvSpPr>
        <p:spPr>
          <a:xfrm>
            <a:off x="1520767" y="332655"/>
            <a:ext cx="9150463" cy="1080000"/>
          </a:xfrm>
          <a:prstGeom prst="roundRect">
            <a:avLst>
              <a:gd name="adj" fmla="val 21554"/>
            </a:avLst>
          </a:prstGeom>
          <a:solidFill>
            <a:srgbClr val="34485E"/>
          </a:solidFill>
          <a:ln w="57150">
            <a:solidFill>
              <a:srgbClr val="34485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rgbClr val="FFFDE1"/>
                </a:solidFill>
              </a:rPr>
              <a:t>　　</a:t>
            </a: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684590" y="519602"/>
            <a:ext cx="7560840" cy="893299"/>
          </a:xfrm>
          <a:prstGeom prst="rect">
            <a:avLst/>
          </a:prstGeom>
        </p:spPr>
        <p:txBody>
          <a:bodyPr vert="horz" lIns="91440" tIns="45720" rIns="91440" bIns="45720" rtlCol="0" anchor="t">
            <a:normAutofit fontScale="85000"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2400" b="1" dirty="0">
                <a:solidFill>
                  <a:srgbClr val="FFFDE1"/>
                </a:solidFill>
                <a:latin typeface="+mn-ea"/>
                <a:ea typeface="+mn-ea"/>
              </a:rPr>
              <a:t>精神障がいにも対応した地域包括ケアシステムの構築のための</a:t>
            </a:r>
            <a:br>
              <a:rPr lang="en-US" altLang="ja-JP" sz="2400" b="1" dirty="0">
                <a:solidFill>
                  <a:srgbClr val="FFFDE1"/>
                </a:solidFill>
                <a:latin typeface="+mn-ea"/>
                <a:ea typeface="+mn-ea"/>
              </a:rPr>
            </a:br>
            <a:r>
              <a:rPr lang="ja-JP" altLang="en-US" sz="2400" b="1" dirty="0">
                <a:solidFill>
                  <a:srgbClr val="FFFDE1"/>
                </a:solidFill>
                <a:latin typeface="+mn-ea"/>
                <a:ea typeface="+mn-ea"/>
              </a:rPr>
              <a:t>協議の場について</a:t>
            </a:r>
          </a:p>
        </p:txBody>
      </p:sp>
      <p:sp>
        <p:nvSpPr>
          <p:cNvPr id="10" name="楕円 9">
            <a:hlinkClick r:id="rId3" action="ppaction://hlinksldjump"/>
            <a:extLst>
              <a:ext uri="{FF2B5EF4-FFF2-40B4-BE49-F238E27FC236}">
                <a16:creationId xmlns:a16="http://schemas.microsoft.com/office/drawing/2014/main" id="{A73912BB-2FAF-4919-BC39-7F531383164A}"/>
              </a:ext>
            </a:extLst>
          </p:cNvPr>
          <p:cNvSpPr>
            <a:spLocks noChangeAspect="1"/>
          </p:cNvSpPr>
          <p:nvPr/>
        </p:nvSpPr>
        <p:spPr>
          <a:xfrm>
            <a:off x="1280570" y="212243"/>
            <a:ext cx="1332000" cy="1332000"/>
          </a:xfrm>
          <a:prstGeom prst="ellipse">
            <a:avLst/>
          </a:prstGeom>
          <a:solidFill>
            <a:srgbClr val="34485E"/>
          </a:solidFill>
          <a:ln>
            <a:solidFill>
              <a:srgbClr val="3448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FFFDE1"/>
                </a:solidFill>
                <a:latin typeface="+mj-lt"/>
              </a:rPr>
              <a:t>02</a:t>
            </a:r>
            <a:endParaRPr lang="ja-JP" altLang="en-US" sz="4800" dirty="0">
              <a:solidFill>
                <a:srgbClr val="FFFDE1"/>
              </a:solidFill>
              <a:latin typeface="+mj-lt"/>
            </a:endParaRPr>
          </a:p>
        </p:txBody>
      </p:sp>
      <p:sp>
        <p:nvSpPr>
          <p:cNvPr id="9" name="正方形/長方形 8">
            <a:extLst>
              <a:ext uri="{FF2B5EF4-FFF2-40B4-BE49-F238E27FC236}">
                <a16:creationId xmlns:a16="http://schemas.microsoft.com/office/drawing/2014/main" id="{284544E2-71E9-442B-AC34-499585CEDA1D}"/>
              </a:ext>
            </a:extLst>
          </p:cNvPr>
          <p:cNvSpPr/>
          <p:nvPr/>
        </p:nvSpPr>
        <p:spPr>
          <a:xfrm>
            <a:off x="0" y="0"/>
            <a:ext cx="308532" cy="6858000"/>
          </a:xfrm>
          <a:prstGeom prst="rect">
            <a:avLst/>
          </a:prstGeom>
          <a:solidFill>
            <a:srgbClr val="34485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
        <p:nvSpPr>
          <p:cNvPr id="12" name="角丸四角形 1">
            <a:extLst>
              <a:ext uri="{FF2B5EF4-FFF2-40B4-BE49-F238E27FC236}">
                <a16:creationId xmlns:a16="http://schemas.microsoft.com/office/drawing/2014/main" id="{743FA248-0EF4-4AEC-A993-E35A80C48345}"/>
              </a:ext>
            </a:extLst>
          </p:cNvPr>
          <p:cNvSpPr/>
          <p:nvPr/>
        </p:nvSpPr>
        <p:spPr>
          <a:xfrm>
            <a:off x="502955" y="2141166"/>
            <a:ext cx="4080877" cy="857206"/>
          </a:xfrm>
          <a:prstGeom prst="roundRect">
            <a:avLst>
              <a:gd name="adj" fmla="val 9231"/>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4" name="タイトル 1">
            <a:extLst>
              <a:ext uri="{FF2B5EF4-FFF2-40B4-BE49-F238E27FC236}">
                <a16:creationId xmlns:a16="http://schemas.microsoft.com/office/drawing/2014/main" id="{771BFA7B-02B8-456F-A82D-C4492167A638}"/>
              </a:ext>
            </a:extLst>
          </p:cNvPr>
          <p:cNvSpPr txBox="1">
            <a:spLocks/>
          </p:cNvSpPr>
          <p:nvPr/>
        </p:nvSpPr>
        <p:spPr>
          <a:xfrm>
            <a:off x="1107661" y="1957414"/>
            <a:ext cx="2739296" cy="396000"/>
          </a:xfrm>
          <a:prstGeom prst="roundRect">
            <a:avLst>
              <a:gd name="adj" fmla="val 49068"/>
            </a:avLst>
          </a:prstGeom>
          <a:solidFill>
            <a:srgbClr val="5B9F8A"/>
          </a:solidFill>
          <a:ln>
            <a:solidFill>
              <a:srgbClr val="5B9F8A"/>
            </a:solidFill>
          </a:ln>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FFFDE1"/>
                </a:solidFill>
                <a:latin typeface="メイリオ" panose="020B0604030504040204" pitchFamily="50" charset="-128"/>
                <a:ea typeface="メイリオ" panose="020B0604030504040204" pitchFamily="50" charset="-128"/>
              </a:rPr>
              <a:t>協議の場の名称</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17" name="角丸四角形 1">
            <a:extLst>
              <a:ext uri="{FF2B5EF4-FFF2-40B4-BE49-F238E27FC236}">
                <a16:creationId xmlns:a16="http://schemas.microsoft.com/office/drawing/2014/main" id="{75894484-61C0-4696-88C1-AA2F17843510}"/>
              </a:ext>
            </a:extLst>
          </p:cNvPr>
          <p:cNvSpPr/>
          <p:nvPr/>
        </p:nvSpPr>
        <p:spPr>
          <a:xfrm>
            <a:off x="485529" y="5286842"/>
            <a:ext cx="4098303" cy="1454526"/>
          </a:xfrm>
          <a:prstGeom prst="roundRect">
            <a:avLst>
              <a:gd name="adj" fmla="val 5758"/>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8" name="タイトル 1">
            <a:extLst>
              <a:ext uri="{FF2B5EF4-FFF2-40B4-BE49-F238E27FC236}">
                <a16:creationId xmlns:a16="http://schemas.microsoft.com/office/drawing/2014/main" id="{0BE32D83-5A05-4BD1-AC7B-07BE76B42EAD}"/>
              </a:ext>
            </a:extLst>
          </p:cNvPr>
          <p:cNvSpPr txBox="1">
            <a:spLocks/>
          </p:cNvSpPr>
          <p:nvPr/>
        </p:nvSpPr>
        <p:spPr>
          <a:xfrm>
            <a:off x="1113814" y="5088842"/>
            <a:ext cx="2739296" cy="396000"/>
          </a:xfrm>
          <a:prstGeom prst="roundRect">
            <a:avLst>
              <a:gd name="adj" fmla="val 49068"/>
            </a:avLst>
          </a:prstGeom>
          <a:solidFill>
            <a:srgbClr val="5B9F8A"/>
          </a:solidFill>
          <a:ln>
            <a:solidFill>
              <a:srgbClr val="5B9F8A"/>
            </a:solidFill>
          </a:ln>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協議の場の構成員</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19" name="タイトル 1">
            <a:extLst>
              <a:ext uri="{FF2B5EF4-FFF2-40B4-BE49-F238E27FC236}">
                <a16:creationId xmlns:a16="http://schemas.microsoft.com/office/drawing/2014/main" id="{E2DFA0D6-74BE-45F8-B57B-5AA3227CEFB9}"/>
              </a:ext>
            </a:extLst>
          </p:cNvPr>
          <p:cNvSpPr txBox="1">
            <a:spLocks/>
          </p:cNvSpPr>
          <p:nvPr/>
        </p:nvSpPr>
        <p:spPr>
          <a:xfrm>
            <a:off x="684063" y="5562816"/>
            <a:ext cx="3477753" cy="1178551"/>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各市障がい福祉課</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精神科医療機関</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訪問看護事業所</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基幹相談支援センター</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相談支援事業所等の実務担当者等</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0" name="角丸四角形 1">
            <a:extLst>
              <a:ext uri="{FF2B5EF4-FFF2-40B4-BE49-F238E27FC236}">
                <a16:creationId xmlns:a16="http://schemas.microsoft.com/office/drawing/2014/main" id="{EC5ABB0A-CE79-463E-A0CF-F52BBB9DF4A7}"/>
              </a:ext>
            </a:extLst>
          </p:cNvPr>
          <p:cNvSpPr/>
          <p:nvPr/>
        </p:nvSpPr>
        <p:spPr>
          <a:xfrm>
            <a:off x="479376" y="3239138"/>
            <a:ext cx="4104456" cy="552155"/>
          </a:xfrm>
          <a:prstGeom prst="roundRect">
            <a:avLst>
              <a:gd name="adj" fmla="val 16492"/>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1" name="タイトル 1">
            <a:extLst>
              <a:ext uri="{FF2B5EF4-FFF2-40B4-BE49-F238E27FC236}">
                <a16:creationId xmlns:a16="http://schemas.microsoft.com/office/drawing/2014/main" id="{F13989D2-6CE8-4CEE-9C09-9B6F44210125}"/>
              </a:ext>
            </a:extLst>
          </p:cNvPr>
          <p:cNvSpPr txBox="1">
            <a:spLocks/>
          </p:cNvSpPr>
          <p:nvPr/>
        </p:nvSpPr>
        <p:spPr>
          <a:xfrm>
            <a:off x="1107661" y="3079201"/>
            <a:ext cx="2739296" cy="396000"/>
          </a:xfrm>
          <a:prstGeom prst="roundRect">
            <a:avLst>
              <a:gd name="adj" fmla="val 49068"/>
            </a:avLst>
          </a:prstGeom>
          <a:solidFill>
            <a:srgbClr val="5B9F8A"/>
          </a:solidFill>
          <a:ln>
            <a:solidFill>
              <a:srgbClr val="5B9F8A"/>
            </a:solidFill>
          </a:ln>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開催頻度</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2" name="角丸四角形 1">
            <a:extLst>
              <a:ext uri="{FF2B5EF4-FFF2-40B4-BE49-F238E27FC236}">
                <a16:creationId xmlns:a16="http://schemas.microsoft.com/office/drawing/2014/main" id="{D7FA2747-4FDB-4132-B6EB-D67C41A4270C}"/>
              </a:ext>
            </a:extLst>
          </p:cNvPr>
          <p:cNvSpPr/>
          <p:nvPr/>
        </p:nvSpPr>
        <p:spPr>
          <a:xfrm>
            <a:off x="4836967" y="2171461"/>
            <a:ext cx="7056784" cy="4585955"/>
          </a:xfrm>
          <a:prstGeom prst="roundRect">
            <a:avLst>
              <a:gd name="adj" fmla="val 2940"/>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3" name="タイトル 1">
            <a:extLst>
              <a:ext uri="{FF2B5EF4-FFF2-40B4-BE49-F238E27FC236}">
                <a16:creationId xmlns:a16="http://schemas.microsoft.com/office/drawing/2014/main" id="{B30B75B3-6A61-4F01-AF91-62494F86DE78}"/>
              </a:ext>
            </a:extLst>
          </p:cNvPr>
          <p:cNvSpPr txBox="1">
            <a:spLocks/>
          </p:cNvSpPr>
          <p:nvPr/>
        </p:nvSpPr>
        <p:spPr>
          <a:xfrm>
            <a:off x="5663952" y="1865088"/>
            <a:ext cx="5650232" cy="552155"/>
          </a:xfrm>
          <a:prstGeom prst="roundRect">
            <a:avLst>
              <a:gd name="adj" fmla="val 49068"/>
            </a:avLst>
          </a:prstGeom>
          <a:solidFill>
            <a:srgbClr val="5B9F8A"/>
          </a:solidFill>
          <a:ln>
            <a:solidFill>
              <a:srgbClr val="5B9F8A"/>
            </a:solidFill>
          </a:ln>
        </p:spPr>
        <p:txBody>
          <a:bodyPr vert="horz" lIns="91440" tIns="72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20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具体的な内容</a:t>
            </a:r>
            <a:endParaRPr kumimoji="1" lang="en-US" altLang="ja-JP" sz="20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4" name="タイトル 1">
            <a:extLst>
              <a:ext uri="{FF2B5EF4-FFF2-40B4-BE49-F238E27FC236}">
                <a16:creationId xmlns:a16="http://schemas.microsoft.com/office/drawing/2014/main" id="{C58BC26E-763B-4CE6-9470-D39EA3CC24AD}"/>
              </a:ext>
            </a:extLst>
          </p:cNvPr>
          <p:cNvSpPr txBox="1">
            <a:spLocks/>
          </p:cNvSpPr>
          <p:nvPr/>
        </p:nvSpPr>
        <p:spPr>
          <a:xfrm>
            <a:off x="5225105" y="2590480"/>
            <a:ext cx="6455059" cy="3747918"/>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年１回開催し、藤井寺保健所管内の状況報告や意見交換をしています。</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b="1" dirty="0">
                <a:solidFill>
                  <a:srgbClr val="44546A">
                    <a:lumMod val="50000"/>
                  </a:srgbClr>
                </a:solidFill>
                <a:latin typeface="メイリオ" panose="020B0604030504040204" pitchFamily="50" charset="-128"/>
                <a:ea typeface="メイリオ" panose="020B0604030504040204" pitchFamily="50" charset="-128"/>
              </a:rPr>
              <a:t>令和</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5</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年度の議題</a:t>
            </a:r>
            <a:endParaRPr lang="en-US" altLang="ja-JP" sz="1400" b="1"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ja-JP" sz="1400" b="1" kern="100" dirty="0">
                <a:effectLst/>
                <a:latin typeface="+mn-ea"/>
                <a:ea typeface="+mn-ea"/>
                <a:cs typeface="Times New Roman" panose="02020603050405020304" pitchFamily="18" charset="0"/>
              </a:rPr>
              <a:t>令和６年３月</a:t>
            </a:r>
            <a:r>
              <a:rPr lang="en-US" altLang="ja-JP" sz="1400" b="1" kern="100" dirty="0">
                <a:effectLst/>
                <a:latin typeface="+mn-ea"/>
                <a:ea typeface="+mn-ea"/>
                <a:cs typeface="Times New Roman" panose="02020603050405020304" pitchFamily="18" charset="0"/>
              </a:rPr>
              <a:t>14</a:t>
            </a:r>
            <a:r>
              <a:rPr lang="ja-JP" altLang="ja-JP" sz="1400" b="1" kern="100" dirty="0">
                <a:effectLst/>
                <a:latin typeface="+mn-ea"/>
                <a:ea typeface="+mn-ea"/>
                <a:cs typeface="Times New Roman" panose="02020603050405020304" pitchFamily="18" charset="0"/>
              </a:rPr>
              <a:t>日（木）</a:t>
            </a:r>
            <a:r>
              <a:rPr lang="ja-JP" altLang="en-US" sz="1400" b="1" kern="100" dirty="0">
                <a:effectLst/>
                <a:latin typeface="+mn-ea"/>
                <a:ea typeface="+mn-ea"/>
                <a:cs typeface="Times New Roman" panose="02020603050405020304" pitchFamily="18" charset="0"/>
              </a:rPr>
              <a:t>　午後</a:t>
            </a:r>
            <a:endParaRPr lang="en-US" altLang="ja-JP" sz="1400" b="1" dirty="0">
              <a:solidFill>
                <a:srgbClr val="44546A">
                  <a:lumMod val="50000"/>
                </a:srgbClr>
              </a:solidFill>
              <a:latin typeface="+mn-ea"/>
              <a:ea typeface="+mn-ea"/>
            </a:endParaRPr>
          </a:p>
          <a:p>
            <a:pPr lvl="0" algn="l">
              <a:spcAft>
                <a:spcPts val="0"/>
              </a:spcAft>
            </a:pPr>
            <a:r>
              <a:rPr lang="ja-JP" altLang="en-US" sz="1400" kern="100" dirty="0">
                <a:latin typeface="+mn-ea"/>
                <a:ea typeface="+mn-ea"/>
                <a:cs typeface="Courier New" panose="02070309020205020404" pitchFamily="49" charset="0"/>
              </a:rPr>
              <a:t>１　情報提供・報告 </a:t>
            </a:r>
            <a:endParaRPr lang="en-US" altLang="ja-JP" sz="1400" kern="100" dirty="0">
              <a:latin typeface="+mn-ea"/>
              <a:ea typeface="+mn-ea"/>
              <a:cs typeface="Courier New" panose="02070309020205020404" pitchFamily="49" charset="0"/>
            </a:endParaRPr>
          </a:p>
          <a:p>
            <a:pPr lvl="0" algn="l">
              <a:spcAft>
                <a:spcPts val="0"/>
              </a:spcAft>
            </a:pPr>
            <a:r>
              <a:rPr lang="ja-JP" altLang="en-US" sz="1400" kern="100" dirty="0">
                <a:effectLst/>
                <a:latin typeface="+mn-ea"/>
                <a:ea typeface="+mn-ea"/>
                <a:cs typeface="Courier New" panose="02070309020205020404" pitchFamily="49" charset="0"/>
              </a:rPr>
              <a:t>（１）</a:t>
            </a:r>
            <a:r>
              <a:rPr lang="ja-JP" altLang="ja-JP" sz="1400" kern="100" dirty="0">
                <a:effectLst/>
                <a:latin typeface="+mn-ea"/>
                <a:ea typeface="+mn-ea"/>
                <a:cs typeface="Courier New" panose="02070309020205020404" pitchFamily="49" charset="0"/>
              </a:rPr>
              <a:t>地域移行に向けた取組みについて</a:t>
            </a:r>
            <a:endParaRPr lang="en-US" altLang="ja-JP" sz="1400" kern="100" dirty="0">
              <a:effectLst/>
              <a:latin typeface="+mn-ea"/>
              <a:ea typeface="+mn-ea"/>
              <a:cs typeface="Courier New" panose="02070309020205020404" pitchFamily="49" charset="0"/>
            </a:endParaRPr>
          </a:p>
          <a:p>
            <a:pPr lvl="0" algn="l">
              <a:spcAft>
                <a:spcPts val="0"/>
              </a:spcAft>
            </a:pPr>
            <a:r>
              <a:rPr lang="en-US" altLang="ja-JP" sz="1400" kern="100" dirty="0">
                <a:latin typeface="+mn-ea"/>
                <a:ea typeface="+mn-ea"/>
                <a:cs typeface="Courier New" panose="02070309020205020404" pitchFamily="49" charset="0"/>
              </a:rPr>
              <a:t>   </a:t>
            </a:r>
            <a:r>
              <a:rPr lang="ja-JP" altLang="en-US" sz="1400" kern="100" dirty="0">
                <a:latin typeface="+mn-ea"/>
                <a:ea typeface="+mn-ea"/>
                <a:cs typeface="Courier New" panose="02070309020205020404" pitchFamily="49" charset="0"/>
              </a:rPr>
              <a:t>　①</a:t>
            </a:r>
            <a:r>
              <a:rPr lang="ja-JP" altLang="ja-JP" sz="1400" kern="100" dirty="0">
                <a:effectLst/>
                <a:latin typeface="+mn-ea"/>
                <a:cs typeface="Courier New" panose="02070309020205020404" pitchFamily="49" charset="0"/>
              </a:rPr>
              <a:t>「精神障がいにも対応した地域包括ケアシステム」について</a:t>
            </a:r>
          </a:p>
          <a:p>
            <a:pPr marL="933450" indent="-266700" algn="l"/>
            <a:r>
              <a:rPr lang="ja-JP" altLang="ja-JP" sz="1400" kern="100" dirty="0">
                <a:effectLst/>
                <a:latin typeface="+mn-ea"/>
                <a:ea typeface="+mn-ea"/>
                <a:cs typeface="Times New Roman" panose="02020603050405020304" pitchFamily="18" charset="0"/>
              </a:rPr>
              <a:t>～現状と大阪府の取り組みについて～</a:t>
            </a:r>
            <a:endParaRPr lang="ja-JP" altLang="ja-JP" sz="1400" kern="100" dirty="0">
              <a:effectLst/>
              <a:latin typeface="+mn-ea"/>
              <a:ea typeface="+mn-ea"/>
              <a:cs typeface="Courier New" panose="02070309020205020404" pitchFamily="49" charset="0"/>
            </a:endParaRPr>
          </a:p>
          <a:p>
            <a:pPr indent="69850" algn="l"/>
            <a:r>
              <a:rPr lang="en-US" altLang="ja-JP" sz="1400" kern="100" dirty="0">
                <a:effectLst/>
                <a:latin typeface="+mn-ea"/>
                <a:ea typeface="+mn-ea"/>
                <a:cs typeface="Courier New" panose="02070309020205020404" pitchFamily="49" charset="0"/>
              </a:rPr>
              <a:t>  </a:t>
            </a:r>
            <a:r>
              <a:rPr lang="ja-JP" altLang="en-US" sz="1400" kern="100" dirty="0">
                <a:effectLst/>
                <a:latin typeface="+mn-ea"/>
                <a:ea typeface="+mn-ea"/>
                <a:cs typeface="Courier New" panose="02070309020205020404" pitchFamily="49" charset="0"/>
              </a:rPr>
              <a:t>　②令和</a:t>
            </a:r>
            <a:r>
              <a:rPr lang="en-US" altLang="ja-JP" sz="1400" kern="100" dirty="0">
                <a:effectLst/>
                <a:latin typeface="+mn-ea"/>
                <a:ea typeface="+mn-ea"/>
                <a:cs typeface="Courier New" panose="02070309020205020404" pitchFamily="49" charset="0"/>
              </a:rPr>
              <a:t>4</a:t>
            </a:r>
            <a:r>
              <a:rPr lang="ja-JP" altLang="en-US" sz="1400" kern="100" dirty="0">
                <a:effectLst/>
                <a:latin typeface="+mn-ea"/>
                <a:ea typeface="+mn-ea"/>
                <a:cs typeface="Courier New" panose="02070309020205020404" pitchFamily="49" charset="0"/>
              </a:rPr>
              <a:t>年度大阪府藤井寺保健所管内の状況</a:t>
            </a:r>
            <a:endParaRPr lang="en-US" altLang="ja-JP" sz="1400" kern="100" dirty="0">
              <a:effectLst/>
              <a:latin typeface="+mn-ea"/>
              <a:ea typeface="+mn-ea"/>
              <a:cs typeface="Courier New" panose="02070309020205020404" pitchFamily="49" charset="0"/>
            </a:endParaRPr>
          </a:p>
          <a:p>
            <a:pPr indent="69850" algn="l"/>
            <a:r>
              <a:rPr lang="ja-JP" altLang="en-US" sz="1400" kern="100" dirty="0">
                <a:latin typeface="+mn-ea"/>
                <a:ea typeface="+mn-ea"/>
                <a:cs typeface="Courier New" panose="02070309020205020404" pitchFamily="49" charset="0"/>
              </a:rPr>
              <a:t>　　</a:t>
            </a:r>
            <a:r>
              <a:rPr lang="ja-JP" altLang="en-US" sz="1400" kern="100" dirty="0">
                <a:effectLst/>
                <a:latin typeface="+mn-ea"/>
                <a:ea typeface="+mn-ea"/>
                <a:cs typeface="Courier New" panose="02070309020205020404" pitchFamily="49" charset="0"/>
              </a:rPr>
              <a:t>　～精神科病院在院患者調査より～</a:t>
            </a:r>
            <a:endParaRPr lang="en-US" altLang="ja-JP" sz="1400" kern="100" dirty="0">
              <a:effectLst/>
              <a:latin typeface="+mn-ea"/>
              <a:ea typeface="+mn-ea"/>
              <a:cs typeface="Courier New" panose="02070309020205020404" pitchFamily="49" charset="0"/>
            </a:endParaRPr>
          </a:p>
          <a:p>
            <a:pPr indent="69850" algn="l"/>
            <a:r>
              <a:rPr lang="ja-JP" altLang="ja-JP" sz="1400" kern="100" dirty="0">
                <a:effectLst/>
                <a:latin typeface="+mn-ea"/>
                <a:ea typeface="+mn-ea"/>
                <a:cs typeface="Courier New" panose="02070309020205020404" pitchFamily="49" charset="0"/>
              </a:rPr>
              <a:t>（２）各市における取組みについて</a:t>
            </a:r>
          </a:p>
          <a:p>
            <a:pPr indent="349250" algn="l"/>
            <a:r>
              <a:rPr lang="ja-JP" altLang="ja-JP" sz="1400" kern="100" dirty="0">
                <a:effectLst/>
                <a:latin typeface="+mn-ea"/>
                <a:ea typeface="+mn-ea"/>
                <a:cs typeface="Courier New" panose="02070309020205020404" pitchFamily="49" charset="0"/>
              </a:rPr>
              <a:t>①協議の場の開催状況について</a:t>
            </a:r>
          </a:p>
          <a:p>
            <a:pPr indent="349250" algn="l"/>
            <a:r>
              <a:rPr lang="ja-JP" altLang="ja-JP" sz="1400" kern="100" dirty="0">
                <a:effectLst/>
                <a:latin typeface="+mn-ea"/>
                <a:ea typeface="+mn-ea"/>
                <a:cs typeface="Courier New" panose="02070309020205020404" pitchFamily="49" charset="0"/>
              </a:rPr>
              <a:t>②地域移行・地域定着支援の状況について</a:t>
            </a:r>
          </a:p>
          <a:p>
            <a:pPr indent="349250" algn="l"/>
            <a:r>
              <a:rPr lang="ja-JP" altLang="ja-JP" sz="1400" kern="100" dirty="0">
                <a:effectLst/>
                <a:latin typeface="+mn-ea"/>
                <a:ea typeface="+mn-ea"/>
                <a:cs typeface="Courier New" panose="02070309020205020404" pitchFamily="49" charset="0"/>
              </a:rPr>
              <a:t>③精神保健に関する課題を抱える住民への相談支援体制の整備について</a:t>
            </a:r>
          </a:p>
          <a:p>
            <a:pPr indent="69850" algn="l"/>
            <a:r>
              <a:rPr lang="ja-JP" altLang="ja-JP" sz="1400" kern="100" dirty="0">
                <a:effectLst/>
                <a:latin typeface="+mn-ea"/>
                <a:ea typeface="+mn-ea"/>
                <a:cs typeface="Courier New" panose="02070309020205020404" pitchFamily="49" charset="0"/>
              </a:rPr>
              <a:t>（３）普及啓発の取組みについて</a:t>
            </a:r>
          </a:p>
          <a:p>
            <a:pPr indent="69850" algn="l"/>
            <a:r>
              <a:rPr lang="ja-JP" altLang="ja-JP" sz="1400" kern="100" dirty="0">
                <a:effectLst/>
                <a:latin typeface="+mn-ea"/>
                <a:ea typeface="+mn-ea"/>
                <a:cs typeface="Courier New" panose="02070309020205020404" pitchFamily="49" charset="0"/>
              </a:rPr>
              <a:t>（４）情報提供「精神保健福祉法改正（令和６年４月施行分）について」</a:t>
            </a:r>
          </a:p>
          <a:p>
            <a:pPr algn="l"/>
            <a:r>
              <a:rPr lang="ja-JP" altLang="en-US" sz="1400" kern="100" dirty="0">
                <a:latin typeface="+mn-ea"/>
                <a:ea typeface="+mn-ea"/>
                <a:cs typeface="Courier New" panose="02070309020205020404" pitchFamily="49" charset="0"/>
              </a:rPr>
              <a:t>２</a:t>
            </a:r>
            <a:r>
              <a:rPr lang="ja-JP" altLang="ja-JP" sz="1400" kern="100" dirty="0">
                <a:effectLst/>
                <a:latin typeface="+mn-ea"/>
                <a:ea typeface="+mn-ea"/>
                <a:cs typeface="Courier New" panose="02070309020205020404" pitchFamily="49" charset="0"/>
              </a:rPr>
              <a:t>　意見交換</a:t>
            </a:r>
            <a:endParaRPr lang="en-US" altLang="ja-JP" sz="1400" kern="100" dirty="0">
              <a:effectLst/>
              <a:latin typeface="+mn-ea"/>
              <a:ea typeface="+mn-ea"/>
              <a:cs typeface="Courier New" panose="02070309020205020404" pitchFamily="49" charset="0"/>
            </a:endParaRPr>
          </a:p>
          <a:p>
            <a:pPr algn="l"/>
            <a:r>
              <a:rPr lang="ja-JP" altLang="en-US" sz="1400" kern="100" dirty="0">
                <a:latin typeface="+mn-ea"/>
                <a:ea typeface="+mn-ea"/>
                <a:cs typeface="Courier New" panose="02070309020205020404" pitchFamily="49" charset="0"/>
              </a:rPr>
              <a:t>３　その他</a:t>
            </a:r>
            <a:endParaRPr lang="ja-JP" altLang="ja-JP" sz="1400" kern="100" dirty="0">
              <a:effectLst/>
              <a:latin typeface="+mn-ea"/>
              <a:ea typeface="+mn-ea"/>
              <a:cs typeface="Courier New" panose="02070309020205020404" pitchFamily="49" charset="0"/>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5" name="タイトル 1">
            <a:extLst>
              <a:ext uri="{FF2B5EF4-FFF2-40B4-BE49-F238E27FC236}">
                <a16:creationId xmlns:a16="http://schemas.microsoft.com/office/drawing/2014/main" id="{3D127DE6-322B-4DE0-A117-EB46B5C6A60B}"/>
              </a:ext>
            </a:extLst>
          </p:cNvPr>
          <p:cNvSpPr txBox="1">
            <a:spLocks/>
          </p:cNvSpPr>
          <p:nvPr/>
        </p:nvSpPr>
        <p:spPr>
          <a:xfrm>
            <a:off x="700210" y="3501262"/>
            <a:ext cx="3008563" cy="378028"/>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年１回</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6" name="タイトル 1">
            <a:extLst>
              <a:ext uri="{FF2B5EF4-FFF2-40B4-BE49-F238E27FC236}">
                <a16:creationId xmlns:a16="http://schemas.microsoft.com/office/drawing/2014/main" id="{00432453-1E5B-4F3B-83D5-BA533CE43944}"/>
              </a:ext>
            </a:extLst>
          </p:cNvPr>
          <p:cNvSpPr txBox="1">
            <a:spLocks/>
          </p:cNvSpPr>
          <p:nvPr/>
        </p:nvSpPr>
        <p:spPr>
          <a:xfrm>
            <a:off x="645535" y="2381033"/>
            <a:ext cx="3580441" cy="543012"/>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大阪府藤井寺保健所</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地域包括ケアシステム推進会議</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7" name="角丸四角形 1">
            <a:extLst>
              <a:ext uri="{FF2B5EF4-FFF2-40B4-BE49-F238E27FC236}">
                <a16:creationId xmlns:a16="http://schemas.microsoft.com/office/drawing/2014/main" id="{036FC4B8-2A27-4E65-BB45-B479CE7CD9F9}"/>
              </a:ext>
            </a:extLst>
          </p:cNvPr>
          <p:cNvSpPr/>
          <p:nvPr/>
        </p:nvSpPr>
        <p:spPr>
          <a:xfrm>
            <a:off x="511835" y="4063935"/>
            <a:ext cx="4080877" cy="946933"/>
          </a:xfrm>
          <a:prstGeom prst="roundRect">
            <a:avLst>
              <a:gd name="adj" fmla="val 9231"/>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8" name="タイトル 1">
            <a:extLst>
              <a:ext uri="{FF2B5EF4-FFF2-40B4-BE49-F238E27FC236}">
                <a16:creationId xmlns:a16="http://schemas.microsoft.com/office/drawing/2014/main" id="{AADAC408-05F9-4923-B553-6F1448BF7C7E}"/>
              </a:ext>
            </a:extLst>
          </p:cNvPr>
          <p:cNvSpPr txBox="1">
            <a:spLocks/>
          </p:cNvSpPr>
          <p:nvPr/>
        </p:nvSpPr>
        <p:spPr>
          <a:xfrm>
            <a:off x="1116541" y="3880184"/>
            <a:ext cx="2739296" cy="396000"/>
          </a:xfrm>
          <a:prstGeom prst="roundRect">
            <a:avLst>
              <a:gd name="adj" fmla="val 49068"/>
            </a:avLst>
          </a:prstGeom>
          <a:solidFill>
            <a:srgbClr val="5B9F8A"/>
          </a:solidFill>
          <a:ln>
            <a:solidFill>
              <a:srgbClr val="5B9F8A"/>
            </a:solidFill>
          </a:ln>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FFFDE1"/>
                </a:solidFill>
                <a:latin typeface="メイリオ" panose="020B0604030504040204" pitchFamily="50" charset="-128"/>
                <a:ea typeface="メイリオ" panose="020B0604030504040204" pitchFamily="50" charset="-128"/>
              </a:rPr>
              <a:t>協議の場の事務局</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9" name="タイトル 1">
            <a:extLst>
              <a:ext uri="{FF2B5EF4-FFF2-40B4-BE49-F238E27FC236}">
                <a16:creationId xmlns:a16="http://schemas.microsoft.com/office/drawing/2014/main" id="{B7F17C7B-EC69-4253-851A-A69D57A1F53B}"/>
              </a:ext>
            </a:extLst>
          </p:cNvPr>
          <p:cNvSpPr txBox="1">
            <a:spLocks/>
          </p:cNvSpPr>
          <p:nvPr/>
        </p:nvSpPr>
        <p:spPr>
          <a:xfrm>
            <a:off x="684063" y="4418568"/>
            <a:ext cx="2866645" cy="543012"/>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藤井寺保健所　地域保健課</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精神保健福祉チーム</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204310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06DF58B5-4348-3BBD-6EF2-4048E2645685}"/>
              </a:ext>
            </a:extLst>
          </p:cNvPr>
          <p:cNvSpPr/>
          <p:nvPr/>
        </p:nvSpPr>
        <p:spPr>
          <a:xfrm>
            <a:off x="0" y="0"/>
            <a:ext cx="308532" cy="6858000"/>
          </a:xfrm>
          <a:prstGeom prst="rect">
            <a:avLst/>
          </a:prstGeom>
          <a:solidFill>
            <a:srgbClr val="34485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
        <p:nvSpPr>
          <p:cNvPr id="2" name="角丸四角形 1">
            <a:extLst>
              <a:ext uri="{FF2B5EF4-FFF2-40B4-BE49-F238E27FC236}">
                <a16:creationId xmlns:a16="http://schemas.microsoft.com/office/drawing/2014/main" id="{2EE94C60-AAF5-CD4B-6707-5AC966056DEE}"/>
              </a:ext>
            </a:extLst>
          </p:cNvPr>
          <p:cNvSpPr/>
          <p:nvPr/>
        </p:nvSpPr>
        <p:spPr>
          <a:xfrm>
            <a:off x="811327" y="2033003"/>
            <a:ext cx="10881419" cy="1656183"/>
          </a:xfrm>
          <a:prstGeom prst="roundRect">
            <a:avLst>
              <a:gd name="adj" fmla="val 14961"/>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7" name="タイトル 1">
            <a:extLst>
              <a:ext uri="{FF2B5EF4-FFF2-40B4-BE49-F238E27FC236}">
                <a16:creationId xmlns:a16="http://schemas.microsoft.com/office/drawing/2014/main" id="{D9C1A2DE-5D16-D410-6936-CBFFAEE38C1A}"/>
              </a:ext>
            </a:extLst>
          </p:cNvPr>
          <p:cNvSpPr txBox="1">
            <a:spLocks/>
          </p:cNvSpPr>
          <p:nvPr/>
        </p:nvSpPr>
        <p:spPr>
          <a:xfrm>
            <a:off x="1110633" y="2618749"/>
            <a:ext cx="2739296" cy="552155"/>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2800" b="1" dirty="0">
                <a:solidFill>
                  <a:prstClr val="black"/>
                </a:solidFill>
                <a:latin typeface="メイリオ" panose="020B0604030504040204" pitchFamily="50" charset="-128"/>
                <a:ea typeface="メイリオ" panose="020B0604030504040204" pitchFamily="50" charset="-128"/>
              </a:rPr>
              <a:t>ホームページ</a:t>
            </a:r>
            <a:endParaRPr kumimoji="1" lang="en-US" altLang="ja-JP"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18" name="タイトル 1">
            <a:extLst>
              <a:ext uri="{FF2B5EF4-FFF2-40B4-BE49-F238E27FC236}">
                <a16:creationId xmlns:a16="http://schemas.microsoft.com/office/drawing/2014/main" id="{767AE674-A1D5-076D-24AF-4D0C0B4E1556}"/>
              </a:ext>
            </a:extLst>
          </p:cNvPr>
          <p:cNvSpPr txBox="1">
            <a:spLocks/>
          </p:cNvSpPr>
          <p:nvPr/>
        </p:nvSpPr>
        <p:spPr>
          <a:xfrm>
            <a:off x="3727622" y="2482532"/>
            <a:ext cx="7144270" cy="1376744"/>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cs typeface="+mn-cs"/>
              </a:rPr>
              <a:t>藤井寺保健所のホームページです。</a:t>
            </a:r>
            <a:endParaRPr kumimoji="1" lang="en-US" altLang="ja-JP"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en-US" altLang="ja-JP"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en-US" altLang="ja-JP" sz="16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hlinkClick r:id="rId3">
                  <a:extLst>
                    <a:ext uri="{A12FA001-AC4F-418D-AE19-62706E023703}">
                      <ahyp:hlinkClr xmlns:ahyp="http://schemas.microsoft.com/office/drawing/2018/hyperlinkcolor" val="tx"/>
                    </a:ext>
                  </a:extLst>
                </a:hlinkClick>
              </a:rPr>
              <a:t>https://www.pref.osaka.lg.jp/o100160/fujiiderahoken/ichiran.html</a:t>
            </a:r>
            <a:r>
              <a:rPr kumimoji="1" lang="ja-JP" altLang="en-US" sz="16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　</a:t>
            </a:r>
            <a:endParaRPr kumimoji="1" lang="en-US" altLang="ja-JP" sz="16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en-US" altLang="ja-JP"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3" name="円/楕円 22">
            <a:extLst>
              <a:ext uri="{FF2B5EF4-FFF2-40B4-BE49-F238E27FC236}">
                <a16:creationId xmlns:a16="http://schemas.microsoft.com/office/drawing/2014/main" id="{99941390-5261-4EBC-0C9E-2CE771A61CE5}"/>
              </a:ext>
            </a:extLst>
          </p:cNvPr>
          <p:cNvSpPr/>
          <p:nvPr/>
        </p:nvSpPr>
        <p:spPr>
          <a:xfrm>
            <a:off x="353469" y="2369675"/>
            <a:ext cx="907044" cy="907044"/>
          </a:xfrm>
          <a:prstGeom prst="ellipse">
            <a:avLst/>
          </a:prstGeom>
          <a:solidFill>
            <a:srgbClr val="5B9F8A"/>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4000" b="1" i="0" u="none" strike="noStrike" kern="1200" cap="none" spc="0" normalizeH="0" baseline="0" noProof="0" dirty="0">
                <a:ln>
                  <a:noFill/>
                </a:ln>
                <a:solidFill>
                  <a:srgbClr val="FFFDE1"/>
                </a:solidFill>
                <a:effectLst/>
                <a:uLnTx/>
                <a:uFillTx/>
                <a:latin typeface="Arial" panose="020B0604020202020204" pitchFamily="34" charset="0"/>
                <a:ea typeface="游ゴシック" panose="020B0400000000000000" pitchFamily="50" charset="-128"/>
                <a:cs typeface="Arial" panose="020B0604020202020204" pitchFamily="34" charset="0"/>
              </a:rPr>
              <a:t>1</a:t>
            </a:r>
            <a:endParaRPr kumimoji="1" lang="ja-JP" altLang="en-US" sz="4000" b="1" i="0" u="none" strike="noStrike" kern="1200" cap="none" spc="0" normalizeH="0" baseline="0" noProof="0" dirty="0">
              <a:ln>
                <a:noFill/>
              </a:ln>
              <a:solidFill>
                <a:srgbClr val="FFFDE1"/>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sp>
        <p:nvSpPr>
          <p:cNvPr id="24" name="角丸四角形 1">
            <a:extLst>
              <a:ext uri="{FF2B5EF4-FFF2-40B4-BE49-F238E27FC236}">
                <a16:creationId xmlns:a16="http://schemas.microsoft.com/office/drawing/2014/main" id="{50BA4E58-AE68-4F0D-B1D0-796A26A9FD70}"/>
              </a:ext>
            </a:extLst>
          </p:cNvPr>
          <p:cNvSpPr/>
          <p:nvPr/>
        </p:nvSpPr>
        <p:spPr>
          <a:xfrm>
            <a:off x="1520767" y="332656"/>
            <a:ext cx="9150463" cy="1080000"/>
          </a:xfrm>
          <a:prstGeom prst="roundRect">
            <a:avLst>
              <a:gd name="adj" fmla="val 21554"/>
            </a:avLst>
          </a:prstGeom>
          <a:solidFill>
            <a:srgbClr val="34485E"/>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rgbClr val="FFFDE1"/>
                </a:solidFill>
              </a:rPr>
              <a:t>　　</a:t>
            </a:r>
          </a:p>
        </p:txBody>
      </p:sp>
      <p:sp>
        <p:nvSpPr>
          <p:cNvPr id="25" name="タイトル 1">
            <a:extLst>
              <a:ext uri="{FF2B5EF4-FFF2-40B4-BE49-F238E27FC236}">
                <a16:creationId xmlns:a16="http://schemas.microsoft.com/office/drawing/2014/main" id="{3A8BE68F-1C25-4D8F-A370-D9247A64F4B7}"/>
              </a:ext>
            </a:extLst>
          </p:cNvPr>
          <p:cNvSpPr txBox="1">
            <a:spLocks/>
          </p:cNvSpPr>
          <p:nvPr/>
        </p:nvSpPr>
        <p:spPr>
          <a:xfrm>
            <a:off x="2910523" y="468277"/>
            <a:ext cx="5943617" cy="893299"/>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4400" b="1" dirty="0">
                <a:solidFill>
                  <a:srgbClr val="FFFDE1"/>
                </a:solidFill>
                <a:latin typeface="+mn-ea"/>
                <a:ea typeface="+mn-ea"/>
              </a:rPr>
              <a:t>情報提供</a:t>
            </a:r>
            <a:endParaRPr lang="en-US" altLang="ja-JP" sz="4400" b="1" dirty="0">
              <a:solidFill>
                <a:srgbClr val="FFFDE1"/>
              </a:solidFill>
              <a:latin typeface="+mn-ea"/>
              <a:ea typeface="+mn-ea"/>
            </a:endParaRPr>
          </a:p>
        </p:txBody>
      </p:sp>
      <p:sp>
        <p:nvSpPr>
          <p:cNvPr id="27" name="楕円 26">
            <a:hlinkClick r:id="rId4" action="ppaction://hlinksldjump"/>
            <a:extLst>
              <a:ext uri="{FF2B5EF4-FFF2-40B4-BE49-F238E27FC236}">
                <a16:creationId xmlns:a16="http://schemas.microsoft.com/office/drawing/2014/main" id="{581E6311-241F-4F35-825A-1A51D2309E5D}"/>
              </a:ext>
            </a:extLst>
          </p:cNvPr>
          <p:cNvSpPr>
            <a:spLocks noChangeAspect="1"/>
          </p:cNvSpPr>
          <p:nvPr/>
        </p:nvSpPr>
        <p:spPr>
          <a:xfrm>
            <a:off x="1032288" y="171102"/>
            <a:ext cx="1332000" cy="1332000"/>
          </a:xfrm>
          <a:prstGeom prst="ellipse">
            <a:avLst/>
          </a:prstGeom>
          <a:solidFill>
            <a:srgbClr val="3448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FFFDE1"/>
                </a:solidFill>
                <a:latin typeface="メイリオ" panose="020B0604030504040204" pitchFamily="50" charset="-128"/>
                <a:ea typeface="メイリオ" panose="020B0604030504040204" pitchFamily="50" charset="-128"/>
              </a:rPr>
              <a:t>03</a:t>
            </a:r>
            <a:endParaRPr lang="ja-JP" altLang="en-US" sz="4800" dirty="0">
              <a:solidFill>
                <a:srgbClr val="FFFDE1"/>
              </a:solidFill>
              <a:latin typeface="メイリオ" panose="020B0604030504040204" pitchFamily="50" charset="-128"/>
              <a:ea typeface="メイリオ" panose="020B0604030504040204" pitchFamily="50" charset="-128"/>
            </a:endParaRPr>
          </a:p>
        </p:txBody>
      </p:sp>
      <p:sp>
        <p:nvSpPr>
          <p:cNvPr id="26" name="角丸四角形 1">
            <a:extLst>
              <a:ext uri="{FF2B5EF4-FFF2-40B4-BE49-F238E27FC236}">
                <a16:creationId xmlns:a16="http://schemas.microsoft.com/office/drawing/2014/main" id="{F698F395-27B3-40BA-BC86-0583CAFC50F8}"/>
              </a:ext>
            </a:extLst>
          </p:cNvPr>
          <p:cNvSpPr/>
          <p:nvPr/>
        </p:nvSpPr>
        <p:spPr>
          <a:xfrm>
            <a:off x="834691" y="4424106"/>
            <a:ext cx="10881419" cy="1656183"/>
          </a:xfrm>
          <a:prstGeom prst="roundRect">
            <a:avLst>
              <a:gd name="adj" fmla="val 14961"/>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8" name="タイトル 1">
            <a:extLst>
              <a:ext uri="{FF2B5EF4-FFF2-40B4-BE49-F238E27FC236}">
                <a16:creationId xmlns:a16="http://schemas.microsoft.com/office/drawing/2014/main" id="{029575F4-0E45-4767-A258-4E7BCC89268B}"/>
              </a:ext>
            </a:extLst>
          </p:cNvPr>
          <p:cNvSpPr txBox="1">
            <a:spLocks/>
          </p:cNvSpPr>
          <p:nvPr/>
        </p:nvSpPr>
        <p:spPr>
          <a:xfrm>
            <a:off x="1133997" y="5009852"/>
            <a:ext cx="2739296" cy="552155"/>
          </a:xfrm>
          <a:prstGeom prst="rect">
            <a:avLst/>
          </a:prstGeom>
        </p:spPr>
        <p:txBody>
          <a:bodyPr vert="horz" lIns="91440" tIns="45720" rIns="91440" bIns="45720" rtlCol="0" anchor="t">
            <a:normAutofit fontScale="85000"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こころの健康相談</a:t>
            </a:r>
            <a:endParaRPr kumimoji="1" lang="en-US" altLang="ja-JP"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29" name="タイトル 1">
            <a:extLst>
              <a:ext uri="{FF2B5EF4-FFF2-40B4-BE49-F238E27FC236}">
                <a16:creationId xmlns:a16="http://schemas.microsoft.com/office/drawing/2014/main" id="{14AE2309-CA60-42F6-BB3B-0DEF8619EF19}"/>
              </a:ext>
            </a:extLst>
          </p:cNvPr>
          <p:cNvSpPr txBox="1">
            <a:spLocks/>
          </p:cNvSpPr>
          <p:nvPr/>
        </p:nvSpPr>
        <p:spPr>
          <a:xfrm>
            <a:off x="3727622" y="4860568"/>
            <a:ext cx="7330381" cy="1376744"/>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cs typeface="+mn-cs"/>
              </a:rPr>
              <a:t>「こころの健康相談」のリーフレットを作成しました。</a:t>
            </a:r>
            <a:endParaRPr kumimoji="1" lang="en-US" altLang="ja-JP"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en-US" altLang="ja-JP"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en-US" altLang="ja-JP" sz="16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hlinkClick r:id="rId5">
                  <a:extLst>
                    <a:ext uri="{A12FA001-AC4F-418D-AE19-62706E023703}">
                      <ahyp:hlinkClr xmlns:ahyp="http://schemas.microsoft.com/office/drawing/2018/hyperlinkcolor" val="tx"/>
                    </a:ext>
                  </a:extLst>
                </a:hlinkClick>
              </a:rPr>
              <a:t>https://www.pref.osaka.lg.jp/documents/56679/reaflet.pdf</a:t>
            </a:r>
            <a:r>
              <a:rPr kumimoji="1" lang="ja-JP" altLang="en-US" sz="16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　</a:t>
            </a:r>
            <a:endParaRPr kumimoji="1" lang="en-US" altLang="ja-JP" sz="16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p:txBody>
      </p:sp>
      <p:sp>
        <p:nvSpPr>
          <p:cNvPr id="30" name="円/楕円 22">
            <a:extLst>
              <a:ext uri="{FF2B5EF4-FFF2-40B4-BE49-F238E27FC236}">
                <a16:creationId xmlns:a16="http://schemas.microsoft.com/office/drawing/2014/main" id="{3A62BE9F-F21A-4C2E-A9EE-8BE8C90E40D8}"/>
              </a:ext>
            </a:extLst>
          </p:cNvPr>
          <p:cNvSpPr/>
          <p:nvPr/>
        </p:nvSpPr>
        <p:spPr>
          <a:xfrm>
            <a:off x="376833" y="4760778"/>
            <a:ext cx="907044" cy="907044"/>
          </a:xfrm>
          <a:prstGeom prst="ellipse">
            <a:avLst/>
          </a:prstGeom>
          <a:solidFill>
            <a:srgbClr val="5B9F8A"/>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4000" b="1" i="0" u="none" strike="noStrike" kern="1200" cap="none" spc="0" normalizeH="0" baseline="0" noProof="0" dirty="0">
                <a:ln>
                  <a:noFill/>
                </a:ln>
                <a:solidFill>
                  <a:srgbClr val="FFFDE1"/>
                </a:solidFill>
                <a:effectLst/>
                <a:uLnTx/>
                <a:uFillTx/>
                <a:latin typeface="Arial" panose="020B0604020202020204" pitchFamily="34" charset="0"/>
                <a:ea typeface="游ゴシック" panose="020B0400000000000000" pitchFamily="50" charset="-128"/>
                <a:cs typeface="Arial" panose="020B0604020202020204" pitchFamily="34" charset="0"/>
              </a:rPr>
              <a:t>2</a:t>
            </a:r>
            <a:endParaRPr kumimoji="1" lang="ja-JP" altLang="en-US" sz="4000" b="1" i="0" u="none" strike="noStrike" kern="1200" cap="none" spc="0" normalizeH="0" baseline="0" noProof="0" dirty="0">
              <a:ln>
                <a:noFill/>
              </a:ln>
              <a:solidFill>
                <a:srgbClr val="FFFDE1"/>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spTree>
    <p:extLst>
      <p:ext uri="{BB962C8B-B14F-4D97-AF65-F5344CB8AC3E}">
        <p14:creationId xmlns:p14="http://schemas.microsoft.com/office/powerpoint/2010/main" val="344630520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SLIDEVIEWED" val="304,1,Slide49"/>
</p:tagLst>
</file>

<file path=ppt/theme/theme1.xml><?xml version="1.0" encoding="utf-8"?>
<a:theme xmlns:a="http://schemas.openxmlformats.org/drawingml/2006/main" name="Office テーマ">
  <a:themeElements>
    <a:clrScheme name="ユーザー定義 7">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FFFDE1"/>
      </a:hlink>
      <a:folHlink>
        <a:srgbClr val="FFFDE1"/>
      </a:folHlink>
    </a:clrScheme>
    <a:fontScheme name="メイリオ　Segoe　UI">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457</Words>
  <Application>Microsoft Office PowerPoint</Application>
  <PresentationFormat>ワイド画面</PresentationFormat>
  <Paragraphs>74</Paragraphs>
  <Slides>4</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Söhne</vt:lpstr>
      <vt:lpstr>メイリオ</vt:lpstr>
      <vt:lpstr>游ゴシック</vt:lpstr>
      <vt:lpstr>Arial</vt:lpstr>
      <vt:lpstr>Calibri</vt:lpstr>
      <vt:lpstr>Segoe UI</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2024-11-13T10:01:31Z</dcterms:modified>
</cp:coreProperties>
</file>