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5" r:id="rId4"/>
    <p:sldId id="436" r:id="rId5"/>
  </p:sldIdLst>
  <p:sldSz cx="12192000" cy="6858000"/>
  <p:notesSz cx="6807200" cy="99393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0DbAkOZPZppt4UVkoianw==" hashData="APmVSNTJhgxUn4yug66dBaZZ8PlUoYhEKUawfCXW+plbEHi79SLp16xc8n12fp1M1RvP+JKkPS84YM2CaGQGA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4" autoAdjust="0"/>
  </p:normalViewPr>
  <p:slideViewPr>
    <p:cSldViewPr>
      <p:cViewPr varScale="1">
        <p:scale>
          <a:sx n="95" d="100"/>
          <a:sy n="95" d="100"/>
        </p:scale>
        <p:origin x="134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iki@city.daito.lg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daito.lg.jp/soshiki/22/31796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大東市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C1165F2-2C88-481B-B78A-12FB78A0A3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23" y="836712"/>
            <a:ext cx="127132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4057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大東市　福祉・子ども部　</a:t>
            </a:r>
            <a:r>
              <a:rPr lang="ja-JP" altLang="en-US" sz="2400" b="1" dirty="0">
                <a:latin typeface="Söhne"/>
              </a:rPr>
              <a:t>障害福祉課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574-8555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大阪府大東市谷川１丁目１番１号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　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072-870‐9630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（直通）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番号　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072-873-3838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メールアドレス　</a:t>
            </a:r>
            <a:r>
              <a:rPr lang="en-US" altLang="ja-JP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tiiki@city.daito.lg.jp</a:t>
            </a:r>
            <a:endParaRPr lang="en-US" altLang="ja-JP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4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939032" y="2072097"/>
            <a:ext cx="7070011" cy="4651002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49051" y="5268573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765785" cy="8751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13097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459882" y="2620344"/>
            <a:ext cx="6031908" cy="3718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年６回開催し、大東市における地域移行および地域定着ケースの状況や地域課題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について確認し、必要な取り組みについて協議して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います。年度に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回、確認した地域課題を大東市総合支援協議会に報告しています。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主な議題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〇地域移行及び地域定着ケースの報告・検討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精神障害者等の事例検討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〇地域課題の抽出と認定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〇地域課題のための情報取りまとめシート作成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〇地域課題の整理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〇地域課題に係る今後の取り組みの協議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〇大阪府精神科在院患者調査（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630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調査）の分析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〇大阪府広域コーディネーターによる他市の好事例紹介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年６回（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ヶ月に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回）開催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1"/>
            <a:ext cx="3906873" cy="6425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大東市地域移行支援・定着ネットワーク会議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精神障害者にも対応した地域包括ケアシステム</a:t>
            </a:r>
            <a:endParaRPr kumimoji="1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953502" y="4365075"/>
            <a:ext cx="3260146" cy="675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大東市　福祉・子ども部　障害福祉課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597A7629-4529-457B-A3B8-D8EFDC3D59BA}"/>
              </a:ext>
            </a:extLst>
          </p:cNvPr>
          <p:cNvSpPr txBox="1">
            <a:spLocks/>
          </p:cNvSpPr>
          <p:nvPr/>
        </p:nvSpPr>
        <p:spPr>
          <a:xfrm>
            <a:off x="700210" y="5556395"/>
            <a:ext cx="3667597" cy="1166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・障害福祉関係（指定特定および一般相談支援事業所、基幹相談支援センター、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障害者相談支援事業所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・学識経験者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・精神科医療機関関係者（クリニックおよび訪問看護ステーション）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・社会福祉協議会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・市職員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・大阪府広域コーディネーター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767408" y="2369674"/>
            <a:ext cx="10881419" cy="2859525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032288" y="3510806"/>
            <a:ext cx="3407528" cy="9848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地域移行支援についてのパンフレットを作成しました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4307072" y="2369675"/>
            <a:ext cx="6984775" cy="26435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あなたの暮らしをさがしてみませんか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～あなたの生活を応援します～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詳しくは</a:t>
            </a: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大東市役所ホームページ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https://www.city.daito.lg.jp/soshiki/22/31796.html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「地域移行支援について」をご覧ください。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ワイド画面</PresentationFormat>
  <Paragraphs>71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2024-11-20T02:41:12Z</dcterms:modified>
</cp:coreProperties>
</file>