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10" r:id="rId2"/>
    <p:sldId id="433" r:id="rId3"/>
    <p:sldId id="435" r:id="rId4"/>
    <p:sldId id="436" r:id="rId5"/>
  </p:sldIdLst>
  <p:sldSz cx="12192000" cy="6858000"/>
  <p:notesSz cx="6797675" cy="9926638"/>
  <p:custDataLst>
    <p:tags r:id="rId8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a6y4XjYbFmK/1mOPQ+nhZw==" hashData="q2qusfCg/7zmF5GwN1qgEDrgb/tPcChxrVror/9I4w9ZKK4sV4Ls9a4qdcLfZ2XURtHFhFacR3cz3SfURHN+6w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04" autoAdjust="0"/>
  </p:normalViewPr>
  <p:slideViewPr>
    <p:cSldViewPr>
      <p:cViewPr varScale="1">
        <p:scale>
          <a:sx n="90" d="100"/>
          <a:sy n="90" d="100"/>
        </p:scale>
        <p:origin x="370" y="53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26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8328"/>
          </a:xfrm>
          <a:prstGeom prst="rect">
            <a:avLst/>
          </a:prstGeom>
        </p:spPr>
        <p:txBody>
          <a:bodyPr vert="horz" lIns="92107" tIns="46053" rIns="92107" bIns="4605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7" tIns="46053" rIns="92107" bIns="46053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2026/8/13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28310"/>
            <a:ext cx="2946247" cy="498328"/>
          </a:xfrm>
          <a:prstGeom prst="rect">
            <a:avLst/>
          </a:prstGeom>
        </p:spPr>
        <p:txBody>
          <a:bodyPr vert="horz" lIns="92107" tIns="46053" rIns="92107" bIns="4605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7" tIns="46053" rIns="92107" bIns="46053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448" cy="496253"/>
          </a:xfrm>
          <a:prstGeom prst="rect">
            <a:avLst/>
          </a:prstGeom>
        </p:spPr>
        <p:txBody>
          <a:bodyPr vert="horz" lIns="91305" tIns="45652" rIns="91305" bIns="45652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644" y="0"/>
            <a:ext cx="2945448" cy="496253"/>
          </a:xfrm>
          <a:prstGeom prst="rect">
            <a:avLst/>
          </a:prstGeom>
        </p:spPr>
        <p:txBody>
          <a:bodyPr vert="horz" lIns="91305" tIns="45652" rIns="91305" bIns="45652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5" tIns="45652" rIns="91305" bIns="45652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085" y="4715192"/>
            <a:ext cx="5437506" cy="4466274"/>
          </a:xfrm>
          <a:prstGeom prst="rect">
            <a:avLst/>
          </a:prstGeom>
        </p:spPr>
        <p:txBody>
          <a:bodyPr vert="horz" lIns="91305" tIns="45652" rIns="91305" bIns="4565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8801"/>
            <a:ext cx="2945448" cy="496252"/>
          </a:xfrm>
          <a:prstGeom prst="rect">
            <a:avLst/>
          </a:prstGeom>
        </p:spPr>
        <p:txBody>
          <a:bodyPr vert="horz" lIns="91305" tIns="45652" rIns="91305" bIns="45652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644" y="9428801"/>
            <a:ext cx="2945448" cy="496252"/>
          </a:xfrm>
          <a:prstGeom prst="rect">
            <a:avLst/>
          </a:prstGeom>
        </p:spPr>
        <p:txBody>
          <a:bodyPr vert="horz" lIns="91305" tIns="45652" rIns="91305" bIns="45652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3120">
              <a:defRPr/>
            </a:pPr>
            <a:fld id="{12CA69F4-4EF9-264B-A3A2-B28016D02E5D}" type="slidenum">
              <a:rPr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913120">
                <a:defRPr/>
              </a:pPr>
              <a:t>4</a:t>
            </a:fld>
            <a:endParaRPr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391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2026/8/13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svg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hlinkClick r:id="rId3" action="ppaction://hlinksldjump"/>
            <a:extLst>
              <a:ext uri="{FF2B5EF4-FFF2-40B4-BE49-F238E27FC236}">
                <a16:creationId xmlns:a16="http://schemas.microsoft.com/office/drawing/2014/main" id="{16A7AD72-6DFE-4FB6-BC8E-2F873043C896}"/>
              </a:ext>
            </a:extLst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7" name="楕円 6">
            <a:hlinkClick r:id="rId4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40086" y="4016820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F4419BFB-C12D-7629-A5F6-F663479A77AA}"/>
              </a:ext>
            </a:extLst>
          </p:cNvPr>
          <p:cNvSpPr txBox="1">
            <a:spLocks/>
          </p:cNvSpPr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40" name="タイトル 1">
            <a:extLst>
              <a:ext uri="{FF2B5EF4-FFF2-40B4-BE49-F238E27FC236}">
                <a16:creationId xmlns:a16="http://schemas.microsoft.com/office/drawing/2014/main" id="{717CC069-A3B9-354F-B39D-7073AE2AD453}"/>
              </a:ext>
            </a:extLst>
          </p:cNvPr>
          <p:cNvSpPr txBox="1">
            <a:spLocks/>
          </p:cNvSpPr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田尻町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5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13" name="グラフィックス 12" descr="ダンス 単色塗りつぶし">
            <a:extLst>
              <a:ext uri="{FF2B5EF4-FFF2-40B4-BE49-F238E27FC236}">
                <a16:creationId xmlns:a16="http://schemas.microsoft.com/office/drawing/2014/main" id="{24D5522C-00A2-4CF6-9DF1-AACFE0B0D0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7704" y="9806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2395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i="0" dirty="0">
                <a:effectLst/>
                <a:latin typeface="Söhne"/>
              </a:rPr>
              <a:t>基幹包括支援センターいずみさの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　　　　大阪府泉佐野市中庄司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1102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番地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072-464-2977</a:t>
            </a: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担当　　　　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自立支援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協議会担当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722350" y="2141166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301208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602023" y="5650219"/>
            <a:ext cx="3405745" cy="75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大阪府、泉佐野市、田尻町、精神科病院、地域活動支援センター、訪問看護事業所、基幹包括支援センターいずみさの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434108" y="2620344"/>
            <a:ext cx="5650232" cy="37180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sz="1400" b="1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年度の議題</a:t>
            </a:r>
            <a:endParaRPr lang="en-US" altLang="ja-JP" sz="1400" b="1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b="1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回（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29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日）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各機関より、現状と課題の共有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回（令和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日）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研修会（関係機関・事業所対象）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「心や身体の健康を損ねた人との関わり方」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第３回（令和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日）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泉佐野市・田尻町の精神科在院患者の状況について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事例報告・検討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年数回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676959" y="2381932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泉佐野市・田尻町自立支援協議会地域移行部会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747964" y="4390343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泉佐野市、田尻町、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基幹包括支援センターいずみさの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DF58B5-4348-3BBD-6EF2-4048E2645685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2EE94C60-AAF5-CD4B-6707-5AC966056DEE}"/>
              </a:ext>
            </a:extLst>
          </p:cNvPr>
          <p:cNvSpPr/>
          <p:nvPr/>
        </p:nvSpPr>
        <p:spPr>
          <a:xfrm>
            <a:off x="806991" y="2066734"/>
            <a:ext cx="10881419" cy="1656183"/>
          </a:xfrm>
          <a:prstGeom prst="roundRect">
            <a:avLst>
              <a:gd name="adj" fmla="val 1496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D9C1A2DE-5D16-D410-6936-CBFFAEE38C1A}"/>
              </a:ext>
            </a:extLst>
          </p:cNvPr>
          <p:cNvSpPr txBox="1">
            <a:spLocks/>
          </p:cNvSpPr>
          <p:nvPr/>
        </p:nvSpPr>
        <p:spPr>
          <a:xfrm>
            <a:off x="1110633" y="2618749"/>
            <a:ext cx="2739296" cy="5521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自立支援協議会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について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767AE674-A1D5-076D-24AF-4D0C0B4E1556}"/>
              </a:ext>
            </a:extLst>
          </p:cNvPr>
          <p:cNvSpPr txBox="1">
            <a:spLocks/>
          </p:cNvSpPr>
          <p:nvPr/>
        </p:nvSpPr>
        <p:spPr>
          <a:xfrm>
            <a:off x="3503712" y="2556312"/>
            <a:ext cx="7992888" cy="7204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泉佐野市・田尻町自立支援協議会（泉佐野市ホームページ）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>
              <a:lnSpc>
                <a:spcPct val="100000"/>
              </a:lnSpc>
              <a:defRPr/>
            </a:pPr>
            <a:r>
              <a:rPr lang="en-US" altLang="ja-JP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https://www.city.izumisano.lg.jp/kakuka/kenkou/shogai/menu/11589.html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円/楕円 22">
            <a:extLst>
              <a:ext uri="{FF2B5EF4-FFF2-40B4-BE49-F238E27FC236}">
                <a16:creationId xmlns:a16="http://schemas.microsoft.com/office/drawing/2014/main" id="{99941390-5261-4EBC-0C9E-2CE771A61CE5}"/>
              </a:ext>
            </a:extLst>
          </p:cNvPr>
          <p:cNvSpPr/>
          <p:nvPr/>
        </p:nvSpPr>
        <p:spPr>
          <a:xfrm>
            <a:off x="353469" y="2369675"/>
            <a:ext cx="907044" cy="907044"/>
          </a:xfrm>
          <a:prstGeom prst="ellipse">
            <a:avLst/>
          </a:prstGeom>
          <a:solidFill>
            <a:srgbClr val="D6B84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1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24" name="角丸四角形 1">
            <a:extLst>
              <a:ext uri="{FF2B5EF4-FFF2-40B4-BE49-F238E27FC236}">
                <a16:creationId xmlns:a16="http://schemas.microsoft.com/office/drawing/2014/main" id="{50BA4E58-AE68-4F0D-B1D0-796A26A9FD70}"/>
              </a:ext>
            </a:extLst>
          </p:cNvPr>
          <p:cNvSpPr/>
          <p:nvPr/>
        </p:nvSpPr>
        <p:spPr>
          <a:xfrm>
            <a:off x="1520767" y="332656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A8BE68F-1C25-4D8F-A370-D9247A64F4B7}"/>
              </a:ext>
            </a:extLst>
          </p:cNvPr>
          <p:cNvSpPr txBox="1">
            <a:spLocks/>
          </p:cNvSpPr>
          <p:nvPr/>
        </p:nvSpPr>
        <p:spPr>
          <a:xfrm>
            <a:off x="2910523" y="468277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情報提供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7" name="楕円 26">
            <a:hlinkClick r:id="rId3" action="ppaction://hlinksldjump"/>
            <a:extLst>
              <a:ext uri="{FF2B5EF4-FFF2-40B4-BE49-F238E27FC236}">
                <a16:creationId xmlns:a16="http://schemas.microsoft.com/office/drawing/2014/main" id="{581E6311-241F-4F35-825A-1A51D2309E5D}"/>
              </a:ext>
            </a:extLst>
          </p:cNvPr>
          <p:cNvSpPr>
            <a:spLocks noChangeAspect="1"/>
          </p:cNvSpPr>
          <p:nvPr/>
        </p:nvSpPr>
        <p:spPr>
          <a:xfrm>
            <a:off x="1032288" y="171102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03</a:t>
            </a:r>
            <a:endParaRPr lang="ja-JP" altLang="en-US" sz="4800" dirty="0">
              <a:solidFill>
                <a:srgbClr val="D6B84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63052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307</Words>
  <Application>Microsoft Office PowerPoint</Application>
  <PresentationFormat>ワイド画面</PresentationFormat>
  <Paragraphs>57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2026-08-13T02:14:10Z</dcterms:modified>
</cp:coreProperties>
</file>