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3"/>
  </p:notesMasterIdLst>
  <p:sldIdLst>
    <p:sldId id="256" r:id="rId2"/>
    <p:sldId id="756" r:id="rId3"/>
    <p:sldId id="276" r:id="rId4"/>
    <p:sldId id="277" r:id="rId5"/>
    <p:sldId id="766" r:id="rId6"/>
    <p:sldId id="763" r:id="rId7"/>
    <p:sldId id="273" r:id="rId8"/>
    <p:sldId id="777" r:id="rId9"/>
    <p:sldId id="778" r:id="rId10"/>
    <p:sldId id="779" r:id="rId11"/>
    <p:sldId id="780" r:id="rId12"/>
    <p:sldId id="781" r:id="rId13"/>
    <p:sldId id="782" r:id="rId14"/>
    <p:sldId id="783" r:id="rId15"/>
    <p:sldId id="784" r:id="rId16"/>
    <p:sldId id="785" r:id="rId17"/>
    <p:sldId id="786" r:id="rId18"/>
    <p:sldId id="787" r:id="rId19"/>
    <p:sldId id="788" r:id="rId20"/>
    <p:sldId id="789" r:id="rId21"/>
    <p:sldId id="790" r:id="rId2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DEA0"/>
    <a:srgbClr val="F8CBAD"/>
    <a:srgbClr val="000000"/>
    <a:srgbClr val="F26E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98" autoAdjust="0"/>
    <p:restoredTop sz="95896" autoAdjust="0"/>
  </p:normalViewPr>
  <p:slideViewPr>
    <p:cSldViewPr snapToGrid="0" showGuides="1">
      <p:cViewPr varScale="1">
        <p:scale>
          <a:sx n="78" d="100"/>
          <a:sy n="78" d="100"/>
        </p:scale>
        <p:origin x="523" y="62"/>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5E47742-1C34-478F-A16F-7F78523DB17A}" type="datetimeFigureOut">
              <a:rPr kumimoji="1" lang="ja-JP" altLang="en-US" smtClean="0"/>
              <a:t>2026/3/13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6FCD1BC-1658-48CB-9588-A7208128D58F}" type="slidenum">
              <a:rPr kumimoji="1" lang="ja-JP" altLang="en-US" smtClean="0"/>
              <a:t>‹#›</a:t>
            </a:fld>
            <a:endParaRPr kumimoji="1" lang="ja-JP" altLang="en-US"/>
          </a:p>
        </p:txBody>
      </p:sp>
    </p:spTree>
    <p:extLst>
      <p:ext uri="{BB962C8B-B14F-4D97-AF65-F5344CB8AC3E}">
        <p14:creationId xmlns:p14="http://schemas.microsoft.com/office/powerpoint/2010/main" val="20322425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3</a:t>
            </a:fld>
            <a:endParaRPr kumimoji="1" lang="ja-JP" altLang="en-US"/>
          </a:p>
        </p:txBody>
      </p:sp>
    </p:spTree>
    <p:extLst>
      <p:ext uri="{BB962C8B-B14F-4D97-AF65-F5344CB8AC3E}">
        <p14:creationId xmlns:p14="http://schemas.microsoft.com/office/powerpoint/2010/main" val="10688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15</a:t>
            </a:fld>
            <a:endParaRPr kumimoji="1" lang="ja-JP" altLang="en-US"/>
          </a:p>
        </p:txBody>
      </p:sp>
    </p:spTree>
    <p:extLst>
      <p:ext uri="{BB962C8B-B14F-4D97-AF65-F5344CB8AC3E}">
        <p14:creationId xmlns:p14="http://schemas.microsoft.com/office/powerpoint/2010/main" val="37586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16</a:t>
            </a:fld>
            <a:endParaRPr kumimoji="1" lang="ja-JP" altLang="en-US"/>
          </a:p>
        </p:txBody>
      </p:sp>
    </p:spTree>
    <p:extLst>
      <p:ext uri="{BB962C8B-B14F-4D97-AF65-F5344CB8AC3E}">
        <p14:creationId xmlns:p14="http://schemas.microsoft.com/office/powerpoint/2010/main" val="243260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17</a:t>
            </a:fld>
            <a:endParaRPr kumimoji="1" lang="ja-JP" altLang="en-US"/>
          </a:p>
        </p:txBody>
      </p:sp>
    </p:spTree>
    <p:extLst>
      <p:ext uri="{BB962C8B-B14F-4D97-AF65-F5344CB8AC3E}">
        <p14:creationId xmlns:p14="http://schemas.microsoft.com/office/powerpoint/2010/main" val="368652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19</a:t>
            </a:fld>
            <a:endParaRPr kumimoji="1" lang="ja-JP" altLang="en-US"/>
          </a:p>
        </p:txBody>
      </p:sp>
    </p:spTree>
    <p:extLst>
      <p:ext uri="{BB962C8B-B14F-4D97-AF65-F5344CB8AC3E}">
        <p14:creationId xmlns:p14="http://schemas.microsoft.com/office/powerpoint/2010/main" val="226510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20</a:t>
            </a:fld>
            <a:endParaRPr kumimoji="1" lang="ja-JP" altLang="en-US"/>
          </a:p>
        </p:txBody>
      </p:sp>
    </p:spTree>
    <p:extLst>
      <p:ext uri="{BB962C8B-B14F-4D97-AF65-F5344CB8AC3E}">
        <p14:creationId xmlns:p14="http://schemas.microsoft.com/office/powerpoint/2010/main" val="95703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21</a:t>
            </a:fld>
            <a:endParaRPr kumimoji="1" lang="ja-JP" altLang="en-US"/>
          </a:p>
        </p:txBody>
      </p:sp>
    </p:spTree>
    <p:extLst>
      <p:ext uri="{BB962C8B-B14F-4D97-AF65-F5344CB8AC3E}">
        <p14:creationId xmlns:p14="http://schemas.microsoft.com/office/powerpoint/2010/main" val="76778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4</a:t>
            </a:fld>
            <a:endParaRPr kumimoji="1" lang="ja-JP" altLang="en-US"/>
          </a:p>
        </p:txBody>
      </p:sp>
    </p:spTree>
    <p:extLst>
      <p:ext uri="{BB962C8B-B14F-4D97-AF65-F5344CB8AC3E}">
        <p14:creationId xmlns:p14="http://schemas.microsoft.com/office/powerpoint/2010/main" val="358230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5</a:t>
            </a:fld>
            <a:endParaRPr kumimoji="1" lang="ja-JP" altLang="en-US"/>
          </a:p>
        </p:txBody>
      </p:sp>
    </p:spTree>
    <p:extLst>
      <p:ext uri="{BB962C8B-B14F-4D97-AF65-F5344CB8AC3E}">
        <p14:creationId xmlns:p14="http://schemas.microsoft.com/office/powerpoint/2010/main" val="73088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7</a:t>
            </a:fld>
            <a:endParaRPr kumimoji="1" lang="ja-JP" altLang="en-US"/>
          </a:p>
        </p:txBody>
      </p:sp>
    </p:spTree>
    <p:extLst>
      <p:ext uri="{BB962C8B-B14F-4D97-AF65-F5344CB8AC3E}">
        <p14:creationId xmlns:p14="http://schemas.microsoft.com/office/powerpoint/2010/main" val="2226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8</a:t>
            </a:fld>
            <a:endParaRPr kumimoji="1" lang="ja-JP" altLang="en-US"/>
          </a:p>
        </p:txBody>
      </p:sp>
    </p:spTree>
    <p:extLst>
      <p:ext uri="{BB962C8B-B14F-4D97-AF65-F5344CB8AC3E}">
        <p14:creationId xmlns:p14="http://schemas.microsoft.com/office/powerpoint/2010/main" val="164134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9</a:t>
            </a:fld>
            <a:endParaRPr kumimoji="1" lang="ja-JP" altLang="en-US"/>
          </a:p>
        </p:txBody>
      </p:sp>
    </p:spTree>
    <p:extLst>
      <p:ext uri="{BB962C8B-B14F-4D97-AF65-F5344CB8AC3E}">
        <p14:creationId xmlns:p14="http://schemas.microsoft.com/office/powerpoint/2010/main" val="1894123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11</a:t>
            </a:fld>
            <a:endParaRPr kumimoji="1" lang="ja-JP" altLang="en-US"/>
          </a:p>
        </p:txBody>
      </p:sp>
    </p:spTree>
    <p:extLst>
      <p:ext uri="{BB962C8B-B14F-4D97-AF65-F5344CB8AC3E}">
        <p14:creationId xmlns:p14="http://schemas.microsoft.com/office/powerpoint/2010/main" val="118854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12</a:t>
            </a:fld>
            <a:endParaRPr kumimoji="1" lang="ja-JP" altLang="en-US"/>
          </a:p>
        </p:txBody>
      </p:sp>
    </p:spTree>
    <p:extLst>
      <p:ext uri="{BB962C8B-B14F-4D97-AF65-F5344CB8AC3E}">
        <p14:creationId xmlns:p14="http://schemas.microsoft.com/office/powerpoint/2010/main" val="329214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13</a:t>
            </a:fld>
            <a:endParaRPr kumimoji="1" lang="ja-JP" altLang="en-US"/>
          </a:p>
        </p:txBody>
      </p:sp>
    </p:spTree>
    <p:extLst>
      <p:ext uri="{BB962C8B-B14F-4D97-AF65-F5344CB8AC3E}">
        <p14:creationId xmlns:p14="http://schemas.microsoft.com/office/powerpoint/2010/main" val="304086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8D5B7D-B26F-436D-A7D3-F79A690FAEF7}" type="datetimeFigureOut">
              <a:rPr kumimoji="1" lang="ja-JP" altLang="en-US" smtClean="0"/>
              <a:t>2026/3/13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541677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8D5B7D-B26F-436D-A7D3-F79A690FAEF7}" type="datetimeFigureOut">
              <a:rPr kumimoji="1" lang="ja-JP" altLang="en-US" smtClean="0"/>
              <a:t>2026/3/13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654111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8D5B7D-B26F-436D-A7D3-F79A690FAEF7}" type="datetimeFigureOut">
              <a:rPr kumimoji="1" lang="ja-JP" altLang="en-US" smtClean="0"/>
              <a:t>2026/3/13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2536348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8D5B7D-B26F-436D-A7D3-F79A690FAEF7}" type="datetimeFigureOut">
              <a:rPr kumimoji="1" lang="ja-JP" altLang="en-US" smtClean="0"/>
              <a:t>2026/3/13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2634711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68D5B7D-B26F-436D-A7D3-F79A690FAEF7}" type="datetimeFigureOut">
              <a:rPr kumimoji="1" lang="ja-JP" altLang="en-US" smtClean="0"/>
              <a:t>2026/3/13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219194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68D5B7D-B26F-436D-A7D3-F79A690FAEF7}" type="datetimeFigureOut">
              <a:rPr kumimoji="1" lang="ja-JP" altLang="en-US" smtClean="0"/>
              <a:t>2026/3/13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1013242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8D5B7D-B26F-436D-A7D3-F79A690FAEF7}" type="datetimeFigureOut">
              <a:rPr kumimoji="1" lang="ja-JP" altLang="en-US" smtClean="0"/>
              <a:t>2026/3/13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3701864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68D5B7D-B26F-436D-A7D3-F79A690FAEF7}" type="datetimeFigureOut">
              <a:rPr kumimoji="1" lang="ja-JP" altLang="en-US" smtClean="0"/>
              <a:t>2026/3/13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3828164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D5B7D-B26F-436D-A7D3-F79A690FAEF7}" type="datetimeFigureOut">
              <a:rPr kumimoji="1" lang="ja-JP" altLang="en-US" smtClean="0"/>
              <a:t>2026/3/13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515915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8D5B7D-B26F-436D-A7D3-F79A690FAEF7}" type="datetimeFigureOut">
              <a:rPr kumimoji="1" lang="ja-JP" altLang="en-US" smtClean="0"/>
              <a:t>2026/3/13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930504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8D5B7D-B26F-436D-A7D3-F79A690FAEF7}" type="datetimeFigureOut">
              <a:rPr kumimoji="1" lang="ja-JP" altLang="en-US" smtClean="0"/>
              <a:t>2026/3/13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178814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FDEA0"/>
            </a:gs>
            <a:gs pos="27000">
              <a:schemeClr val="accent6">
                <a:lumMod val="45000"/>
                <a:lumOff val="55000"/>
              </a:schemeClr>
            </a:gs>
            <a:gs pos="89000">
              <a:schemeClr val="accent6">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D5B7D-B26F-436D-A7D3-F79A690FAEF7}" type="datetimeFigureOut">
              <a:rPr kumimoji="1" lang="ja-JP" altLang="en-US" smtClean="0"/>
              <a:t>2026/3/13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4161561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hyperlink" Target="https://www.pref.osaka.lg.jp/o100110/shokuhin/haccp/index.html"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14.xml"/><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hyperlink" Target="https://www.caa.go.jp/policies/policy/food_labeling/nutrient_declearation/business/#0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slide" Target="slide17.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18.xml"/><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hyperlink" Target="https://www.youtube.com/watch?v=m0X1YBKtIg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2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pref.osaka.lg.jp/o100110/shokuhin/line/index.html"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oleObject" Target="../embeddings/oleObject1.bin"/><Relationship Id="rId18" Type="http://schemas.openxmlformats.org/officeDocument/2006/relationships/image" Target="../media/image29.png"/><Relationship Id="rId3" Type="http://schemas.openxmlformats.org/officeDocument/2006/relationships/notesSlide" Target="../notesSlides/notesSlide15.xml"/><Relationship Id="rId21" Type="http://schemas.openxmlformats.org/officeDocument/2006/relationships/slide" Target="slide2.xml"/><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8.png"/><Relationship Id="rId2" Type="http://schemas.openxmlformats.org/officeDocument/2006/relationships/slideLayout" Target="../slideLayouts/slideLayout1.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vmlDrawing" Target="../drawings/vmlDrawing1.vml"/><Relationship Id="rId6" Type="http://schemas.microsoft.com/office/2007/relationships/hdphoto" Target="../media/hdphoto5.wdp"/><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26.png"/><Relationship Id="rId10" Type="http://schemas.openxmlformats.org/officeDocument/2006/relationships/image" Target="../media/image23.png"/><Relationship Id="rId19"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17.emf"/><Relationship Id="rId22" Type="http://schemas.openxmlformats.org/officeDocument/2006/relationships/hyperlink" Target="https://www.pref.osaka.lg.jp/o100110/shokuhin/magajin/iroha2.html"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6.xml"/><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hyperlink" Target="https://www.pref.osaka.lg.jp/o100110/shokuhin/shokuei/tearai.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10.xml"/><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A52FA2-7BCE-4ED3-8B49-F08F153829F3}"/>
              </a:ext>
            </a:extLst>
          </p:cNvPr>
          <p:cNvGrpSpPr/>
          <p:nvPr/>
        </p:nvGrpSpPr>
        <p:grpSpPr>
          <a:xfrm>
            <a:off x="108933" y="1118366"/>
            <a:ext cx="8902984" cy="1710650"/>
            <a:chOff x="120508" y="0"/>
            <a:chExt cx="8902984" cy="1710650"/>
          </a:xfrm>
        </p:grpSpPr>
        <p:grpSp>
          <p:nvGrpSpPr>
            <p:cNvPr id="14" name="グループ化 13">
              <a:extLst>
                <a:ext uri="{FF2B5EF4-FFF2-40B4-BE49-F238E27FC236}">
                  <a16:creationId xmlns:a16="http://schemas.microsoft.com/office/drawing/2014/main" id="{A39809C5-7FFF-4022-A937-B082364892E7}"/>
                </a:ext>
              </a:extLst>
            </p:cNvPr>
            <p:cNvGrpSpPr/>
            <p:nvPr/>
          </p:nvGrpSpPr>
          <p:grpSpPr>
            <a:xfrm>
              <a:off x="120508" y="0"/>
              <a:ext cx="7171196" cy="1332000"/>
              <a:chOff x="509281" y="0"/>
              <a:chExt cx="7171196" cy="1332000"/>
            </a:xfrm>
          </p:grpSpPr>
          <p:sp>
            <p:nvSpPr>
              <p:cNvPr id="13" name="テキスト ボックス 12">
                <a:extLst>
                  <a:ext uri="{FF2B5EF4-FFF2-40B4-BE49-F238E27FC236}">
                    <a16:creationId xmlns:a16="http://schemas.microsoft.com/office/drawing/2014/main" id="{F933F9C2-35F0-4DB1-BA85-BAF633F78607}"/>
                  </a:ext>
                </a:extLst>
              </p:cNvPr>
              <p:cNvSpPr txBox="1"/>
              <p:nvPr/>
            </p:nvSpPr>
            <p:spPr>
              <a:xfrm>
                <a:off x="1765340" y="419362"/>
                <a:ext cx="591513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sng" strike="noStrike" kern="1200" normalizeH="0" baseline="0" noProof="0" dirty="0">
                    <a:uLnTx/>
                    <a:uFillTx/>
                    <a:latin typeface="HG創英角ﾎﾟｯﾌﾟ体" panose="040B0A09000000000000" pitchFamily="49" charset="-128"/>
                    <a:ea typeface="HG創英角ﾎﾟｯﾌﾟ体" panose="040B0A09000000000000" pitchFamily="49" charset="-128"/>
                  </a:rPr>
                  <a:t>パソコンで挑戦する場合</a:t>
                </a:r>
              </a:p>
            </p:txBody>
          </p:sp>
          <p:sp>
            <p:nvSpPr>
              <p:cNvPr id="4" name="四角形: 角を丸くする 3">
                <a:extLst>
                  <a:ext uri="{FF2B5EF4-FFF2-40B4-BE49-F238E27FC236}">
                    <a16:creationId xmlns:a16="http://schemas.microsoft.com/office/drawing/2014/main" id="{2500D6AA-8805-4E0C-9D8B-87E162C5C8E9}"/>
                  </a:ext>
                </a:extLst>
              </p:cNvPr>
              <p:cNvSpPr>
                <a:spLocks noChangeAspect="1"/>
              </p:cNvSpPr>
              <p:nvPr/>
            </p:nvSpPr>
            <p:spPr>
              <a:xfrm>
                <a:off x="509281" y="0"/>
                <a:ext cx="1412457" cy="1332000"/>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5" name="テキスト ボックス 24">
              <a:extLst>
                <a:ext uri="{FF2B5EF4-FFF2-40B4-BE49-F238E27FC236}">
                  <a16:creationId xmlns:a16="http://schemas.microsoft.com/office/drawing/2014/main" id="{D82171E1-D5DD-4B23-B2BB-8157F575DF7F}"/>
                </a:ext>
              </a:extLst>
            </p:cNvPr>
            <p:cNvSpPr txBox="1"/>
            <p:nvPr/>
          </p:nvSpPr>
          <p:spPr>
            <a:xfrm>
              <a:off x="440081" y="1248985"/>
              <a:ext cx="8583411"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normalizeH="0" baseline="0" noProof="0" dirty="0">
                  <a:solidFill>
                    <a:srgbClr val="FF0000"/>
                  </a:solidFill>
                  <a:uLnTx/>
                  <a:uFillTx/>
                  <a:latin typeface="UD デジタル 教科書体 N-B" panose="02020700000000000000" pitchFamily="17" charset="-128"/>
                  <a:ea typeface="UD デジタル 教科書体 N-B" panose="02020700000000000000" pitchFamily="17" charset="-128"/>
                </a:rPr>
                <a:t>パソコンのキーボード</a:t>
              </a:r>
              <a:r>
                <a:rPr kumimoji="1" lang="ja-JP" altLang="en-US" sz="2400" i="0" u="none" strike="noStrike" kern="1200" normalizeH="0" baseline="0" noProof="0" dirty="0">
                  <a:uLnTx/>
                  <a:uFillTx/>
                  <a:latin typeface="UD デジタル 教科書体 N-B" panose="02020700000000000000" pitchFamily="17" charset="-128"/>
                  <a:ea typeface="UD デジタル 教科書体 N-B" panose="02020700000000000000" pitchFamily="17" charset="-128"/>
                </a:rPr>
                <a:t>にあ</a:t>
              </a:r>
              <a:r>
                <a:rPr kumimoji="1" lang="ja-JP" altLang="en-US" sz="2400" dirty="0">
                  <a:latin typeface="UD デジタル 教科書体 N-B" panose="02020700000000000000" pitchFamily="17" charset="-128"/>
                  <a:ea typeface="UD デジタル 教科書体 N-B" panose="02020700000000000000" pitchFamily="17" charset="-128"/>
                </a:rPr>
                <a:t>る</a:t>
              </a:r>
              <a:r>
                <a:rPr kumimoji="1" lang="ja-JP" altLang="en-US" sz="2400" i="0" u="none" strike="noStrike" kern="1200" normalizeH="0" baseline="0" noProof="0" dirty="0">
                  <a:solidFill>
                    <a:srgbClr val="FF0000"/>
                  </a:solidFill>
                  <a:uLnTx/>
                  <a:uFillTx/>
                  <a:latin typeface="UD デジタル 教科書体 N-B" panose="02020700000000000000" pitchFamily="17" charset="-128"/>
                  <a:ea typeface="UD デジタル 教科書体 N-B" panose="02020700000000000000" pitchFamily="17" charset="-128"/>
                </a:rPr>
                <a:t>「Ｆ５」</a:t>
              </a:r>
              <a:r>
                <a:rPr kumimoji="1" lang="ja-JP" altLang="en-US" sz="2400" i="0" u="none" strike="noStrike" kern="1200" normalizeH="0" baseline="0" noProof="0" dirty="0">
                  <a:uLnTx/>
                  <a:uFillTx/>
                  <a:latin typeface="UD デジタル 教科書体 N-B" panose="02020700000000000000" pitchFamily="17" charset="-128"/>
                  <a:ea typeface="UD デジタル 教科書体 N-B" panose="02020700000000000000" pitchFamily="17" charset="-128"/>
                </a:rPr>
                <a:t>を押す</a:t>
              </a:r>
              <a:r>
                <a:rPr kumimoji="1" lang="ja-JP" altLang="en-US" sz="2400" dirty="0">
                  <a:latin typeface="UD デジタル 教科書体 N-B" panose="02020700000000000000" pitchFamily="17" charset="-128"/>
                  <a:ea typeface="UD デジタル 教科書体 N-B" panose="02020700000000000000" pitchFamily="17" charset="-128"/>
                </a:rPr>
                <a:t>と始ま</a:t>
              </a:r>
              <a:r>
                <a:rPr kumimoji="1" lang="ja-JP" altLang="en-US" sz="2400" i="0" u="none" strike="noStrike" kern="1200" normalizeH="0" baseline="0" noProof="0" dirty="0">
                  <a:uLnTx/>
                  <a:uFillTx/>
                  <a:latin typeface="UD デジタル 教科書体 N-B" panose="02020700000000000000" pitchFamily="17" charset="-128"/>
                  <a:ea typeface="UD デジタル 教科書体 N-B" panose="02020700000000000000" pitchFamily="17" charset="-128"/>
                </a:rPr>
                <a:t>ります。</a:t>
              </a:r>
            </a:p>
          </p:txBody>
        </p:sp>
      </p:grpSp>
      <p:grpSp>
        <p:nvGrpSpPr>
          <p:cNvPr id="2" name="グループ化 1">
            <a:extLst>
              <a:ext uri="{FF2B5EF4-FFF2-40B4-BE49-F238E27FC236}">
                <a16:creationId xmlns:a16="http://schemas.microsoft.com/office/drawing/2014/main" id="{E4D074DF-B6A8-427A-80F5-9330B93A6978}"/>
              </a:ext>
            </a:extLst>
          </p:cNvPr>
          <p:cNvGrpSpPr/>
          <p:nvPr/>
        </p:nvGrpSpPr>
        <p:grpSpPr>
          <a:xfrm>
            <a:off x="-155979" y="3023028"/>
            <a:ext cx="8957078" cy="3267941"/>
            <a:chOff x="-144404" y="2059014"/>
            <a:chExt cx="8957078" cy="3267941"/>
          </a:xfrm>
        </p:grpSpPr>
        <p:grpSp>
          <p:nvGrpSpPr>
            <p:cNvPr id="29" name="グループ化 28">
              <a:extLst>
                <a:ext uri="{FF2B5EF4-FFF2-40B4-BE49-F238E27FC236}">
                  <a16:creationId xmlns:a16="http://schemas.microsoft.com/office/drawing/2014/main" id="{E0749FEA-F134-4BCC-BE3E-9A21194115CC}"/>
                </a:ext>
              </a:extLst>
            </p:cNvPr>
            <p:cNvGrpSpPr/>
            <p:nvPr/>
          </p:nvGrpSpPr>
          <p:grpSpPr>
            <a:xfrm>
              <a:off x="-144404" y="2059014"/>
              <a:ext cx="8957078" cy="1332000"/>
              <a:chOff x="791221" y="1024"/>
              <a:chExt cx="8957078" cy="1332000"/>
            </a:xfrm>
          </p:grpSpPr>
          <p:sp>
            <p:nvSpPr>
              <p:cNvPr id="30" name="テキスト ボックス 29">
                <a:extLst>
                  <a:ext uri="{FF2B5EF4-FFF2-40B4-BE49-F238E27FC236}">
                    <a16:creationId xmlns:a16="http://schemas.microsoft.com/office/drawing/2014/main" id="{275465B4-0D57-4BEF-8228-86960880F41D}"/>
                  </a:ext>
                </a:extLst>
              </p:cNvPr>
              <p:cNvSpPr txBox="1"/>
              <p:nvPr/>
            </p:nvSpPr>
            <p:spPr>
              <a:xfrm>
                <a:off x="1765340" y="419362"/>
                <a:ext cx="7982959"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u="sng" dirty="0">
                    <a:latin typeface="HG創英角ﾎﾟｯﾌﾟ体" panose="040B0A09000000000000" pitchFamily="49" charset="-128"/>
                    <a:ea typeface="HG創英角ﾎﾟｯﾌﾟ体" panose="040B0A09000000000000" pitchFamily="49" charset="-128"/>
                  </a:rPr>
                  <a:t>スマートフォン等</a:t>
                </a:r>
                <a:r>
                  <a:rPr kumimoji="1" lang="ja-JP" altLang="en-US" sz="4000" i="0" u="sng" strike="noStrike" kern="1200" normalizeH="0" baseline="0" noProof="0" dirty="0">
                    <a:uLnTx/>
                    <a:uFillTx/>
                    <a:latin typeface="HG創英角ﾎﾟｯﾌﾟ体" panose="040B0A09000000000000" pitchFamily="49" charset="-128"/>
                    <a:ea typeface="HG創英角ﾎﾟｯﾌﾟ体" panose="040B0A09000000000000" pitchFamily="49" charset="-128"/>
                  </a:rPr>
                  <a:t>で挑戦する場合</a:t>
                </a:r>
              </a:p>
            </p:txBody>
          </p:sp>
          <p:sp>
            <p:nvSpPr>
              <p:cNvPr id="31" name="四角形: 角を丸くする 30">
                <a:extLst>
                  <a:ext uri="{FF2B5EF4-FFF2-40B4-BE49-F238E27FC236}">
                    <a16:creationId xmlns:a16="http://schemas.microsoft.com/office/drawing/2014/main" id="{41BFB506-50BA-4CFF-97BB-78AB472A2E75}"/>
                  </a:ext>
                </a:extLst>
              </p:cNvPr>
              <p:cNvSpPr>
                <a:spLocks noChangeAspect="1"/>
              </p:cNvSpPr>
              <p:nvPr/>
            </p:nvSpPr>
            <p:spPr>
              <a:xfrm>
                <a:off x="791221" y="1024"/>
                <a:ext cx="1412457" cy="1332000"/>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32" name="テキスト ボックス 31">
              <a:extLst>
                <a:ext uri="{FF2B5EF4-FFF2-40B4-BE49-F238E27FC236}">
                  <a16:creationId xmlns:a16="http://schemas.microsoft.com/office/drawing/2014/main" id="{98488FF2-C813-4CDA-98D8-406BB5728BA7}"/>
                </a:ext>
              </a:extLst>
            </p:cNvPr>
            <p:cNvSpPr txBox="1"/>
            <p:nvPr/>
          </p:nvSpPr>
          <p:spPr>
            <a:xfrm>
              <a:off x="440081" y="3301989"/>
              <a:ext cx="7746106" cy="830997"/>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2400" i="0" u="none" strike="noStrike" kern="1200" normalizeH="0" baseline="0" noProof="0" dirty="0">
                  <a:uLnTx/>
                  <a:uFillTx/>
                  <a:latin typeface="UD デジタル 教科書体 N-B" panose="02020700000000000000" pitchFamily="17" charset="-128"/>
                  <a:ea typeface="UD デジタル 教科書体 N-B" panose="02020700000000000000" pitchFamily="17" charset="-128"/>
                </a:rPr>
                <a:t>Microsoft PowerPoint</a:t>
              </a:r>
              <a:r>
                <a:rPr kumimoji="1" lang="ja-JP" altLang="en-US" sz="2400" i="0" u="none" strike="noStrike" kern="1200" normalizeH="0" baseline="0" noProof="0" dirty="0">
                  <a:uLnTx/>
                  <a:uFillTx/>
                  <a:latin typeface="UD デジタル 教科書体 N-B" panose="02020700000000000000" pitchFamily="17" charset="-128"/>
                  <a:ea typeface="UD デジタル 教科書体 N-B" panose="02020700000000000000" pitchFamily="17" charset="-128"/>
                </a:rPr>
                <a:t>のアプリケーション</a:t>
              </a:r>
              <a:r>
                <a:rPr kumimoji="1" lang="ja-JP" altLang="en-US" sz="2400" dirty="0">
                  <a:latin typeface="UD デジタル 教科書体 N-B" panose="02020700000000000000" pitchFamily="17" charset="-128"/>
                  <a:ea typeface="UD デジタル 教科書体 N-B" panose="02020700000000000000" pitchFamily="17" charset="-128"/>
                </a:rPr>
                <a:t>で表示し、</a:t>
              </a:r>
              <a:r>
                <a:rPr kumimoji="1" lang="ja-JP" altLang="en-US" sz="2400" dirty="0">
                  <a:solidFill>
                    <a:srgbClr val="FF0000"/>
                  </a:solidFill>
                  <a:latin typeface="UD デジタル 教科書体 N-B" panose="02020700000000000000" pitchFamily="17" charset="-128"/>
                  <a:ea typeface="UD デジタル 教科書体 N-B" panose="02020700000000000000" pitchFamily="17" charset="-128"/>
                </a:rPr>
                <a:t>「▷」または「発表」</a:t>
              </a:r>
              <a:r>
                <a:rPr kumimoji="1" lang="ja-JP" altLang="en-US" sz="2400" dirty="0">
                  <a:latin typeface="UD デジタル 教科書体 N-B" panose="02020700000000000000" pitchFamily="17" charset="-128"/>
                  <a:ea typeface="UD デジタル 教科書体 N-B" panose="02020700000000000000" pitchFamily="17" charset="-128"/>
                </a:rPr>
                <a:t>を押すと始まります。</a:t>
              </a:r>
              <a:endParaRPr kumimoji="1" lang="ja-JP" altLang="en-US" sz="2400" i="0" u="none" strike="noStrike" kern="1200" normalizeH="0" baseline="0" noProof="0" dirty="0">
                <a:uLnTx/>
                <a:uFillTx/>
                <a:latin typeface="UD デジタル 教科書体 N-B" panose="02020700000000000000" pitchFamily="17" charset="-128"/>
                <a:ea typeface="UD デジタル 教科書体 N-B" panose="02020700000000000000" pitchFamily="17" charset="-128"/>
              </a:endParaRPr>
            </a:p>
          </p:txBody>
        </p:sp>
        <p:sp>
          <p:nvSpPr>
            <p:cNvPr id="33" name="テキスト ボックス 32">
              <a:extLst>
                <a:ext uri="{FF2B5EF4-FFF2-40B4-BE49-F238E27FC236}">
                  <a16:creationId xmlns:a16="http://schemas.microsoft.com/office/drawing/2014/main" id="{1B208677-C5E2-4F80-B582-4AF3CCB0DB9A}"/>
                </a:ext>
              </a:extLst>
            </p:cNvPr>
            <p:cNvSpPr txBox="1"/>
            <p:nvPr/>
          </p:nvSpPr>
          <p:spPr>
            <a:xfrm>
              <a:off x="436576" y="4249737"/>
              <a:ext cx="7982959" cy="1077218"/>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600" i="0" u="none" strike="noStrike" kern="1200" normalizeH="0" baseline="0" noProof="0" dirty="0">
                  <a:uLnTx/>
                  <a:uFillTx/>
                  <a:latin typeface="UD デジタル 教科書体 N-B" panose="02020700000000000000" pitchFamily="17" charset="-128"/>
                  <a:ea typeface="UD デジタル 教科書体 N-B" panose="02020700000000000000" pitchFamily="17" charset="-128"/>
                </a:rPr>
                <a:t>※</a:t>
              </a:r>
              <a:r>
                <a:rPr kumimoji="1" lang="ja-JP" altLang="en-US" sz="1600" i="0" u="none" strike="noStrike" kern="1200" normalizeH="0" baseline="0" noProof="0" dirty="0">
                  <a:uLnTx/>
                  <a:uFillTx/>
                  <a:latin typeface="UD デジタル 教科書体 N-B" panose="02020700000000000000" pitchFamily="17" charset="-128"/>
                  <a:ea typeface="UD デジタル 教科書体 N-B" panose="02020700000000000000" pitchFamily="17" charset="-128"/>
                </a:rPr>
                <a:t>ご使用の機種によって表現や場所が異なる場合があります。</a:t>
              </a:r>
              <a:endParaRPr kumimoji="1" lang="en-US" altLang="ja-JP" sz="1600" i="0" u="none" strike="noStrike" kern="1200" normalizeH="0" baseline="0" noProof="0" dirty="0">
                <a:uLnTx/>
                <a:uFillTx/>
                <a:latin typeface="UD デジタル 教科書体 N-B" panose="02020700000000000000" pitchFamily="17" charset="-128"/>
                <a:ea typeface="UD デジタル 教科書体 N-B" panose="02020700000000000000" pitchFamily="17"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600" dirty="0">
                  <a:latin typeface="UD デジタル 教科書体 N-B" panose="02020700000000000000" pitchFamily="17" charset="-128"/>
                  <a:ea typeface="UD デジタル 教科書体 N-B" panose="02020700000000000000" pitchFamily="17" charset="-128"/>
                </a:rPr>
                <a:t>※iOS </a:t>
              </a:r>
              <a:r>
                <a:rPr kumimoji="1" lang="ja-JP" altLang="en-US" sz="1600" dirty="0">
                  <a:latin typeface="UD デジタル 教科書体 N-B" panose="02020700000000000000" pitchFamily="17" charset="-128"/>
                  <a:ea typeface="UD デジタル 教科書体 N-B" panose="02020700000000000000" pitchFamily="17" charset="-128"/>
                </a:rPr>
                <a:t>デバイス・ </a:t>
              </a:r>
              <a:r>
                <a:rPr kumimoji="1" lang="en-US" altLang="ja-JP" sz="1600" dirty="0">
                  <a:latin typeface="UD デジタル 教科書体 N-B" panose="02020700000000000000" pitchFamily="17" charset="-128"/>
                  <a:ea typeface="UD デジタル 教科書体 N-B" panose="02020700000000000000" pitchFamily="17" charset="-128"/>
                </a:rPr>
                <a:t>Android </a:t>
              </a:r>
              <a:r>
                <a:rPr kumimoji="1" lang="ja-JP" altLang="en-US" sz="1600" dirty="0">
                  <a:latin typeface="UD デジタル 教科書体 N-B" panose="02020700000000000000" pitchFamily="17" charset="-128"/>
                  <a:ea typeface="UD デジタル 教科書体 N-B" panose="02020700000000000000" pitchFamily="17" charset="-128"/>
                </a:rPr>
                <a:t>デバイスでの表示例です。</a:t>
              </a: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600" dirty="0">
                  <a:latin typeface="UD デジタル 教科書体 N-B" panose="02020700000000000000" pitchFamily="17" charset="-128"/>
                  <a:ea typeface="UD デジタル 教科書体 N-B" panose="02020700000000000000" pitchFamily="17" charset="-128"/>
                </a:rPr>
                <a:t>※</a:t>
              </a:r>
              <a:r>
                <a:rPr kumimoji="1" lang="ja-JP" altLang="en-US" sz="1600" dirty="0">
                  <a:latin typeface="UD デジタル 教科書体 N-B" panose="02020700000000000000" pitchFamily="17" charset="-128"/>
                  <a:ea typeface="UD デジタル 教科書体 N-B" panose="02020700000000000000" pitchFamily="17" charset="-128"/>
                </a:rPr>
                <a:t>その他</a:t>
              </a:r>
              <a:r>
                <a:rPr kumimoji="1" lang="en-US" altLang="ja-JP" sz="1600" dirty="0">
                  <a:latin typeface="UD デジタル 教科書体 N-B" panose="02020700000000000000" pitchFamily="17" charset="-128"/>
                  <a:ea typeface="UD デジタル 教科書体 N-B" panose="02020700000000000000" pitchFamily="17" charset="-128"/>
                </a:rPr>
                <a:t>PowerPoint</a:t>
              </a:r>
              <a:r>
                <a:rPr kumimoji="1" lang="ja-JP" altLang="en-US" sz="1600" dirty="0">
                  <a:latin typeface="UD デジタル 教科書体 N-B" panose="02020700000000000000" pitchFamily="17" charset="-128"/>
                  <a:ea typeface="UD デジタル 教科書体 N-B" panose="02020700000000000000" pitchFamily="17" charset="-128"/>
                </a:rPr>
                <a:t>ファイルを読むことが出来るアプリケーションをご利用の場合は、</a:t>
              </a:r>
              <a:br>
                <a:rPr kumimoji="1" lang="en-US" altLang="ja-JP" sz="1600" dirty="0">
                  <a:latin typeface="UD デジタル 教科書体 N-B" panose="02020700000000000000" pitchFamily="17" charset="-128"/>
                  <a:ea typeface="UD デジタル 教科書体 N-B" panose="02020700000000000000" pitchFamily="17" charset="-128"/>
                </a:rPr>
              </a:br>
              <a:r>
                <a:rPr kumimoji="1" lang="ja-JP" altLang="en-US" sz="1600" dirty="0">
                  <a:latin typeface="UD デジタル 教科書体 N-B" panose="02020700000000000000" pitchFamily="17" charset="-128"/>
                  <a:ea typeface="UD デジタル 教科書体 N-B" panose="02020700000000000000" pitchFamily="17" charset="-128"/>
                </a:rPr>
                <a:t>　表示が異なる場合があります。</a:t>
              </a:r>
            </a:p>
          </p:txBody>
        </p:sp>
      </p:grpSp>
      <p:sp>
        <p:nvSpPr>
          <p:cNvPr id="22" name="テキスト ボックス 21">
            <a:extLst>
              <a:ext uri="{FF2B5EF4-FFF2-40B4-BE49-F238E27FC236}">
                <a16:creationId xmlns:a16="http://schemas.microsoft.com/office/drawing/2014/main" id="{4668AFF9-E1AD-4402-9B33-DD9F427D1296}"/>
              </a:ext>
            </a:extLst>
          </p:cNvPr>
          <p:cNvSpPr txBox="1"/>
          <p:nvPr/>
        </p:nvSpPr>
        <p:spPr>
          <a:xfrm>
            <a:off x="2236046" y="219388"/>
            <a:ext cx="3839151"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dirty="0">
                <a:latin typeface="BIZ UDゴシック" panose="020B0400000000000000" pitchFamily="49" charset="-128"/>
                <a:ea typeface="BIZ UDゴシック" panose="020B0400000000000000" pitchFamily="49" charset="-128"/>
              </a:rPr>
              <a:t>★</a:t>
            </a:r>
            <a:r>
              <a:rPr kumimoji="1" lang="ja-JP" altLang="en-US" sz="5400" dirty="0">
                <a:latin typeface="UD デジタル 教科書体 N-B" panose="02020700000000000000" pitchFamily="17" charset="-128"/>
                <a:ea typeface="UD デジタル 教科書体 N-B" panose="02020700000000000000" pitchFamily="17" charset="-128"/>
              </a:rPr>
              <a:t>はじめに</a:t>
            </a:r>
            <a:endParaRPr kumimoji="1" lang="ja-JP" altLang="en-US" sz="5400" i="0" strike="noStrike" kern="1200" normalizeH="0" baseline="0" noProof="0" dirty="0">
              <a:uLnTx/>
              <a:uFillTx/>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830394739"/>
      </p:ext>
    </p:extLst>
  </p:cSld>
  <p:clrMapOvr>
    <a:masterClrMapping/>
  </p:clrMapOvr>
  <mc:AlternateContent xmlns:mc="http://schemas.openxmlformats.org/markup-compatibility/2006" xmlns:p14="http://schemas.microsoft.com/office/powerpoint/2010/main">
    <mc:Choice Requires="p14">
      <p:transition p14:dur="250" advClick="0" advTm="3000"/>
    </mc:Choice>
    <mc:Fallback xmlns="">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17FEAAAD-4138-439C-8BE8-B65D17E429D4}"/>
              </a:ext>
            </a:extLst>
          </p:cNvPr>
          <p:cNvGrpSpPr/>
          <p:nvPr/>
        </p:nvGrpSpPr>
        <p:grpSpPr>
          <a:xfrm>
            <a:off x="149287" y="258082"/>
            <a:ext cx="8803809" cy="5408718"/>
            <a:chOff x="149287" y="258082"/>
            <a:chExt cx="8803809" cy="5408718"/>
          </a:xfrm>
        </p:grpSpPr>
        <p:grpSp>
          <p:nvGrpSpPr>
            <p:cNvPr id="22" name="グループ化 21">
              <a:extLst>
                <a:ext uri="{FF2B5EF4-FFF2-40B4-BE49-F238E27FC236}">
                  <a16:creationId xmlns:a16="http://schemas.microsoft.com/office/drawing/2014/main" id="{4C44170D-FE16-4C1A-9FB0-964AD77ADD33}"/>
                </a:ext>
              </a:extLst>
            </p:cNvPr>
            <p:cNvGrpSpPr>
              <a:grpSpLocks noChangeAspect="1"/>
            </p:cNvGrpSpPr>
            <p:nvPr/>
          </p:nvGrpSpPr>
          <p:grpSpPr>
            <a:xfrm>
              <a:off x="149287" y="669357"/>
              <a:ext cx="8803809" cy="4997443"/>
              <a:chOff x="2151934" y="326152"/>
              <a:chExt cx="7831566" cy="4445553"/>
            </a:xfrm>
          </p:grpSpPr>
          <p:sp>
            <p:nvSpPr>
              <p:cNvPr id="23" name="四角形: 角を丸くする 22">
                <a:extLst>
                  <a:ext uri="{FF2B5EF4-FFF2-40B4-BE49-F238E27FC236}">
                    <a16:creationId xmlns:a16="http://schemas.microsoft.com/office/drawing/2014/main" id="{EF731DF2-7D75-4936-BF2A-69EE5AB413F3}"/>
                  </a:ext>
                </a:extLst>
              </p:cNvPr>
              <p:cNvSpPr/>
              <p:nvPr/>
            </p:nvSpPr>
            <p:spPr>
              <a:xfrm>
                <a:off x="2280015" y="326152"/>
                <a:ext cx="7575405" cy="4433627"/>
              </a:xfrm>
              <a:prstGeom prst="roundRect">
                <a:avLst>
                  <a:gd name="adj" fmla="val 3118"/>
                </a:avLst>
              </a:prstGeom>
              <a:solidFill>
                <a:srgbClr val="01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00DDF5BA-B7F2-4E1F-8A31-6D05C44ABF93}"/>
                  </a:ext>
                </a:extLst>
              </p:cNvPr>
              <p:cNvSpPr/>
              <p:nvPr/>
            </p:nvSpPr>
            <p:spPr>
              <a:xfrm>
                <a:off x="2151934" y="4447018"/>
                <a:ext cx="7831566" cy="324687"/>
              </a:xfrm>
              <a:prstGeom prst="roundRect">
                <a:avLst/>
              </a:prstGeom>
              <a:solidFill>
                <a:srgbClr val="A96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グループ化 17">
              <a:extLst>
                <a:ext uri="{FF2B5EF4-FFF2-40B4-BE49-F238E27FC236}">
                  <a16:creationId xmlns:a16="http://schemas.microsoft.com/office/drawing/2014/main" id="{2F4BAFAC-0F1E-4E15-9967-DBC288137C00}"/>
                </a:ext>
              </a:extLst>
            </p:cNvPr>
            <p:cNvGrpSpPr>
              <a:grpSpLocks noChangeAspect="1"/>
            </p:cNvGrpSpPr>
            <p:nvPr/>
          </p:nvGrpSpPr>
          <p:grpSpPr>
            <a:xfrm>
              <a:off x="2264737" y="258082"/>
              <a:ext cx="1603715" cy="1620000"/>
              <a:chOff x="5080881" y="-262393"/>
              <a:chExt cx="6789026" cy="6858000"/>
            </a:xfrm>
          </p:grpSpPr>
          <p:pic>
            <p:nvPicPr>
              <p:cNvPr id="19" name="図 18">
                <a:extLst>
                  <a:ext uri="{FF2B5EF4-FFF2-40B4-BE49-F238E27FC236}">
                    <a16:creationId xmlns:a16="http://schemas.microsoft.com/office/drawing/2014/main" id="{B1D7E9A6-42C5-4075-9F41-27B8E7171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881" y="-262393"/>
                <a:ext cx="6789026" cy="6858000"/>
              </a:xfrm>
              <a:prstGeom prst="rect">
                <a:avLst/>
              </a:prstGeom>
            </p:spPr>
          </p:pic>
          <p:pic>
            <p:nvPicPr>
              <p:cNvPr id="20" name="図 19">
                <a:extLst>
                  <a:ext uri="{FF2B5EF4-FFF2-40B4-BE49-F238E27FC236}">
                    <a16:creationId xmlns:a16="http://schemas.microsoft.com/office/drawing/2014/main" id="{597347BF-1386-4721-9409-38100CF53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999" y="4566659"/>
                <a:ext cx="1224000" cy="1379301"/>
              </a:xfrm>
              <a:prstGeom prst="rect">
                <a:avLst/>
              </a:prstGeom>
            </p:spPr>
          </p:pic>
        </p:grpSp>
        <p:sp>
          <p:nvSpPr>
            <p:cNvPr id="21" name="テキスト ボックス 20">
              <a:extLst>
                <a:ext uri="{FF2B5EF4-FFF2-40B4-BE49-F238E27FC236}">
                  <a16:creationId xmlns:a16="http://schemas.microsoft.com/office/drawing/2014/main" id="{79C6F481-9586-4BFB-B974-FBB0932591ED}"/>
                </a:ext>
              </a:extLst>
            </p:cNvPr>
            <p:cNvSpPr txBox="1">
              <a:spLocks noChangeAspect="1"/>
            </p:cNvSpPr>
            <p:nvPr/>
          </p:nvSpPr>
          <p:spPr>
            <a:xfrm>
              <a:off x="588876" y="567759"/>
              <a:ext cx="1930303" cy="1107996"/>
            </a:xfrm>
            <a:prstGeom prst="rect">
              <a:avLst/>
            </a:prstGeom>
            <a:noFill/>
          </p:spPr>
          <p:txBody>
            <a:bodyPr wrap="square" lIns="0" tIns="0" rIns="0" bIns="0" anchor="ctr"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7200" b="0" i="0" u="sng"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解説</a:t>
              </a:r>
            </a:p>
          </p:txBody>
        </p:sp>
      </p:grpSp>
      <p:sp>
        <p:nvSpPr>
          <p:cNvPr id="11" name="テキスト ボックス 10">
            <a:extLst>
              <a:ext uri="{FF2B5EF4-FFF2-40B4-BE49-F238E27FC236}">
                <a16:creationId xmlns:a16="http://schemas.microsoft.com/office/drawing/2014/main" id="{A82BF4BE-1802-4260-A1D7-364F70F2FD9B}"/>
              </a:ext>
            </a:extLst>
          </p:cNvPr>
          <p:cNvSpPr txBox="1"/>
          <p:nvPr/>
        </p:nvSpPr>
        <p:spPr>
          <a:xfrm>
            <a:off x="455640" y="2002008"/>
            <a:ext cx="8232720" cy="30008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　</a:t>
            </a:r>
            <a:r>
              <a:rPr kumimoji="1" lang="ja-JP" altLang="en-US" sz="21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食品衛生法施行規則第</a:t>
            </a:r>
            <a:r>
              <a:rPr kumimoji="1" lang="en-US" altLang="ja-JP" sz="21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66</a:t>
            </a:r>
            <a:r>
              <a:rPr kumimoji="1" lang="ja-JP" altLang="en-US" sz="21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条の</a:t>
            </a:r>
            <a:r>
              <a:rPr kumimoji="1" lang="en-US" altLang="ja-JP" sz="21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2</a:t>
            </a:r>
            <a:r>
              <a:rPr kumimoji="1" lang="ja-JP" altLang="en-US" sz="21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第</a:t>
            </a:r>
            <a:r>
              <a:rPr kumimoji="1" lang="en-US" altLang="ja-JP" sz="21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3</a:t>
            </a:r>
            <a:r>
              <a:rPr kumimoji="1" lang="ja-JP" altLang="en-US" sz="21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項では、衛生管理計画は「食品等を取り扱う者および関係者に周知徹底を図ること」 が義務づけられています。つまり、食品衛生責任者や営業者だけではなく、実際に作業を行う従業員も含め全員が計画の内容を把握している必要があります。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　「</a:t>
            </a:r>
            <a:r>
              <a:rPr kumimoji="1" lang="en-US" altLang="ja-JP" sz="21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HACCP</a:t>
            </a:r>
            <a:r>
              <a:rPr kumimoji="1" lang="ja-JP" altLang="en-US" sz="21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に沿った衛生管理」は、従業員が手順どおりに作業することで初めて効果を発揮します。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　したがって、衛生管理計画に変更があった場合、新規採用・担当異動などで作業者が変わった場合等には必ず周知を行い、食品等を取り扱う全従業員が理解できているようにしましょう。</a:t>
            </a:r>
          </a:p>
        </p:txBody>
      </p:sp>
      <p:grpSp>
        <p:nvGrpSpPr>
          <p:cNvPr id="12" name="グループ化 11">
            <a:extLst>
              <a:ext uri="{FF2B5EF4-FFF2-40B4-BE49-F238E27FC236}">
                <a16:creationId xmlns:a16="http://schemas.microsoft.com/office/drawing/2014/main" id="{A7C78B93-882B-4F8E-81AD-19816960872E}"/>
              </a:ext>
            </a:extLst>
          </p:cNvPr>
          <p:cNvGrpSpPr/>
          <p:nvPr/>
        </p:nvGrpSpPr>
        <p:grpSpPr>
          <a:xfrm>
            <a:off x="649656" y="5788534"/>
            <a:ext cx="3594393" cy="955596"/>
            <a:chOff x="2553585" y="5994247"/>
            <a:chExt cx="3594393" cy="955596"/>
          </a:xfrm>
        </p:grpSpPr>
        <p:sp>
          <p:nvSpPr>
            <p:cNvPr id="14" name="四角形: 角を丸くする 13">
              <a:extLst>
                <a:ext uri="{FF2B5EF4-FFF2-40B4-BE49-F238E27FC236}">
                  <a16:creationId xmlns:a16="http://schemas.microsoft.com/office/drawing/2014/main" id="{178ABD5A-24A7-4BD5-A4EF-C2BDD6CAC1B2}"/>
                </a:ext>
              </a:extLst>
            </p:cNvPr>
            <p:cNvSpPr/>
            <p:nvPr/>
          </p:nvSpPr>
          <p:spPr>
            <a:xfrm>
              <a:off x="2612386" y="5994247"/>
              <a:ext cx="3521507" cy="954107"/>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hlinkClick r:id="rId4"/>
              <a:extLst>
                <a:ext uri="{FF2B5EF4-FFF2-40B4-BE49-F238E27FC236}">
                  <a16:creationId xmlns:a16="http://schemas.microsoft.com/office/drawing/2014/main" id="{6134C32F-A315-4D24-AB95-C39DEF5C4BCC}"/>
                </a:ext>
              </a:extLst>
            </p:cNvPr>
            <p:cNvSpPr txBox="1"/>
            <p:nvPr/>
          </p:nvSpPr>
          <p:spPr>
            <a:xfrm>
              <a:off x="2553585" y="5995736"/>
              <a:ext cx="3594393" cy="954107"/>
            </a:xfrm>
            <a:prstGeom prst="rect">
              <a:avLst/>
            </a:prstGeom>
            <a:noFill/>
          </p:spPr>
          <p:txBody>
            <a:bodyPr wrap="square" rtlCol="0">
              <a:spAutoFit/>
            </a:bodyPr>
            <a:lstStyle/>
            <a:p>
              <a:pPr algn="ctr"/>
              <a:r>
                <a:rPr kumimoji="1" lang="en-US" altLang="ja-JP" sz="2800" dirty="0">
                  <a:latin typeface="HGP創英角ﾎﾟｯﾌﾟ体" panose="040B0A00000000000000" pitchFamily="50" charset="-128"/>
                  <a:ea typeface="HGP創英角ﾎﾟｯﾌﾟ体" panose="040B0A00000000000000" pitchFamily="50" charset="-128"/>
                </a:rPr>
                <a:t>HACCP</a:t>
              </a:r>
              <a:r>
                <a:rPr kumimoji="1" lang="ja-JP" altLang="en-US" sz="2800" dirty="0">
                  <a:latin typeface="HGP創英角ﾎﾟｯﾌﾟ体" panose="040B0A00000000000000" pitchFamily="50" charset="-128"/>
                  <a:ea typeface="HGP創英角ﾎﾟｯﾌﾟ体" panose="040B0A00000000000000" pitchFamily="50" charset="-128"/>
                </a:rPr>
                <a:t>について</a:t>
              </a:r>
              <a:endParaRPr kumimoji="1" lang="en-US" altLang="ja-JP" sz="2800" dirty="0">
                <a:latin typeface="HGP創英角ﾎﾟｯﾌﾟ体" panose="040B0A00000000000000" pitchFamily="50" charset="-128"/>
                <a:ea typeface="HGP創英角ﾎﾟｯﾌﾟ体" panose="040B0A00000000000000" pitchFamily="50" charset="-128"/>
              </a:endParaRPr>
            </a:p>
            <a:p>
              <a:pPr algn="ctr"/>
              <a:r>
                <a:rPr kumimoji="1" lang="ja-JP" altLang="en-US" sz="2800" dirty="0">
                  <a:latin typeface="HGP創英角ﾎﾟｯﾌﾟ体" panose="040B0A00000000000000" pitchFamily="50" charset="-128"/>
                  <a:ea typeface="HGP創英角ﾎﾟｯﾌﾟ体" panose="040B0A00000000000000" pitchFamily="50" charset="-128"/>
                </a:rPr>
                <a:t>詳しく知る</a:t>
              </a:r>
              <a:r>
                <a:rPr kumimoji="1" lang="en-US" altLang="ja-JP" sz="2800" dirty="0">
                  <a:latin typeface="HGP創英角ﾎﾟｯﾌﾟ体" panose="040B0A00000000000000" pitchFamily="50" charset="-128"/>
                  <a:ea typeface="HGP創英角ﾎﾟｯﾌﾟ体" panose="040B0A00000000000000" pitchFamily="50" charset="-128"/>
                </a:rPr>
                <a:t>(</a:t>
              </a:r>
              <a:r>
                <a:rPr kumimoji="1" lang="ja-JP" altLang="en-US" sz="2800" dirty="0">
                  <a:latin typeface="HGP創英角ﾎﾟｯﾌﾟ体" panose="040B0A00000000000000" pitchFamily="50" charset="-128"/>
                  <a:ea typeface="HGP創英角ﾎﾟｯﾌﾟ体" panose="040B0A00000000000000" pitchFamily="50" charset="-128"/>
                </a:rPr>
                <a:t>府</a:t>
              </a:r>
              <a:r>
                <a:rPr kumimoji="1" lang="en-US" altLang="ja-JP" sz="2800" dirty="0">
                  <a:latin typeface="HGP創英角ﾎﾟｯﾌﾟ体" panose="040B0A00000000000000" pitchFamily="50" charset="-128"/>
                  <a:ea typeface="HGP創英角ﾎﾟｯﾌﾟ体" panose="040B0A00000000000000" pitchFamily="50" charset="-128"/>
                </a:rPr>
                <a:t>HP)</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grpSp>
      <p:grpSp>
        <p:nvGrpSpPr>
          <p:cNvPr id="15" name="グループ化 14">
            <a:extLst>
              <a:ext uri="{FF2B5EF4-FFF2-40B4-BE49-F238E27FC236}">
                <a16:creationId xmlns:a16="http://schemas.microsoft.com/office/drawing/2014/main" id="{0EBED01F-7B40-4C40-B5BA-3EB3DF3DA2C6}"/>
              </a:ext>
            </a:extLst>
          </p:cNvPr>
          <p:cNvGrpSpPr/>
          <p:nvPr/>
        </p:nvGrpSpPr>
        <p:grpSpPr>
          <a:xfrm>
            <a:off x="4957535" y="5778116"/>
            <a:ext cx="3592800" cy="954000"/>
            <a:chOff x="2591298" y="5679802"/>
            <a:chExt cx="3592800" cy="830049"/>
          </a:xfrm>
        </p:grpSpPr>
        <p:sp>
          <p:nvSpPr>
            <p:cNvPr id="16" name="四角形: 角を丸くする 15">
              <a:extLst>
                <a:ext uri="{FF2B5EF4-FFF2-40B4-BE49-F238E27FC236}">
                  <a16:creationId xmlns:a16="http://schemas.microsoft.com/office/drawing/2014/main" id="{6FEC39B0-89C6-4913-AB59-EF5AD9B74B06}"/>
                </a:ext>
              </a:extLst>
            </p:cNvPr>
            <p:cNvSpPr/>
            <p:nvPr/>
          </p:nvSpPr>
          <p:spPr>
            <a:xfrm>
              <a:off x="2591298" y="5679802"/>
              <a:ext cx="3592800" cy="830049"/>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hlinkClick r:id="rId5" action="ppaction://hlinksldjump"/>
              <a:extLst>
                <a:ext uri="{FF2B5EF4-FFF2-40B4-BE49-F238E27FC236}">
                  <a16:creationId xmlns:a16="http://schemas.microsoft.com/office/drawing/2014/main" id="{F3A415BF-B323-439D-83B1-E66E1D2243AE}"/>
                </a:ext>
              </a:extLst>
            </p:cNvPr>
            <p:cNvSpPr txBox="1"/>
            <p:nvPr/>
          </p:nvSpPr>
          <p:spPr>
            <a:xfrm>
              <a:off x="2753275" y="5842327"/>
              <a:ext cx="3268845" cy="523220"/>
            </a:xfrm>
            <a:prstGeom prst="rect">
              <a:avLst/>
            </a:prstGeom>
            <a:noFill/>
          </p:spPr>
          <p:txBody>
            <a:bodyPr wrap="square" rtlCol="0">
              <a:spAutoFit/>
            </a:bodyPr>
            <a:lstStyle/>
            <a:p>
              <a:pPr algn="ctr"/>
              <a:r>
                <a:rPr kumimoji="1" lang="ja-JP" altLang="en-US" sz="2800" dirty="0">
                  <a:latin typeface="HG創英角ﾎﾟｯﾌﾟ体" panose="040B0A09000000000000" pitchFamily="49" charset="-128"/>
                  <a:ea typeface="HG創英角ﾎﾟｯﾌﾟ体" panose="040B0A09000000000000" pitchFamily="49" charset="-128"/>
                </a:rPr>
                <a:t>次の問題へ進む</a:t>
              </a:r>
            </a:p>
          </p:txBody>
        </p:sp>
      </p:grpSp>
      <p:sp>
        <p:nvSpPr>
          <p:cNvPr id="25" name="テキスト ボックス 24">
            <a:extLst>
              <a:ext uri="{FF2B5EF4-FFF2-40B4-BE49-F238E27FC236}">
                <a16:creationId xmlns:a16="http://schemas.microsoft.com/office/drawing/2014/main" id="{E5747DEF-0B0D-4AC4-AD38-CFF4A4B938ED}"/>
              </a:ext>
            </a:extLst>
          </p:cNvPr>
          <p:cNvSpPr txBox="1"/>
          <p:nvPr/>
        </p:nvSpPr>
        <p:spPr>
          <a:xfrm>
            <a:off x="2635016" y="1768988"/>
            <a:ext cx="1170513" cy="200055"/>
          </a:xfrm>
          <a:prstGeom prst="rect">
            <a:avLst/>
          </a:prstGeom>
          <a:noFill/>
        </p:spPr>
        <p:txBody>
          <a:bodyPr wrap="none" rtlCol="0">
            <a:spAutoFit/>
          </a:bodyPr>
          <a:lstStyle/>
          <a:p>
            <a:pPr algn="ct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a:t>
            </a:r>
            <a:r>
              <a:rPr lang="en-US" altLang="ja-JP"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2014 </a:t>
            </a: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700" b="1"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6" name="正方形/長方形 25">
            <a:extLst>
              <a:ext uri="{FF2B5EF4-FFF2-40B4-BE49-F238E27FC236}">
                <a16:creationId xmlns:a16="http://schemas.microsoft.com/office/drawing/2014/main" id="{9E4BAC80-FE4B-4E3F-90E3-806B90E54379}"/>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5842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ED38E55A-7BF8-4BC2-BD7E-CD95F4D6FE3B}"/>
              </a:ext>
            </a:extLst>
          </p:cNvPr>
          <p:cNvGrpSpPr/>
          <p:nvPr/>
        </p:nvGrpSpPr>
        <p:grpSpPr>
          <a:xfrm>
            <a:off x="3913363" y="4029870"/>
            <a:ext cx="2214693" cy="2311121"/>
            <a:chOff x="3913363" y="4029870"/>
            <a:chExt cx="2214693" cy="2311121"/>
          </a:xfrm>
        </p:grpSpPr>
        <p:sp>
          <p:nvSpPr>
            <p:cNvPr id="29" name="四角形: 角を丸くする 28">
              <a:extLst>
                <a:ext uri="{FF2B5EF4-FFF2-40B4-BE49-F238E27FC236}">
                  <a16:creationId xmlns:a16="http://schemas.microsoft.com/office/drawing/2014/main" id="{C2D82F6A-C7C8-47A3-8887-3A803799FFC5}"/>
                </a:ext>
              </a:extLst>
            </p:cNvPr>
            <p:cNvSpPr/>
            <p:nvPr/>
          </p:nvSpPr>
          <p:spPr>
            <a:xfrm>
              <a:off x="3913363" y="402987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図形 15">
              <a:hlinkClick r:id="rId3" action="ppaction://hlinksldjump"/>
              <a:extLst>
                <a:ext uri="{FF2B5EF4-FFF2-40B4-BE49-F238E27FC236}">
                  <a16:creationId xmlns:a16="http://schemas.microsoft.com/office/drawing/2014/main" id="{88794AC9-5AFF-40BE-B2C6-B5630897DC17}"/>
                </a:ext>
              </a:extLst>
            </p:cNvPr>
            <p:cNvSpPr>
              <a:spLocks noChangeAspect="1"/>
            </p:cNvSpPr>
            <p:nvPr/>
          </p:nvSpPr>
          <p:spPr>
            <a:xfrm rot="7969042">
              <a:off x="3994710" y="4192371"/>
              <a:ext cx="2052000" cy="2052000"/>
            </a:xfrm>
            <a:custGeom>
              <a:avLst/>
              <a:gdLst>
                <a:gd name="connsiteX0" fmla="*/ 0 w 1845403"/>
                <a:gd name="connsiteY0" fmla="*/ 1073704 h 1845403"/>
                <a:gd name="connsiteX1" fmla="*/ 0 w 1845403"/>
                <a:gd name="connsiteY1" fmla="*/ 771701 h 1845403"/>
                <a:gd name="connsiteX2" fmla="*/ 771701 w 1845403"/>
                <a:gd name="connsiteY2" fmla="*/ 771701 h 1845403"/>
                <a:gd name="connsiteX3" fmla="*/ 771701 w 1845403"/>
                <a:gd name="connsiteY3" fmla="*/ 0 h 1845403"/>
                <a:gd name="connsiteX4" fmla="*/ 1073704 w 1845403"/>
                <a:gd name="connsiteY4" fmla="*/ 0 h 1845403"/>
                <a:gd name="connsiteX5" fmla="*/ 1073704 w 1845403"/>
                <a:gd name="connsiteY5" fmla="*/ 771701 h 1845403"/>
                <a:gd name="connsiteX6" fmla="*/ 1845403 w 1845403"/>
                <a:gd name="connsiteY6" fmla="*/ 771701 h 1845403"/>
                <a:gd name="connsiteX7" fmla="*/ 1845403 w 1845403"/>
                <a:gd name="connsiteY7" fmla="*/ 1073704 h 1845403"/>
                <a:gd name="connsiteX8" fmla="*/ 1073704 w 1845403"/>
                <a:gd name="connsiteY8" fmla="*/ 1073704 h 1845403"/>
                <a:gd name="connsiteX9" fmla="*/ 1073704 w 1845403"/>
                <a:gd name="connsiteY9" fmla="*/ 1845403 h 1845403"/>
                <a:gd name="connsiteX10" fmla="*/ 771701 w 1845403"/>
                <a:gd name="connsiteY10" fmla="*/ 1845403 h 1845403"/>
                <a:gd name="connsiteX11" fmla="*/ 771701 w 1845403"/>
                <a:gd name="connsiteY11" fmla="*/ 1073704 h 184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403" h="1845403">
                  <a:moveTo>
                    <a:pt x="0" y="1073704"/>
                  </a:moveTo>
                  <a:lnTo>
                    <a:pt x="0" y="771701"/>
                  </a:lnTo>
                  <a:lnTo>
                    <a:pt x="771701" y="771701"/>
                  </a:lnTo>
                  <a:lnTo>
                    <a:pt x="771701" y="0"/>
                  </a:lnTo>
                  <a:lnTo>
                    <a:pt x="1073704" y="0"/>
                  </a:lnTo>
                  <a:lnTo>
                    <a:pt x="1073704" y="771701"/>
                  </a:lnTo>
                  <a:lnTo>
                    <a:pt x="1845403" y="771701"/>
                  </a:lnTo>
                  <a:lnTo>
                    <a:pt x="1845403" y="1073704"/>
                  </a:lnTo>
                  <a:lnTo>
                    <a:pt x="1073704" y="1073704"/>
                  </a:lnTo>
                  <a:lnTo>
                    <a:pt x="1073704" y="1845403"/>
                  </a:lnTo>
                  <a:lnTo>
                    <a:pt x="771701" y="1845403"/>
                  </a:lnTo>
                  <a:lnTo>
                    <a:pt x="771701" y="1073704"/>
                  </a:lnTo>
                  <a:close/>
                </a:path>
              </a:pathLst>
            </a:cu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4" name="動作設定ボタン: 進む/次へ 23">
              <a:hlinkClick r:id="rId3" action="ppaction://hlinksldjump" highlightClick="1"/>
              <a:extLst>
                <a:ext uri="{FF2B5EF4-FFF2-40B4-BE49-F238E27FC236}">
                  <a16:creationId xmlns:a16="http://schemas.microsoft.com/office/drawing/2014/main" id="{B17D0601-614D-4FFC-BCF1-57C747A9ED33}"/>
                </a:ext>
              </a:extLst>
            </p:cNvPr>
            <p:cNvSpPr/>
            <p:nvPr/>
          </p:nvSpPr>
          <p:spPr>
            <a:xfrm>
              <a:off x="4098007" y="419476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 name="グループ化 2">
            <a:extLst>
              <a:ext uri="{FF2B5EF4-FFF2-40B4-BE49-F238E27FC236}">
                <a16:creationId xmlns:a16="http://schemas.microsoft.com/office/drawing/2014/main" id="{B2AB2432-F79D-432D-8659-5597C286E908}"/>
              </a:ext>
            </a:extLst>
          </p:cNvPr>
          <p:cNvGrpSpPr/>
          <p:nvPr/>
        </p:nvGrpSpPr>
        <p:grpSpPr>
          <a:xfrm>
            <a:off x="433385" y="3996930"/>
            <a:ext cx="2214693" cy="2311121"/>
            <a:chOff x="433385" y="3996930"/>
            <a:chExt cx="2214693" cy="2311121"/>
          </a:xfrm>
        </p:grpSpPr>
        <p:sp>
          <p:nvSpPr>
            <p:cNvPr id="28" name="四角形: 角を丸くする 27">
              <a:extLst>
                <a:ext uri="{FF2B5EF4-FFF2-40B4-BE49-F238E27FC236}">
                  <a16:creationId xmlns:a16="http://schemas.microsoft.com/office/drawing/2014/main" id="{859EF0DA-02EC-428F-9561-094C3C2FCCA3}"/>
                </a:ext>
              </a:extLst>
            </p:cNvPr>
            <p:cNvSpPr/>
            <p:nvPr/>
          </p:nvSpPr>
          <p:spPr>
            <a:xfrm>
              <a:off x="433385" y="399693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リーフォーム: 図形 10">
              <a:hlinkClick r:id="rId4" action="ppaction://hlinksldjump"/>
              <a:extLst>
                <a:ext uri="{FF2B5EF4-FFF2-40B4-BE49-F238E27FC236}">
                  <a16:creationId xmlns:a16="http://schemas.microsoft.com/office/drawing/2014/main" id="{69B3C333-F292-45D7-B9E1-99E1FDC4C21A}"/>
                </a:ext>
              </a:extLst>
            </p:cNvPr>
            <p:cNvSpPr/>
            <p:nvPr/>
          </p:nvSpPr>
          <p:spPr>
            <a:xfrm>
              <a:off x="611174" y="4260167"/>
              <a:ext cx="1845403" cy="1850524"/>
            </a:xfrm>
            <a:custGeom>
              <a:avLst/>
              <a:gdLst>
                <a:gd name="connsiteX0" fmla="*/ 985706 w 1971414"/>
                <a:gd name="connsiteY0" fmla="*/ 205530 h 1971414"/>
                <a:gd name="connsiteX1" fmla="*/ 205530 w 1971414"/>
                <a:gd name="connsiteY1" fmla="*/ 985706 h 1971414"/>
                <a:gd name="connsiteX2" fmla="*/ 985706 w 1971414"/>
                <a:gd name="connsiteY2" fmla="*/ 1765882 h 1971414"/>
                <a:gd name="connsiteX3" fmla="*/ 1765882 w 1971414"/>
                <a:gd name="connsiteY3" fmla="*/ 985706 h 1971414"/>
                <a:gd name="connsiteX4" fmla="*/ 985706 w 1971414"/>
                <a:gd name="connsiteY4" fmla="*/ 205530 h 1971414"/>
                <a:gd name="connsiteX5" fmla="*/ 985707 w 1971414"/>
                <a:gd name="connsiteY5" fmla="*/ 0 h 1971414"/>
                <a:gd name="connsiteX6" fmla="*/ 1971414 w 1971414"/>
                <a:gd name="connsiteY6" fmla="*/ 985707 h 1971414"/>
                <a:gd name="connsiteX7" fmla="*/ 985707 w 1971414"/>
                <a:gd name="connsiteY7" fmla="*/ 1971414 h 1971414"/>
                <a:gd name="connsiteX8" fmla="*/ 0 w 1971414"/>
                <a:gd name="connsiteY8" fmla="*/ 985707 h 1971414"/>
                <a:gd name="connsiteX9" fmla="*/ 985707 w 1971414"/>
                <a:gd name="connsiteY9" fmla="*/ 0 h 19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414" h="1971414">
                  <a:moveTo>
                    <a:pt x="985706" y="205530"/>
                  </a:moveTo>
                  <a:cubicBezTo>
                    <a:pt x="554827" y="205530"/>
                    <a:pt x="205530" y="554827"/>
                    <a:pt x="205530" y="985706"/>
                  </a:cubicBezTo>
                  <a:cubicBezTo>
                    <a:pt x="205530" y="1416585"/>
                    <a:pt x="554827" y="1765882"/>
                    <a:pt x="985706" y="1765882"/>
                  </a:cubicBezTo>
                  <a:cubicBezTo>
                    <a:pt x="1416585" y="1765882"/>
                    <a:pt x="1765882" y="1416585"/>
                    <a:pt x="1765882" y="985706"/>
                  </a:cubicBezTo>
                  <a:cubicBezTo>
                    <a:pt x="1765882" y="554827"/>
                    <a:pt x="1416585" y="205530"/>
                    <a:pt x="985706" y="205530"/>
                  </a:cubicBezTo>
                  <a:close/>
                  <a:moveTo>
                    <a:pt x="985707" y="0"/>
                  </a:moveTo>
                  <a:cubicBezTo>
                    <a:pt x="1530098" y="0"/>
                    <a:pt x="1971414" y="441316"/>
                    <a:pt x="1971414" y="985707"/>
                  </a:cubicBezTo>
                  <a:cubicBezTo>
                    <a:pt x="1971414" y="1530098"/>
                    <a:pt x="1530098" y="1971414"/>
                    <a:pt x="985707" y="1971414"/>
                  </a:cubicBezTo>
                  <a:cubicBezTo>
                    <a:pt x="441316" y="1971414"/>
                    <a:pt x="0" y="1530098"/>
                    <a:pt x="0" y="985707"/>
                  </a:cubicBezTo>
                  <a:cubicBezTo>
                    <a:pt x="0" y="441316"/>
                    <a:pt x="441316" y="0"/>
                    <a:pt x="985707" y="0"/>
                  </a:cubicBezTo>
                  <a:close/>
                </a:path>
              </a:pathLst>
            </a:cu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grpSp>
        <p:nvGrpSpPr>
          <p:cNvPr id="14" name="グループ化 13">
            <a:extLst>
              <a:ext uri="{FF2B5EF4-FFF2-40B4-BE49-F238E27FC236}">
                <a16:creationId xmlns:a16="http://schemas.microsoft.com/office/drawing/2014/main" id="{B846E35A-F94D-4682-B47D-856D17DC95BE}"/>
              </a:ext>
            </a:extLst>
          </p:cNvPr>
          <p:cNvGrpSpPr>
            <a:grpSpLocks noChangeAspect="1"/>
          </p:cNvGrpSpPr>
          <p:nvPr/>
        </p:nvGrpSpPr>
        <p:grpSpPr>
          <a:xfrm>
            <a:off x="6396610" y="3731178"/>
            <a:ext cx="2626913" cy="3096000"/>
            <a:chOff x="828408" y="2567152"/>
            <a:chExt cx="2736000" cy="3224566"/>
          </a:xfrm>
        </p:grpSpPr>
        <p:pic>
          <p:nvPicPr>
            <p:cNvPr id="20" name="図 19">
              <a:extLst>
                <a:ext uri="{FF2B5EF4-FFF2-40B4-BE49-F238E27FC236}">
                  <a16:creationId xmlns:a16="http://schemas.microsoft.com/office/drawing/2014/main" id="{8E978C6B-792B-4502-8AD6-2065B96E1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408" y="2567152"/>
              <a:ext cx="2736000" cy="3224566"/>
            </a:xfrm>
            <a:prstGeom prst="rect">
              <a:avLst/>
            </a:prstGeom>
          </p:spPr>
        </p:pic>
        <p:sp>
          <p:nvSpPr>
            <p:cNvPr id="25" name="テキスト ボックス 24">
              <a:extLst>
                <a:ext uri="{FF2B5EF4-FFF2-40B4-BE49-F238E27FC236}">
                  <a16:creationId xmlns:a16="http://schemas.microsoft.com/office/drawing/2014/main" id="{8CA1FC66-1F92-4D19-B5A9-0D901B699761}"/>
                </a:ext>
              </a:extLst>
            </p:cNvPr>
            <p:cNvSpPr txBox="1"/>
            <p:nvPr/>
          </p:nvSpPr>
          <p:spPr>
            <a:xfrm>
              <a:off x="1418005" y="5566980"/>
              <a:ext cx="1359668" cy="224738"/>
            </a:xfrm>
            <a:prstGeom prst="rect">
              <a:avLst/>
            </a:prstGeom>
            <a:noFill/>
          </p:spPr>
          <p:txBody>
            <a:bodyPr wrap="non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18" name="テキスト ボックス 17">
            <a:extLst>
              <a:ext uri="{FF2B5EF4-FFF2-40B4-BE49-F238E27FC236}">
                <a16:creationId xmlns:a16="http://schemas.microsoft.com/office/drawing/2014/main" id="{FDB369FC-B000-4CAB-9DDC-042EDCA952CB}"/>
              </a:ext>
            </a:extLst>
          </p:cNvPr>
          <p:cNvSpPr txBox="1"/>
          <p:nvPr/>
        </p:nvSpPr>
        <p:spPr>
          <a:xfrm>
            <a:off x="214879" y="241882"/>
            <a:ext cx="270194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第</a:t>
            </a:r>
            <a:r>
              <a:rPr kumimoji="1" lang="en-US" altLang="ja-JP"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3</a:t>
            </a:r>
            <a:r>
              <a:rPr kumimoji="1" lang="ja-JP" altLang="en-US"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問</a:t>
            </a:r>
            <a:endParaRPr kumimoji="1" lang="en-US" altLang="ja-JP"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EE8D17A9-C07E-4BD5-98C3-B69F167A1A7F}"/>
              </a:ext>
            </a:extLst>
          </p:cNvPr>
          <p:cNvSpPr txBox="1"/>
          <p:nvPr/>
        </p:nvSpPr>
        <p:spPr>
          <a:xfrm>
            <a:off x="297621" y="1310425"/>
            <a:ext cx="8657131"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新商品として、袋入りのインスタント</a:t>
            </a:r>
            <a:endPar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ラーメンを製造した。</a:t>
            </a:r>
            <a:r>
              <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1</a:t>
            </a: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袋を通常人が</a:t>
            </a:r>
            <a:endPar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1</a:t>
            </a: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回に摂食する</a:t>
            </a:r>
            <a:r>
              <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1</a:t>
            </a: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食分と定め、栄養</a:t>
            </a:r>
            <a:endPar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成分表示は「</a:t>
            </a:r>
            <a:r>
              <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1</a:t>
            </a: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食分当たり」と表示した。</a:t>
            </a:r>
          </a:p>
        </p:txBody>
      </p:sp>
      <p:sp>
        <p:nvSpPr>
          <p:cNvPr id="22" name="テキスト ボックス 21">
            <a:extLst>
              <a:ext uri="{FF2B5EF4-FFF2-40B4-BE49-F238E27FC236}">
                <a16:creationId xmlns:a16="http://schemas.microsoft.com/office/drawing/2014/main" id="{F40AD706-AA84-46CA-A1CA-079285797621}"/>
              </a:ext>
            </a:extLst>
          </p:cNvPr>
          <p:cNvSpPr txBox="1"/>
          <p:nvPr/>
        </p:nvSpPr>
        <p:spPr>
          <a:xfrm>
            <a:off x="297621" y="6434782"/>
            <a:ext cx="6005778" cy="338554"/>
          </a:xfrm>
          <a:prstGeom prst="rect">
            <a:avLst/>
          </a:prstGeom>
          <a:noFill/>
          <a:ln w="25400">
            <a:noFill/>
          </a:ln>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「○」もしくは「</a:t>
            </a:r>
            <a:r>
              <a:rPr kumimoji="1" lang="en-US" altLang="ja-JP" sz="1600" b="1" dirty="0">
                <a:latin typeface="UD デジタル 教科書体 NK-B" panose="02020700000000000000" pitchFamily="18" charset="-128"/>
                <a:ea typeface="UD デジタル 教科書体 NK-B" panose="02020700000000000000" pitchFamily="18" charset="-128"/>
              </a:rPr>
              <a:t>×</a:t>
            </a:r>
            <a:r>
              <a:rPr kumimoji="1" lang="ja-JP" altLang="en-US" sz="1600" b="1" dirty="0">
                <a:latin typeface="UD デジタル 教科書体 NK-B" panose="02020700000000000000" pitchFamily="18" charset="-128"/>
                <a:ea typeface="UD デジタル 教科書体 NK-B" panose="02020700000000000000" pitchFamily="18" charset="-128"/>
              </a:rPr>
              <a:t>」のどちらかを選んで、</a:t>
            </a:r>
            <a:r>
              <a:rPr lang="ja-JP" altLang="en-US" sz="1600" b="1" dirty="0">
                <a:latin typeface="UD デジタル 教科書体 NK-B" panose="02020700000000000000" pitchFamily="18" charset="-128"/>
                <a:ea typeface="UD デジタル 教科書体 NK-B" panose="02020700000000000000" pitchFamily="18" charset="-128"/>
              </a:rPr>
              <a:t>結果</a:t>
            </a:r>
            <a:r>
              <a:rPr kumimoji="1" lang="ja-JP" altLang="en-US" sz="1600" b="1" dirty="0">
                <a:latin typeface="UD デジタル 教科書体 NK-B" panose="02020700000000000000" pitchFamily="18" charset="-128"/>
                <a:ea typeface="UD デジタル 教科書体 NK-B" panose="02020700000000000000" pitchFamily="18" charset="-128"/>
              </a:rPr>
              <a:t>をチェック☆</a:t>
            </a:r>
            <a:endParaRPr kumimoji="1" lang="ja-JP" altLang="en-US" sz="3200" b="1"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511525B0-0DA2-4ACA-983C-6C41A028A7EC}"/>
              </a:ext>
            </a:extLst>
          </p:cNvPr>
          <p:cNvSpPr txBox="1"/>
          <p:nvPr/>
        </p:nvSpPr>
        <p:spPr>
          <a:xfrm>
            <a:off x="2827978" y="4598492"/>
            <a:ext cx="1073791" cy="1107996"/>
          </a:xfrm>
          <a:prstGeom prst="rect">
            <a:avLst/>
          </a:prstGeom>
          <a:noFill/>
        </p:spPr>
        <p:txBody>
          <a:bodyPr wrap="square" rtlCol="0" anchor="ctr" anchorCtr="0">
            <a:spAutoFit/>
          </a:bodyPr>
          <a:lstStyle/>
          <a:p>
            <a:r>
              <a:rPr kumimoji="1" lang="en-US" altLang="ja-JP"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or</a:t>
            </a:r>
            <a:endParaRPr kumimoji="1" lang="ja-JP" altLang="en-US"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7" name="正方形/長方形 16">
            <a:extLst>
              <a:ext uri="{FF2B5EF4-FFF2-40B4-BE49-F238E27FC236}">
                <a16:creationId xmlns:a16="http://schemas.microsoft.com/office/drawing/2014/main" id="{C4E635DD-4741-4302-B9BC-51AB01E60567}"/>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876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solidFill>
            <a:schemeClr val="accent4">
              <a:lumMod val="40000"/>
              <a:lumOff val="6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正解！</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grpSp>
        <p:nvGrpSpPr>
          <p:cNvPr id="3" name="グループ化 2">
            <a:extLst>
              <a:ext uri="{FF2B5EF4-FFF2-40B4-BE49-F238E27FC236}">
                <a16:creationId xmlns:a16="http://schemas.microsoft.com/office/drawing/2014/main" id="{B7895C04-5623-4CF7-AC1E-3CA9985530D3}"/>
              </a:ext>
            </a:extLst>
          </p:cNvPr>
          <p:cNvGrpSpPr/>
          <p:nvPr/>
        </p:nvGrpSpPr>
        <p:grpSpPr>
          <a:xfrm>
            <a:off x="2846762" y="1719000"/>
            <a:ext cx="3419996" cy="3420000"/>
            <a:chOff x="1600855" y="1771593"/>
            <a:chExt cx="3419996" cy="3420000"/>
          </a:xfrm>
        </p:grpSpPr>
        <p:pic>
          <p:nvPicPr>
            <p:cNvPr id="21" name="図 20">
              <a:extLst>
                <a:ext uri="{FF2B5EF4-FFF2-40B4-BE49-F238E27FC236}">
                  <a16:creationId xmlns:a16="http://schemas.microsoft.com/office/drawing/2014/main" id="{6F918056-4E50-4B21-B55C-A6B06598B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855" y="1771593"/>
              <a:ext cx="3419996" cy="3420000"/>
            </a:xfrm>
            <a:prstGeom prst="rect">
              <a:avLst/>
            </a:prstGeom>
          </p:spPr>
        </p:pic>
        <p:sp>
          <p:nvSpPr>
            <p:cNvPr id="22" name="テキスト ボックス 21">
              <a:extLst>
                <a:ext uri="{FF2B5EF4-FFF2-40B4-BE49-F238E27FC236}">
                  <a16:creationId xmlns:a16="http://schemas.microsoft.com/office/drawing/2014/main" id="{FA45890A-8CBD-46F5-B766-EF49F1275C20}"/>
                </a:ext>
              </a:extLst>
            </p:cNvPr>
            <p:cNvSpPr txBox="1"/>
            <p:nvPr/>
          </p:nvSpPr>
          <p:spPr>
            <a:xfrm>
              <a:off x="2589030" y="4960761"/>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37" name="四角形: 角を丸くする 36">
            <a:extLst>
              <a:ext uri="{FF2B5EF4-FFF2-40B4-BE49-F238E27FC236}">
                <a16:creationId xmlns:a16="http://schemas.microsoft.com/office/drawing/2014/main" id="{FC1A54A1-7C26-4B02-9353-92570AD377E9}"/>
              </a:ext>
            </a:extLst>
          </p:cNvPr>
          <p:cNvSpPr/>
          <p:nvPr/>
        </p:nvSpPr>
        <p:spPr>
          <a:xfrm>
            <a:off x="2974134" y="5638940"/>
            <a:ext cx="3165252" cy="584775"/>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4" action="ppaction://hlinksldjump"/>
            <a:extLst>
              <a:ext uri="{FF2B5EF4-FFF2-40B4-BE49-F238E27FC236}">
                <a16:creationId xmlns:a16="http://schemas.microsoft.com/office/drawing/2014/main" id="{89947DD4-A4AA-40B2-B28A-29B553CD7636}"/>
              </a:ext>
            </a:extLst>
          </p:cNvPr>
          <p:cNvSpPr txBox="1"/>
          <p:nvPr/>
        </p:nvSpPr>
        <p:spPr>
          <a:xfrm>
            <a:off x="2922337" y="5669717"/>
            <a:ext cx="3268845" cy="523220"/>
          </a:xfrm>
          <a:prstGeom prst="rect">
            <a:avLst/>
          </a:prstGeom>
          <a:noFill/>
          <a:ln>
            <a:noFill/>
          </a:ln>
        </p:spPr>
        <p:txBody>
          <a:bodyPr wrap="square" rtlCol="0">
            <a:spAutoFit/>
          </a:bodyP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解説へすすむ</a:t>
            </a:r>
          </a:p>
        </p:txBody>
      </p:sp>
      <p:pic>
        <p:nvPicPr>
          <p:cNvPr id="6" name="図 5">
            <a:extLst>
              <a:ext uri="{FF2B5EF4-FFF2-40B4-BE49-F238E27FC236}">
                <a16:creationId xmlns:a16="http://schemas.microsoft.com/office/drawing/2014/main" id="{DD8EACFB-D13B-41B7-9459-BF147679F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09000"/>
            <a:ext cx="3060000" cy="3060000"/>
          </a:xfrm>
          <a:prstGeom prst="rect">
            <a:avLst/>
          </a:prstGeom>
        </p:spPr>
      </p:pic>
      <p:grpSp>
        <p:nvGrpSpPr>
          <p:cNvPr id="11" name="グループ化 10">
            <a:extLst>
              <a:ext uri="{FF2B5EF4-FFF2-40B4-BE49-F238E27FC236}">
                <a16:creationId xmlns:a16="http://schemas.microsoft.com/office/drawing/2014/main" id="{C24E7EE3-6A00-4411-AA52-768F8B602070}"/>
              </a:ext>
            </a:extLst>
          </p:cNvPr>
          <p:cNvGrpSpPr/>
          <p:nvPr/>
        </p:nvGrpSpPr>
        <p:grpSpPr>
          <a:xfrm>
            <a:off x="6440615" y="4441181"/>
            <a:ext cx="2628000" cy="2227819"/>
            <a:chOff x="6467444" y="4441181"/>
            <a:chExt cx="2628000" cy="2227819"/>
          </a:xfrm>
        </p:grpSpPr>
        <p:sp>
          <p:nvSpPr>
            <p:cNvPr id="27" name="テキスト ボックス 26">
              <a:extLst>
                <a:ext uri="{FF2B5EF4-FFF2-40B4-BE49-F238E27FC236}">
                  <a16:creationId xmlns:a16="http://schemas.microsoft.com/office/drawing/2014/main" id="{95A29F36-F778-4509-BC07-7831E6A2C271}"/>
                </a:ext>
              </a:extLst>
            </p:cNvPr>
            <p:cNvSpPr txBox="1"/>
            <p:nvPr/>
          </p:nvSpPr>
          <p:spPr>
            <a:xfrm>
              <a:off x="7099349" y="6407390"/>
              <a:ext cx="1364189" cy="261610"/>
            </a:xfrm>
            <a:prstGeom prst="rect">
              <a:avLst/>
            </a:prstGeom>
            <a:noFill/>
          </p:spPr>
          <p:txBody>
            <a:bodyPr wrap="square" rtlCol="0">
              <a:spAutoFit/>
            </a:bodyPr>
            <a:lstStyle/>
            <a:p>
              <a:pPr algn="ctr"/>
              <a:r>
                <a:rPr kumimoji="1" lang="en-US" altLang="ja-JP" sz="1100" dirty="0">
                  <a:latin typeface="UD デジタル 教科書体 NP-B" panose="02020700000000000000" pitchFamily="18" charset="-128"/>
                  <a:ea typeface="UD デジタル 教科書体 NP-B" panose="02020700000000000000" pitchFamily="18" charset="-128"/>
                </a:rPr>
                <a:t>〈</a:t>
              </a:r>
              <a:r>
                <a:rPr kumimoji="1" lang="ja-JP" altLang="en-US" sz="1100" dirty="0">
                  <a:latin typeface="UD デジタル 教科書体 NP-B" panose="02020700000000000000" pitchFamily="18" charset="-128"/>
                  <a:ea typeface="UD デジタル 教科書体 NP-B" panose="02020700000000000000" pitchFamily="18" charset="-128"/>
                </a:rPr>
                <a:t>認証マーク</a:t>
              </a:r>
              <a:r>
                <a:rPr kumimoji="1" lang="en-US" altLang="ja-JP" sz="1100" dirty="0">
                  <a:latin typeface="UD デジタル 教科書体 NP-B" panose="02020700000000000000" pitchFamily="18" charset="-128"/>
                  <a:ea typeface="UD デジタル 教科書体 NP-B" panose="02020700000000000000" pitchFamily="18" charset="-128"/>
                </a:rPr>
                <a:t>〉</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28" name="図 27">
              <a:extLst>
                <a:ext uri="{FF2B5EF4-FFF2-40B4-BE49-F238E27FC236}">
                  <a16:creationId xmlns:a16="http://schemas.microsoft.com/office/drawing/2014/main" id="{FFDA8F4F-E675-47BD-8972-2FC5A3BE0E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7444" y="4441181"/>
              <a:ext cx="2628000" cy="1990661"/>
            </a:xfrm>
            <a:prstGeom prst="rect">
              <a:avLst/>
            </a:prstGeom>
          </p:spPr>
        </p:pic>
      </p:grpSp>
      <p:sp>
        <p:nvSpPr>
          <p:cNvPr id="13" name="正方形/長方形 12">
            <a:extLst>
              <a:ext uri="{FF2B5EF4-FFF2-40B4-BE49-F238E27FC236}">
                <a16:creationId xmlns:a16="http://schemas.microsoft.com/office/drawing/2014/main" id="{D6AD1209-1F18-4648-BA87-7171F886175A}"/>
              </a:ext>
            </a:extLst>
          </p:cNvPr>
          <p:cNvSpPr/>
          <p:nvPr/>
        </p:nvSpPr>
        <p:spPr>
          <a:xfrm>
            <a:off x="-15241"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52421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solidFill>
            <a:schemeClr val="accent2">
              <a:lumMod val="40000"/>
              <a:lumOff val="60000"/>
            </a:schemeClr>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残念</a:t>
            </a:r>
            <a:r>
              <a:rPr kumimoji="1" lang="en-US" altLang="ja-JP"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22" name="テキスト ボックス 21">
            <a:extLst>
              <a:ext uri="{FF2B5EF4-FFF2-40B4-BE49-F238E27FC236}">
                <a16:creationId xmlns:a16="http://schemas.microsoft.com/office/drawing/2014/main" id="{FA45890A-8CBD-46F5-B766-EF49F1275C20}"/>
              </a:ext>
            </a:extLst>
          </p:cNvPr>
          <p:cNvSpPr txBox="1"/>
          <p:nvPr/>
        </p:nvSpPr>
        <p:spPr>
          <a:xfrm>
            <a:off x="3834937" y="4908168"/>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37" name="四角形: 角を丸くする 36">
            <a:extLst>
              <a:ext uri="{FF2B5EF4-FFF2-40B4-BE49-F238E27FC236}">
                <a16:creationId xmlns:a16="http://schemas.microsoft.com/office/drawing/2014/main" id="{FC1A54A1-7C26-4B02-9353-92570AD377E9}"/>
              </a:ext>
            </a:extLst>
          </p:cNvPr>
          <p:cNvSpPr/>
          <p:nvPr/>
        </p:nvSpPr>
        <p:spPr>
          <a:xfrm>
            <a:off x="2989374" y="5638941"/>
            <a:ext cx="3165252" cy="584775"/>
          </a:xfrm>
          <a:prstGeom prst="roundRect">
            <a:avLst/>
          </a:prstGeom>
          <a:solidFill>
            <a:srgbClr val="F8C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3" action="ppaction://hlinksldjump"/>
            <a:extLst>
              <a:ext uri="{FF2B5EF4-FFF2-40B4-BE49-F238E27FC236}">
                <a16:creationId xmlns:a16="http://schemas.microsoft.com/office/drawing/2014/main" id="{89947DD4-A4AA-40B2-B28A-29B553CD7636}"/>
              </a:ext>
            </a:extLst>
          </p:cNvPr>
          <p:cNvSpPr txBox="1"/>
          <p:nvPr/>
        </p:nvSpPr>
        <p:spPr>
          <a:xfrm>
            <a:off x="2885781" y="5669718"/>
            <a:ext cx="3268845" cy="523220"/>
          </a:xfrm>
          <a:prstGeom prst="rect">
            <a:avLst/>
          </a:prstGeom>
          <a:noFill/>
          <a:ln>
            <a:noFill/>
          </a:ln>
        </p:spPr>
        <p:txBody>
          <a:bodyPr wrap="square" rtlCol="0">
            <a:spAutoFit/>
          </a:bodyP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解説へすすむ</a:t>
            </a:r>
          </a:p>
        </p:txBody>
      </p:sp>
      <p:pic>
        <p:nvPicPr>
          <p:cNvPr id="9" name="図 8">
            <a:extLst>
              <a:ext uri="{FF2B5EF4-FFF2-40B4-BE49-F238E27FC236}">
                <a16:creationId xmlns:a16="http://schemas.microsoft.com/office/drawing/2014/main" id="{06962BCF-C451-4DA4-8F01-B31AE2BC6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6760" y="1696113"/>
            <a:ext cx="3420000" cy="3420000"/>
          </a:xfrm>
          <a:prstGeom prst="rect">
            <a:avLst/>
          </a:prstGeom>
        </p:spPr>
      </p:pic>
      <p:grpSp>
        <p:nvGrpSpPr>
          <p:cNvPr id="2" name="グループ化 1">
            <a:extLst>
              <a:ext uri="{FF2B5EF4-FFF2-40B4-BE49-F238E27FC236}">
                <a16:creationId xmlns:a16="http://schemas.microsoft.com/office/drawing/2014/main" id="{5B5CE95E-581A-492F-97D6-16236A9D0279}"/>
              </a:ext>
            </a:extLst>
          </p:cNvPr>
          <p:cNvGrpSpPr/>
          <p:nvPr/>
        </p:nvGrpSpPr>
        <p:grpSpPr>
          <a:xfrm>
            <a:off x="6728567" y="4576297"/>
            <a:ext cx="1980000" cy="1926807"/>
            <a:chOff x="7151992" y="4442537"/>
            <a:chExt cx="1980000" cy="1926807"/>
          </a:xfrm>
        </p:grpSpPr>
        <p:pic>
          <p:nvPicPr>
            <p:cNvPr id="40" name="図 39">
              <a:extLst>
                <a:ext uri="{FF2B5EF4-FFF2-40B4-BE49-F238E27FC236}">
                  <a16:creationId xmlns:a16="http://schemas.microsoft.com/office/drawing/2014/main" id="{EACE3A33-9A6B-4B35-8CC6-F35E42FDAAA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206" b="90159" l="9851" r="89851">
                          <a14:foregroundMark x1="57910" y1="32381" x2="42687" y2="21587"/>
                          <a14:foregroundMark x1="42687" y1="21587" x2="61194" y2="21270"/>
                          <a14:foregroundMark x1="61194" y1="21270" x2="58209" y2="29841"/>
                          <a14:foregroundMark x1="56716" y1="30159" x2="56418" y2="28254"/>
                          <a14:foregroundMark x1="56716" y1="27302" x2="57313" y2="26667"/>
                          <a14:foregroundMark x1="55821" y1="25079" x2="55821" y2="17778"/>
                          <a14:foregroundMark x1="49851" y1="10476" x2="53731" y2="10476"/>
                          <a14:foregroundMark x1="46567" y1="47937" x2="43582" y2="43492"/>
                          <a14:foregroundMark x1="44776" y1="49206" x2="45672" y2="49841"/>
                          <a14:foregroundMark x1="44179" y1="49841" x2="37612" y2="45397"/>
                          <a14:foregroundMark x1="38507" y1="44127" x2="41791" y2="40635"/>
                          <a14:foregroundMark x1="54328" y1="44127" x2="52537" y2="48254"/>
                          <a14:foregroundMark x1="57313" y1="50476" x2="56119" y2="44127"/>
                          <a14:foregroundMark x1="59104" y1="44444" x2="56418" y2="43810"/>
                          <a14:foregroundMark x1="60597" y1="44444" x2="57910" y2="43175"/>
                          <a14:foregroundMark x1="58507" y1="43810" x2="57612" y2="43810"/>
                          <a14:foregroundMark x1="53731" y1="69841" x2="36418" y2="64762"/>
                          <a14:foregroundMark x1="36418" y1="64762" x2="52537" y2="60635"/>
                          <a14:foregroundMark x1="52537" y1="60635" x2="52836" y2="70476"/>
                          <a14:foregroundMark x1="20299" y1="58413" x2="22090" y2="56825"/>
                          <a14:foregroundMark x1="20000" y1="54286" x2="21791" y2="51111"/>
                          <a14:foregroundMark x1="18209" y1="56190" x2="18507" y2="52698"/>
                          <a14:foregroundMark x1="78209" y1="57143" x2="76418" y2="56825"/>
                          <a14:foregroundMark x1="79104" y1="56508" x2="78507" y2="56508"/>
                          <a14:foregroundMark x1="79104" y1="59683" x2="82090" y2="56825"/>
                          <a14:foregroundMark x1="80000" y1="57778" x2="81194" y2="55556"/>
                          <a14:foregroundMark x1="78507" y1="58730" x2="78209" y2="59683"/>
                          <a14:foregroundMark x1="82985" y1="53333" x2="81791" y2="53651"/>
                          <a14:foregroundMark x1="80000" y1="52381" x2="80597" y2="52698"/>
                          <a14:foregroundMark x1="28045" y1="87272" x2="31642" y2="87937"/>
                          <a14:foregroundMark x1="17910" y1="85397" x2="25607" y2="86821"/>
                          <a14:foregroundMark x1="66759" y1="87433" x2="68657" y2="86984"/>
                          <a14:foregroundMark x1="55224" y1="90159" x2="59194" y2="89220"/>
                          <a14:foregroundMark x1="29254" y1="87619" x2="25075" y2="86984"/>
                          <a14:foregroundMark x1="51940" y1="9206" x2="51940" y2="9206"/>
                          <a14:backgroundMark x1="65970" y1="86349" x2="61791" y2="87619"/>
                          <a14:backgroundMark x1="63284" y1="87619" x2="60597" y2="88254"/>
                          <a14:backgroundMark x1="61194" y1="88571" x2="58806" y2="88571"/>
                        </a14:backgroundRemoval>
                      </a14:imgEffect>
                    </a14:imgLayer>
                  </a14:imgProps>
                </a:ext>
                <a:ext uri="{28A0092B-C50C-407E-A947-70E740481C1C}">
                  <a14:useLocalDpi xmlns:a14="http://schemas.microsoft.com/office/drawing/2010/main" val="0"/>
                </a:ext>
              </a:extLst>
            </a:blip>
            <a:stretch>
              <a:fillRect/>
            </a:stretch>
          </p:blipFill>
          <p:spPr>
            <a:xfrm>
              <a:off x="7151992" y="4442537"/>
              <a:ext cx="1980000" cy="1861787"/>
            </a:xfrm>
            <a:prstGeom prst="rect">
              <a:avLst/>
            </a:prstGeom>
          </p:spPr>
        </p:pic>
        <p:sp>
          <p:nvSpPr>
            <p:cNvPr id="41" name="テキスト ボックス 40">
              <a:extLst>
                <a:ext uri="{FF2B5EF4-FFF2-40B4-BE49-F238E27FC236}">
                  <a16:creationId xmlns:a16="http://schemas.microsoft.com/office/drawing/2014/main" id="{A0173EF6-3A8A-438F-8EEF-F29893C644F7}"/>
                </a:ext>
              </a:extLst>
            </p:cNvPr>
            <p:cNvSpPr txBox="1"/>
            <p:nvPr/>
          </p:nvSpPr>
          <p:spPr>
            <a:xfrm>
              <a:off x="7687842" y="6200067"/>
              <a:ext cx="731010" cy="169277"/>
            </a:xfrm>
            <a:prstGeom prst="rect">
              <a:avLst/>
            </a:prstGeom>
            <a:noFill/>
          </p:spPr>
          <p:txBody>
            <a:bodyPr wrap="square" lIns="0" tIns="0" rIns="0" bIns="0" rtlCol="0" anchor="ctr" anchorCtr="0">
              <a:spAutoFit/>
            </a:bodyPr>
            <a:lstStyle/>
            <a:p>
              <a:pPr algn="just"/>
              <a:r>
                <a:rPr kumimoji="1" lang="ja-JP" altLang="en-US" sz="1100" dirty="0">
                  <a:latin typeface="UD デジタル 教科書体 NP-B" panose="02020700000000000000" pitchFamily="18" charset="-128"/>
                  <a:ea typeface="UD デジタル 教科書体 NP-B" panose="02020700000000000000" pitchFamily="18" charset="-128"/>
                </a:rPr>
                <a:t>サルモネラ</a:t>
              </a:r>
            </a:p>
          </p:txBody>
        </p:sp>
      </p:grpSp>
      <p:grpSp>
        <p:nvGrpSpPr>
          <p:cNvPr id="3" name="グループ化 2">
            <a:extLst>
              <a:ext uri="{FF2B5EF4-FFF2-40B4-BE49-F238E27FC236}">
                <a16:creationId xmlns:a16="http://schemas.microsoft.com/office/drawing/2014/main" id="{C453B647-97B2-478B-BCC1-F21A91D5F08F}"/>
              </a:ext>
            </a:extLst>
          </p:cNvPr>
          <p:cNvGrpSpPr/>
          <p:nvPr/>
        </p:nvGrpSpPr>
        <p:grpSpPr>
          <a:xfrm>
            <a:off x="507715" y="2443306"/>
            <a:ext cx="2481659" cy="2052000"/>
            <a:chOff x="296967" y="2248986"/>
            <a:chExt cx="2481659" cy="2052000"/>
          </a:xfrm>
        </p:grpSpPr>
        <p:sp>
          <p:nvSpPr>
            <p:cNvPr id="36" name="テキスト ボックス 35">
              <a:extLst>
                <a:ext uri="{FF2B5EF4-FFF2-40B4-BE49-F238E27FC236}">
                  <a16:creationId xmlns:a16="http://schemas.microsoft.com/office/drawing/2014/main" id="{108A340D-1EEC-48A3-AE4F-D0B98968DC5B}"/>
                </a:ext>
              </a:extLst>
            </p:cNvPr>
            <p:cNvSpPr txBox="1"/>
            <p:nvPr/>
          </p:nvSpPr>
          <p:spPr>
            <a:xfrm>
              <a:off x="1114010" y="4131709"/>
              <a:ext cx="847571"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ノロウイルス</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3" name="図 42">
              <a:extLst>
                <a:ext uri="{FF2B5EF4-FFF2-40B4-BE49-F238E27FC236}">
                  <a16:creationId xmlns:a16="http://schemas.microsoft.com/office/drawing/2014/main" id="{38599D08-14CC-4434-A5B0-91BD967F6B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358" y1="46570" x2="52836" y2="29242"/>
                          <a14:foregroundMark x1="52836" y1="29242" x2="46866" y2="45126"/>
                          <a14:foregroundMark x1="46866" y1="44043" x2="45672" y2="42960"/>
                          <a14:foregroundMark x1="46866" y1="42238" x2="44478" y2="43321"/>
                          <a14:foregroundMark x1="46866" y1="39350" x2="46567" y2="39350"/>
                          <a14:foregroundMark x1="22687" y1="66426" x2="21493" y2="65343"/>
                          <a14:foregroundMark x1="22388" y1="61011" x2="21791" y2="63538"/>
                          <a14:foregroundMark x1="22090" y1="66426" x2="20896" y2="66426"/>
                          <a14:foregroundMark x1="22388" y1="61372" x2="22388" y2="62816"/>
                          <a14:foregroundMark x1="18806" y1="58845" x2="19403" y2="61011"/>
                          <a14:foregroundMark x1="77015" y1="60289" x2="80299" y2="61733"/>
                        </a14:backgroundRemoval>
                      </a14:imgEffect>
                    </a14:imgLayer>
                  </a14:imgProps>
                </a:ext>
                <a:ext uri="{28A0092B-C50C-407E-A947-70E740481C1C}">
                  <a14:useLocalDpi xmlns:a14="http://schemas.microsoft.com/office/drawing/2010/main" val="0"/>
                </a:ext>
              </a:extLst>
            </a:blip>
            <a:stretch>
              <a:fillRect/>
            </a:stretch>
          </p:blipFill>
          <p:spPr>
            <a:xfrm>
              <a:off x="296967" y="2248986"/>
              <a:ext cx="2481659" cy="2052000"/>
            </a:xfrm>
            <a:prstGeom prst="rect">
              <a:avLst/>
            </a:prstGeom>
          </p:spPr>
        </p:pic>
      </p:grpSp>
      <p:grpSp>
        <p:nvGrpSpPr>
          <p:cNvPr id="5" name="グループ化 4">
            <a:extLst>
              <a:ext uri="{FF2B5EF4-FFF2-40B4-BE49-F238E27FC236}">
                <a16:creationId xmlns:a16="http://schemas.microsoft.com/office/drawing/2014/main" id="{D2111B75-9F48-4FEA-8932-7AF64E09D4C1}"/>
              </a:ext>
            </a:extLst>
          </p:cNvPr>
          <p:cNvGrpSpPr/>
          <p:nvPr/>
        </p:nvGrpSpPr>
        <p:grpSpPr>
          <a:xfrm>
            <a:off x="6119695" y="2289024"/>
            <a:ext cx="2088000" cy="2178667"/>
            <a:chOff x="4343025" y="1028809"/>
            <a:chExt cx="2088000" cy="2178667"/>
          </a:xfrm>
        </p:grpSpPr>
        <p:sp>
          <p:nvSpPr>
            <p:cNvPr id="39" name="テキスト ボックス 38">
              <a:extLst>
                <a:ext uri="{FF2B5EF4-FFF2-40B4-BE49-F238E27FC236}">
                  <a16:creationId xmlns:a16="http://schemas.microsoft.com/office/drawing/2014/main" id="{BA1CD9EB-0766-4E0C-9011-A9876ADA998D}"/>
                </a:ext>
              </a:extLst>
            </p:cNvPr>
            <p:cNvSpPr txBox="1"/>
            <p:nvPr/>
          </p:nvSpPr>
          <p:spPr>
            <a:xfrm>
              <a:off x="4861324" y="3038199"/>
              <a:ext cx="1130912"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カンピロバクター</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4" name="図 43">
              <a:extLst>
                <a:ext uri="{FF2B5EF4-FFF2-40B4-BE49-F238E27FC236}">
                  <a16:creationId xmlns:a16="http://schemas.microsoft.com/office/drawing/2014/main" id="{AC308C4A-AC73-408C-ACD1-FDDC41D5618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51" b="92836" l="9851" r="89851">
                          <a14:foregroundMark x1="45373" y1="34627" x2="45672" y2="35821"/>
                          <a14:foregroundMark x1="43582" y1="36119" x2="44478" y2="37910"/>
                          <a14:foregroundMark x1="43881" y1="34328" x2="37612" y2="29254"/>
                          <a14:foregroundMark x1="22687" y1="59701" x2="23284" y2="57313"/>
                          <a14:foregroundMark x1="77313" y1="42388" x2="81493" y2="43284"/>
                          <a14:foregroundMark x1="26866" y1="88657" x2="38209" y2="91642"/>
                          <a14:foregroundMark x1="58507" y1="92836" x2="71343" y2="91940"/>
                          <a14:foregroundMark x1="24179" y1="60896" x2="22388" y2="60000"/>
                          <a14:foregroundMark x1="80299" y1="42985" x2="77910" y2="43881"/>
                        </a14:backgroundRemoval>
                      </a14:imgEffect>
                    </a14:imgLayer>
                  </a14:imgProps>
                </a:ext>
                <a:ext uri="{28A0092B-C50C-407E-A947-70E740481C1C}">
                  <a14:useLocalDpi xmlns:a14="http://schemas.microsoft.com/office/drawing/2010/main" val="0"/>
                </a:ext>
              </a:extLst>
            </a:blip>
            <a:stretch>
              <a:fillRect/>
            </a:stretch>
          </p:blipFill>
          <p:spPr>
            <a:xfrm>
              <a:off x="4343025" y="1028809"/>
              <a:ext cx="2088000" cy="2088000"/>
            </a:xfrm>
            <a:prstGeom prst="rect">
              <a:avLst/>
            </a:prstGeom>
          </p:spPr>
        </p:pic>
      </p:grpSp>
      <p:grpSp>
        <p:nvGrpSpPr>
          <p:cNvPr id="4" name="グループ化 3">
            <a:extLst>
              <a:ext uri="{FF2B5EF4-FFF2-40B4-BE49-F238E27FC236}">
                <a16:creationId xmlns:a16="http://schemas.microsoft.com/office/drawing/2014/main" id="{F34C8F49-F5B8-41C7-87DF-16327CC3A846}"/>
              </a:ext>
            </a:extLst>
          </p:cNvPr>
          <p:cNvGrpSpPr/>
          <p:nvPr/>
        </p:nvGrpSpPr>
        <p:grpSpPr>
          <a:xfrm>
            <a:off x="547567" y="4353827"/>
            <a:ext cx="1980000" cy="2163172"/>
            <a:chOff x="72670" y="4569730"/>
            <a:chExt cx="1980000" cy="2163172"/>
          </a:xfrm>
        </p:grpSpPr>
        <p:sp>
          <p:nvSpPr>
            <p:cNvPr id="42" name="テキスト ボックス 41">
              <a:extLst>
                <a:ext uri="{FF2B5EF4-FFF2-40B4-BE49-F238E27FC236}">
                  <a16:creationId xmlns:a16="http://schemas.microsoft.com/office/drawing/2014/main" id="{B9615E0E-FD80-44FC-8F77-3A0884147953}"/>
                </a:ext>
              </a:extLst>
            </p:cNvPr>
            <p:cNvSpPr txBox="1"/>
            <p:nvPr/>
          </p:nvSpPr>
          <p:spPr>
            <a:xfrm>
              <a:off x="673676" y="6563625"/>
              <a:ext cx="497486" cy="169277"/>
            </a:xfrm>
            <a:prstGeom prst="rect">
              <a:avLst/>
            </a:prstGeom>
            <a:noFill/>
          </p:spPr>
          <p:txBody>
            <a:bodyPr wrap="square" lIns="0" tIns="0" rIns="0" bIns="0" rtlCol="0" anchor="ctr" anchorCtr="0">
              <a:spAutoFit/>
            </a:bodyPr>
            <a:lstStyle/>
            <a:p>
              <a:pPr algn="just"/>
              <a:r>
                <a:rPr kumimoji="1" lang="en-US" altLang="ja-JP" sz="1100" dirty="0">
                  <a:latin typeface="UD デジタル 教科書体 NP-B" panose="02020700000000000000" pitchFamily="18" charset="-128"/>
                  <a:ea typeface="UD デジタル 教科書体 NP-B" panose="02020700000000000000" pitchFamily="18" charset="-128"/>
                </a:rPr>
                <a:t>O-157</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5" name="図 44">
              <a:extLst>
                <a:ext uri="{FF2B5EF4-FFF2-40B4-BE49-F238E27FC236}">
                  <a16:creationId xmlns:a16="http://schemas.microsoft.com/office/drawing/2014/main" id="{7409C8C6-0BAE-4D5C-9D94-A524525F62E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851" b="94627" l="6269" r="94627">
                          <a14:foregroundMark x1="13134" y1="34627" x2="13134" y2="35224"/>
                          <a14:foregroundMark x1="8060" y1="40597" x2="6269" y2="37910"/>
                          <a14:foregroundMark x1="8060" y1="34627" x2="14328" y2="25075"/>
                          <a14:foregroundMark x1="40597" y1="45970" x2="39104" y2="39104"/>
                          <a14:foregroundMark x1="55522" y1="44776" x2="50149" y2="36418"/>
                          <a14:foregroundMark x1="52537" y1="35821" x2="54328" y2="37313"/>
                          <a14:foregroundMark x1="49851" y1="38806" x2="49254" y2="41194"/>
                          <a14:foregroundMark x1="18507" y1="52537" x2="17015" y2="53134"/>
                          <a14:foregroundMark x1="18806" y1="55522" x2="15821" y2="53731"/>
                          <a14:foregroundMark x1="17910" y1="56119" x2="16418" y2="53731"/>
                          <a14:foregroundMark x1="19701" y1="52537" x2="16716" y2="53134"/>
                          <a14:foregroundMark x1="15522" y1="56716" x2="16119" y2="55224"/>
                          <a14:foregroundMark x1="17015" y1="51642" x2="13731" y2="54328"/>
                          <a14:foregroundMark x1="80299" y1="60896" x2="77015" y2="59701"/>
                          <a14:foregroundMark x1="78209" y1="58507" x2="78209" y2="59403"/>
                          <a14:foregroundMark x1="80597" y1="56716" x2="77910" y2="58507"/>
                          <a14:foregroundMark x1="78209" y1="56716" x2="77313" y2="57910"/>
                          <a14:foregroundMark x1="16418" y1="89552" x2="27761" y2="94030"/>
                          <a14:foregroundMark x1="53731" y1="94925" x2="66866" y2="94030"/>
                          <a14:foregroundMark x1="90149" y1="42687" x2="90149" y2="37015"/>
                          <a14:foregroundMark x1="94627" y1="43582" x2="88955" y2="33433"/>
                          <a14:foregroundMark x1="89552" y1="45672" x2="86567" y2="40597"/>
                          <a14:foregroundMark x1="50149" y1="71343" x2="50448" y2="69254"/>
                          <a14:foregroundMark x1="80444" y1="47466" x2="80000" y2="47164"/>
                          <a14:backgroundMark x1="12327" y1="45970" x2="10746" y2="45970"/>
                          <a14:backgroundMark x1="23582" y1="42090" x2="22687" y2="40597"/>
                          <a14:backgroundMark x1="20896" y1="39701" x2="22388" y2="42687"/>
                          <a14:backgroundMark x1="21493" y1="40896" x2="22090" y2="40896"/>
                          <a14:backgroundMark x1="20299" y1="43881" x2="12537" y2="46269"/>
                          <a14:backgroundMark x1="24478" y1="41791" x2="20597" y2="44776"/>
                          <a14:backgroundMark x1="91940" y1="52836" x2="79701" y2="44179"/>
                          <a14:backgroundMark x1="79701" y1="44179" x2="80597" y2="43881"/>
                          <a14:backgroundMark x1="86866" y1="50746" x2="80299" y2="47164"/>
                        </a14:backgroundRemoval>
                      </a14:imgEffect>
                    </a14:imgLayer>
                  </a14:imgProps>
                </a:ext>
                <a:ext uri="{28A0092B-C50C-407E-A947-70E740481C1C}">
                  <a14:useLocalDpi xmlns:a14="http://schemas.microsoft.com/office/drawing/2010/main" val="0"/>
                </a:ext>
              </a:extLst>
            </a:blip>
            <a:stretch>
              <a:fillRect/>
            </a:stretch>
          </p:blipFill>
          <p:spPr>
            <a:xfrm>
              <a:off x="72670" y="4569730"/>
              <a:ext cx="1980000" cy="1980000"/>
            </a:xfrm>
            <a:prstGeom prst="rect">
              <a:avLst/>
            </a:prstGeom>
          </p:spPr>
        </p:pic>
      </p:grpSp>
      <p:sp>
        <p:nvSpPr>
          <p:cNvPr id="20" name="正方形/長方形 19">
            <a:extLst>
              <a:ext uri="{FF2B5EF4-FFF2-40B4-BE49-F238E27FC236}">
                <a16:creationId xmlns:a16="http://schemas.microsoft.com/office/drawing/2014/main" id="{979A8D5F-C638-4E1C-A225-2EC33C81F160}"/>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0746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17FEAAAD-4138-439C-8BE8-B65D17E429D4}"/>
              </a:ext>
            </a:extLst>
          </p:cNvPr>
          <p:cNvGrpSpPr/>
          <p:nvPr/>
        </p:nvGrpSpPr>
        <p:grpSpPr>
          <a:xfrm>
            <a:off x="149287" y="258082"/>
            <a:ext cx="8803809" cy="5408718"/>
            <a:chOff x="149287" y="258082"/>
            <a:chExt cx="8803809" cy="5408718"/>
          </a:xfrm>
        </p:grpSpPr>
        <p:grpSp>
          <p:nvGrpSpPr>
            <p:cNvPr id="22" name="グループ化 21">
              <a:extLst>
                <a:ext uri="{FF2B5EF4-FFF2-40B4-BE49-F238E27FC236}">
                  <a16:creationId xmlns:a16="http://schemas.microsoft.com/office/drawing/2014/main" id="{4C44170D-FE16-4C1A-9FB0-964AD77ADD33}"/>
                </a:ext>
              </a:extLst>
            </p:cNvPr>
            <p:cNvGrpSpPr>
              <a:grpSpLocks noChangeAspect="1"/>
            </p:cNvGrpSpPr>
            <p:nvPr/>
          </p:nvGrpSpPr>
          <p:grpSpPr>
            <a:xfrm>
              <a:off x="149287" y="669357"/>
              <a:ext cx="8803809" cy="4997443"/>
              <a:chOff x="2151934" y="326152"/>
              <a:chExt cx="7831566" cy="4445553"/>
            </a:xfrm>
          </p:grpSpPr>
          <p:sp>
            <p:nvSpPr>
              <p:cNvPr id="23" name="四角形: 角を丸くする 22">
                <a:extLst>
                  <a:ext uri="{FF2B5EF4-FFF2-40B4-BE49-F238E27FC236}">
                    <a16:creationId xmlns:a16="http://schemas.microsoft.com/office/drawing/2014/main" id="{EF731DF2-7D75-4936-BF2A-69EE5AB413F3}"/>
                  </a:ext>
                </a:extLst>
              </p:cNvPr>
              <p:cNvSpPr/>
              <p:nvPr/>
            </p:nvSpPr>
            <p:spPr>
              <a:xfrm>
                <a:off x="2280015" y="326152"/>
                <a:ext cx="7575405" cy="4433627"/>
              </a:xfrm>
              <a:prstGeom prst="roundRect">
                <a:avLst>
                  <a:gd name="adj" fmla="val 3118"/>
                </a:avLst>
              </a:prstGeom>
              <a:solidFill>
                <a:srgbClr val="01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00DDF5BA-B7F2-4E1F-8A31-6D05C44ABF93}"/>
                  </a:ext>
                </a:extLst>
              </p:cNvPr>
              <p:cNvSpPr/>
              <p:nvPr/>
            </p:nvSpPr>
            <p:spPr>
              <a:xfrm>
                <a:off x="2151934" y="4447018"/>
                <a:ext cx="7831566" cy="324687"/>
              </a:xfrm>
              <a:prstGeom prst="roundRect">
                <a:avLst/>
              </a:prstGeom>
              <a:solidFill>
                <a:srgbClr val="A96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グループ化 17">
              <a:extLst>
                <a:ext uri="{FF2B5EF4-FFF2-40B4-BE49-F238E27FC236}">
                  <a16:creationId xmlns:a16="http://schemas.microsoft.com/office/drawing/2014/main" id="{2F4BAFAC-0F1E-4E15-9967-DBC288137C00}"/>
                </a:ext>
              </a:extLst>
            </p:cNvPr>
            <p:cNvGrpSpPr>
              <a:grpSpLocks noChangeAspect="1"/>
            </p:cNvGrpSpPr>
            <p:nvPr/>
          </p:nvGrpSpPr>
          <p:grpSpPr>
            <a:xfrm>
              <a:off x="2264737" y="258082"/>
              <a:ext cx="1603715" cy="1620000"/>
              <a:chOff x="5080881" y="-262393"/>
              <a:chExt cx="6789026" cy="6858000"/>
            </a:xfrm>
          </p:grpSpPr>
          <p:pic>
            <p:nvPicPr>
              <p:cNvPr id="19" name="図 18">
                <a:extLst>
                  <a:ext uri="{FF2B5EF4-FFF2-40B4-BE49-F238E27FC236}">
                    <a16:creationId xmlns:a16="http://schemas.microsoft.com/office/drawing/2014/main" id="{B1D7E9A6-42C5-4075-9F41-27B8E7171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881" y="-262393"/>
                <a:ext cx="6789026" cy="6858000"/>
              </a:xfrm>
              <a:prstGeom prst="rect">
                <a:avLst/>
              </a:prstGeom>
            </p:spPr>
          </p:pic>
          <p:pic>
            <p:nvPicPr>
              <p:cNvPr id="20" name="図 19">
                <a:extLst>
                  <a:ext uri="{FF2B5EF4-FFF2-40B4-BE49-F238E27FC236}">
                    <a16:creationId xmlns:a16="http://schemas.microsoft.com/office/drawing/2014/main" id="{597347BF-1386-4721-9409-38100CF53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999" y="4566659"/>
                <a:ext cx="1224000" cy="1379301"/>
              </a:xfrm>
              <a:prstGeom prst="rect">
                <a:avLst/>
              </a:prstGeom>
            </p:spPr>
          </p:pic>
        </p:grpSp>
        <p:sp>
          <p:nvSpPr>
            <p:cNvPr id="21" name="テキスト ボックス 20">
              <a:extLst>
                <a:ext uri="{FF2B5EF4-FFF2-40B4-BE49-F238E27FC236}">
                  <a16:creationId xmlns:a16="http://schemas.microsoft.com/office/drawing/2014/main" id="{79C6F481-9586-4BFB-B974-FBB0932591ED}"/>
                </a:ext>
              </a:extLst>
            </p:cNvPr>
            <p:cNvSpPr txBox="1">
              <a:spLocks noChangeAspect="1"/>
            </p:cNvSpPr>
            <p:nvPr/>
          </p:nvSpPr>
          <p:spPr>
            <a:xfrm>
              <a:off x="588876" y="567759"/>
              <a:ext cx="1930303" cy="1107996"/>
            </a:xfrm>
            <a:prstGeom prst="rect">
              <a:avLst/>
            </a:prstGeom>
            <a:noFill/>
          </p:spPr>
          <p:txBody>
            <a:bodyPr wrap="square" lIns="0" tIns="0" rIns="0" bIns="0" anchor="ctr"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7200" b="0" i="0" u="sng"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解説</a:t>
              </a:r>
            </a:p>
          </p:txBody>
        </p:sp>
      </p:grpSp>
      <p:sp>
        <p:nvSpPr>
          <p:cNvPr id="11" name="テキスト ボックス 10">
            <a:extLst>
              <a:ext uri="{FF2B5EF4-FFF2-40B4-BE49-F238E27FC236}">
                <a16:creationId xmlns:a16="http://schemas.microsoft.com/office/drawing/2014/main" id="{A82BF4BE-1802-4260-A1D7-364F70F2FD9B}"/>
              </a:ext>
            </a:extLst>
          </p:cNvPr>
          <p:cNvSpPr txBox="1"/>
          <p:nvPr/>
        </p:nvSpPr>
        <p:spPr>
          <a:xfrm>
            <a:off x="455640" y="2060560"/>
            <a:ext cx="8232720"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0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　栄養成分表示の食品単位を</a:t>
            </a:r>
            <a:r>
              <a:rPr kumimoji="1" lang="en-US" altLang="ja-JP" sz="30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1</a:t>
            </a:r>
            <a:r>
              <a:rPr kumimoji="1" lang="ja-JP" altLang="en-US" sz="30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食分とする場合は、例えば「</a:t>
            </a:r>
            <a:r>
              <a:rPr kumimoji="1" lang="en-US" altLang="ja-JP" sz="30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1</a:t>
            </a:r>
            <a:r>
              <a:rPr kumimoji="1" lang="ja-JP" altLang="en-US" sz="30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食分（〇ｇ）」「</a:t>
            </a:r>
            <a:r>
              <a:rPr kumimoji="1" lang="en-US" altLang="ja-JP" sz="30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1</a:t>
            </a:r>
            <a:r>
              <a:rPr kumimoji="1" lang="ja-JP" altLang="en-US" sz="30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食分（〇袋）」のように、消費者が認識できる</a:t>
            </a:r>
            <a:r>
              <a:rPr kumimoji="1" lang="en-US" altLang="ja-JP" sz="30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1</a:t>
            </a:r>
            <a:r>
              <a:rPr kumimoji="1" lang="ja-JP" altLang="en-US" sz="30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食分の量を併せて表示します。</a:t>
            </a:r>
          </a:p>
        </p:txBody>
      </p:sp>
      <p:grpSp>
        <p:nvGrpSpPr>
          <p:cNvPr id="12" name="グループ化 11">
            <a:extLst>
              <a:ext uri="{FF2B5EF4-FFF2-40B4-BE49-F238E27FC236}">
                <a16:creationId xmlns:a16="http://schemas.microsoft.com/office/drawing/2014/main" id="{A7C78B93-882B-4F8E-81AD-19816960872E}"/>
              </a:ext>
            </a:extLst>
          </p:cNvPr>
          <p:cNvGrpSpPr/>
          <p:nvPr/>
        </p:nvGrpSpPr>
        <p:grpSpPr>
          <a:xfrm>
            <a:off x="708457" y="5788534"/>
            <a:ext cx="3602496" cy="954107"/>
            <a:chOff x="2612386" y="5994247"/>
            <a:chExt cx="3602496" cy="954107"/>
          </a:xfrm>
        </p:grpSpPr>
        <p:sp>
          <p:nvSpPr>
            <p:cNvPr id="14" name="四角形: 角を丸くする 13">
              <a:extLst>
                <a:ext uri="{FF2B5EF4-FFF2-40B4-BE49-F238E27FC236}">
                  <a16:creationId xmlns:a16="http://schemas.microsoft.com/office/drawing/2014/main" id="{178ABD5A-24A7-4BD5-A4EF-C2BDD6CAC1B2}"/>
                </a:ext>
              </a:extLst>
            </p:cNvPr>
            <p:cNvSpPr/>
            <p:nvPr/>
          </p:nvSpPr>
          <p:spPr>
            <a:xfrm>
              <a:off x="2612386" y="5994247"/>
              <a:ext cx="3521507" cy="954107"/>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hlinkClick r:id="rId4"/>
              <a:extLst>
                <a:ext uri="{FF2B5EF4-FFF2-40B4-BE49-F238E27FC236}">
                  <a16:creationId xmlns:a16="http://schemas.microsoft.com/office/drawing/2014/main" id="{6134C32F-A315-4D24-AB95-C39DEF5C4BCC}"/>
                </a:ext>
              </a:extLst>
            </p:cNvPr>
            <p:cNvSpPr txBox="1"/>
            <p:nvPr/>
          </p:nvSpPr>
          <p:spPr>
            <a:xfrm>
              <a:off x="2620489" y="6041584"/>
              <a:ext cx="3594393" cy="830997"/>
            </a:xfrm>
            <a:prstGeom prst="rect">
              <a:avLst/>
            </a:prstGeom>
            <a:noFill/>
          </p:spPr>
          <p:txBody>
            <a:bodyPr wrap="square" rtlCol="0">
              <a:spAutoFit/>
            </a:bodyPr>
            <a:lstStyle/>
            <a:p>
              <a:pPr algn="ctr"/>
              <a:r>
                <a:rPr kumimoji="1" lang="ja-JP" altLang="en-US" sz="2400" dirty="0">
                  <a:latin typeface="HGP創英角ﾎﾟｯﾌﾟ体" panose="040B0A00000000000000" pitchFamily="50" charset="-128"/>
                  <a:ea typeface="HGP創英角ﾎﾟｯﾌﾟ体" panose="040B0A00000000000000" pitchFamily="50" charset="-128"/>
                </a:rPr>
                <a:t>表示方法について</a:t>
              </a:r>
              <a:endParaRPr kumimoji="1" lang="en-US" altLang="ja-JP" sz="2400" dirty="0">
                <a:latin typeface="HGP創英角ﾎﾟｯﾌﾟ体" panose="040B0A00000000000000" pitchFamily="50" charset="-128"/>
                <a:ea typeface="HGP創英角ﾎﾟｯﾌﾟ体" panose="040B0A00000000000000" pitchFamily="50" charset="-128"/>
              </a:endParaRPr>
            </a:p>
            <a:p>
              <a:pPr algn="ctr"/>
              <a:r>
                <a:rPr kumimoji="1" lang="ja-JP" altLang="en-US" sz="2400" dirty="0">
                  <a:latin typeface="HGP創英角ﾎﾟｯﾌﾟ体" panose="040B0A00000000000000" pitchFamily="50" charset="-128"/>
                  <a:ea typeface="HGP創英角ﾎﾟｯﾌﾟ体" panose="040B0A00000000000000" pitchFamily="50" charset="-128"/>
                </a:rPr>
                <a:t>詳しく知る</a:t>
              </a:r>
              <a:r>
                <a:rPr kumimoji="1" lang="en-US" altLang="ja-JP" sz="2400" dirty="0">
                  <a:latin typeface="HGP創英角ﾎﾟｯﾌﾟ体" panose="040B0A00000000000000" pitchFamily="50" charset="-128"/>
                  <a:ea typeface="HGP創英角ﾎﾟｯﾌﾟ体" panose="040B0A00000000000000" pitchFamily="50" charset="-128"/>
                </a:rPr>
                <a:t>(</a:t>
              </a:r>
              <a:r>
                <a:rPr kumimoji="1" lang="ja-JP" altLang="en-US" sz="2400" dirty="0">
                  <a:latin typeface="HGP創英角ﾎﾟｯﾌﾟ体" panose="040B0A00000000000000" pitchFamily="50" charset="-128"/>
                  <a:ea typeface="HGP創英角ﾎﾟｯﾌﾟ体" panose="040B0A00000000000000" pitchFamily="50" charset="-128"/>
                </a:rPr>
                <a:t>消費者庁</a:t>
              </a:r>
              <a:r>
                <a:rPr kumimoji="1" lang="en-US" altLang="ja-JP" sz="2400" dirty="0">
                  <a:latin typeface="HGP創英角ﾎﾟｯﾌﾟ体" panose="040B0A00000000000000" pitchFamily="50" charset="-128"/>
                  <a:ea typeface="HGP創英角ﾎﾟｯﾌﾟ体" panose="040B0A00000000000000" pitchFamily="50" charset="-128"/>
                </a:rPr>
                <a:t>HP)</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grpSp>
      <p:grpSp>
        <p:nvGrpSpPr>
          <p:cNvPr id="15" name="グループ化 14">
            <a:extLst>
              <a:ext uri="{FF2B5EF4-FFF2-40B4-BE49-F238E27FC236}">
                <a16:creationId xmlns:a16="http://schemas.microsoft.com/office/drawing/2014/main" id="{0EBED01F-7B40-4C40-B5BA-3EB3DF3DA2C6}"/>
              </a:ext>
            </a:extLst>
          </p:cNvPr>
          <p:cNvGrpSpPr/>
          <p:nvPr/>
        </p:nvGrpSpPr>
        <p:grpSpPr>
          <a:xfrm>
            <a:off x="4957535" y="5778116"/>
            <a:ext cx="3592800" cy="954000"/>
            <a:chOff x="2591298" y="5679802"/>
            <a:chExt cx="3592800" cy="830049"/>
          </a:xfrm>
        </p:grpSpPr>
        <p:sp>
          <p:nvSpPr>
            <p:cNvPr id="16" name="四角形: 角を丸くする 15">
              <a:extLst>
                <a:ext uri="{FF2B5EF4-FFF2-40B4-BE49-F238E27FC236}">
                  <a16:creationId xmlns:a16="http://schemas.microsoft.com/office/drawing/2014/main" id="{6FEC39B0-89C6-4913-AB59-EF5AD9B74B06}"/>
                </a:ext>
              </a:extLst>
            </p:cNvPr>
            <p:cNvSpPr/>
            <p:nvPr/>
          </p:nvSpPr>
          <p:spPr>
            <a:xfrm>
              <a:off x="2591298" y="5679802"/>
              <a:ext cx="3592800" cy="830049"/>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hlinkClick r:id="rId5" action="ppaction://hlinksldjump"/>
              <a:extLst>
                <a:ext uri="{FF2B5EF4-FFF2-40B4-BE49-F238E27FC236}">
                  <a16:creationId xmlns:a16="http://schemas.microsoft.com/office/drawing/2014/main" id="{F3A415BF-B323-439D-83B1-E66E1D2243AE}"/>
                </a:ext>
              </a:extLst>
            </p:cNvPr>
            <p:cNvSpPr txBox="1"/>
            <p:nvPr/>
          </p:nvSpPr>
          <p:spPr>
            <a:xfrm>
              <a:off x="2753275" y="5842327"/>
              <a:ext cx="3268845" cy="523220"/>
            </a:xfrm>
            <a:prstGeom prst="rect">
              <a:avLst/>
            </a:prstGeom>
            <a:noFill/>
          </p:spPr>
          <p:txBody>
            <a:bodyPr wrap="square" rtlCol="0">
              <a:spAutoFit/>
            </a:bodyPr>
            <a:lstStyle/>
            <a:p>
              <a:pPr algn="ctr"/>
              <a:r>
                <a:rPr kumimoji="1" lang="ja-JP" altLang="en-US" sz="2800" dirty="0">
                  <a:latin typeface="HG創英角ﾎﾟｯﾌﾟ体" panose="040B0A09000000000000" pitchFamily="49" charset="-128"/>
                  <a:ea typeface="HG創英角ﾎﾟｯﾌﾟ体" panose="040B0A09000000000000" pitchFamily="49" charset="-128"/>
                </a:rPr>
                <a:t>次の問題へ進む</a:t>
              </a:r>
            </a:p>
          </p:txBody>
        </p:sp>
      </p:grpSp>
      <p:sp>
        <p:nvSpPr>
          <p:cNvPr id="25" name="テキスト ボックス 24">
            <a:extLst>
              <a:ext uri="{FF2B5EF4-FFF2-40B4-BE49-F238E27FC236}">
                <a16:creationId xmlns:a16="http://schemas.microsoft.com/office/drawing/2014/main" id="{E5747DEF-0B0D-4AC4-AD38-CFF4A4B938ED}"/>
              </a:ext>
            </a:extLst>
          </p:cNvPr>
          <p:cNvSpPr txBox="1"/>
          <p:nvPr/>
        </p:nvSpPr>
        <p:spPr>
          <a:xfrm>
            <a:off x="2635016" y="1768988"/>
            <a:ext cx="1170513" cy="200055"/>
          </a:xfrm>
          <a:prstGeom prst="rect">
            <a:avLst/>
          </a:prstGeom>
          <a:noFill/>
        </p:spPr>
        <p:txBody>
          <a:bodyPr wrap="none" rtlCol="0">
            <a:spAutoFit/>
          </a:bodyPr>
          <a:lstStyle/>
          <a:p>
            <a:pPr algn="ct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a:t>
            </a:r>
            <a:r>
              <a:rPr lang="en-US" altLang="ja-JP"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2014 </a:t>
            </a: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700" b="1"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6" name="正方形/長方形 25">
            <a:extLst>
              <a:ext uri="{FF2B5EF4-FFF2-40B4-BE49-F238E27FC236}">
                <a16:creationId xmlns:a16="http://schemas.microsoft.com/office/drawing/2014/main" id="{C65A7BC1-2015-46A9-A8CF-57B440D3CD03}"/>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6643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846E35A-F94D-4682-B47D-856D17DC95BE}"/>
              </a:ext>
            </a:extLst>
          </p:cNvPr>
          <p:cNvGrpSpPr>
            <a:grpSpLocks noChangeAspect="1"/>
          </p:cNvGrpSpPr>
          <p:nvPr/>
        </p:nvGrpSpPr>
        <p:grpSpPr>
          <a:xfrm>
            <a:off x="6396610" y="3731178"/>
            <a:ext cx="2626913" cy="3096000"/>
            <a:chOff x="828408" y="2567152"/>
            <a:chExt cx="2736000" cy="3224566"/>
          </a:xfrm>
        </p:grpSpPr>
        <p:pic>
          <p:nvPicPr>
            <p:cNvPr id="20" name="図 19">
              <a:extLst>
                <a:ext uri="{FF2B5EF4-FFF2-40B4-BE49-F238E27FC236}">
                  <a16:creationId xmlns:a16="http://schemas.microsoft.com/office/drawing/2014/main" id="{8E978C6B-792B-4502-8AD6-2065B96E1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08" y="2567152"/>
              <a:ext cx="2736000" cy="3224566"/>
            </a:xfrm>
            <a:prstGeom prst="rect">
              <a:avLst/>
            </a:prstGeom>
          </p:spPr>
        </p:pic>
        <p:sp>
          <p:nvSpPr>
            <p:cNvPr id="25" name="テキスト ボックス 24">
              <a:extLst>
                <a:ext uri="{FF2B5EF4-FFF2-40B4-BE49-F238E27FC236}">
                  <a16:creationId xmlns:a16="http://schemas.microsoft.com/office/drawing/2014/main" id="{8CA1FC66-1F92-4D19-B5A9-0D901B699761}"/>
                </a:ext>
              </a:extLst>
            </p:cNvPr>
            <p:cNvSpPr txBox="1"/>
            <p:nvPr/>
          </p:nvSpPr>
          <p:spPr>
            <a:xfrm>
              <a:off x="1418005" y="5566980"/>
              <a:ext cx="1359668" cy="224738"/>
            </a:xfrm>
            <a:prstGeom prst="rect">
              <a:avLst/>
            </a:prstGeom>
            <a:noFill/>
          </p:spPr>
          <p:txBody>
            <a:bodyPr wrap="non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18" name="テキスト ボックス 17">
            <a:extLst>
              <a:ext uri="{FF2B5EF4-FFF2-40B4-BE49-F238E27FC236}">
                <a16:creationId xmlns:a16="http://schemas.microsoft.com/office/drawing/2014/main" id="{FDB369FC-B000-4CAB-9DDC-042EDCA952CB}"/>
              </a:ext>
            </a:extLst>
          </p:cNvPr>
          <p:cNvSpPr txBox="1"/>
          <p:nvPr/>
        </p:nvSpPr>
        <p:spPr>
          <a:xfrm>
            <a:off x="214879" y="241882"/>
            <a:ext cx="252832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第</a:t>
            </a:r>
            <a:r>
              <a:rPr kumimoji="1" lang="en-US" altLang="ja-JP"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4</a:t>
            </a:r>
            <a:r>
              <a:rPr kumimoji="1" lang="ja-JP" altLang="en-US"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問</a:t>
            </a:r>
            <a:endParaRPr kumimoji="1" lang="en-US" altLang="ja-JP"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EE8D17A9-C07E-4BD5-98C3-B69F167A1A7F}"/>
              </a:ext>
            </a:extLst>
          </p:cNvPr>
          <p:cNvSpPr txBox="1"/>
          <p:nvPr/>
        </p:nvSpPr>
        <p:spPr>
          <a:xfrm>
            <a:off x="242867" y="1552475"/>
            <a:ext cx="8901133"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災害時、避難所で炊き出しのおにぎりをもらって食べ残した。もったいないと</a:t>
            </a:r>
            <a:endPar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思ったが、取り置きせずに廃棄した。</a:t>
            </a:r>
          </a:p>
        </p:txBody>
      </p:sp>
      <p:sp>
        <p:nvSpPr>
          <p:cNvPr id="22" name="テキスト ボックス 21">
            <a:extLst>
              <a:ext uri="{FF2B5EF4-FFF2-40B4-BE49-F238E27FC236}">
                <a16:creationId xmlns:a16="http://schemas.microsoft.com/office/drawing/2014/main" id="{F40AD706-AA84-46CA-A1CA-079285797621}"/>
              </a:ext>
            </a:extLst>
          </p:cNvPr>
          <p:cNvSpPr txBox="1"/>
          <p:nvPr/>
        </p:nvSpPr>
        <p:spPr>
          <a:xfrm>
            <a:off x="297621" y="6434782"/>
            <a:ext cx="6005778" cy="338554"/>
          </a:xfrm>
          <a:prstGeom prst="rect">
            <a:avLst/>
          </a:prstGeom>
          <a:noFill/>
          <a:ln w="25400">
            <a:noFill/>
          </a:ln>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「○」もしくは「</a:t>
            </a:r>
            <a:r>
              <a:rPr kumimoji="1" lang="en-US" altLang="ja-JP" sz="1600" b="1" dirty="0">
                <a:latin typeface="UD デジタル 教科書体 NK-B" panose="02020700000000000000" pitchFamily="18" charset="-128"/>
                <a:ea typeface="UD デジタル 教科書体 NK-B" panose="02020700000000000000" pitchFamily="18" charset="-128"/>
              </a:rPr>
              <a:t>×</a:t>
            </a:r>
            <a:r>
              <a:rPr kumimoji="1" lang="ja-JP" altLang="en-US" sz="1600" b="1" dirty="0">
                <a:latin typeface="UD デジタル 教科書体 NK-B" panose="02020700000000000000" pitchFamily="18" charset="-128"/>
                <a:ea typeface="UD デジタル 教科書体 NK-B" panose="02020700000000000000" pitchFamily="18" charset="-128"/>
              </a:rPr>
              <a:t>」のどちらかを選んで、</a:t>
            </a:r>
            <a:r>
              <a:rPr lang="ja-JP" altLang="en-US" sz="1600" b="1" dirty="0">
                <a:latin typeface="UD デジタル 教科書体 NK-B" panose="02020700000000000000" pitchFamily="18" charset="-128"/>
                <a:ea typeface="UD デジタル 教科書体 NK-B" panose="02020700000000000000" pitchFamily="18" charset="-128"/>
              </a:rPr>
              <a:t>結果</a:t>
            </a:r>
            <a:r>
              <a:rPr kumimoji="1" lang="ja-JP" altLang="en-US" sz="1600" b="1" dirty="0">
                <a:latin typeface="UD デジタル 教科書体 NK-B" panose="02020700000000000000" pitchFamily="18" charset="-128"/>
                <a:ea typeface="UD デジタル 教科書体 NK-B" panose="02020700000000000000" pitchFamily="18" charset="-128"/>
              </a:rPr>
              <a:t>をチェック☆</a:t>
            </a:r>
            <a:endParaRPr kumimoji="1" lang="ja-JP" altLang="en-US" sz="3200" b="1"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511525B0-0DA2-4ACA-983C-6C41A028A7EC}"/>
              </a:ext>
            </a:extLst>
          </p:cNvPr>
          <p:cNvSpPr txBox="1"/>
          <p:nvPr/>
        </p:nvSpPr>
        <p:spPr>
          <a:xfrm>
            <a:off x="2827978" y="4598492"/>
            <a:ext cx="1073791" cy="1107996"/>
          </a:xfrm>
          <a:prstGeom prst="rect">
            <a:avLst/>
          </a:prstGeom>
          <a:noFill/>
        </p:spPr>
        <p:txBody>
          <a:bodyPr wrap="square" rtlCol="0" anchor="ctr" anchorCtr="0">
            <a:spAutoFit/>
          </a:bodyPr>
          <a:lstStyle/>
          <a:p>
            <a:r>
              <a:rPr kumimoji="1" lang="en-US" altLang="ja-JP"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or</a:t>
            </a:r>
            <a:endParaRPr kumimoji="1" lang="ja-JP" altLang="en-US"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nvGrpSpPr>
          <p:cNvPr id="27" name="グループ化 26">
            <a:extLst>
              <a:ext uri="{FF2B5EF4-FFF2-40B4-BE49-F238E27FC236}">
                <a16:creationId xmlns:a16="http://schemas.microsoft.com/office/drawing/2014/main" id="{6FECC001-539C-4556-AE5D-3C2DAD9C0CE5}"/>
              </a:ext>
            </a:extLst>
          </p:cNvPr>
          <p:cNvGrpSpPr/>
          <p:nvPr/>
        </p:nvGrpSpPr>
        <p:grpSpPr>
          <a:xfrm>
            <a:off x="433385" y="3996930"/>
            <a:ext cx="2214693" cy="2311121"/>
            <a:chOff x="433385" y="3996930"/>
            <a:chExt cx="2214693" cy="2311121"/>
          </a:xfrm>
        </p:grpSpPr>
        <p:sp>
          <p:nvSpPr>
            <p:cNvPr id="33" name="四角形: 角を丸くする 32">
              <a:extLst>
                <a:ext uri="{FF2B5EF4-FFF2-40B4-BE49-F238E27FC236}">
                  <a16:creationId xmlns:a16="http://schemas.microsoft.com/office/drawing/2014/main" id="{EF0A7C22-49E8-4DA9-9345-15C9D46089BD}"/>
                </a:ext>
              </a:extLst>
            </p:cNvPr>
            <p:cNvSpPr/>
            <p:nvPr/>
          </p:nvSpPr>
          <p:spPr>
            <a:xfrm>
              <a:off x="433385" y="399693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フリーフォーム: 図形 34">
              <a:hlinkClick r:id="rId4" action="ppaction://hlinksldjump"/>
              <a:extLst>
                <a:ext uri="{FF2B5EF4-FFF2-40B4-BE49-F238E27FC236}">
                  <a16:creationId xmlns:a16="http://schemas.microsoft.com/office/drawing/2014/main" id="{C6EA7ECD-6323-44BE-AC9B-3CAFA8C2D87C}"/>
                </a:ext>
              </a:extLst>
            </p:cNvPr>
            <p:cNvSpPr/>
            <p:nvPr/>
          </p:nvSpPr>
          <p:spPr>
            <a:xfrm>
              <a:off x="631383" y="4260167"/>
              <a:ext cx="1845403" cy="1850524"/>
            </a:xfrm>
            <a:custGeom>
              <a:avLst/>
              <a:gdLst>
                <a:gd name="connsiteX0" fmla="*/ 985706 w 1971414"/>
                <a:gd name="connsiteY0" fmla="*/ 205530 h 1971414"/>
                <a:gd name="connsiteX1" fmla="*/ 205530 w 1971414"/>
                <a:gd name="connsiteY1" fmla="*/ 985706 h 1971414"/>
                <a:gd name="connsiteX2" fmla="*/ 985706 w 1971414"/>
                <a:gd name="connsiteY2" fmla="*/ 1765882 h 1971414"/>
                <a:gd name="connsiteX3" fmla="*/ 1765882 w 1971414"/>
                <a:gd name="connsiteY3" fmla="*/ 985706 h 1971414"/>
                <a:gd name="connsiteX4" fmla="*/ 985706 w 1971414"/>
                <a:gd name="connsiteY4" fmla="*/ 205530 h 1971414"/>
                <a:gd name="connsiteX5" fmla="*/ 985707 w 1971414"/>
                <a:gd name="connsiteY5" fmla="*/ 0 h 1971414"/>
                <a:gd name="connsiteX6" fmla="*/ 1971414 w 1971414"/>
                <a:gd name="connsiteY6" fmla="*/ 985707 h 1971414"/>
                <a:gd name="connsiteX7" fmla="*/ 985707 w 1971414"/>
                <a:gd name="connsiteY7" fmla="*/ 1971414 h 1971414"/>
                <a:gd name="connsiteX8" fmla="*/ 0 w 1971414"/>
                <a:gd name="connsiteY8" fmla="*/ 985707 h 1971414"/>
                <a:gd name="connsiteX9" fmla="*/ 985707 w 1971414"/>
                <a:gd name="connsiteY9" fmla="*/ 0 h 19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414" h="1971414">
                  <a:moveTo>
                    <a:pt x="985706" y="205530"/>
                  </a:moveTo>
                  <a:cubicBezTo>
                    <a:pt x="554827" y="205530"/>
                    <a:pt x="205530" y="554827"/>
                    <a:pt x="205530" y="985706"/>
                  </a:cubicBezTo>
                  <a:cubicBezTo>
                    <a:pt x="205530" y="1416585"/>
                    <a:pt x="554827" y="1765882"/>
                    <a:pt x="985706" y="1765882"/>
                  </a:cubicBezTo>
                  <a:cubicBezTo>
                    <a:pt x="1416585" y="1765882"/>
                    <a:pt x="1765882" y="1416585"/>
                    <a:pt x="1765882" y="985706"/>
                  </a:cubicBezTo>
                  <a:cubicBezTo>
                    <a:pt x="1765882" y="554827"/>
                    <a:pt x="1416585" y="205530"/>
                    <a:pt x="985706" y="205530"/>
                  </a:cubicBezTo>
                  <a:close/>
                  <a:moveTo>
                    <a:pt x="985707" y="0"/>
                  </a:moveTo>
                  <a:cubicBezTo>
                    <a:pt x="1530098" y="0"/>
                    <a:pt x="1971414" y="441316"/>
                    <a:pt x="1971414" y="985707"/>
                  </a:cubicBezTo>
                  <a:cubicBezTo>
                    <a:pt x="1971414" y="1530098"/>
                    <a:pt x="1530098" y="1971414"/>
                    <a:pt x="985707" y="1971414"/>
                  </a:cubicBezTo>
                  <a:cubicBezTo>
                    <a:pt x="441316" y="1971414"/>
                    <a:pt x="0" y="1530098"/>
                    <a:pt x="0" y="985707"/>
                  </a:cubicBezTo>
                  <a:cubicBezTo>
                    <a:pt x="0" y="441316"/>
                    <a:pt x="441316" y="0"/>
                    <a:pt x="985707" y="0"/>
                  </a:cubicBezTo>
                  <a:close/>
                </a:path>
              </a:pathLst>
            </a:cu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grpSp>
        <p:nvGrpSpPr>
          <p:cNvPr id="36" name="グループ化 35">
            <a:extLst>
              <a:ext uri="{FF2B5EF4-FFF2-40B4-BE49-F238E27FC236}">
                <a16:creationId xmlns:a16="http://schemas.microsoft.com/office/drawing/2014/main" id="{545A19D6-7DB1-40AF-A54B-5364BECB14D4}"/>
              </a:ext>
            </a:extLst>
          </p:cNvPr>
          <p:cNvGrpSpPr/>
          <p:nvPr/>
        </p:nvGrpSpPr>
        <p:grpSpPr>
          <a:xfrm>
            <a:off x="3913363" y="4029870"/>
            <a:ext cx="2214693" cy="2311121"/>
            <a:chOff x="3913363" y="4029870"/>
            <a:chExt cx="2214693" cy="2311121"/>
          </a:xfrm>
        </p:grpSpPr>
        <p:sp>
          <p:nvSpPr>
            <p:cNvPr id="37" name="四角形: 角を丸くする 36">
              <a:extLst>
                <a:ext uri="{FF2B5EF4-FFF2-40B4-BE49-F238E27FC236}">
                  <a16:creationId xmlns:a16="http://schemas.microsoft.com/office/drawing/2014/main" id="{9BDBBFED-51FF-453C-BEEB-73AFF5667EB1}"/>
                </a:ext>
              </a:extLst>
            </p:cNvPr>
            <p:cNvSpPr/>
            <p:nvPr/>
          </p:nvSpPr>
          <p:spPr>
            <a:xfrm>
              <a:off x="3913363" y="402987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フリーフォーム: 図形 37">
              <a:hlinkClick r:id="rId5" action="ppaction://hlinksldjump"/>
              <a:extLst>
                <a:ext uri="{FF2B5EF4-FFF2-40B4-BE49-F238E27FC236}">
                  <a16:creationId xmlns:a16="http://schemas.microsoft.com/office/drawing/2014/main" id="{364B345F-B410-464C-9B66-3B97D594E575}"/>
                </a:ext>
              </a:extLst>
            </p:cNvPr>
            <p:cNvSpPr>
              <a:spLocks noChangeAspect="1"/>
            </p:cNvSpPr>
            <p:nvPr/>
          </p:nvSpPr>
          <p:spPr>
            <a:xfrm rot="7969042">
              <a:off x="3994710" y="4192371"/>
              <a:ext cx="2052000" cy="2052000"/>
            </a:xfrm>
            <a:custGeom>
              <a:avLst/>
              <a:gdLst>
                <a:gd name="connsiteX0" fmla="*/ 0 w 1845403"/>
                <a:gd name="connsiteY0" fmla="*/ 1073704 h 1845403"/>
                <a:gd name="connsiteX1" fmla="*/ 0 w 1845403"/>
                <a:gd name="connsiteY1" fmla="*/ 771701 h 1845403"/>
                <a:gd name="connsiteX2" fmla="*/ 771701 w 1845403"/>
                <a:gd name="connsiteY2" fmla="*/ 771701 h 1845403"/>
                <a:gd name="connsiteX3" fmla="*/ 771701 w 1845403"/>
                <a:gd name="connsiteY3" fmla="*/ 0 h 1845403"/>
                <a:gd name="connsiteX4" fmla="*/ 1073704 w 1845403"/>
                <a:gd name="connsiteY4" fmla="*/ 0 h 1845403"/>
                <a:gd name="connsiteX5" fmla="*/ 1073704 w 1845403"/>
                <a:gd name="connsiteY5" fmla="*/ 771701 h 1845403"/>
                <a:gd name="connsiteX6" fmla="*/ 1845403 w 1845403"/>
                <a:gd name="connsiteY6" fmla="*/ 771701 h 1845403"/>
                <a:gd name="connsiteX7" fmla="*/ 1845403 w 1845403"/>
                <a:gd name="connsiteY7" fmla="*/ 1073704 h 1845403"/>
                <a:gd name="connsiteX8" fmla="*/ 1073704 w 1845403"/>
                <a:gd name="connsiteY8" fmla="*/ 1073704 h 1845403"/>
                <a:gd name="connsiteX9" fmla="*/ 1073704 w 1845403"/>
                <a:gd name="connsiteY9" fmla="*/ 1845403 h 1845403"/>
                <a:gd name="connsiteX10" fmla="*/ 771701 w 1845403"/>
                <a:gd name="connsiteY10" fmla="*/ 1845403 h 1845403"/>
                <a:gd name="connsiteX11" fmla="*/ 771701 w 1845403"/>
                <a:gd name="connsiteY11" fmla="*/ 1073704 h 184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403" h="1845403">
                  <a:moveTo>
                    <a:pt x="0" y="1073704"/>
                  </a:moveTo>
                  <a:lnTo>
                    <a:pt x="0" y="771701"/>
                  </a:lnTo>
                  <a:lnTo>
                    <a:pt x="771701" y="771701"/>
                  </a:lnTo>
                  <a:lnTo>
                    <a:pt x="771701" y="0"/>
                  </a:lnTo>
                  <a:lnTo>
                    <a:pt x="1073704" y="0"/>
                  </a:lnTo>
                  <a:lnTo>
                    <a:pt x="1073704" y="771701"/>
                  </a:lnTo>
                  <a:lnTo>
                    <a:pt x="1845403" y="771701"/>
                  </a:lnTo>
                  <a:lnTo>
                    <a:pt x="1845403" y="1073704"/>
                  </a:lnTo>
                  <a:lnTo>
                    <a:pt x="1073704" y="1073704"/>
                  </a:lnTo>
                  <a:lnTo>
                    <a:pt x="1073704" y="1845403"/>
                  </a:lnTo>
                  <a:lnTo>
                    <a:pt x="771701" y="1845403"/>
                  </a:lnTo>
                  <a:lnTo>
                    <a:pt x="771701" y="1073704"/>
                  </a:lnTo>
                  <a:close/>
                </a:path>
              </a:pathLst>
            </a:cu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動作設定ボタン: 進む/次へ 38">
              <a:hlinkClick r:id="rId5" action="ppaction://hlinksldjump" highlightClick="1"/>
              <a:extLst>
                <a:ext uri="{FF2B5EF4-FFF2-40B4-BE49-F238E27FC236}">
                  <a16:creationId xmlns:a16="http://schemas.microsoft.com/office/drawing/2014/main" id="{9C5F4662-2E52-440A-BFD1-6B20B6335247}"/>
                </a:ext>
              </a:extLst>
            </p:cNvPr>
            <p:cNvSpPr/>
            <p:nvPr/>
          </p:nvSpPr>
          <p:spPr>
            <a:xfrm>
              <a:off x="4098007" y="419476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06E90301-8797-4ED2-B76B-E05620402A43}"/>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4513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solidFill>
            <a:schemeClr val="accent4">
              <a:lumMod val="40000"/>
              <a:lumOff val="6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正解！</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grpSp>
        <p:nvGrpSpPr>
          <p:cNvPr id="3" name="グループ化 2">
            <a:extLst>
              <a:ext uri="{FF2B5EF4-FFF2-40B4-BE49-F238E27FC236}">
                <a16:creationId xmlns:a16="http://schemas.microsoft.com/office/drawing/2014/main" id="{B7895C04-5623-4CF7-AC1E-3CA9985530D3}"/>
              </a:ext>
            </a:extLst>
          </p:cNvPr>
          <p:cNvGrpSpPr/>
          <p:nvPr/>
        </p:nvGrpSpPr>
        <p:grpSpPr>
          <a:xfrm>
            <a:off x="2846762" y="1719000"/>
            <a:ext cx="3419996" cy="3420000"/>
            <a:chOff x="1600855" y="1771593"/>
            <a:chExt cx="3419996" cy="3420000"/>
          </a:xfrm>
        </p:grpSpPr>
        <p:pic>
          <p:nvPicPr>
            <p:cNvPr id="21" name="図 20">
              <a:extLst>
                <a:ext uri="{FF2B5EF4-FFF2-40B4-BE49-F238E27FC236}">
                  <a16:creationId xmlns:a16="http://schemas.microsoft.com/office/drawing/2014/main" id="{6F918056-4E50-4B21-B55C-A6B06598B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855" y="1771593"/>
              <a:ext cx="3419996" cy="3420000"/>
            </a:xfrm>
            <a:prstGeom prst="rect">
              <a:avLst/>
            </a:prstGeom>
          </p:spPr>
        </p:pic>
        <p:sp>
          <p:nvSpPr>
            <p:cNvPr id="22" name="テキスト ボックス 21">
              <a:extLst>
                <a:ext uri="{FF2B5EF4-FFF2-40B4-BE49-F238E27FC236}">
                  <a16:creationId xmlns:a16="http://schemas.microsoft.com/office/drawing/2014/main" id="{FA45890A-8CBD-46F5-B766-EF49F1275C20}"/>
                </a:ext>
              </a:extLst>
            </p:cNvPr>
            <p:cNvSpPr txBox="1"/>
            <p:nvPr/>
          </p:nvSpPr>
          <p:spPr>
            <a:xfrm>
              <a:off x="2589030" y="4960761"/>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37" name="四角形: 角を丸くする 36">
            <a:extLst>
              <a:ext uri="{FF2B5EF4-FFF2-40B4-BE49-F238E27FC236}">
                <a16:creationId xmlns:a16="http://schemas.microsoft.com/office/drawing/2014/main" id="{FC1A54A1-7C26-4B02-9353-92570AD377E9}"/>
              </a:ext>
            </a:extLst>
          </p:cNvPr>
          <p:cNvSpPr/>
          <p:nvPr/>
        </p:nvSpPr>
        <p:spPr>
          <a:xfrm>
            <a:off x="2974134" y="5638940"/>
            <a:ext cx="3165252" cy="584775"/>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4" action="ppaction://hlinksldjump"/>
            <a:extLst>
              <a:ext uri="{FF2B5EF4-FFF2-40B4-BE49-F238E27FC236}">
                <a16:creationId xmlns:a16="http://schemas.microsoft.com/office/drawing/2014/main" id="{89947DD4-A4AA-40B2-B28A-29B553CD7636}"/>
              </a:ext>
            </a:extLst>
          </p:cNvPr>
          <p:cNvSpPr txBox="1"/>
          <p:nvPr/>
        </p:nvSpPr>
        <p:spPr>
          <a:xfrm>
            <a:off x="2922337" y="5669717"/>
            <a:ext cx="3268845" cy="523220"/>
          </a:xfrm>
          <a:prstGeom prst="rect">
            <a:avLst/>
          </a:prstGeom>
          <a:noFill/>
          <a:ln>
            <a:noFill/>
          </a:ln>
        </p:spPr>
        <p:txBody>
          <a:bodyPr wrap="square" rtlCol="0">
            <a:spAutoFit/>
          </a:bodyP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解説へすすむ</a:t>
            </a:r>
          </a:p>
        </p:txBody>
      </p:sp>
      <p:pic>
        <p:nvPicPr>
          <p:cNvPr id="6" name="図 5">
            <a:extLst>
              <a:ext uri="{FF2B5EF4-FFF2-40B4-BE49-F238E27FC236}">
                <a16:creationId xmlns:a16="http://schemas.microsoft.com/office/drawing/2014/main" id="{DD8EACFB-D13B-41B7-9459-BF147679F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09000"/>
            <a:ext cx="3060000" cy="3060000"/>
          </a:xfrm>
          <a:prstGeom prst="rect">
            <a:avLst/>
          </a:prstGeom>
        </p:spPr>
      </p:pic>
      <p:grpSp>
        <p:nvGrpSpPr>
          <p:cNvPr id="11" name="グループ化 10">
            <a:extLst>
              <a:ext uri="{FF2B5EF4-FFF2-40B4-BE49-F238E27FC236}">
                <a16:creationId xmlns:a16="http://schemas.microsoft.com/office/drawing/2014/main" id="{C24E7EE3-6A00-4411-AA52-768F8B602070}"/>
              </a:ext>
            </a:extLst>
          </p:cNvPr>
          <p:cNvGrpSpPr/>
          <p:nvPr/>
        </p:nvGrpSpPr>
        <p:grpSpPr>
          <a:xfrm>
            <a:off x="6440615" y="4441181"/>
            <a:ext cx="2628000" cy="2227819"/>
            <a:chOff x="6467444" y="4441181"/>
            <a:chExt cx="2628000" cy="2227819"/>
          </a:xfrm>
        </p:grpSpPr>
        <p:sp>
          <p:nvSpPr>
            <p:cNvPr id="27" name="テキスト ボックス 26">
              <a:extLst>
                <a:ext uri="{FF2B5EF4-FFF2-40B4-BE49-F238E27FC236}">
                  <a16:creationId xmlns:a16="http://schemas.microsoft.com/office/drawing/2014/main" id="{95A29F36-F778-4509-BC07-7831E6A2C271}"/>
                </a:ext>
              </a:extLst>
            </p:cNvPr>
            <p:cNvSpPr txBox="1"/>
            <p:nvPr/>
          </p:nvSpPr>
          <p:spPr>
            <a:xfrm>
              <a:off x="7099349" y="6407390"/>
              <a:ext cx="1364189" cy="261610"/>
            </a:xfrm>
            <a:prstGeom prst="rect">
              <a:avLst/>
            </a:prstGeom>
            <a:noFill/>
          </p:spPr>
          <p:txBody>
            <a:bodyPr wrap="square" rtlCol="0">
              <a:spAutoFit/>
            </a:bodyPr>
            <a:lstStyle/>
            <a:p>
              <a:pPr algn="ctr"/>
              <a:r>
                <a:rPr kumimoji="1" lang="en-US" altLang="ja-JP" sz="1100" dirty="0">
                  <a:latin typeface="UD デジタル 教科書体 NP-B" panose="02020700000000000000" pitchFamily="18" charset="-128"/>
                  <a:ea typeface="UD デジタル 教科書体 NP-B" panose="02020700000000000000" pitchFamily="18" charset="-128"/>
                </a:rPr>
                <a:t>〈</a:t>
              </a:r>
              <a:r>
                <a:rPr kumimoji="1" lang="ja-JP" altLang="en-US" sz="1100" dirty="0">
                  <a:latin typeface="UD デジタル 教科書体 NP-B" panose="02020700000000000000" pitchFamily="18" charset="-128"/>
                  <a:ea typeface="UD デジタル 教科書体 NP-B" panose="02020700000000000000" pitchFamily="18" charset="-128"/>
                </a:rPr>
                <a:t>認証マーク</a:t>
              </a:r>
              <a:r>
                <a:rPr kumimoji="1" lang="en-US" altLang="ja-JP" sz="1100" dirty="0">
                  <a:latin typeface="UD デジタル 教科書体 NP-B" panose="02020700000000000000" pitchFamily="18" charset="-128"/>
                  <a:ea typeface="UD デジタル 教科書体 NP-B" panose="02020700000000000000" pitchFamily="18" charset="-128"/>
                </a:rPr>
                <a:t>〉</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28" name="図 27">
              <a:extLst>
                <a:ext uri="{FF2B5EF4-FFF2-40B4-BE49-F238E27FC236}">
                  <a16:creationId xmlns:a16="http://schemas.microsoft.com/office/drawing/2014/main" id="{FFDA8F4F-E675-47BD-8972-2FC5A3BE0E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7444" y="4441181"/>
              <a:ext cx="2628000" cy="1990661"/>
            </a:xfrm>
            <a:prstGeom prst="rect">
              <a:avLst/>
            </a:prstGeom>
          </p:spPr>
        </p:pic>
      </p:grpSp>
      <p:sp>
        <p:nvSpPr>
          <p:cNvPr id="13" name="正方形/長方形 12">
            <a:extLst>
              <a:ext uri="{FF2B5EF4-FFF2-40B4-BE49-F238E27FC236}">
                <a16:creationId xmlns:a16="http://schemas.microsoft.com/office/drawing/2014/main" id="{822170D2-B853-4F08-A547-45E025AC157F}"/>
              </a:ext>
            </a:extLst>
          </p:cNvPr>
          <p:cNvSpPr/>
          <p:nvPr/>
        </p:nvSpPr>
        <p:spPr>
          <a:xfrm>
            <a:off x="-15241"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58604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solidFill>
            <a:schemeClr val="accent2">
              <a:lumMod val="40000"/>
              <a:lumOff val="60000"/>
            </a:schemeClr>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残念</a:t>
            </a:r>
            <a:r>
              <a:rPr kumimoji="1" lang="en-US" altLang="ja-JP"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22" name="テキスト ボックス 21">
            <a:extLst>
              <a:ext uri="{FF2B5EF4-FFF2-40B4-BE49-F238E27FC236}">
                <a16:creationId xmlns:a16="http://schemas.microsoft.com/office/drawing/2014/main" id="{FA45890A-8CBD-46F5-B766-EF49F1275C20}"/>
              </a:ext>
            </a:extLst>
          </p:cNvPr>
          <p:cNvSpPr txBox="1"/>
          <p:nvPr/>
        </p:nvSpPr>
        <p:spPr>
          <a:xfrm>
            <a:off x="3834937" y="4908168"/>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37" name="四角形: 角を丸くする 36">
            <a:extLst>
              <a:ext uri="{FF2B5EF4-FFF2-40B4-BE49-F238E27FC236}">
                <a16:creationId xmlns:a16="http://schemas.microsoft.com/office/drawing/2014/main" id="{FC1A54A1-7C26-4B02-9353-92570AD377E9}"/>
              </a:ext>
            </a:extLst>
          </p:cNvPr>
          <p:cNvSpPr/>
          <p:nvPr/>
        </p:nvSpPr>
        <p:spPr>
          <a:xfrm>
            <a:off x="2989374" y="5638941"/>
            <a:ext cx="3165252" cy="584775"/>
          </a:xfrm>
          <a:prstGeom prst="roundRect">
            <a:avLst/>
          </a:prstGeom>
          <a:solidFill>
            <a:srgbClr val="F8C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3" action="ppaction://hlinksldjump"/>
            <a:extLst>
              <a:ext uri="{FF2B5EF4-FFF2-40B4-BE49-F238E27FC236}">
                <a16:creationId xmlns:a16="http://schemas.microsoft.com/office/drawing/2014/main" id="{89947DD4-A4AA-40B2-B28A-29B553CD7636}"/>
              </a:ext>
            </a:extLst>
          </p:cNvPr>
          <p:cNvSpPr txBox="1"/>
          <p:nvPr/>
        </p:nvSpPr>
        <p:spPr>
          <a:xfrm>
            <a:off x="2885781" y="5669718"/>
            <a:ext cx="3268845" cy="523220"/>
          </a:xfrm>
          <a:prstGeom prst="rect">
            <a:avLst/>
          </a:prstGeom>
          <a:noFill/>
          <a:ln>
            <a:noFill/>
          </a:ln>
        </p:spPr>
        <p:txBody>
          <a:bodyPr wrap="square" rtlCol="0">
            <a:spAutoFit/>
          </a:bodyP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解説へすすむ</a:t>
            </a:r>
          </a:p>
        </p:txBody>
      </p:sp>
      <p:pic>
        <p:nvPicPr>
          <p:cNvPr id="9" name="図 8">
            <a:extLst>
              <a:ext uri="{FF2B5EF4-FFF2-40B4-BE49-F238E27FC236}">
                <a16:creationId xmlns:a16="http://schemas.microsoft.com/office/drawing/2014/main" id="{06962BCF-C451-4DA4-8F01-B31AE2BC6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6760" y="1696113"/>
            <a:ext cx="3420000" cy="3420000"/>
          </a:xfrm>
          <a:prstGeom prst="rect">
            <a:avLst/>
          </a:prstGeom>
        </p:spPr>
      </p:pic>
      <p:grpSp>
        <p:nvGrpSpPr>
          <p:cNvPr id="2" name="グループ化 1">
            <a:extLst>
              <a:ext uri="{FF2B5EF4-FFF2-40B4-BE49-F238E27FC236}">
                <a16:creationId xmlns:a16="http://schemas.microsoft.com/office/drawing/2014/main" id="{5B5CE95E-581A-492F-97D6-16236A9D0279}"/>
              </a:ext>
            </a:extLst>
          </p:cNvPr>
          <p:cNvGrpSpPr/>
          <p:nvPr/>
        </p:nvGrpSpPr>
        <p:grpSpPr>
          <a:xfrm>
            <a:off x="6728567" y="4576297"/>
            <a:ext cx="1980000" cy="1926807"/>
            <a:chOff x="7151992" y="4442537"/>
            <a:chExt cx="1980000" cy="1926807"/>
          </a:xfrm>
        </p:grpSpPr>
        <p:pic>
          <p:nvPicPr>
            <p:cNvPr id="40" name="図 39">
              <a:extLst>
                <a:ext uri="{FF2B5EF4-FFF2-40B4-BE49-F238E27FC236}">
                  <a16:creationId xmlns:a16="http://schemas.microsoft.com/office/drawing/2014/main" id="{EACE3A33-9A6B-4B35-8CC6-F35E42FDAAA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206" b="90159" l="9851" r="89851">
                          <a14:foregroundMark x1="57910" y1="32381" x2="42687" y2="21587"/>
                          <a14:foregroundMark x1="42687" y1="21587" x2="61194" y2="21270"/>
                          <a14:foregroundMark x1="61194" y1="21270" x2="58209" y2="29841"/>
                          <a14:foregroundMark x1="56716" y1="30159" x2="56418" y2="28254"/>
                          <a14:foregroundMark x1="56716" y1="27302" x2="57313" y2="26667"/>
                          <a14:foregroundMark x1="55821" y1="25079" x2="55821" y2="17778"/>
                          <a14:foregroundMark x1="49851" y1="10476" x2="53731" y2="10476"/>
                          <a14:foregroundMark x1="46567" y1="47937" x2="43582" y2="43492"/>
                          <a14:foregroundMark x1="44776" y1="49206" x2="45672" y2="49841"/>
                          <a14:foregroundMark x1="44179" y1="49841" x2="37612" y2="45397"/>
                          <a14:foregroundMark x1="38507" y1="44127" x2="41791" y2="40635"/>
                          <a14:foregroundMark x1="54328" y1="44127" x2="52537" y2="48254"/>
                          <a14:foregroundMark x1="57313" y1="50476" x2="56119" y2="44127"/>
                          <a14:foregroundMark x1="59104" y1="44444" x2="56418" y2="43810"/>
                          <a14:foregroundMark x1="60597" y1="44444" x2="57910" y2="43175"/>
                          <a14:foregroundMark x1="58507" y1="43810" x2="57612" y2="43810"/>
                          <a14:foregroundMark x1="53731" y1="69841" x2="36418" y2="64762"/>
                          <a14:foregroundMark x1="36418" y1="64762" x2="52537" y2="60635"/>
                          <a14:foregroundMark x1="52537" y1="60635" x2="52836" y2="70476"/>
                          <a14:foregroundMark x1="20299" y1="58413" x2="22090" y2="56825"/>
                          <a14:foregroundMark x1="20000" y1="54286" x2="21791" y2="51111"/>
                          <a14:foregroundMark x1="18209" y1="56190" x2="18507" y2="52698"/>
                          <a14:foregroundMark x1="78209" y1="57143" x2="76418" y2="56825"/>
                          <a14:foregroundMark x1="79104" y1="56508" x2="78507" y2="56508"/>
                          <a14:foregroundMark x1="79104" y1="59683" x2="82090" y2="56825"/>
                          <a14:foregroundMark x1="80000" y1="57778" x2="81194" y2="55556"/>
                          <a14:foregroundMark x1="78507" y1="58730" x2="78209" y2="59683"/>
                          <a14:foregroundMark x1="82985" y1="53333" x2="81791" y2="53651"/>
                          <a14:foregroundMark x1="80000" y1="52381" x2="80597" y2="52698"/>
                          <a14:foregroundMark x1="28045" y1="87272" x2="31642" y2="87937"/>
                          <a14:foregroundMark x1="17910" y1="85397" x2="25607" y2="86821"/>
                          <a14:foregroundMark x1="66759" y1="87433" x2="68657" y2="86984"/>
                          <a14:foregroundMark x1="55224" y1="90159" x2="59194" y2="89220"/>
                          <a14:foregroundMark x1="29254" y1="87619" x2="25075" y2="86984"/>
                          <a14:foregroundMark x1="51940" y1="9206" x2="51940" y2="9206"/>
                          <a14:backgroundMark x1="65970" y1="86349" x2="61791" y2="87619"/>
                          <a14:backgroundMark x1="63284" y1="87619" x2="60597" y2="88254"/>
                          <a14:backgroundMark x1="61194" y1="88571" x2="58806" y2="88571"/>
                        </a14:backgroundRemoval>
                      </a14:imgEffect>
                    </a14:imgLayer>
                  </a14:imgProps>
                </a:ext>
                <a:ext uri="{28A0092B-C50C-407E-A947-70E740481C1C}">
                  <a14:useLocalDpi xmlns:a14="http://schemas.microsoft.com/office/drawing/2010/main" val="0"/>
                </a:ext>
              </a:extLst>
            </a:blip>
            <a:stretch>
              <a:fillRect/>
            </a:stretch>
          </p:blipFill>
          <p:spPr>
            <a:xfrm>
              <a:off x="7151992" y="4442537"/>
              <a:ext cx="1980000" cy="1861787"/>
            </a:xfrm>
            <a:prstGeom prst="rect">
              <a:avLst/>
            </a:prstGeom>
          </p:spPr>
        </p:pic>
        <p:sp>
          <p:nvSpPr>
            <p:cNvPr id="41" name="テキスト ボックス 40">
              <a:extLst>
                <a:ext uri="{FF2B5EF4-FFF2-40B4-BE49-F238E27FC236}">
                  <a16:creationId xmlns:a16="http://schemas.microsoft.com/office/drawing/2014/main" id="{A0173EF6-3A8A-438F-8EEF-F29893C644F7}"/>
                </a:ext>
              </a:extLst>
            </p:cNvPr>
            <p:cNvSpPr txBox="1"/>
            <p:nvPr/>
          </p:nvSpPr>
          <p:spPr>
            <a:xfrm>
              <a:off x="7687842" y="6200067"/>
              <a:ext cx="731010" cy="169277"/>
            </a:xfrm>
            <a:prstGeom prst="rect">
              <a:avLst/>
            </a:prstGeom>
            <a:noFill/>
          </p:spPr>
          <p:txBody>
            <a:bodyPr wrap="square" lIns="0" tIns="0" rIns="0" bIns="0" rtlCol="0" anchor="ctr" anchorCtr="0">
              <a:spAutoFit/>
            </a:bodyPr>
            <a:lstStyle/>
            <a:p>
              <a:pPr algn="just"/>
              <a:r>
                <a:rPr kumimoji="1" lang="ja-JP" altLang="en-US" sz="1100" dirty="0">
                  <a:latin typeface="UD デジタル 教科書体 NP-B" panose="02020700000000000000" pitchFamily="18" charset="-128"/>
                  <a:ea typeface="UD デジタル 教科書体 NP-B" panose="02020700000000000000" pitchFamily="18" charset="-128"/>
                </a:rPr>
                <a:t>サルモネラ</a:t>
              </a:r>
            </a:p>
          </p:txBody>
        </p:sp>
      </p:grpSp>
      <p:grpSp>
        <p:nvGrpSpPr>
          <p:cNvPr id="3" name="グループ化 2">
            <a:extLst>
              <a:ext uri="{FF2B5EF4-FFF2-40B4-BE49-F238E27FC236}">
                <a16:creationId xmlns:a16="http://schemas.microsoft.com/office/drawing/2014/main" id="{C453B647-97B2-478B-BCC1-F21A91D5F08F}"/>
              </a:ext>
            </a:extLst>
          </p:cNvPr>
          <p:cNvGrpSpPr/>
          <p:nvPr/>
        </p:nvGrpSpPr>
        <p:grpSpPr>
          <a:xfrm>
            <a:off x="507715" y="2443306"/>
            <a:ext cx="2481659" cy="2052000"/>
            <a:chOff x="296967" y="2248986"/>
            <a:chExt cx="2481659" cy="2052000"/>
          </a:xfrm>
        </p:grpSpPr>
        <p:sp>
          <p:nvSpPr>
            <p:cNvPr id="36" name="テキスト ボックス 35">
              <a:extLst>
                <a:ext uri="{FF2B5EF4-FFF2-40B4-BE49-F238E27FC236}">
                  <a16:creationId xmlns:a16="http://schemas.microsoft.com/office/drawing/2014/main" id="{108A340D-1EEC-48A3-AE4F-D0B98968DC5B}"/>
                </a:ext>
              </a:extLst>
            </p:cNvPr>
            <p:cNvSpPr txBox="1"/>
            <p:nvPr/>
          </p:nvSpPr>
          <p:spPr>
            <a:xfrm>
              <a:off x="1114010" y="4131709"/>
              <a:ext cx="847571"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ノロウイルス</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3" name="図 42">
              <a:extLst>
                <a:ext uri="{FF2B5EF4-FFF2-40B4-BE49-F238E27FC236}">
                  <a16:creationId xmlns:a16="http://schemas.microsoft.com/office/drawing/2014/main" id="{38599D08-14CC-4434-A5B0-91BD967F6B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358" y1="46570" x2="52836" y2="29242"/>
                          <a14:foregroundMark x1="52836" y1="29242" x2="46866" y2="45126"/>
                          <a14:foregroundMark x1="46866" y1="44043" x2="45672" y2="42960"/>
                          <a14:foregroundMark x1="46866" y1="42238" x2="44478" y2="43321"/>
                          <a14:foregroundMark x1="46866" y1="39350" x2="46567" y2="39350"/>
                          <a14:foregroundMark x1="22687" y1="66426" x2="21493" y2="65343"/>
                          <a14:foregroundMark x1="22388" y1="61011" x2="21791" y2="63538"/>
                          <a14:foregroundMark x1="22090" y1="66426" x2="20896" y2="66426"/>
                          <a14:foregroundMark x1="22388" y1="61372" x2="22388" y2="62816"/>
                          <a14:foregroundMark x1="18806" y1="58845" x2="19403" y2="61011"/>
                          <a14:foregroundMark x1="77015" y1="60289" x2="80299" y2="61733"/>
                        </a14:backgroundRemoval>
                      </a14:imgEffect>
                    </a14:imgLayer>
                  </a14:imgProps>
                </a:ext>
                <a:ext uri="{28A0092B-C50C-407E-A947-70E740481C1C}">
                  <a14:useLocalDpi xmlns:a14="http://schemas.microsoft.com/office/drawing/2010/main" val="0"/>
                </a:ext>
              </a:extLst>
            </a:blip>
            <a:stretch>
              <a:fillRect/>
            </a:stretch>
          </p:blipFill>
          <p:spPr>
            <a:xfrm>
              <a:off x="296967" y="2248986"/>
              <a:ext cx="2481659" cy="2052000"/>
            </a:xfrm>
            <a:prstGeom prst="rect">
              <a:avLst/>
            </a:prstGeom>
          </p:spPr>
        </p:pic>
      </p:grpSp>
      <p:grpSp>
        <p:nvGrpSpPr>
          <p:cNvPr id="5" name="グループ化 4">
            <a:extLst>
              <a:ext uri="{FF2B5EF4-FFF2-40B4-BE49-F238E27FC236}">
                <a16:creationId xmlns:a16="http://schemas.microsoft.com/office/drawing/2014/main" id="{D2111B75-9F48-4FEA-8932-7AF64E09D4C1}"/>
              </a:ext>
            </a:extLst>
          </p:cNvPr>
          <p:cNvGrpSpPr/>
          <p:nvPr/>
        </p:nvGrpSpPr>
        <p:grpSpPr>
          <a:xfrm>
            <a:off x="6119695" y="2289024"/>
            <a:ext cx="2088000" cy="2178667"/>
            <a:chOff x="4343025" y="1028809"/>
            <a:chExt cx="2088000" cy="2178667"/>
          </a:xfrm>
        </p:grpSpPr>
        <p:sp>
          <p:nvSpPr>
            <p:cNvPr id="39" name="テキスト ボックス 38">
              <a:extLst>
                <a:ext uri="{FF2B5EF4-FFF2-40B4-BE49-F238E27FC236}">
                  <a16:creationId xmlns:a16="http://schemas.microsoft.com/office/drawing/2014/main" id="{BA1CD9EB-0766-4E0C-9011-A9876ADA998D}"/>
                </a:ext>
              </a:extLst>
            </p:cNvPr>
            <p:cNvSpPr txBox="1"/>
            <p:nvPr/>
          </p:nvSpPr>
          <p:spPr>
            <a:xfrm>
              <a:off x="4861324" y="3038199"/>
              <a:ext cx="1130912"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カンピロバクター</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4" name="図 43">
              <a:extLst>
                <a:ext uri="{FF2B5EF4-FFF2-40B4-BE49-F238E27FC236}">
                  <a16:creationId xmlns:a16="http://schemas.microsoft.com/office/drawing/2014/main" id="{AC308C4A-AC73-408C-ACD1-FDDC41D5618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51" b="92836" l="9851" r="89851">
                          <a14:foregroundMark x1="45373" y1="34627" x2="45672" y2="35821"/>
                          <a14:foregroundMark x1="43582" y1="36119" x2="44478" y2="37910"/>
                          <a14:foregroundMark x1="43881" y1="34328" x2="37612" y2="29254"/>
                          <a14:foregroundMark x1="22687" y1="59701" x2="23284" y2="57313"/>
                          <a14:foregroundMark x1="77313" y1="42388" x2="81493" y2="43284"/>
                          <a14:foregroundMark x1="26866" y1="88657" x2="38209" y2="91642"/>
                          <a14:foregroundMark x1="58507" y1="92836" x2="71343" y2="91940"/>
                          <a14:foregroundMark x1="24179" y1="60896" x2="22388" y2="60000"/>
                          <a14:foregroundMark x1="80299" y1="42985" x2="77910" y2="43881"/>
                        </a14:backgroundRemoval>
                      </a14:imgEffect>
                    </a14:imgLayer>
                  </a14:imgProps>
                </a:ext>
                <a:ext uri="{28A0092B-C50C-407E-A947-70E740481C1C}">
                  <a14:useLocalDpi xmlns:a14="http://schemas.microsoft.com/office/drawing/2010/main" val="0"/>
                </a:ext>
              </a:extLst>
            </a:blip>
            <a:stretch>
              <a:fillRect/>
            </a:stretch>
          </p:blipFill>
          <p:spPr>
            <a:xfrm>
              <a:off x="4343025" y="1028809"/>
              <a:ext cx="2088000" cy="2088000"/>
            </a:xfrm>
            <a:prstGeom prst="rect">
              <a:avLst/>
            </a:prstGeom>
          </p:spPr>
        </p:pic>
      </p:grpSp>
      <p:grpSp>
        <p:nvGrpSpPr>
          <p:cNvPr id="4" name="グループ化 3">
            <a:extLst>
              <a:ext uri="{FF2B5EF4-FFF2-40B4-BE49-F238E27FC236}">
                <a16:creationId xmlns:a16="http://schemas.microsoft.com/office/drawing/2014/main" id="{F34C8F49-F5B8-41C7-87DF-16327CC3A846}"/>
              </a:ext>
            </a:extLst>
          </p:cNvPr>
          <p:cNvGrpSpPr/>
          <p:nvPr/>
        </p:nvGrpSpPr>
        <p:grpSpPr>
          <a:xfrm>
            <a:off x="547567" y="4353827"/>
            <a:ext cx="1980000" cy="2163172"/>
            <a:chOff x="72670" y="4569730"/>
            <a:chExt cx="1980000" cy="2163172"/>
          </a:xfrm>
        </p:grpSpPr>
        <p:sp>
          <p:nvSpPr>
            <p:cNvPr id="42" name="テキスト ボックス 41">
              <a:extLst>
                <a:ext uri="{FF2B5EF4-FFF2-40B4-BE49-F238E27FC236}">
                  <a16:creationId xmlns:a16="http://schemas.microsoft.com/office/drawing/2014/main" id="{B9615E0E-FD80-44FC-8F77-3A0884147953}"/>
                </a:ext>
              </a:extLst>
            </p:cNvPr>
            <p:cNvSpPr txBox="1"/>
            <p:nvPr/>
          </p:nvSpPr>
          <p:spPr>
            <a:xfrm>
              <a:off x="673676" y="6563625"/>
              <a:ext cx="497486" cy="169277"/>
            </a:xfrm>
            <a:prstGeom prst="rect">
              <a:avLst/>
            </a:prstGeom>
            <a:noFill/>
          </p:spPr>
          <p:txBody>
            <a:bodyPr wrap="square" lIns="0" tIns="0" rIns="0" bIns="0" rtlCol="0" anchor="ctr" anchorCtr="0">
              <a:spAutoFit/>
            </a:bodyPr>
            <a:lstStyle/>
            <a:p>
              <a:pPr algn="just"/>
              <a:r>
                <a:rPr kumimoji="1" lang="en-US" altLang="ja-JP" sz="1100" dirty="0">
                  <a:latin typeface="UD デジタル 教科書体 NP-B" panose="02020700000000000000" pitchFamily="18" charset="-128"/>
                  <a:ea typeface="UD デジタル 教科書体 NP-B" panose="02020700000000000000" pitchFamily="18" charset="-128"/>
                </a:rPr>
                <a:t>O-157</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5" name="図 44">
              <a:extLst>
                <a:ext uri="{FF2B5EF4-FFF2-40B4-BE49-F238E27FC236}">
                  <a16:creationId xmlns:a16="http://schemas.microsoft.com/office/drawing/2014/main" id="{7409C8C6-0BAE-4D5C-9D94-A524525F62E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851" b="94627" l="6269" r="94627">
                          <a14:foregroundMark x1="13134" y1="34627" x2="13134" y2="35224"/>
                          <a14:foregroundMark x1="8060" y1="40597" x2="6269" y2="37910"/>
                          <a14:foregroundMark x1="8060" y1="34627" x2="14328" y2="25075"/>
                          <a14:foregroundMark x1="40597" y1="45970" x2="39104" y2="39104"/>
                          <a14:foregroundMark x1="55522" y1="44776" x2="50149" y2="36418"/>
                          <a14:foregroundMark x1="52537" y1="35821" x2="54328" y2="37313"/>
                          <a14:foregroundMark x1="49851" y1="38806" x2="49254" y2="41194"/>
                          <a14:foregroundMark x1="18507" y1="52537" x2="17015" y2="53134"/>
                          <a14:foregroundMark x1="18806" y1="55522" x2="15821" y2="53731"/>
                          <a14:foregroundMark x1="17910" y1="56119" x2="16418" y2="53731"/>
                          <a14:foregroundMark x1="19701" y1="52537" x2="16716" y2="53134"/>
                          <a14:foregroundMark x1="15522" y1="56716" x2="16119" y2="55224"/>
                          <a14:foregroundMark x1="17015" y1="51642" x2="13731" y2="54328"/>
                          <a14:foregroundMark x1="80299" y1="60896" x2="77015" y2="59701"/>
                          <a14:foregroundMark x1="78209" y1="58507" x2="78209" y2="59403"/>
                          <a14:foregroundMark x1="80597" y1="56716" x2="77910" y2="58507"/>
                          <a14:foregroundMark x1="78209" y1="56716" x2="77313" y2="57910"/>
                          <a14:foregroundMark x1="16418" y1="89552" x2="27761" y2="94030"/>
                          <a14:foregroundMark x1="53731" y1="94925" x2="66866" y2="94030"/>
                          <a14:foregroundMark x1="90149" y1="42687" x2="90149" y2="37015"/>
                          <a14:foregroundMark x1="94627" y1="43582" x2="88955" y2="33433"/>
                          <a14:foregroundMark x1="89552" y1="45672" x2="86567" y2="40597"/>
                          <a14:foregroundMark x1="50149" y1="71343" x2="50448" y2="69254"/>
                          <a14:foregroundMark x1="80444" y1="47466" x2="80000" y2="47164"/>
                          <a14:backgroundMark x1="12327" y1="45970" x2="10746" y2="45970"/>
                          <a14:backgroundMark x1="23582" y1="42090" x2="22687" y2="40597"/>
                          <a14:backgroundMark x1="20896" y1="39701" x2="22388" y2="42687"/>
                          <a14:backgroundMark x1="21493" y1="40896" x2="22090" y2="40896"/>
                          <a14:backgroundMark x1="20299" y1="43881" x2="12537" y2="46269"/>
                          <a14:backgroundMark x1="24478" y1="41791" x2="20597" y2="44776"/>
                          <a14:backgroundMark x1="91940" y1="52836" x2="79701" y2="44179"/>
                          <a14:backgroundMark x1="79701" y1="44179" x2="80597" y2="43881"/>
                          <a14:backgroundMark x1="86866" y1="50746" x2="80299" y2="47164"/>
                        </a14:backgroundRemoval>
                      </a14:imgEffect>
                    </a14:imgLayer>
                  </a14:imgProps>
                </a:ext>
                <a:ext uri="{28A0092B-C50C-407E-A947-70E740481C1C}">
                  <a14:useLocalDpi xmlns:a14="http://schemas.microsoft.com/office/drawing/2010/main" val="0"/>
                </a:ext>
              </a:extLst>
            </a:blip>
            <a:stretch>
              <a:fillRect/>
            </a:stretch>
          </p:blipFill>
          <p:spPr>
            <a:xfrm>
              <a:off x="72670" y="4569730"/>
              <a:ext cx="1980000" cy="1980000"/>
            </a:xfrm>
            <a:prstGeom prst="rect">
              <a:avLst/>
            </a:prstGeom>
          </p:spPr>
        </p:pic>
      </p:grpSp>
      <p:sp>
        <p:nvSpPr>
          <p:cNvPr id="20" name="正方形/長方形 19">
            <a:extLst>
              <a:ext uri="{FF2B5EF4-FFF2-40B4-BE49-F238E27FC236}">
                <a16:creationId xmlns:a16="http://schemas.microsoft.com/office/drawing/2014/main" id="{48504D01-4BEA-49C4-A5F7-2487720CCEE2}"/>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4403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17FEAAAD-4138-439C-8BE8-B65D17E429D4}"/>
              </a:ext>
            </a:extLst>
          </p:cNvPr>
          <p:cNvGrpSpPr/>
          <p:nvPr/>
        </p:nvGrpSpPr>
        <p:grpSpPr>
          <a:xfrm>
            <a:off x="149287" y="258082"/>
            <a:ext cx="8803809" cy="5408718"/>
            <a:chOff x="149287" y="258082"/>
            <a:chExt cx="8803809" cy="5408718"/>
          </a:xfrm>
        </p:grpSpPr>
        <p:grpSp>
          <p:nvGrpSpPr>
            <p:cNvPr id="22" name="グループ化 21">
              <a:extLst>
                <a:ext uri="{FF2B5EF4-FFF2-40B4-BE49-F238E27FC236}">
                  <a16:creationId xmlns:a16="http://schemas.microsoft.com/office/drawing/2014/main" id="{4C44170D-FE16-4C1A-9FB0-964AD77ADD33}"/>
                </a:ext>
              </a:extLst>
            </p:cNvPr>
            <p:cNvGrpSpPr>
              <a:grpSpLocks noChangeAspect="1"/>
            </p:cNvGrpSpPr>
            <p:nvPr/>
          </p:nvGrpSpPr>
          <p:grpSpPr>
            <a:xfrm>
              <a:off x="149287" y="669357"/>
              <a:ext cx="8803809" cy="4997443"/>
              <a:chOff x="2151934" y="326152"/>
              <a:chExt cx="7831566" cy="4445553"/>
            </a:xfrm>
          </p:grpSpPr>
          <p:sp>
            <p:nvSpPr>
              <p:cNvPr id="23" name="四角形: 角を丸くする 22">
                <a:extLst>
                  <a:ext uri="{FF2B5EF4-FFF2-40B4-BE49-F238E27FC236}">
                    <a16:creationId xmlns:a16="http://schemas.microsoft.com/office/drawing/2014/main" id="{EF731DF2-7D75-4936-BF2A-69EE5AB413F3}"/>
                  </a:ext>
                </a:extLst>
              </p:cNvPr>
              <p:cNvSpPr/>
              <p:nvPr/>
            </p:nvSpPr>
            <p:spPr>
              <a:xfrm>
                <a:off x="2280015" y="326152"/>
                <a:ext cx="7575405" cy="4433627"/>
              </a:xfrm>
              <a:prstGeom prst="roundRect">
                <a:avLst>
                  <a:gd name="adj" fmla="val 3118"/>
                </a:avLst>
              </a:prstGeom>
              <a:solidFill>
                <a:srgbClr val="01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00DDF5BA-B7F2-4E1F-8A31-6D05C44ABF93}"/>
                  </a:ext>
                </a:extLst>
              </p:cNvPr>
              <p:cNvSpPr/>
              <p:nvPr/>
            </p:nvSpPr>
            <p:spPr>
              <a:xfrm>
                <a:off x="2151934" y="4447018"/>
                <a:ext cx="7831566" cy="324687"/>
              </a:xfrm>
              <a:prstGeom prst="roundRect">
                <a:avLst/>
              </a:prstGeom>
              <a:solidFill>
                <a:srgbClr val="A96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グループ化 17">
              <a:extLst>
                <a:ext uri="{FF2B5EF4-FFF2-40B4-BE49-F238E27FC236}">
                  <a16:creationId xmlns:a16="http://schemas.microsoft.com/office/drawing/2014/main" id="{2F4BAFAC-0F1E-4E15-9967-DBC288137C00}"/>
                </a:ext>
              </a:extLst>
            </p:cNvPr>
            <p:cNvGrpSpPr>
              <a:grpSpLocks noChangeAspect="1"/>
            </p:cNvGrpSpPr>
            <p:nvPr/>
          </p:nvGrpSpPr>
          <p:grpSpPr>
            <a:xfrm>
              <a:off x="2264737" y="258082"/>
              <a:ext cx="1603715" cy="1620000"/>
              <a:chOff x="5080881" y="-262393"/>
              <a:chExt cx="6789026" cy="6858000"/>
            </a:xfrm>
          </p:grpSpPr>
          <p:pic>
            <p:nvPicPr>
              <p:cNvPr id="19" name="図 18">
                <a:extLst>
                  <a:ext uri="{FF2B5EF4-FFF2-40B4-BE49-F238E27FC236}">
                    <a16:creationId xmlns:a16="http://schemas.microsoft.com/office/drawing/2014/main" id="{B1D7E9A6-42C5-4075-9F41-27B8E7171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881" y="-262393"/>
                <a:ext cx="6789026" cy="6858000"/>
              </a:xfrm>
              <a:prstGeom prst="rect">
                <a:avLst/>
              </a:prstGeom>
            </p:spPr>
          </p:pic>
          <p:pic>
            <p:nvPicPr>
              <p:cNvPr id="20" name="図 19">
                <a:extLst>
                  <a:ext uri="{FF2B5EF4-FFF2-40B4-BE49-F238E27FC236}">
                    <a16:creationId xmlns:a16="http://schemas.microsoft.com/office/drawing/2014/main" id="{597347BF-1386-4721-9409-38100CF53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999" y="4566659"/>
                <a:ext cx="1224000" cy="1379301"/>
              </a:xfrm>
              <a:prstGeom prst="rect">
                <a:avLst/>
              </a:prstGeom>
            </p:spPr>
          </p:pic>
        </p:grpSp>
        <p:sp>
          <p:nvSpPr>
            <p:cNvPr id="21" name="テキスト ボックス 20">
              <a:extLst>
                <a:ext uri="{FF2B5EF4-FFF2-40B4-BE49-F238E27FC236}">
                  <a16:creationId xmlns:a16="http://schemas.microsoft.com/office/drawing/2014/main" id="{79C6F481-9586-4BFB-B974-FBB0932591ED}"/>
                </a:ext>
              </a:extLst>
            </p:cNvPr>
            <p:cNvSpPr txBox="1">
              <a:spLocks noChangeAspect="1"/>
            </p:cNvSpPr>
            <p:nvPr/>
          </p:nvSpPr>
          <p:spPr>
            <a:xfrm>
              <a:off x="588876" y="567759"/>
              <a:ext cx="1930303" cy="1107996"/>
            </a:xfrm>
            <a:prstGeom prst="rect">
              <a:avLst/>
            </a:prstGeom>
            <a:noFill/>
          </p:spPr>
          <p:txBody>
            <a:bodyPr wrap="square" lIns="0" tIns="0" rIns="0" bIns="0" anchor="ctr"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7200" b="0" i="0" u="sng"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解説</a:t>
              </a:r>
            </a:p>
          </p:txBody>
        </p:sp>
      </p:grpSp>
      <p:sp>
        <p:nvSpPr>
          <p:cNvPr id="11" name="テキスト ボックス 10">
            <a:extLst>
              <a:ext uri="{FF2B5EF4-FFF2-40B4-BE49-F238E27FC236}">
                <a16:creationId xmlns:a16="http://schemas.microsoft.com/office/drawing/2014/main" id="{A82BF4BE-1802-4260-A1D7-364F70F2FD9B}"/>
              </a:ext>
            </a:extLst>
          </p:cNvPr>
          <p:cNvSpPr txBox="1"/>
          <p:nvPr/>
        </p:nvSpPr>
        <p:spPr>
          <a:xfrm>
            <a:off x="455640" y="2284212"/>
            <a:ext cx="8232720"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　食中毒が発生する可能性があるため、お弁当やおにぎりなど、日持ちしない食品は取り置きしないようにしましょう。</a:t>
            </a:r>
          </a:p>
        </p:txBody>
      </p:sp>
      <p:grpSp>
        <p:nvGrpSpPr>
          <p:cNvPr id="12" name="グループ化 11">
            <a:extLst>
              <a:ext uri="{FF2B5EF4-FFF2-40B4-BE49-F238E27FC236}">
                <a16:creationId xmlns:a16="http://schemas.microsoft.com/office/drawing/2014/main" id="{A7C78B93-882B-4F8E-81AD-19816960872E}"/>
              </a:ext>
            </a:extLst>
          </p:cNvPr>
          <p:cNvGrpSpPr/>
          <p:nvPr/>
        </p:nvGrpSpPr>
        <p:grpSpPr>
          <a:xfrm>
            <a:off x="341724" y="5788534"/>
            <a:ext cx="4002158" cy="954107"/>
            <a:chOff x="2245653" y="5994247"/>
            <a:chExt cx="4002158" cy="954107"/>
          </a:xfrm>
        </p:grpSpPr>
        <p:sp>
          <p:nvSpPr>
            <p:cNvPr id="14" name="四角形: 角を丸くする 13">
              <a:extLst>
                <a:ext uri="{FF2B5EF4-FFF2-40B4-BE49-F238E27FC236}">
                  <a16:creationId xmlns:a16="http://schemas.microsoft.com/office/drawing/2014/main" id="{178ABD5A-24A7-4BD5-A4EF-C2BDD6CAC1B2}"/>
                </a:ext>
              </a:extLst>
            </p:cNvPr>
            <p:cNvSpPr/>
            <p:nvPr/>
          </p:nvSpPr>
          <p:spPr>
            <a:xfrm>
              <a:off x="2359570" y="5994247"/>
              <a:ext cx="3774324" cy="954107"/>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hlinkClick r:id="rId4"/>
              <a:extLst>
                <a:ext uri="{FF2B5EF4-FFF2-40B4-BE49-F238E27FC236}">
                  <a16:creationId xmlns:a16="http://schemas.microsoft.com/office/drawing/2014/main" id="{6134C32F-A315-4D24-AB95-C39DEF5C4BCC}"/>
                </a:ext>
              </a:extLst>
            </p:cNvPr>
            <p:cNvSpPr txBox="1"/>
            <p:nvPr/>
          </p:nvSpPr>
          <p:spPr>
            <a:xfrm>
              <a:off x="2245653" y="6098417"/>
              <a:ext cx="4002158" cy="830997"/>
            </a:xfrm>
            <a:prstGeom prst="rect">
              <a:avLst/>
            </a:prstGeom>
            <a:noFill/>
          </p:spPr>
          <p:txBody>
            <a:bodyPr wrap="square" rtlCol="0">
              <a:spAutoFit/>
            </a:bodyPr>
            <a:lstStyle/>
            <a:p>
              <a:pPr algn="ctr"/>
              <a:r>
                <a:rPr kumimoji="1" lang="ja-JP" altLang="en-US" sz="2300" dirty="0">
                  <a:latin typeface="HGP創英角ﾎﾟｯﾌﾟ体" panose="040B0A00000000000000" pitchFamily="50" charset="-128"/>
                  <a:ea typeface="HGP創英角ﾎﾟｯﾌﾟ体" panose="040B0A00000000000000" pitchFamily="50" charset="-128"/>
                </a:rPr>
                <a:t>災害時の食中毒予防について詳しく知る</a:t>
              </a:r>
              <a:r>
                <a:rPr kumimoji="1" lang="en-US" altLang="ja-JP" sz="2300" dirty="0">
                  <a:latin typeface="HGP創英角ﾎﾟｯﾌﾟ体" panose="040B0A00000000000000" pitchFamily="50" charset="-128"/>
                  <a:ea typeface="HGP創英角ﾎﾟｯﾌﾟ体" panose="040B0A00000000000000" pitchFamily="50" charset="-128"/>
                </a:rPr>
                <a:t>(YouTube)</a:t>
              </a:r>
              <a:endParaRPr kumimoji="1" lang="ja-JP" altLang="en-US" sz="2300" dirty="0">
                <a:latin typeface="HGP創英角ﾎﾟｯﾌﾟ体" panose="040B0A00000000000000" pitchFamily="50" charset="-128"/>
                <a:ea typeface="HGP創英角ﾎﾟｯﾌﾟ体" panose="040B0A00000000000000" pitchFamily="50" charset="-128"/>
              </a:endParaRPr>
            </a:p>
          </p:txBody>
        </p:sp>
      </p:grpSp>
      <p:grpSp>
        <p:nvGrpSpPr>
          <p:cNvPr id="15" name="グループ化 14">
            <a:extLst>
              <a:ext uri="{FF2B5EF4-FFF2-40B4-BE49-F238E27FC236}">
                <a16:creationId xmlns:a16="http://schemas.microsoft.com/office/drawing/2014/main" id="{0EBED01F-7B40-4C40-B5BA-3EB3DF3DA2C6}"/>
              </a:ext>
            </a:extLst>
          </p:cNvPr>
          <p:cNvGrpSpPr/>
          <p:nvPr/>
        </p:nvGrpSpPr>
        <p:grpSpPr>
          <a:xfrm>
            <a:off x="4793966" y="5778116"/>
            <a:ext cx="3756370" cy="954000"/>
            <a:chOff x="2463985" y="5679802"/>
            <a:chExt cx="3720114" cy="830049"/>
          </a:xfrm>
        </p:grpSpPr>
        <p:sp>
          <p:nvSpPr>
            <p:cNvPr id="16" name="四角形: 角を丸くする 15">
              <a:extLst>
                <a:ext uri="{FF2B5EF4-FFF2-40B4-BE49-F238E27FC236}">
                  <a16:creationId xmlns:a16="http://schemas.microsoft.com/office/drawing/2014/main" id="{6FEC39B0-89C6-4913-AB59-EF5AD9B74B06}"/>
                </a:ext>
              </a:extLst>
            </p:cNvPr>
            <p:cNvSpPr/>
            <p:nvPr/>
          </p:nvSpPr>
          <p:spPr>
            <a:xfrm>
              <a:off x="2463985" y="5679802"/>
              <a:ext cx="3720114" cy="830049"/>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hlinkClick r:id="rId5" action="ppaction://hlinksldjump"/>
              <a:extLst>
                <a:ext uri="{FF2B5EF4-FFF2-40B4-BE49-F238E27FC236}">
                  <a16:creationId xmlns:a16="http://schemas.microsoft.com/office/drawing/2014/main" id="{F3A415BF-B323-439D-83B1-E66E1D2243AE}"/>
                </a:ext>
              </a:extLst>
            </p:cNvPr>
            <p:cNvSpPr txBox="1"/>
            <p:nvPr/>
          </p:nvSpPr>
          <p:spPr>
            <a:xfrm>
              <a:off x="2689619" y="5842327"/>
              <a:ext cx="3268845" cy="523220"/>
            </a:xfrm>
            <a:prstGeom prst="rect">
              <a:avLst/>
            </a:prstGeom>
            <a:noFill/>
          </p:spPr>
          <p:txBody>
            <a:bodyPr wrap="square" rtlCol="0">
              <a:spAutoFit/>
            </a:bodyPr>
            <a:lstStyle/>
            <a:p>
              <a:pPr algn="ctr"/>
              <a:r>
                <a:rPr kumimoji="1" lang="ja-JP" altLang="en-US" sz="2800" dirty="0">
                  <a:latin typeface="HG創英角ﾎﾟｯﾌﾟ体" panose="040B0A09000000000000" pitchFamily="49" charset="-128"/>
                  <a:ea typeface="HG創英角ﾎﾟｯﾌﾟ体" panose="040B0A09000000000000" pitchFamily="49" charset="-128"/>
                </a:rPr>
                <a:t>次の問題へ進む</a:t>
              </a:r>
            </a:p>
          </p:txBody>
        </p:sp>
      </p:grpSp>
      <p:sp>
        <p:nvSpPr>
          <p:cNvPr id="25" name="テキスト ボックス 24">
            <a:extLst>
              <a:ext uri="{FF2B5EF4-FFF2-40B4-BE49-F238E27FC236}">
                <a16:creationId xmlns:a16="http://schemas.microsoft.com/office/drawing/2014/main" id="{E5747DEF-0B0D-4AC4-AD38-CFF4A4B938ED}"/>
              </a:ext>
            </a:extLst>
          </p:cNvPr>
          <p:cNvSpPr txBox="1"/>
          <p:nvPr/>
        </p:nvSpPr>
        <p:spPr>
          <a:xfrm>
            <a:off x="2635016" y="1768988"/>
            <a:ext cx="1170513" cy="200055"/>
          </a:xfrm>
          <a:prstGeom prst="rect">
            <a:avLst/>
          </a:prstGeom>
          <a:noFill/>
        </p:spPr>
        <p:txBody>
          <a:bodyPr wrap="none" rtlCol="0">
            <a:spAutoFit/>
          </a:bodyPr>
          <a:lstStyle/>
          <a:p>
            <a:pPr algn="ct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a:t>
            </a:r>
            <a:r>
              <a:rPr lang="en-US" altLang="ja-JP"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2014 </a:t>
            </a: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700" b="1"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6" name="正方形/長方形 25">
            <a:extLst>
              <a:ext uri="{FF2B5EF4-FFF2-40B4-BE49-F238E27FC236}">
                <a16:creationId xmlns:a16="http://schemas.microsoft.com/office/drawing/2014/main" id="{F0DA356B-8988-4363-828A-22F7380E79BF}"/>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9644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846E35A-F94D-4682-B47D-856D17DC95BE}"/>
              </a:ext>
            </a:extLst>
          </p:cNvPr>
          <p:cNvGrpSpPr>
            <a:grpSpLocks noChangeAspect="1"/>
          </p:cNvGrpSpPr>
          <p:nvPr/>
        </p:nvGrpSpPr>
        <p:grpSpPr>
          <a:xfrm>
            <a:off x="6396610" y="3731178"/>
            <a:ext cx="2626913" cy="3096000"/>
            <a:chOff x="828408" y="2567152"/>
            <a:chExt cx="2736000" cy="3224566"/>
          </a:xfrm>
        </p:grpSpPr>
        <p:pic>
          <p:nvPicPr>
            <p:cNvPr id="20" name="図 19">
              <a:extLst>
                <a:ext uri="{FF2B5EF4-FFF2-40B4-BE49-F238E27FC236}">
                  <a16:creationId xmlns:a16="http://schemas.microsoft.com/office/drawing/2014/main" id="{8E978C6B-792B-4502-8AD6-2065B96E1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08" y="2567152"/>
              <a:ext cx="2736000" cy="3224566"/>
            </a:xfrm>
            <a:prstGeom prst="rect">
              <a:avLst/>
            </a:prstGeom>
          </p:spPr>
        </p:pic>
        <p:sp>
          <p:nvSpPr>
            <p:cNvPr id="25" name="テキスト ボックス 24">
              <a:extLst>
                <a:ext uri="{FF2B5EF4-FFF2-40B4-BE49-F238E27FC236}">
                  <a16:creationId xmlns:a16="http://schemas.microsoft.com/office/drawing/2014/main" id="{8CA1FC66-1F92-4D19-B5A9-0D901B699761}"/>
                </a:ext>
              </a:extLst>
            </p:cNvPr>
            <p:cNvSpPr txBox="1"/>
            <p:nvPr/>
          </p:nvSpPr>
          <p:spPr>
            <a:xfrm>
              <a:off x="1418005" y="5566980"/>
              <a:ext cx="1359668" cy="224738"/>
            </a:xfrm>
            <a:prstGeom prst="rect">
              <a:avLst/>
            </a:prstGeom>
            <a:noFill/>
          </p:spPr>
          <p:txBody>
            <a:bodyPr wrap="non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18" name="テキスト ボックス 17">
            <a:extLst>
              <a:ext uri="{FF2B5EF4-FFF2-40B4-BE49-F238E27FC236}">
                <a16:creationId xmlns:a16="http://schemas.microsoft.com/office/drawing/2014/main" id="{FDB369FC-B000-4CAB-9DDC-042EDCA952CB}"/>
              </a:ext>
            </a:extLst>
          </p:cNvPr>
          <p:cNvSpPr txBox="1"/>
          <p:nvPr/>
        </p:nvSpPr>
        <p:spPr>
          <a:xfrm>
            <a:off x="214879" y="241882"/>
            <a:ext cx="252832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おまけ</a:t>
            </a:r>
            <a:endParaRPr kumimoji="1" lang="en-US" altLang="ja-JP"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EE8D17A9-C07E-4BD5-98C3-B69F167A1A7F}"/>
              </a:ext>
            </a:extLst>
          </p:cNvPr>
          <p:cNvSpPr txBox="1"/>
          <p:nvPr/>
        </p:nvSpPr>
        <p:spPr>
          <a:xfrm>
            <a:off x="208520" y="1655093"/>
            <a:ext cx="8815003"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「大阪府食の安全推進課公式</a:t>
            </a:r>
            <a:r>
              <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LINE</a:t>
            </a: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」を知っている。</a:t>
            </a:r>
          </a:p>
        </p:txBody>
      </p:sp>
      <p:sp>
        <p:nvSpPr>
          <p:cNvPr id="10" name="テキスト ボックス 9">
            <a:extLst>
              <a:ext uri="{FF2B5EF4-FFF2-40B4-BE49-F238E27FC236}">
                <a16:creationId xmlns:a16="http://schemas.microsoft.com/office/drawing/2014/main" id="{511525B0-0DA2-4ACA-983C-6C41A028A7EC}"/>
              </a:ext>
            </a:extLst>
          </p:cNvPr>
          <p:cNvSpPr txBox="1"/>
          <p:nvPr/>
        </p:nvSpPr>
        <p:spPr>
          <a:xfrm>
            <a:off x="2827978" y="4598492"/>
            <a:ext cx="1073791" cy="1107996"/>
          </a:xfrm>
          <a:prstGeom prst="rect">
            <a:avLst/>
          </a:prstGeom>
          <a:noFill/>
        </p:spPr>
        <p:txBody>
          <a:bodyPr wrap="square" rtlCol="0" anchor="ctr" anchorCtr="0">
            <a:spAutoFit/>
          </a:bodyPr>
          <a:lstStyle/>
          <a:p>
            <a:r>
              <a:rPr kumimoji="1" lang="en-US" altLang="ja-JP"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or</a:t>
            </a:r>
            <a:endParaRPr kumimoji="1" lang="ja-JP" altLang="en-US"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33" name="四角形: 角を丸くする 32">
            <a:extLst>
              <a:ext uri="{FF2B5EF4-FFF2-40B4-BE49-F238E27FC236}">
                <a16:creationId xmlns:a16="http://schemas.microsoft.com/office/drawing/2014/main" id="{EF0A7C22-49E8-4DA9-9345-15C9D46089BD}"/>
              </a:ext>
            </a:extLst>
          </p:cNvPr>
          <p:cNvSpPr/>
          <p:nvPr/>
        </p:nvSpPr>
        <p:spPr>
          <a:xfrm>
            <a:off x="433385" y="3996930"/>
            <a:ext cx="23945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9BDBBFED-51FF-453C-BEEB-73AFF5667EB1}"/>
              </a:ext>
            </a:extLst>
          </p:cNvPr>
          <p:cNvSpPr/>
          <p:nvPr/>
        </p:nvSpPr>
        <p:spPr>
          <a:xfrm>
            <a:off x="3913363" y="4029870"/>
            <a:ext cx="2361040"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hlinkClick r:id="rId4" action="ppaction://hlinksldjump"/>
            <a:extLst>
              <a:ext uri="{FF2B5EF4-FFF2-40B4-BE49-F238E27FC236}">
                <a16:creationId xmlns:a16="http://schemas.microsoft.com/office/drawing/2014/main" id="{AE0AFF03-AF52-476F-9A9F-D360F6F3E964}"/>
              </a:ext>
            </a:extLst>
          </p:cNvPr>
          <p:cNvSpPr txBox="1"/>
          <p:nvPr/>
        </p:nvSpPr>
        <p:spPr>
          <a:xfrm>
            <a:off x="463530" y="4848964"/>
            <a:ext cx="2523175"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solidFill>
                  <a:srgbClr val="FF0000"/>
                </a:solidFill>
                <a:uLnTx/>
                <a:uFillTx/>
                <a:latin typeface="HGP創英角ﾎﾟｯﾌﾟ体" panose="040B0A00000000000000" pitchFamily="50" charset="-128"/>
                <a:ea typeface="HGP創英角ﾎﾟｯﾌﾟ体" panose="040B0A00000000000000" pitchFamily="50" charset="-128"/>
              </a:rPr>
              <a:t>知っている</a:t>
            </a:r>
          </a:p>
        </p:txBody>
      </p:sp>
      <p:sp>
        <p:nvSpPr>
          <p:cNvPr id="21" name="テキスト ボックス 20">
            <a:hlinkClick r:id="rId4" action="ppaction://hlinksldjump"/>
            <a:extLst>
              <a:ext uri="{FF2B5EF4-FFF2-40B4-BE49-F238E27FC236}">
                <a16:creationId xmlns:a16="http://schemas.microsoft.com/office/drawing/2014/main" id="{DAEC3B60-0ADD-4CEA-A6FA-14AF6A6FACAA}"/>
              </a:ext>
            </a:extLst>
          </p:cNvPr>
          <p:cNvSpPr txBox="1"/>
          <p:nvPr/>
        </p:nvSpPr>
        <p:spPr>
          <a:xfrm>
            <a:off x="4072090" y="4831487"/>
            <a:ext cx="2372634"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solidFill>
                  <a:schemeClr val="accent1"/>
                </a:solidFill>
                <a:uLnTx/>
                <a:uFillTx/>
                <a:latin typeface="HGP創英角ﾎﾟｯﾌﾟ体" panose="040B0A00000000000000" pitchFamily="50" charset="-128"/>
                <a:ea typeface="HGP創英角ﾎﾟｯﾌﾟ体" panose="040B0A00000000000000" pitchFamily="50" charset="-128"/>
              </a:rPr>
              <a:t>知らない</a:t>
            </a:r>
          </a:p>
        </p:txBody>
      </p:sp>
      <p:sp>
        <p:nvSpPr>
          <p:cNvPr id="15" name="正方形/長方形 14">
            <a:extLst>
              <a:ext uri="{FF2B5EF4-FFF2-40B4-BE49-F238E27FC236}">
                <a16:creationId xmlns:a16="http://schemas.microsoft.com/office/drawing/2014/main" id="{2D30F4FA-6B53-430D-B6CD-5D007DC9DA1C}"/>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0654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hlinkClick r:id="rId2" action="ppaction://hlinksldjump"/>
            <a:extLst>
              <a:ext uri="{FF2B5EF4-FFF2-40B4-BE49-F238E27FC236}">
                <a16:creationId xmlns:a16="http://schemas.microsoft.com/office/drawing/2014/main" id="{5A662E2C-163A-4E8E-BFCC-A18C128B3386}"/>
              </a:ext>
            </a:extLst>
          </p:cNvPr>
          <p:cNvSpPr/>
          <p:nvPr/>
        </p:nvSpPr>
        <p:spPr>
          <a:xfrm>
            <a:off x="4069050" y="5810541"/>
            <a:ext cx="4627659" cy="584775"/>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7" name="グループ化 6">
            <a:extLst>
              <a:ext uri="{FF2B5EF4-FFF2-40B4-BE49-F238E27FC236}">
                <a16:creationId xmlns:a16="http://schemas.microsoft.com/office/drawing/2014/main" id="{E3F7BEDC-68F3-42F6-8FC7-0BF7C5FFB6EE}"/>
              </a:ext>
            </a:extLst>
          </p:cNvPr>
          <p:cNvGrpSpPr/>
          <p:nvPr/>
        </p:nvGrpSpPr>
        <p:grpSpPr>
          <a:xfrm>
            <a:off x="676348" y="3519849"/>
            <a:ext cx="2736000" cy="3224566"/>
            <a:chOff x="828408" y="2567152"/>
            <a:chExt cx="2736000" cy="3224566"/>
          </a:xfrm>
        </p:grpSpPr>
        <p:pic>
          <p:nvPicPr>
            <p:cNvPr id="23" name="図 22">
              <a:extLst>
                <a:ext uri="{FF2B5EF4-FFF2-40B4-BE49-F238E27FC236}">
                  <a16:creationId xmlns:a16="http://schemas.microsoft.com/office/drawing/2014/main" id="{3FDD3DED-1D4B-430F-B3C3-6825B608D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08" y="2567152"/>
              <a:ext cx="2736000" cy="3224566"/>
            </a:xfrm>
            <a:prstGeom prst="rect">
              <a:avLst/>
            </a:prstGeom>
          </p:spPr>
        </p:pic>
        <p:sp>
          <p:nvSpPr>
            <p:cNvPr id="24" name="テキスト ボックス 23">
              <a:extLst>
                <a:ext uri="{FF2B5EF4-FFF2-40B4-BE49-F238E27FC236}">
                  <a16:creationId xmlns:a16="http://schemas.microsoft.com/office/drawing/2014/main" id="{3BFC532E-4364-4EAC-81AC-DEA7ABA58842}"/>
                </a:ext>
              </a:extLst>
            </p:cNvPr>
            <p:cNvSpPr txBox="1"/>
            <p:nvPr/>
          </p:nvSpPr>
          <p:spPr>
            <a:xfrm>
              <a:off x="1382091" y="5514841"/>
              <a:ext cx="1447832" cy="230832"/>
            </a:xfrm>
            <a:prstGeom prst="rect">
              <a:avLst/>
            </a:prstGeom>
            <a:noFill/>
          </p:spPr>
          <p:txBody>
            <a:bodyPr wrap="none" rtlCol="0">
              <a:spAutoFit/>
            </a:bodyPr>
            <a:lstStyle/>
            <a:p>
              <a:pPr algn="ctr"/>
              <a:r>
                <a:rPr lang="ja-JP" altLang="en-US" sz="9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a:t>
              </a:r>
              <a:r>
                <a:rPr lang="en-US" altLang="ja-JP" sz="9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2014 </a:t>
              </a:r>
              <a:r>
                <a:rPr lang="ja-JP" altLang="en-US" sz="9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900" b="1"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grpSp>
        <p:nvGrpSpPr>
          <p:cNvPr id="2" name="グループ化 1">
            <a:extLst>
              <a:ext uri="{FF2B5EF4-FFF2-40B4-BE49-F238E27FC236}">
                <a16:creationId xmlns:a16="http://schemas.microsoft.com/office/drawing/2014/main" id="{AB27BB61-E66A-4A2C-9087-B1E5F1C81DFD}"/>
              </a:ext>
            </a:extLst>
          </p:cNvPr>
          <p:cNvGrpSpPr/>
          <p:nvPr/>
        </p:nvGrpSpPr>
        <p:grpSpPr>
          <a:xfrm>
            <a:off x="608542" y="602159"/>
            <a:ext cx="8457676" cy="2531653"/>
            <a:chOff x="818267" y="610548"/>
            <a:chExt cx="8457676" cy="2531653"/>
          </a:xfrm>
        </p:grpSpPr>
        <p:sp>
          <p:nvSpPr>
            <p:cNvPr id="21" name="テキスト ボックス 20">
              <a:extLst>
                <a:ext uri="{FF2B5EF4-FFF2-40B4-BE49-F238E27FC236}">
                  <a16:creationId xmlns:a16="http://schemas.microsoft.com/office/drawing/2014/main" id="{17EC1F6E-597D-4327-9A4E-4377DDD1FBF2}"/>
                </a:ext>
              </a:extLst>
            </p:cNvPr>
            <p:cNvSpPr txBox="1"/>
            <p:nvPr/>
          </p:nvSpPr>
          <p:spPr>
            <a:xfrm>
              <a:off x="818267" y="610548"/>
              <a:ext cx="4181571"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w="25400">
                    <a:solidFill>
                      <a:prstClr val="black"/>
                    </a:solidFill>
                  </a:ln>
                  <a:solidFill>
                    <a:srgbClr val="F8CBAD"/>
                  </a:solidFill>
                  <a:effectLst/>
                  <a:uLnTx/>
                  <a:uFillTx/>
                  <a:latin typeface="HG創英角ﾎﾟｯﾌﾟ体" panose="040B0A09000000000000" pitchFamily="49" charset="-128"/>
                  <a:ea typeface="HG創英角ﾎﾟｯﾌﾟ体" panose="040B0A09000000000000" pitchFamily="49" charset="-128"/>
                  <a:cs typeface="+mn-cs"/>
                </a:rPr>
                <a:t>食</a:t>
              </a:r>
              <a:r>
                <a:rPr kumimoji="1" lang="ja-JP" altLang="en-US" sz="72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品</a:t>
              </a:r>
              <a:r>
                <a:rPr kumimoji="1" lang="ja-JP" altLang="en-US" sz="7200" b="0" i="0" u="none" strike="noStrike" kern="1200" cap="none" spc="0" normalizeH="0" baseline="0" noProof="0" dirty="0">
                  <a:ln w="25400">
                    <a:solidFill>
                      <a:prstClr val="black"/>
                    </a:solidFill>
                  </a:ln>
                  <a:solidFill>
                    <a:srgbClr val="F8CBAD"/>
                  </a:solidFill>
                  <a:effectLst/>
                  <a:uLnTx/>
                  <a:uFillTx/>
                  <a:latin typeface="HG創英角ﾎﾟｯﾌﾟ体" panose="040B0A09000000000000" pitchFamily="49" charset="-128"/>
                  <a:ea typeface="HG創英角ﾎﾟｯﾌﾟ体" panose="040B0A09000000000000" pitchFamily="49" charset="-128"/>
                  <a:cs typeface="+mn-cs"/>
                </a:rPr>
                <a:t>衛</a:t>
              </a:r>
              <a:r>
                <a:rPr kumimoji="1" lang="ja-JP" altLang="en-US" sz="72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生</a:t>
              </a:r>
              <a:endParaRPr kumimoji="1" lang="en-US" altLang="ja-JP" sz="72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22" name="テキスト ボックス 21">
              <a:extLst>
                <a:ext uri="{FF2B5EF4-FFF2-40B4-BE49-F238E27FC236}">
                  <a16:creationId xmlns:a16="http://schemas.microsoft.com/office/drawing/2014/main" id="{E1C89C3B-CE22-4BFB-9C08-35D10FB6EF95}"/>
                </a:ext>
              </a:extLst>
            </p:cNvPr>
            <p:cNvSpPr txBox="1"/>
            <p:nvPr/>
          </p:nvSpPr>
          <p:spPr>
            <a:xfrm>
              <a:off x="921828" y="1941872"/>
              <a:ext cx="3974448"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w="25400">
                    <a:solidFill>
                      <a:prstClr val="black"/>
                    </a:solidFill>
                  </a:ln>
                  <a:solidFill>
                    <a:srgbClr val="F8CBAD"/>
                  </a:solidFill>
                  <a:effectLst/>
                  <a:uLnTx/>
                  <a:uFillTx/>
                  <a:latin typeface="HG創英角ﾎﾟｯﾌﾟ体" panose="040B0A09000000000000" pitchFamily="49" charset="-128"/>
                  <a:ea typeface="HG創英角ﾎﾟｯﾌﾟ体" panose="040B0A09000000000000" pitchFamily="49" charset="-128"/>
                  <a:cs typeface="+mn-cs"/>
                </a:rPr>
                <a:t>い</a:t>
              </a:r>
              <a:r>
                <a:rPr kumimoji="1" lang="ja-JP" altLang="en-US" sz="72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ろ</a:t>
              </a:r>
              <a:r>
                <a:rPr kumimoji="1" lang="ja-JP" altLang="en-US" sz="7200" b="0" i="0" u="none" strike="noStrike" kern="1200" cap="none" spc="0" normalizeH="0" baseline="0" noProof="0" dirty="0">
                  <a:ln w="25400">
                    <a:solidFill>
                      <a:prstClr val="black"/>
                    </a:solidFill>
                  </a:ln>
                  <a:solidFill>
                    <a:srgbClr val="F8CBAD"/>
                  </a:solidFill>
                  <a:effectLst/>
                  <a:uLnTx/>
                  <a:uFillTx/>
                  <a:latin typeface="HG創英角ﾎﾟｯﾌﾟ体" panose="040B0A09000000000000" pitchFamily="49" charset="-128"/>
                  <a:ea typeface="HG創英角ﾎﾟｯﾌﾟ体" panose="040B0A09000000000000" pitchFamily="49" charset="-128"/>
                  <a:cs typeface="+mn-cs"/>
                </a:rPr>
                <a:t>は</a:t>
              </a:r>
              <a:r>
                <a:rPr kumimoji="1" lang="ja-JP" altLang="en-US" sz="72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の</a:t>
              </a:r>
            </a:p>
          </p:txBody>
        </p:sp>
        <p:sp>
          <p:nvSpPr>
            <p:cNvPr id="9" name="テキスト ボックス 8">
              <a:extLst>
                <a:ext uri="{FF2B5EF4-FFF2-40B4-BE49-F238E27FC236}">
                  <a16:creationId xmlns:a16="http://schemas.microsoft.com/office/drawing/2014/main" id="{3558D98D-4118-4711-B88E-E44BA28BBBD4}"/>
                </a:ext>
              </a:extLst>
            </p:cNvPr>
            <p:cNvSpPr txBox="1"/>
            <p:nvPr/>
          </p:nvSpPr>
          <p:spPr>
            <a:xfrm>
              <a:off x="4003255" y="880043"/>
              <a:ext cx="5272688" cy="2123658"/>
            </a:xfrm>
            <a:prstGeom prst="rect">
              <a:avLst/>
            </a:prstGeom>
            <a:noFill/>
          </p:spPr>
          <p:txBody>
            <a:bodyPr wrap="square" rtlCol="0">
              <a:spAutoFit/>
            </a:bodyPr>
            <a:lstStyle/>
            <a:p>
              <a:pPr algn="ctr"/>
              <a:r>
                <a:rPr kumimoji="1" lang="ja-JP" altLang="en-US" sz="132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ja-JP" altLang="en-US" sz="13200" b="0" i="0" u="none" strike="noStrike" kern="1200" cap="none" spc="0" normalizeH="0" baseline="0" noProof="0" dirty="0">
                  <a:ln w="25400">
                    <a:solidFill>
                      <a:prstClr val="black"/>
                    </a:solidFill>
                  </a:ln>
                  <a:solidFill>
                    <a:srgbClr val="F8CBAD"/>
                  </a:solidFill>
                  <a:effectLst/>
                  <a:uLnTx/>
                  <a:uFillTx/>
                  <a:latin typeface="HG創英角ﾎﾟｯﾌﾟ体" panose="040B0A09000000000000" pitchFamily="49" charset="-128"/>
                  <a:ea typeface="HG創英角ﾎﾟｯﾌﾟ体" panose="040B0A09000000000000" pitchFamily="49" charset="-128"/>
                  <a:cs typeface="+mn-cs"/>
                </a:rPr>
                <a:t>い</a:t>
              </a:r>
              <a:r>
                <a:rPr kumimoji="1" lang="ja-JP" altLang="en-US" sz="132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a:t>
              </a:r>
              <a:endParaRPr kumimoji="1" lang="ja-JP" altLang="en-US" sz="13200" dirty="0"/>
            </a:p>
          </p:txBody>
        </p:sp>
      </p:grpSp>
      <p:sp>
        <p:nvSpPr>
          <p:cNvPr id="26" name="テキスト ボックス 25">
            <a:extLst>
              <a:ext uri="{FF2B5EF4-FFF2-40B4-BE49-F238E27FC236}">
                <a16:creationId xmlns:a16="http://schemas.microsoft.com/office/drawing/2014/main" id="{B644EACC-7263-4517-A5F9-3E1636A50010}"/>
              </a:ext>
            </a:extLst>
          </p:cNvPr>
          <p:cNvSpPr txBox="1"/>
          <p:nvPr/>
        </p:nvSpPr>
        <p:spPr>
          <a:xfrm>
            <a:off x="3699545" y="3951816"/>
            <a:ext cx="5366673"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0" i="0" u="none" strike="noStrike" kern="1200" normalizeH="0" baseline="0" noProof="0" dirty="0">
                <a:ln w="25400">
                  <a:solidFill>
                    <a:prstClr val="black"/>
                  </a:solidFill>
                </a:ln>
                <a:solidFill>
                  <a:prstClr val="white"/>
                </a:solidFill>
                <a:uLnTx/>
                <a:uFillTx/>
                <a:latin typeface="HG創英角ﾎﾟｯﾌﾟ体" panose="040B0A09000000000000" pitchFamily="49" charset="-128"/>
                <a:ea typeface="HG創英角ﾎﾟｯﾌﾟ体" panose="040B0A09000000000000" pitchFamily="49" charset="-128"/>
                <a:cs typeface="+mn-cs"/>
              </a:rPr>
              <a:t>確認テスト</a:t>
            </a:r>
            <a:endParaRPr kumimoji="1" lang="en-US" altLang="ja-JP" sz="8000" i="0" u="none" strike="noStrike" kern="1200" normalizeH="0" baseline="0" noProof="0" dirty="0">
              <a:ln w="25400">
                <a:solidFill>
                  <a:prstClr val="black"/>
                </a:solidFill>
              </a:ln>
              <a:solidFill>
                <a:prstClr val="white"/>
              </a:solidFill>
              <a:uLnTx/>
              <a:uFillTx/>
              <a:latin typeface="HG創英角ﾎﾟｯﾌﾟ体" panose="040B0A09000000000000" pitchFamily="49" charset="-128"/>
              <a:ea typeface="HG創英角ﾎﾟｯﾌﾟ体" panose="040B0A09000000000000" pitchFamily="49" charset="-128"/>
              <a:cs typeface="+mn-cs"/>
            </a:endParaRPr>
          </a:p>
        </p:txBody>
      </p:sp>
      <p:sp>
        <p:nvSpPr>
          <p:cNvPr id="11" name="テキスト ボックス 10">
            <a:hlinkClick r:id="rId2" action="ppaction://hlinksldjump"/>
            <a:extLst>
              <a:ext uri="{FF2B5EF4-FFF2-40B4-BE49-F238E27FC236}">
                <a16:creationId xmlns:a16="http://schemas.microsoft.com/office/drawing/2014/main" id="{040590FA-9D22-4FC5-9D3A-565B3CA9A313}"/>
              </a:ext>
            </a:extLst>
          </p:cNvPr>
          <p:cNvSpPr txBox="1"/>
          <p:nvPr/>
        </p:nvSpPr>
        <p:spPr>
          <a:xfrm>
            <a:off x="3938616" y="5810541"/>
            <a:ext cx="4888525" cy="523220"/>
          </a:xfrm>
          <a:prstGeom prst="rect">
            <a:avLst/>
          </a:prstGeom>
          <a:noFill/>
        </p:spPr>
        <p:txBody>
          <a:bodyPr wrap="square" rtlCol="0">
            <a:spAutoFit/>
          </a:bodyPr>
          <a:lstStyle/>
          <a:p>
            <a:pPr algn="ctr"/>
            <a:r>
              <a:rPr kumimoji="1" lang="ja-JP" altLang="en-US" sz="2800" dirty="0">
                <a:latin typeface="HG創英角ﾎﾟｯﾌﾟ体" panose="040B0A09000000000000" pitchFamily="49" charset="-128"/>
                <a:ea typeface="HG創英角ﾎﾟｯﾌﾟ体" panose="040B0A09000000000000" pitchFamily="49" charset="-128"/>
              </a:rPr>
              <a:t>テストに挑戦する </a:t>
            </a: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 ▷ ▷</a:t>
            </a:r>
          </a:p>
        </p:txBody>
      </p:sp>
      <p:sp>
        <p:nvSpPr>
          <p:cNvPr id="13" name="正方形/長方形 12">
            <a:extLst>
              <a:ext uri="{FF2B5EF4-FFF2-40B4-BE49-F238E27FC236}">
                <a16:creationId xmlns:a16="http://schemas.microsoft.com/office/drawing/2014/main" id="{50A2DEA6-6179-4F63-A012-F0EAF934E783}"/>
              </a:ext>
            </a:extLst>
          </p:cNvPr>
          <p:cNvSpPr/>
          <p:nvPr/>
        </p:nvSpPr>
        <p:spPr>
          <a:xfrm>
            <a:off x="0" y="1552"/>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1607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2E45BBF6-54C1-4BB6-897F-3F15CF0AA2DE}"/>
              </a:ext>
            </a:extLst>
          </p:cNvPr>
          <p:cNvSpPr txBox="1"/>
          <p:nvPr/>
        </p:nvSpPr>
        <p:spPr>
          <a:xfrm>
            <a:off x="653713" y="274772"/>
            <a:ext cx="8815003"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000" i="0" u="none" strike="noStrike" kern="1200" normalizeH="0" baseline="0" noProof="0" dirty="0">
                <a:uLnTx/>
                <a:uFillTx/>
                <a:latin typeface="HGP創英角ﾎﾟｯﾌﾟ体" panose="040B0A00000000000000" pitchFamily="50" charset="-128"/>
                <a:ea typeface="HGP創英角ﾎﾟｯﾌﾟ体" panose="040B0A00000000000000" pitchFamily="50" charset="-128"/>
              </a:rPr>
              <a:t>「大阪府食の安全推進課公式</a:t>
            </a:r>
            <a:r>
              <a:rPr kumimoji="1" lang="en-US" altLang="ja-JP" sz="3000" i="0" u="none" strike="noStrike" kern="1200" normalizeH="0" baseline="0" noProof="0" dirty="0">
                <a:uLnTx/>
                <a:uFillTx/>
                <a:latin typeface="HGP創英角ﾎﾟｯﾌﾟ体" panose="040B0A00000000000000" pitchFamily="50" charset="-128"/>
                <a:ea typeface="HGP創英角ﾎﾟｯﾌﾟ体" panose="040B0A00000000000000" pitchFamily="50" charset="-128"/>
              </a:rPr>
              <a:t>LINE</a:t>
            </a:r>
            <a:r>
              <a:rPr kumimoji="1" lang="ja-JP" altLang="en-US" sz="3000" i="0" u="none" strike="noStrike" kern="1200" normalizeH="0" baseline="0" noProof="0" dirty="0">
                <a:uLnTx/>
                <a:uFillTx/>
                <a:latin typeface="HGP創英角ﾎﾟｯﾌﾟ体" panose="040B0A00000000000000" pitchFamily="50" charset="-128"/>
                <a:ea typeface="HGP創英角ﾎﾟｯﾌﾟ体" panose="040B0A00000000000000" pitchFamily="50" charset="-128"/>
              </a:rPr>
              <a:t>」とは・・・</a:t>
            </a:r>
          </a:p>
        </p:txBody>
      </p:sp>
      <p:sp>
        <p:nvSpPr>
          <p:cNvPr id="31" name="テキスト ボックス 30">
            <a:extLst>
              <a:ext uri="{FF2B5EF4-FFF2-40B4-BE49-F238E27FC236}">
                <a16:creationId xmlns:a16="http://schemas.microsoft.com/office/drawing/2014/main" id="{7EBE787F-49C2-4E99-AE3F-44157E5DD1AE}"/>
              </a:ext>
            </a:extLst>
          </p:cNvPr>
          <p:cNvSpPr txBox="1"/>
          <p:nvPr/>
        </p:nvSpPr>
        <p:spPr>
          <a:xfrm>
            <a:off x="4481029" y="1072444"/>
            <a:ext cx="4601788" cy="3046988"/>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食中毒予防に役立つ知識や食に関するイベントの開催案内など</a:t>
            </a:r>
            <a:r>
              <a:rPr kumimoji="1" lang="ja-JP" altLang="en-US" sz="2400" i="0" u="none" strike="noStrike" kern="1200" normalizeH="0" baseline="0" noProof="0" dirty="0">
                <a:solidFill>
                  <a:srgbClr val="FF0000"/>
                </a:solidFill>
                <a:uLnTx/>
                <a:uFillTx/>
                <a:latin typeface="UD デジタル 教科書体 NK-B" panose="02020700000000000000" pitchFamily="18" charset="-128"/>
                <a:ea typeface="UD デジタル 教科書体 NK-B" panose="02020700000000000000" pitchFamily="18" charset="-128"/>
              </a:rPr>
              <a:t>食の安全安心に関する情報を定期的に配信</a:t>
            </a:r>
            <a:r>
              <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する公式</a:t>
            </a:r>
            <a:r>
              <a:rPr kumimoji="1" lang="en-US" altLang="ja-JP"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LINE</a:t>
            </a:r>
            <a:r>
              <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アカウントです！</a:t>
            </a:r>
            <a:endParaRPr kumimoji="1" lang="en-US" altLang="ja-JP"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LINE</a:t>
            </a:r>
            <a:r>
              <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の「友だち追加 　」画面から以下の二次元コードまたは</a:t>
            </a:r>
            <a:r>
              <a:rPr kumimoji="1" lang="en-US" altLang="ja-JP"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ID</a:t>
            </a:r>
            <a:r>
              <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検索で登録をお願いします</a:t>
            </a:r>
            <a:r>
              <a:rPr kumimoji="1" lang="ja-JP" altLang="en-US" sz="2400" dirty="0">
                <a:latin typeface="UD デジタル 教科書体 NK-B" panose="02020700000000000000" pitchFamily="18" charset="-128"/>
                <a:ea typeface="UD デジタル 教科書体 NK-B" panose="02020700000000000000" pitchFamily="18" charset="-128"/>
              </a:rPr>
              <a:t>！</a:t>
            </a:r>
            <a:endPar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FAD823CB-B25C-47C4-9025-920BB230A5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5615" y="1281820"/>
            <a:ext cx="4032697" cy="4394192"/>
          </a:xfrm>
          <a:prstGeom prst="rect">
            <a:avLst/>
          </a:prstGeom>
          <a:ln w="38100">
            <a:solidFill>
              <a:schemeClr val="tx1"/>
            </a:solidFill>
          </a:ln>
          <a:effectLst>
            <a:glow rad="228600">
              <a:schemeClr val="accent4">
                <a:satMod val="175000"/>
                <a:alpha val="40000"/>
              </a:schemeClr>
            </a:glow>
          </a:effectLst>
        </p:spPr>
      </p:pic>
      <p:sp>
        <p:nvSpPr>
          <p:cNvPr id="39" name="正方形/長方形 38">
            <a:extLst>
              <a:ext uri="{FF2B5EF4-FFF2-40B4-BE49-F238E27FC236}">
                <a16:creationId xmlns:a16="http://schemas.microsoft.com/office/drawing/2014/main" id="{C3C18C8F-FA82-4BE7-AECD-5E515D24D929}"/>
              </a:ext>
            </a:extLst>
          </p:cNvPr>
          <p:cNvSpPr/>
          <p:nvPr/>
        </p:nvSpPr>
        <p:spPr>
          <a:xfrm>
            <a:off x="4460932" y="4194262"/>
            <a:ext cx="1838771" cy="1556580"/>
          </a:xfrm>
          <a:prstGeom prst="rect">
            <a:avLst/>
          </a:prstGeom>
          <a:pattFill prst="pct9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32">
              <a:solidFill>
                <a:srgbClr val="FF9900"/>
              </a:solidFill>
            </a:endParaRPr>
          </a:p>
        </p:txBody>
      </p:sp>
      <p:sp>
        <p:nvSpPr>
          <p:cNvPr id="40" name="四角形: 角を丸くする 39">
            <a:extLst>
              <a:ext uri="{FF2B5EF4-FFF2-40B4-BE49-F238E27FC236}">
                <a16:creationId xmlns:a16="http://schemas.microsoft.com/office/drawing/2014/main" id="{3E17AFCA-D4EF-43EA-A087-EA60E9CE2C88}"/>
              </a:ext>
            </a:extLst>
          </p:cNvPr>
          <p:cNvSpPr/>
          <p:nvPr/>
        </p:nvSpPr>
        <p:spPr>
          <a:xfrm>
            <a:off x="4498064" y="4214771"/>
            <a:ext cx="1762445" cy="3265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65317" rtlCol="0" anchor="ctr"/>
          <a:lstStyle/>
          <a:p>
            <a:pPr algn="ctr"/>
            <a:r>
              <a:rPr lang="ja-JP" altLang="en-US" sz="1452" b="1" dirty="0">
                <a:solidFill>
                  <a:srgbClr val="00B050"/>
                </a:solidFill>
                <a:latin typeface="BIZ UDPゴシック" panose="020B0400000000000000" pitchFamily="50" charset="-128"/>
                <a:ea typeface="BIZ UDPゴシック" panose="020B0400000000000000" pitchFamily="50" charset="-128"/>
              </a:rPr>
              <a:t>二次元コードで登録</a:t>
            </a:r>
          </a:p>
        </p:txBody>
      </p:sp>
      <p:pic>
        <p:nvPicPr>
          <p:cNvPr id="59" name="図 58">
            <a:extLst>
              <a:ext uri="{FF2B5EF4-FFF2-40B4-BE49-F238E27FC236}">
                <a16:creationId xmlns:a16="http://schemas.microsoft.com/office/drawing/2014/main" id="{7E3E82D4-5F36-4057-8C6C-A26B55A38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495" y="4664847"/>
            <a:ext cx="1002685" cy="1002685"/>
          </a:xfrm>
          <a:prstGeom prst="rect">
            <a:avLst/>
          </a:prstGeom>
        </p:spPr>
      </p:pic>
      <p:sp>
        <p:nvSpPr>
          <p:cNvPr id="60" name="正方形/長方形 59">
            <a:extLst>
              <a:ext uri="{FF2B5EF4-FFF2-40B4-BE49-F238E27FC236}">
                <a16:creationId xmlns:a16="http://schemas.microsoft.com/office/drawing/2014/main" id="{04DDEB3B-9084-4F60-8CA3-361B280BAE63}"/>
              </a:ext>
            </a:extLst>
          </p:cNvPr>
          <p:cNvSpPr/>
          <p:nvPr/>
        </p:nvSpPr>
        <p:spPr>
          <a:xfrm>
            <a:off x="6727923" y="4187327"/>
            <a:ext cx="2275033" cy="1556580"/>
          </a:xfrm>
          <a:prstGeom prst="rect">
            <a:avLst/>
          </a:prstGeom>
          <a:pattFill prst="pct9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32"/>
          </a:p>
        </p:txBody>
      </p:sp>
      <p:sp>
        <p:nvSpPr>
          <p:cNvPr id="61" name="四角形: 角を丸くする 60">
            <a:extLst>
              <a:ext uri="{FF2B5EF4-FFF2-40B4-BE49-F238E27FC236}">
                <a16:creationId xmlns:a16="http://schemas.microsoft.com/office/drawing/2014/main" id="{8E42534A-C654-4D78-88B6-B261AC226380}"/>
              </a:ext>
            </a:extLst>
          </p:cNvPr>
          <p:cNvSpPr/>
          <p:nvPr/>
        </p:nvSpPr>
        <p:spPr>
          <a:xfrm>
            <a:off x="6979923" y="4259327"/>
            <a:ext cx="1762445" cy="3265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65317" rtlCol="0" anchor="ctr"/>
          <a:lstStyle/>
          <a:p>
            <a:pPr algn="ctr"/>
            <a:r>
              <a:rPr lang="en-US" altLang="ja-JP" sz="1452" b="1" dirty="0">
                <a:solidFill>
                  <a:srgbClr val="00B050"/>
                </a:solidFill>
                <a:latin typeface="BIZ UDPゴシック" panose="020B0400000000000000" pitchFamily="50" charset="-128"/>
                <a:ea typeface="BIZ UDPゴシック" panose="020B0400000000000000" pitchFamily="50" charset="-128"/>
              </a:rPr>
              <a:t>ID</a:t>
            </a:r>
            <a:r>
              <a:rPr lang="ja-JP" altLang="en-US" sz="1452" b="1" dirty="0">
                <a:solidFill>
                  <a:srgbClr val="00B050"/>
                </a:solidFill>
                <a:latin typeface="BIZ UDPゴシック" panose="020B0400000000000000" pitchFamily="50" charset="-128"/>
                <a:ea typeface="BIZ UDPゴシック" panose="020B0400000000000000" pitchFamily="50" charset="-128"/>
              </a:rPr>
              <a:t>検索で登録</a:t>
            </a:r>
          </a:p>
        </p:txBody>
      </p:sp>
      <p:sp>
        <p:nvSpPr>
          <p:cNvPr id="62" name="正方形/長方形 61">
            <a:extLst>
              <a:ext uri="{FF2B5EF4-FFF2-40B4-BE49-F238E27FC236}">
                <a16:creationId xmlns:a16="http://schemas.microsoft.com/office/drawing/2014/main" id="{AFB2DB15-46E2-46B8-8A77-39A3B95550A3}"/>
              </a:ext>
            </a:extLst>
          </p:cNvPr>
          <p:cNvSpPr/>
          <p:nvPr/>
        </p:nvSpPr>
        <p:spPr>
          <a:xfrm>
            <a:off x="6781923" y="4760608"/>
            <a:ext cx="2163275" cy="425698"/>
          </a:xfrm>
          <a:prstGeom prst="rect">
            <a:avLst/>
          </a:prstGeom>
          <a:solidFill>
            <a:schemeClr val="bg1"/>
          </a:solidFill>
          <a:ln w="38100">
            <a:solidFill>
              <a:srgbClr val="2CBB0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70" b="1" dirty="0">
                <a:solidFill>
                  <a:srgbClr val="2CBB05"/>
                </a:solidFill>
                <a:latin typeface="BIZ UDPゴシック" panose="020B0400000000000000" pitchFamily="50" charset="-128"/>
                <a:ea typeface="BIZ UDPゴシック" panose="020B0400000000000000" pitchFamily="50" charset="-128"/>
              </a:rPr>
              <a:t>＠</a:t>
            </a:r>
            <a:r>
              <a:rPr kumimoji="1" lang="en-US" altLang="ja-JP" sz="1270" b="1" dirty="0" err="1">
                <a:solidFill>
                  <a:srgbClr val="2CBB05"/>
                </a:solidFill>
                <a:latin typeface="BIZ UDPゴシック" panose="020B0400000000000000" pitchFamily="50" charset="-128"/>
                <a:ea typeface="BIZ UDPゴシック" panose="020B0400000000000000" pitchFamily="50" charset="-128"/>
              </a:rPr>
              <a:t>shokunoanzen-osaka</a:t>
            </a:r>
            <a:endParaRPr kumimoji="1" lang="en-US" altLang="ja-JP" sz="1270" b="1" dirty="0">
              <a:solidFill>
                <a:srgbClr val="2CBB05"/>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52E1F029-7385-4CB8-BC8F-8C81FF40FFA9}"/>
              </a:ext>
            </a:extLst>
          </p:cNvPr>
          <p:cNvSpPr/>
          <p:nvPr/>
        </p:nvSpPr>
        <p:spPr>
          <a:xfrm>
            <a:off x="6919767" y="5250314"/>
            <a:ext cx="1811555" cy="4256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52" b="1" dirty="0">
                <a:solidFill>
                  <a:schemeClr val="bg1"/>
                </a:solidFill>
                <a:latin typeface="BIZ UDPゴシック" panose="020B0400000000000000" pitchFamily="50" charset="-128"/>
                <a:ea typeface="BIZ UDPゴシック" panose="020B0400000000000000" pitchFamily="50" charset="-128"/>
              </a:rPr>
              <a:t>上記</a:t>
            </a:r>
            <a:r>
              <a:rPr kumimoji="1" lang="en-US" altLang="ja-JP" sz="1452" b="1" dirty="0">
                <a:solidFill>
                  <a:schemeClr val="bg1"/>
                </a:solidFill>
                <a:latin typeface="BIZ UDPゴシック" panose="020B0400000000000000" pitchFamily="50" charset="-128"/>
                <a:ea typeface="BIZ UDPゴシック" panose="020B0400000000000000" pitchFamily="50" charset="-128"/>
              </a:rPr>
              <a:t>ID</a:t>
            </a:r>
            <a:r>
              <a:rPr kumimoji="1" lang="ja-JP" altLang="en-US" sz="1452" b="1" dirty="0">
                <a:solidFill>
                  <a:schemeClr val="bg1"/>
                </a:solidFill>
                <a:latin typeface="BIZ UDPゴシック" panose="020B0400000000000000" pitchFamily="50" charset="-128"/>
                <a:ea typeface="BIZ UDPゴシック" panose="020B0400000000000000" pitchFamily="50" charset="-128"/>
              </a:rPr>
              <a:t>を入力して</a:t>
            </a:r>
            <a:endParaRPr kumimoji="1" lang="en-US" altLang="ja-JP" sz="1452"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52" b="1" dirty="0">
                <a:solidFill>
                  <a:schemeClr val="bg1"/>
                </a:solidFill>
                <a:latin typeface="BIZ UDPゴシック" panose="020B0400000000000000" pitchFamily="50" charset="-128"/>
                <a:ea typeface="BIZ UDPゴシック" panose="020B0400000000000000" pitchFamily="50" charset="-128"/>
              </a:rPr>
              <a:t>検索してください</a:t>
            </a:r>
            <a:endParaRPr kumimoji="1" lang="en-US" altLang="ja-JP" sz="1452" b="1" dirty="0">
              <a:solidFill>
                <a:schemeClr val="bg1"/>
              </a:solidFill>
              <a:latin typeface="BIZ UDPゴシック" panose="020B0400000000000000" pitchFamily="50" charset="-128"/>
              <a:ea typeface="BIZ UDPゴシック" panose="020B0400000000000000" pitchFamily="50" charset="-128"/>
            </a:endParaRPr>
          </a:p>
        </p:txBody>
      </p:sp>
      <p:pic>
        <p:nvPicPr>
          <p:cNvPr id="64" name="図 63">
            <a:extLst>
              <a:ext uri="{FF2B5EF4-FFF2-40B4-BE49-F238E27FC236}">
                <a16:creationId xmlns:a16="http://schemas.microsoft.com/office/drawing/2014/main" id="{B3CEA12F-77A7-4AD9-939C-E32850D1788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718080" y="2997579"/>
            <a:ext cx="286130" cy="261268"/>
          </a:xfrm>
          <a:prstGeom prst="rect">
            <a:avLst/>
          </a:prstGeom>
        </p:spPr>
      </p:pic>
      <p:sp>
        <p:nvSpPr>
          <p:cNvPr id="19" name="テキスト ボックス 18">
            <a:extLst>
              <a:ext uri="{FF2B5EF4-FFF2-40B4-BE49-F238E27FC236}">
                <a16:creationId xmlns:a16="http://schemas.microsoft.com/office/drawing/2014/main" id="{A39BDCA4-E8F6-471F-A48E-4E7CEFCDD46D}"/>
              </a:ext>
            </a:extLst>
          </p:cNvPr>
          <p:cNvSpPr txBox="1"/>
          <p:nvPr/>
        </p:nvSpPr>
        <p:spPr>
          <a:xfrm>
            <a:off x="6271544" y="4755168"/>
            <a:ext cx="610492" cy="523220"/>
          </a:xfrm>
          <a:prstGeom prst="rect">
            <a:avLst/>
          </a:prstGeom>
          <a:noFill/>
        </p:spPr>
        <p:txBody>
          <a:bodyPr wrap="square" rtlCol="0" anchor="ctr" anchorCtr="0">
            <a:spAutoFit/>
          </a:bodyPr>
          <a:lstStyle/>
          <a:p>
            <a:r>
              <a:rPr kumimoji="1" lang="en-US" altLang="ja-JP" sz="28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or</a:t>
            </a:r>
            <a:endParaRPr kumimoji="1" lang="ja-JP" altLang="en-US" sz="28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nvGrpSpPr>
          <p:cNvPr id="20" name="グループ化 19">
            <a:extLst>
              <a:ext uri="{FF2B5EF4-FFF2-40B4-BE49-F238E27FC236}">
                <a16:creationId xmlns:a16="http://schemas.microsoft.com/office/drawing/2014/main" id="{24F71831-A92D-49B9-A760-7428A36BCCDC}"/>
              </a:ext>
            </a:extLst>
          </p:cNvPr>
          <p:cNvGrpSpPr/>
          <p:nvPr/>
        </p:nvGrpSpPr>
        <p:grpSpPr>
          <a:xfrm>
            <a:off x="683919" y="5962674"/>
            <a:ext cx="3594393" cy="779967"/>
            <a:chOff x="2587848" y="6168387"/>
            <a:chExt cx="3594393" cy="779967"/>
          </a:xfrm>
        </p:grpSpPr>
        <p:sp>
          <p:nvSpPr>
            <p:cNvPr id="21" name="四角形: 角を丸くする 20">
              <a:extLst>
                <a:ext uri="{FF2B5EF4-FFF2-40B4-BE49-F238E27FC236}">
                  <a16:creationId xmlns:a16="http://schemas.microsoft.com/office/drawing/2014/main" id="{47E34BC8-F85B-4B31-A8F9-CB646D55EDAB}"/>
                </a:ext>
              </a:extLst>
            </p:cNvPr>
            <p:cNvSpPr/>
            <p:nvPr/>
          </p:nvSpPr>
          <p:spPr>
            <a:xfrm>
              <a:off x="2612386" y="6170624"/>
              <a:ext cx="3521507" cy="777730"/>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hlinkClick r:id="rId6"/>
              <a:extLst>
                <a:ext uri="{FF2B5EF4-FFF2-40B4-BE49-F238E27FC236}">
                  <a16:creationId xmlns:a16="http://schemas.microsoft.com/office/drawing/2014/main" id="{5FE8809F-6131-4410-A33B-C3C55997ACA3}"/>
                </a:ext>
              </a:extLst>
            </p:cNvPr>
            <p:cNvSpPr txBox="1"/>
            <p:nvPr/>
          </p:nvSpPr>
          <p:spPr>
            <a:xfrm>
              <a:off x="2587848" y="6168387"/>
              <a:ext cx="3594393" cy="769441"/>
            </a:xfrm>
            <a:prstGeom prst="rect">
              <a:avLst/>
            </a:prstGeom>
            <a:noFill/>
          </p:spPr>
          <p:txBody>
            <a:bodyPr wrap="square" rtlCol="0">
              <a:spAutoFit/>
            </a:bodyPr>
            <a:lstStyle/>
            <a:p>
              <a:pPr algn="ctr"/>
              <a:r>
                <a:rPr kumimoji="1" lang="ja-JP" altLang="en-US" sz="2200" i="0" u="none" strike="noStrike" kern="1200" normalizeH="0" baseline="0" noProof="0" dirty="0">
                  <a:uLnTx/>
                  <a:uFillTx/>
                  <a:latin typeface="HGP創英角ﾎﾟｯﾌﾟ体" panose="040B0A00000000000000" pitchFamily="50" charset="-128"/>
                  <a:ea typeface="HGP創英角ﾎﾟｯﾌﾟ体" panose="040B0A00000000000000" pitchFamily="50" charset="-128"/>
                </a:rPr>
                <a:t>「大阪府食の安全推進課</a:t>
              </a:r>
              <a:endParaRPr kumimoji="1" lang="en-US" altLang="ja-JP" sz="2200" i="0" u="none" strike="noStrike" kern="1200" normalizeH="0" baseline="0" noProof="0" dirty="0">
                <a:uLnTx/>
                <a:uFillTx/>
                <a:latin typeface="HGP創英角ﾎﾟｯﾌﾟ体" panose="040B0A00000000000000" pitchFamily="50" charset="-128"/>
                <a:ea typeface="HGP創英角ﾎﾟｯﾌﾟ体" panose="040B0A00000000000000" pitchFamily="50" charset="-128"/>
              </a:endParaRPr>
            </a:p>
            <a:p>
              <a:pPr algn="ctr"/>
              <a:r>
                <a:rPr kumimoji="1" lang="ja-JP" altLang="en-US" sz="2200" i="0" u="none" strike="noStrike" kern="1200" normalizeH="0" baseline="0" noProof="0" dirty="0">
                  <a:uLnTx/>
                  <a:uFillTx/>
                  <a:latin typeface="HGP創英角ﾎﾟｯﾌﾟ体" panose="040B0A00000000000000" pitchFamily="50" charset="-128"/>
                  <a:ea typeface="HGP創英角ﾎﾟｯﾌﾟ体" panose="040B0A00000000000000" pitchFamily="50" charset="-128"/>
                </a:rPr>
                <a:t>公式</a:t>
              </a:r>
              <a:r>
                <a:rPr kumimoji="1" lang="en-US" altLang="ja-JP" sz="2200" i="0" u="none" strike="noStrike" kern="1200" normalizeH="0" baseline="0" noProof="0" dirty="0">
                  <a:uLnTx/>
                  <a:uFillTx/>
                  <a:latin typeface="HGP創英角ﾎﾟｯﾌﾟ体" panose="040B0A00000000000000" pitchFamily="50" charset="-128"/>
                  <a:ea typeface="HGP創英角ﾎﾟｯﾌﾟ体" panose="040B0A00000000000000" pitchFamily="50" charset="-128"/>
                </a:rPr>
                <a:t>LINE</a:t>
              </a:r>
              <a:r>
                <a:rPr kumimoji="1" lang="ja-JP" altLang="en-US" sz="2200" i="0" u="none" strike="noStrike" kern="1200" normalizeH="0" baseline="0" noProof="0" dirty="0">
                  <a:uLnTx/>
                  <a:uFillTx/>
                  <a:latin typeface="HGP創英角ﾎﾟｯﾌﾟ体" panose="040B0A00000000000000" pitchFamily="50" charset="-128"/>
                  <a:ea typeface="HGP創英角ﾎﾟｯﾌﾟ体" panose="040B0A00000000000000" pitchFamily="50" charset="-128"/>
                </a:rPr>
                <a:t>」へ</a:t>
              </a:r>
              <a:r>
                <a:rPr kumimoji="1" lang="en-US" altLang="ja-JP" sz="2200" i="0" u="none" strike="noStrike" kern="1200" normalizeH="0" baseline="0" noProof="0" dirty="0">
                  <a:uLnTx/>
                  <a:uFillTx/>
                  <a:latin typeface="HGP創英角ﾎﾟｯﾌﾟ体" panose="040B0A00000000000000" pitchFamily="50" charset="-128"/>
                  <a:ea typeface="HGP創英角ﾎﾟｯﾌﾟ体" panose="040B0A00000000000000" pitchFamily="50" charset="-128"/>
                </a:rPr>
                <a:t>(</a:t>
              </a:r>
              <a:r>
                <a:rPr kumimoji="1" lang="ja-JP" altLang="en-US" sz="2200" i="0" u="none" strike="noStrike" kern="1200" normalizeH="0" baseline="0" noProof="0" dirty="0">
                  <a:uLnTx/>
                  <a:uFillTx/>
                  <a:latin typeface="HGP創英角ﾎﾟｯﾌﾟ体" panose="040B0A00000000000000" pitchFamily="50" charset="-128"/>
                  <a:ea typeface="HGP創英角ﾎﾟｯﾌﾟ体" panose="040B0A00000000000000" pitchFamily="50" charset="-128"/>
                </a:rPr>
                <a:t>府</a:t>
              </a:r>
              <a:r>
                <a:rPr kumimoji="1" lang="en-US" altLang="ja-JP" sz="2200" i="0" u="none" strike="noStrike" kern="1200" normalizeH="0" baseline="0" noProof="0" dirty="0">
                  <a:uLnTx/>
                  <a:uFillTx/>
                  <a:latin typeface="HGP創英角ﾎﾟｯﾌﾟ体" panose="040B0A00000000000000" pitchFamily="50" charset="-128"/>
                  <a:ea typeface="HGP創英角ﾎﾟｯﾌﾟ体" panose="040B0A00000000000000" pitchFamily="50" charset="-128"/>
                </a:rPr>
                <a:t>HP)</a:t>
              </a:r>
              <a:endParaRPr kumimoji="1" lang="ja-JP" altLang="en-US" sz="2200" dirty="0">
                <a:latin typeface="HGP創英角ﾎﾟｯﾌﾟ体" panose="040B0A00000000000000" pitchFamily="50" charset="-128"/>
                <a:ea typeface="HGP創英角ﾎﾟｯﾌﾟ体" panose="040B0A00000000000000" pitchFamily="50" charset="-128"/>
              </a:endParaRPr>
            </a:p>
          </p:txBody>
        </p:sp>
      </p:grpSp>
      <p:grpSp>
        <p:nvGrpSpPr>
          <p:cNvPr id="23" name="グループ化 22">
            <a:extLst>
              <a:ext uri="{FF2B5EF4-FFF2-40B4-BE49-F238E27FC236}">
                <a16:creationId xmlns:a16="http://schemas.microsoft.com/office/drawing/2014/main" id="{404342E0-91A2-4F80-BE8D-C6EE7F421F24}"/>
              </a:ext>
            </a:extLst>
          </p:cNvPr>
          <p:cNvGrpSpPr/>
          <p:nvPr/>
        </p:nvGrpSpPr>
        <p:grpSpPr>
          <a:xfrm>
            <a:off x="4957535" y="5962674"/>
            <a:ext cx="3592800" cy="769442"/>
            <a:chOff x="2591298" y="5679802"/>
            <a:chExt cx="3592800" cy="830049"/>
          </a:xfrm>
        </p:grpSpPr>
        <p:sp>
          <p:nvSpPr>
            <p:cNvPr id="24" name="四角形: 角を丸くする 23">
              <a:extLst>
                <a:ext uri="{FF2B5EF4-FFF2-40B4-BE49-F238E27FC236}">
                  <a16:creationId xmlns:a16="http://schemas.microsoft.com/office/drawing/2014/main" id="{762C208A-76A5-4ABA-97F7-B42153FA29EB}"/>
                </a:ext>
              </a:extLst>
            </p:cNvPr>
            <p:cNvSpPr/>
            <p:nvPr/>
          </p:nvSpPr>
          <p:spPr>
            <a:xfrm>
              <a:off x="2591298" y="5679802"/>
              <a:ext cx="3592800" cy="830049"/>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hlinkClick r:id="rId7" action="ppaction://hlinksldjump"/>
              <a:extLst>
                <a:ext uri="{FF2B5EF4-FFF2-40B4-BE49-F238E27FC236}">
                  <a16:creationId xmlns:a16="http://schemas.microsoft.com/office/drawing/2014/main" id="{F67DB80A-4107-449E-BD1A-F69F48708A4F}"/>
                </a:ext>
              </a:extLst>
            </p:cNvPr>
            <p:cNvSpPr txBox="1"/>
            <p:nvPr/>
          </p:nvSpPr>
          <p:spPr>
            <a:xfrm>
              <a:off x="2781263" y="5876401"/>
              <a:ext cx="3268845" cy="374903"/>
            </a:xfrm>
            <a:prstGeom prst="rect">
              <a:avLst/>
            </a:prstGeom>
            <a:noFill/>
          </p:spPr>
          <p:txBody>
            <a:bodyPr wrap="square" rtlCol="0">
              <a:spAutoFit/>
            </a:bodyPr>
            <a:lstStyle/>
            <a:p>
              <a:pPr algn="ctr"/>
              <a:r>
                <a:rPr kumimoji="1" lang="ja-JP" altLang="en-US" sz="2200" dirty="0">
                  <a:latin typeface="HG創英角ﾎﾟｯﾌﾟ体" panose="040B0A09000000000000" pitchFamily="49" charset="-128"/>
                  <a:ea typeface="HG創英角ﾎﾟｯﾌﾟ体" panose="040B0A09000000000000" pitchFamily="49" charset="-128"/>
                </a:rPr>
                <a:t>次へ進む</a:t>
              </a:r>
            </a:p>
          </p:txBody>
        </p:sp>
      </p:grpSp>
      <p:sp>
        <p:nvSpPr>
          <p:cNvPr id="26" name="正方形/長方形 25">
            <a:extLst>
              <a:ext uri="{FF2B5EF4-FFF2-40B4-BE49-F238E27FC236}">
                <a16:creationId xmlns:a16="http://schemas.microsoft.com/office/drawing/2014/main" id="{F142E089-F1F9-4A8A-8718-17F385D8E739}"/>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9932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FDEA0"/>
            </a:gs>
            <a:gs pos="49000">
              <a:schemeClr val="accent6">
                <a:lumMod val="45000"/>
                <a:lumOff val="55000"/>
              </a:schemeClr>
            </a:gs>
            <a:gs pos="83000">
              <a:schemeClr val="accent6">
                <a:lumMod val="20000"/>
                <a:lumOff val="80000"/>
              </a:schemeClr>
            </a:gs>
          </a:gsLst>
          <a:lin ang="16200000" scaled="1"/>
          <a:tileRect/>
        </a:gra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5C11FD68-CBF2-4188-BB30-9D1CD43F73A5}"/>
              </a:ext>
            </a:extLst>
          </p:cNvPr>
          <p:cNvGrpSpPr>
            <a:grpSpLocks noChangeAspect="1"/>
          </p:cNvGrpSpPr>
          <p:nvPr/>
        </p:nvGrpSpPr>
        <p:grpSpPr>
          <a:xfrm>
            <a:off x="4572000" y="2005008"/>
            <a:ext cx="4248000" cy="3820946"/>
            <a:chOff x="3559679" y="1994341"/>
            <a:chExt cx="4442616" cy="3996000"/>
          </a:xfrm>
        </p:grpSpPr>
        <p:grpSp>
          <p:nvGrpSpPr>
            <p:cNvPr id="5" name="グループ化 4">
              <a:extLst>
                <a:ext uri="{FF2B5EF4-FFF2-40B4-BE49-F238E27FC236}">
                  <a16:creationId xmlns:a16="http://schemas.microsoft.com/office/drawing/2014/main" id="{AC53A232-6F26-44BD-831D-B7C11C3F9573}"/>
                </a:ext>
              </a:extLst>
            </p:cNvPr>
            <p:cNvGrpSpPr/>
            <p:nvPr/>
          </p:nvGrpSpPr>
          <p:grpSpPr>
            <a:xfrm>
              <a:off x="4295399" y="3563953"/>
              <a:ext cx="2526805" cy="2426388"/>
              <a:chOff x="1904541" y="2240404"/>
              <a:chExt cx="3048918" cy="2927764"/>
            </a:xfrm>
          </p:grpSpPr>
          <p:grpSp>
            <p:nvGrpSpPr>
              <p:cNvPr id="6" name="グループ化 5">
                <a:extLst>
                  <a:ext uri="{FF2B5EF4-FFF2-40B4-BE49-F238E27FC236}">
                    <a16:creationId xmlns:a16="http://schemas.microsoft.com/office/drawing/2014/main" id="{E2E062A6-4059-4985-909C-9B08A044E0BD}"/>
                  </a:ext>
                </a:extLst>
              </p:cNvPr>
              <p:cNvGrpSpPr>
                <a:grpSpLocks noChangeAspect="1"/>
              </p:cNvGrpSpPr>
              <p:nvPr/>
            </p:nvGrpSpPr>
            <p:grpSpPr>
              <a:xfrm>
                <a:off x="1904541" y="2240404"/>
                <a:ext cx="3048918" cy="2927764"/>
                <a:chOff x="2415003" y="2061"/>
                <a:chExt cx="7029087" cy="6749774"/>
              </a:xfrm>
            </p:grpSpPr>
            <p:pic>
              <p:nvPicPr>
                <p:cNvPr id="8" name="図 7">
                  <a:extLst>
                    <a:ext uri="{FF2B5EF4-FFF2-40B4-BE49-F238E27FC236}">
                      <a16:creationId xmlns:a16="http://schemas.microsoft.com/office/drawing/2014/main" id="{5B3A287C-636E-4FF2-82A6-7D6549CBA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0174" y="2061"/>
                  <a:ext cx="4661807" cy="5533799"/>
                </a:xfrm>
                <a:prstGeom prst="rect">
                  <a:avLst/>
                </a:prstGeom>
              </p:spPr>
            </p:pic>
            <p:grpSp>
              <p:nvGrpSpPr>
                <p:cNvPr id="9" name="グループ化 8">
                  <a:extLst>
                    <a:ext uri="{FF2B5EF4-FFF2-40B4-BE49-F238E27FC236}">
                      <a16:creationId xmlns:a16="http://schemas.microsoft.com/office/drawing/2014/main" id="{B5B38DC7-96B6-49C1-B916-E7B53B8E81EE}"/>
                    </a:ext>
                  </a:extLst>
                </p:cNvPr>
                <p:cNvGrpSpPr/>
                <p:nvPr/>
              </p:nvGrpSpPr>
              <p:grpSpPr>
                <a:xfrm>
                  <a:off x="2415003" y="3096047"/>
                  <a:ext cx="7029087" cy="3655788"/>
                  <a:chOff x="2212702" y="3106207"/>
                  <a:chExt cx="7029087" cy="3655788"/>
                </a:xfrm>
              </p:grpSpPr>
              <p:pic>
                <p:nvPicPr>
                  <p:cNvPr id="12" name="Picture 4">
                    <a:extLst>
                      <a:ext uri="{FF2B5EF4-FFF2-40B4-BE49-F238E27FC236}">
                        <a16:creationId xmlns:a16="http://schemas.microsoft.com/office/drawing/2014/main" id="{D62D377C-E099-4654-997F-581C4A50012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2212702" y="3379272"/>
                    <a:ext cx="7029087" cy="33827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和風ハンバーグのイラスト">
                    <a:extLst>
                      <a:ext uri="{FF2B5EF4-FFF2-40B4-BE49-F238E27FC236}">
                        <a16:creationId xmlns:a16="http://schemas.microsoft.com/office/drawing/2014/main" id="{951F311D-4E08-47D1-B007-4DACABF6B8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3618" y="3228966"/>
                    <a:ext cx="1531723" cy="12292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オムライスのイラスト">
                    <a:extLst>
                      <a:ext uri="{FF2B5EF4-FFF2-40B4-BE49-F238E27FC236}">
                        <a16:creationId xmlns:a16="http://schemas.microsoft.com/office/drawing/2014/main" id="{1F80B81B-05F9-46E2-A8DB-C64CEAF66D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0130" y="3588045"/>
                    <a:ext cx="1447125" cy="904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ポットに入った麦茶のイラスト">
                    <a:extLst>
                      <a:ext uri="{FF2B5EF4-FFF2-40B4-BE49-F238E27FC236}">
                        <a16:creationId xmlns:a16="http://schemas.microsoft.com/office/drawing/2014/main" id="{9787958F-F27F-4C12-9E72-1D38247A57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7175" y="3106207"/>
                    <a:ext cx="1207521" cy="12775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ナポリタンのイラスト（スパゲッティ）">
                    <a:extLst>
                      <a:ext uri="{FF2B5EF4-FFF2-40B4-BE49-F238E27FC236}">
                        <a16:creationId xmlns:a16="http://schemas.microsoft.com/office/drawing/2014/main" id="{BE0607F8-3401-4D16-9C15-2EBE05B73B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9687" y="3552910"/>
                    <a:ext cx="1338412" cy="94878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10" descr="フォークのイラスト（木の柄）">
                  <a:extLst>
                    <a:ext uri="{FF2B5EF4-FFF2-40B4-BE49-F238E27FC236}">
                      <a16:creationId xmlns:a16="http://schemas.microsoft.com/office/drawing/2014/main" id="{45568B44-BAE3-432D-9E08-05F6F7574C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549262">
                  <a:off x="7738007" y="411223"/>
                  <a:ext cx="767715" cy="23622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ナイフのイラスト（木の柄）">
                  <a:extLst>
                    <a:ext uri="{FF2B5EF4-FFF2-40B4-BE49-F238E27FC236}">
                      <a16:creationId xmlns:a16="http://schemas.microsoft.com/office/drawing/2014/main" id="{3CE12BF8-ABB8-4098-A830-3C6E07468B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9955425">
                  <a:off x="3551788" y="519449"/>
                  <a:ext cx="620077" cy="236220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テキスト ボックス 6">
                <a:extLst>
                  <a:ext uri="{FF2B5EF4-FFF2-40B4-BE49-F238E27FC236}">
                    <a16:creationId xmlns:a16="http://schemas.microsoft.com/office/drawing/2014/main" id="{F6C906C8-A008-4B38-A029-64B6E7E71817}"/>
                  </a:ext>
                </a:extLst>
              </p:cNvPr>
              <p:cNvSpPr txBox="1"/>
              <p:nvPr/>
            </p:nvSpPr>
            <p:spPr>
              <a:xfrm>
                <a:off x="2950547" y="4558486"/>
                <a:ext cx="1024639" cy="184666"/>
              </a:xfrm>
              <a:prstGeom prst="rect">
                <a:avLst/>
              </a:prstGeom>
              <a:noFill/>
            </p:spPr>
            <p:txBody>
              <a:bodyPr wrap="none" rtlCol="0">
                <a:spAutoFit/>
              </a:bodyPr>
              <a:lstStyle/>
              <a:p>
                <a:pPr algn="ctr"/>
                <a:r>
                  <a:rPr lang="ja-JP" altLang="en-US" sz="600" b="1" i="0" dirty="0">
                    <a:effectLst/>
                    <a:latin typeface="HGS創英角ﾎﾟｯﾌﾟ体" panose="040B0A00000000000000" pitchFamily="50" charset="-128"/>
                    <a:ea typeface="HGS創英角ﾎﾟｯﾌﾟ体" panose="040B0A00000000000000" pitchFamily="50" charset="-128"/>
                  </a:rPr>
                  <a:t>Ⓒ</a:t>
                </a:r>
                <a:r>
                  <a:rPr lang="en-US" altLang="ja-JP" sz="600" b="1" i="0" dirty="0">
                    <a:effectLst/>
                    <a:latin typeface="HGS創英角ﾎﾟｯﾌﾟ体" panose="040B0A00000000000000" pitchFamily="50" charset="-128"/>
                    <a:ea typeface="HGS創英角ﾎﾟｯﾌﾟ体" panose="040B0A00000000000000" pitchFamily="50" charset="-128"/>
                  </a:rPr>
                  <a:t>2014 </a:t>
                </a:r>
                <a:r>
                  <a:rPr lang="ja-JP" altLang="en-US" sz="600" b="1" i="0" dirty="0">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600" b="1" dirty="0">
                  <a:latin typeface="HGS創英角ﾎﾟｯﾌﾟ体" panose="040B0A00000000000000" pitchFamily="50" charset="-128"/>
                  <a:ea typeface="HGS創英角ﾎﾟｯﾌﾟ体" panose="040B0A00000000000000" pitchFamily="50" charset="-128"/>
                </a:endParaRPr>
              </a:p>
            </p:txBody>
          </p:sp>
        </p:grpSp>
        <p:graphicFrame>
          <p:nvGraphicFramePr>
            <p:cNvPr id="17" name="オブジェクト 16">
              <a:extLst>
                <a:ext uri="{FF2B5EF4-FFF2-40B4-BE49-F238E27FC236}">
                  <a16:creationId xmlns:a16="http://schemas.microsoft.com/office/drawing/2014/main" id="{B8BCECAE-FF5D-4AD6-80BD-0643B3975E3D}"/>
                </a:ext>
              </a:extLst>
            </p:cNvPr>
            <p:cNvGraphicFramePr>
              <a:graphicFrameLocks noChangeAspect="1"/>
            </p:cNvGraphicFramePr>
            <p:nvPr/>
          </p:nvGraphicFramePr>
          <p:xfrm>
            <a:off x="5568158" y="5897900"/>
            <a:ext cx="6578" cy="6578"/>
          </p:xfrm>
          <a:graphic>
            <a:graphicData uri="http://schemas.openxmlformats.org/presentationml/2006/ole">
              <mc:AlternateContent xmlns:mc="http://schemas.openxmlformats.org/markup-compatibility/2006">
                <mc:Choice xmlns:v="urn:schemas-microsoft-com:vml" Requires="v">
                  <p:oleObj spid="_x0000_s2079" name="ワードパッド ドキュメント" r:id="rId13" imgW="7633" imgH="7655" progId="WordPad.Document.1">
                    <p:embed/>
                  </p:oleObj>
                </mc:Choice>
                <mc:Fallback>
                  <p:oleObj name="ワードパッド ドキュメント" r:id="rId13" imgW="7633" imgH="7655" progId="WordPad.Document.1">
                    <p:embed/>
                    <p:pic>
                      <p:nvPicPr>
                        <p:cNvPr id="17" name="オブジェクト 16">
                          <a:extLst>
                            <a:ext uri="{FF2B5EF4-FFF2-40B4-BE49-F238E27FC236}">
                              <a16:creationId xmlns:a16="http://schemas.microsoft.com/office/drawing/2014/main" id="{B8BCECAE-FF5D-4AD6-80BD-0643B3975E3D}"/>
                            </a:ext>
                          </a:extLst>
                        </p:cNvPr>
                        <p:cNvPicPr/>
                        <p:nvPr/>
                      </p:nvPicPr>
                      <p:blipFill>
                        <a:blip r:embed="rId14"/>
                        <a:stretch>
                          <a:fillRect/>
                        </a:stretch>
                      </p:blipFill>
                      <p:spPr>
                        <a:xfrm>
                          <a:off x="5568158" y="5897900"/>
                          <a:ext cx="6578" cy="6578"/>
                        </a:xfrm>
                        <a:prstGeom prst="rect">
                          <a:avLst/>
                        </a:prstGeom>
                      </p:spPr>
                    </p:pic>
                  </p:oleObj>
                </mc:Fallback>
              </mc:AlternateContent>
            </a:graphicData>
          </a:graphic>
        </p:graphicFrame>
        <p:pic>
          <p:nvPicPr>
            <p:cNvPr id="33" name="図 32">
              <a:extLst>
                <a:ext uri="{FF2B5EF4-FFF2-40B4-BE49-F238E27FC236}">
                  <a16:creationId xmlns:a16="http://schemas.microsoft.com/office/drawing/2014/main" id="{61A75199-6359-45C3-9BF8-BA72BB3C35C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92131" y="4367442"/>
              <a:ext cx="1410164" cy="769177"/>
            </a:xfrm>
            <a:prstGeom prst="rect">
              <a:avLst/>
            </a:prstGeom>
          </p:spPr>
        </p:pic>
        <p:grpSp>
          <p:nvGrpSpPr>
            <p:cNvPr id="18" name="グループ化 17">
              <a:extLst>
                <a:ext uri="{FF2B5EF4-FFF2-40B4-BE49-F238E27FC236}">
                  <a16:creationId xmlns:a16="http://schemas.microsoft.com/office/drawing/2014/main" id="{EC030F33-C62B-4709-B6A5-DA7DD2CD1BE6}"/>
                </a:ext>
              </a:extLst>
            </p:cNvPr>
            <p:cNvGrpSpPr>
              <a:grpSpLocks noChangeAspect="1"/>
            </p:cNvGrpSpPr>
            <p:nvPr/>
          </p:nvGrpSpPr>
          <p:grpSpPr>
            <a:xfrm>
              <a:off x="6224931" y="2398251"/>
              <a:ext cx="1289209" cy="1230389"/>
              <a:chOff x="4009854" y="642622"/>
              <a:chExt cx="1892467" cy="1806136"/>
            </a:xfrm>
          </p:grpSpPr>
          <p:grpSp>
            <p:nvGrpSpPr>
              <p:cNvPr id="19" name="グループ化 18">
                <a:extLst>
                  <a:ext uri="{FF2B5EF4-FFF2-40B4-BE49-F238E27FC236}">
                    <a16:creationId xmlns:a16="http://schemas.microsoft.com/office/drawing/2014/main" id="{6BB6EC35-9CB2-4B92-9670-349CAB3AE7AA}"/>
                  </a:ext>
                </a:extLst>
              </p:cNvPr>
              <p:cNvGrpSpPr/>
              <p:nvPr/>
            </p:nvGrpSpPr>
            <p:grpSpPr>
              <a:xfrm>
                <a:off x="4533258" y="642622"/>
                <a:ext cx="1369063" cy="1369063"/>
                <a:chOff x="4831181" y="1429883"/>
                <a:chExt cx="1369063" cy="1369063"/>
              </a:xfrm>
            </p:grpSpPr>
            <p:sp>
              <p:nvSpPr>
                <p:cNvPr id="22" name="楕円 21">
                  <a:extLst>
                    <a:ext uri="{FF2B5EF4-FFF2-40B4-BE49-F238E27FC236}">
                      <a16:creationId xmlns:a16="http://schemas.microsoft.com/office/drawing/2014/main" id="{085A0EA5-595C-4281-BA97-74B6B9F04791}"/>
                    </a:ext>
                  </a:extLst>
                </p:cNvPr>
                <p:cNvSpPr/>
                <p:nvPr/>
              </p:nvSpPr>
              <p:spPr>
                <a:xfrm>
                  <a:off x="4831181" y="1429883"/>
                  <a:ext cx="1369063" cy="13690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78FCB41A-417E-48F8-85CC-F17D8EBDE14E}"/>
                    </a:ext>
                  </a:extLst>
                </p:cNvPr>
                <p:cNvGrpSpPr>
                  <a:grpSpLocks noChangeAspect="1"/>
                </p:cNvGrpSpPr>
                <p:nvPr/>
              </p:nvGrpSpPr>
              <p:grpSpPr>
                <a:xfrm>
                  <a:off x="5078880" y="1551860"/>
                  <a:ext cx="819459" cy="1081053"/>
                  <a:chOff x="2542721" y="3912870"/>
                  <a:chExt cx="1533979" cy="2023674"/>
                </a:xfrm>
              </p:grpSpPr>
              <p:pic>
                <p:nvPicPr>
                  <p:cNvPr id="24" name="Picture 6" descr="火加減のイラスト「強火」">
                    <a:extLst>
                      <a:ext uri="{FF2B5EF4-FFF2-40B4-BE49-F238E27FC236}">
                        <a16:creationId xmlns:a16="http://schemas.microsoft.com/office/drawing/2014/main" id="{21F77170-5807-4CB5-97C3-910EA65473A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1300" y="5256459"/>
                    <a:ext cx="1295400" cy="6800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料理の「炒める」のイラスト">
                    <a:extLst>
                      <a:ext uri="{FF2B5EF4-FFF2-40B4-BE49-F238E27FC236}">
                        <a16:creationId xmlns:a16="http://schemas.microsoft.com/office/drawing/2014/main" id="{BB44E326-0CD4-4FD1-852A-EDF1854864E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0251389" flipH="1">
                    <a:off x="2542721" y="3912870"/>
                    <a:ext cx="1496335" cy="170592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 name="楕円 19">
                <a:extLst>
                  <a:ext uri="{FF2B5EF4-FFF2-40B4-BE49-F238E27FC236}">
                    <a16:creationId xmlns:a16="http://schemas.microsoft.com/office/drawing/2014/main" id="{1E603989-2C22-4F15-9B3E-867D48DC94D0}"/>
                  </a:ext>
                </a:extLst>
              </p:cNvPr>
              <p:cNvSpPr/>
              <p:nvPr/>
            </p:nvSpPr>
            <p:spPr>
              <a:xfrm>
                <a:off x="4009854" y="2263712"/>
                <a:ext cx="185046" cy="1850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298221C5-C743-4F1B-AE10-E88DEB4D359D}"/>
                  </a:ext>
                </a:extLst>
              </p:cNvPr>
              <p:cNvSpPr/>
              <p:nvPr/>
            </p:nvSpPr>
            <p:spPr>
              <a:xfrm>
                <a:off x="4259146" y="1786259"/>
                <a:ext cx="391202" cy="3912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92171107-0C2C-4E1C-B4F0-A1D7674113C0}"/>
                </a:ext>
              </a:extLst>
            </p:cNvPr>
            <p:cNvGrpSpPr>
              <a:grpSpLocks noChangeAspect="1"/>
            </p:cNvGrpSpPr>
            <p:nvPr/>
          </p:nvGrpSpPr>
          <p:grpSpPr>
            <a:xfrm>
              <a:off x="3559679" y="2376689"/>
              <a:ext cx="1394135" cy="1252053"/>
              <a:chOff x="829326" y="652486"/>
              <a:chExt cx="2046491" cy="1837937"/>
            </a:xfrm>
          </p:grpSpPr>
          <p:grpSp>
            <p:nvGrpSpPr>
              <p:cNvPr id="28" name="グループ化 27">
                <a:extLst>
                  <a:ext uri="{FF2B5EF4-FFF2-40B4-BE49-F238E27FC236}">
                    <a16:creationId xmlns:a16="http://schemas.microsoft.com/office/drawing/2014/main" id="{3D95FCBE-D2DF-4FDE-99C9-C81F754AEF46}"/>
                  </a:ext>
                </a:extLst>
              </p:cNvPr>
              <p:cNvGrpSpPr/>
              <p:nvPr/>
            </p:nvGrpSpPr>
            <p:grpSpPr>
              <a:xfrm>
                <a:off x="829326" y="652486"/>
                <a:ext cx="1369063" cy="1369063"/>
                <a:chOff x="138234" y="645826"/>
                <a:chExt cx="1369063" cy="1369063"/>
              </a:xfrm>
            </p:grpSpPr>
            <p:sp>
              <p:nvSpPr>
                <p:cNvPr id="31" name="楕円 30">
                  <a:extLst>
                    <a:ext uri="{FF2B5EF4-FFF2-40B4-BE49-F238E27FC236}">
                      <a16:creationId xmlns:a16="http://schemas.microsoft.com/office/drawing/2014/main" id="{3199104E-F17C-4204-BEF4-FC7853375282}"/>
                    </a:ext>
                  </a:extLst>
                </p:cNvPr>
                <p:cNvSpPr/>
                <p:nvPr/>
              </p:nvSpPr>
              <p:spPr>
                <a:xfrm>
                  <a:off x="138234" y="645826"/>
                  <a:ext cx="1369063" cy="13690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14" descr="手洗いのイラスト">
                  <a:extLst>
                    <a:ext uri="{FF2B5EF4-FFF2-40B4-BE49-F238E27FC236}">
                      <a16:creationId xmlns:a16="http://schemas.microsoft.com/office/drawing/2014/main" id="{58746124-CF57-4E61-995B-25EE8AC9B8D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587" y="845369"/>
                  <a:ext cx="1092562" cy="1092562"/>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楕円 28">
                <a:extLst>
                  <a:ext uri="{FF2B5EF4-FFF2-40B4-BE49-F238E27FC236}">
                    <a16:creationId xmlns:a16="http://schemas.microsoft.com/office/drawing/2014/main" id="{22B947C6-A268-4F4B-BF48-B5D25D1822E9}"/>
                  </a:ext>
                </a:extLst>
              </p:cNvPr>
              <p:cNvSpPr/>
              <p:nvPr/>
            </p:nvSpPr>
            <p:spPr>
              <a:xfrm>
                <a:off x="2672208" y="2286814"/>
                <a:ext cx="203609" cy="2036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F2049792-84C7-487C-8A04-3DE1E077910A}"/>
                  </a:ext>
                </a:extLst>
              </p:cNvPr>
              <p:cNvSpPr/>
              <p:nvPr/>
            </p:nvSpPr>
            <p:spPr>
              <a:xfrm>
                <a:off x="2107003" y="1830953"/>
                <a:ext cx="391202" cy="3912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24B4D145-AE6C-4B60-B568-EEE62A2030BF}"/>
                </a:ext>
              </a:extLst>
            </p:cNvPr>
            <p:cNvGrpSpPr>
              <a:grpSpLocks noChangeAspect="1"/>
            </p:cNvGrpSpPr>
            <p:nvPr/>
          </p:nvGrpSpPr>
          <p:grpSpPr>
            <a:xfrm>
              <a:off x="5091099" y="1994341"/>
              <a:ext cx="932650" cy="1520532"/>
              <a:chOff x="2694145" y="42273"/>
              <a:chExt cx="1369063" cy="2232048"/>
            </a:xfrm>
          </p:grpSpPr>
          <p:grpSp>
            <p:nvGrpSpPr>
              <p:cNvPr id="35" name="グループ化 34">
                <a:extLst>
                  <a:ext uri="{FF2B5EF4-FFF2-40B4-BE49-F238E27FC236}">
                    <a16:creationId xmlns:a16="http://schemas.microsoft.com/office/drawing/2014/main" id="{5124C3AC-528E-40E6-92D8-2809AE3A85F1}"/>
                  </a:ext>
                </a:extLst>
              </p:cNvPr>
              <p:cNvGrpSpPr/>
              <p:nvPr/>
            </p:nvGrpSpPr>
            <p:grpSpPr>
              <a:xfrm>
                <a:off x="2694145" y="42273"/>
                <a:ext cx="1369063" cy="1369063"/>
                <a:chOff x="2802380" y="-20222"/>
                <a:chExt cx="1369063" cy="1369063"/>
              </a:xfrm>
            </p:grpSpPr>
            <p:sp>
              <p:nvSpPr>
                <p:cNvPr id="38" name="楕円 37">
                  <a:extLst>
                    <a:ext uri="{FF2B5EF4-FFF2-40B4-BE49-F238E27FC236}">
                      <a16:creationId xmlns:a16="http://schemas.microsoft.com/office/drawing/2014/main" id="{4639287B-AD2A-4593-A2EC-7737F52924B5}"/>
                    </a:ext>
                  </a:extLst>
                </p:cNvPr>
                <p:cNvSpPr/>
                <p:nvPr/>
              </p:nvSpPr>
              <p:spPr>
                <a:xfrm>
                  <a:off x="2802380" y="-20222"/>
                  <a:ext cx="1369063" cy="13690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5" descr="開いている冷蔵庫のイラスト">
                  <a:extLst>
                    <a:ext uri="{FF2B5EF4-FFF2-40B4-BE49-F238E27FC236}">
                      <a16:creationId xmlns:a16="http://schemas.microsoft.com/office/drawing/2014/main" id="{6F876AEE-7426-4A3D-B69E-AA04353110B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28589" y="184302"/>
                  <a:ext cx="1092562" cy="991498"/>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楕円 35">
                <a:extLst>
                  <a:ext uri="{FF2B5EF4-FFF2-40B4-BE49-F238E27FC236}">
                    <a16:creationId xmlns:a16="http://schemas.microsoft.com/office/drawing/2014/main" id="{E8BEAF33-112D-4F76-B5ED-8E2810A68AAA}"/>
                  </a:ext>
                </a:extLst>
              </p:cNvPr>
              <p:cNvSpPr/>
              <p:nvPr/>
            </p:nvSpPr>
            <p:spPr>
              <a:xfrm>
                <a:off x="3276871" y="2070712"/>
                <a:ext cx="203609" cy="2036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153A0855-D781-4002-B23A-30487C9144AE}"/>
                  </a:ext>
                </a:extLst>
              </p:cNvPr>
              <p:cNvSpPr/>
              <p:nvPr/>
            </p:nvSpPr>
            <p:spPr>
              <a:xfrm>
                <a:off x="3183076" y="1492655"/>
                <a:ext cx="391202" cy="3912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43" name="図 42">
            <a:extLst>
              <a:ext uri="{FF2B5EF4-FFF2-40B4-BE49-F238E27FC236}">
                <a16:creationId xmlns:a16="http://schemas.microsoft.com/office/drawing/2014/main" id="{6C8CA218-001D-4D10-B184-2C07404538C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363717" y="2837117"/>
            <a:ext cx="2655214" cy="2412000"/>
          </a:xfrm>
          <a:prstGeom prst="rect">
            <a:avLst/>
          </a:prstGeom>
        </p:spPr>
      </p:pic>
      <p:sp>
        <p:nvSpPr>
          <p:cNvPr id="47" name="テキスト ボックス 46">
            <a:extLst>
              <a:ext uri="{FF2B5EF4-FFF2-40B4-BE49-F238E27FC236}">
                <a16:creationId xmlns:a16="http://schemas.microsoft.com/office/drawing/2014/main" id="{2105FE49-608D-498A-A55F-128F1E751E0D}"/>
              </a:ext>
            </a:extLst>
          </p:cNvPr>
          <p:cNvSpPr txBox="1"/>
          <p:nvPr/>
        </p:nvSpPr>
        <p:spPr>
          <a:xfrm>
            <a:off x="216256" y="413703"/>
            <a:ext cx="7369012" cy="156966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今回のクイズは以上となります。</a:t>
            </a:r>
          </a:p>
          <a:p>
            <a:pPr marR="0" lvl="0" algn="l" defTabSz="457200" rtl="0" eaLnBrk="1" fontAlgn="auto" latinLnBrk="0" hangingPunct="1">
              <a:lnSpc>
                <a:spcPct val="100000"/>
              </a:lnSpc>
              <a:spcBef>
                <a:spcPts val="0"/>
              </a:spcBef>
              <a:spcAft>
                <a:spcPts val="0"/>
              </a:spcAft>
              <a:buClrTx/>
              <a:buSzTx/>
              <a:tabLst/>
              <a:defRPr/>
            </a:pPr>
            <a:r>
              <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何問正解できましたでしょうか。　</a:t>
            </a:r>
          </a:p>
          <a:p>
            <a:pPr marR="0" lvl="0" algn="l" defTabSz="457200" rtl="0" eaLnBrk="1" fontAlgn="auto" latinLnBrk="0" hangingPunct="1">
              <a:lnSpc>
                <a:spcPct val="100000"/>
              </a:lnSpc>
              <a:spcBef>
                <a:spcPts val="0"/>
              </a:spcBef>
              <a:spcAft>
                <a:spcPts val="0"/>
              </a:spcAft>
              <a:buClrTx/>
              <a:buSzTx/>
              <a:tabLst/>
              <a:defRPr/>
            </a:pPr>
            <a:r>
              <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今回、間違えた問題については、もう一度、</a:t>
            </a:r>
            <a:endParaRPr kumimoji="1" lang="en-US" altLang="ja-JP"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「食品衛生いろはの</a:t>
            </a:r>
            <a:r>
              <a:rPr kumimoji="1" lang="en-US" altLang="ja-JP"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a:t>
            </a:r>
            <a:r>
              <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い</a:t>
            </a:r>
            <a:r>
              <a:rPr kumimoji="1" lang="en-US" altLang="ja-JP"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a:t>
            </a:r>
            <a:r>
              <a:rPr kumimoji="1" lang="ja-JP" altLang="en-US" sz="24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」を読み返しましょう！</a:t>
            </a:r>
          </a:p>
        </p:txBody>
      </p:sp>
      <p:grpSp>
        <p:nvGrpSpPr>
          <p:cNvPr id="48" name="グループ化 47">
            <a:extLst>
              <a:ext uri="{FF2B5EF4-FFF2-40B4-BE49-F238E27FC236}">
                <a16:creationId xmlns:a16="http://schemas.microsoft.com/office/drawing/2014/main" id="{0F9E45C5-ECB0-4A14-A158-4C5417E318DE}"/>
              </a:ext>
            </a:extLst>
          </p:cNvPr>
          <p:cNvGrpSpPr/>
          <p:nvPr/>
        </p:nvGrpSpPr>
        <p:grpSpPr>
          <a:xfrm>
            <a:off x="1103653" y="5825954"/>
            <a:ext cx="3043443" cy="769442"/>
            <a:chOff x="2591298" y="5679802"/>
            <a:chExt cx="3592800" cy="830049"/>
          </a:xfrm>
        </p:grpSpPr>
        <p:sp>
          <p:nvSpPr>
            <p:cNvPr id="49" name="四角形: 角を丸くする 48">
              <a:extLst>
                <a:ext uri="{FF2B5EF4-FFF2-40B4-BE49-F238E27FC236}">
                  <a16:creationId xmlns:a16="http://schemas.microsoft.com/office/drawing/2014/main" id="{FF23678F-0C95-4209-B63A-B22275EA7185}"/>
                </a:ext>
              </a:extLst>
            </p:cNvPr>
            <p:cNvSpPr/>
            <p:nvPr/>
          </p:nvSpPr>
          <p:spPr>
            <a:xfrm>
              <a:off x="2591298" y="5679802"/>
              <a:ext cx="3592800" cy="830049"/>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hlinkClick r:id="rId21" action="ppaction://hlinksldjump"/>
              <a:extLst>
                <a:ext uri="{FF2B5EF4-FFF2-40B4-BE49-F238E27FC236}">
                  <a16:creationId xmlns:a16="http://schemas.microsoft.com/office/drawing/2014/main" id="{A00AE859-B278-46DB-B56A-B8D6F37EA06D}"/>
                </a:ext>
              </a:extLst>
            </p:cNvPr>
            <p:cNvSpPr txBox="1"/>
            <p:nvPr/>
          </p:nvSpPr>
          <p:spPr>
            <a:xfrm>
              <a:off x="2781263" y="5876401"/>
              <a:ext cx="3268845" cy="464827"/>
            </a:xfrm>
            <a:prstGeom prst="rect">
              <a:avLst/>
            </a:prstGeom>
            <a:noFill/>
          </p:spPr>
          <p:txBody>
            <a:bodyPr wrap="square" rtlCol="0">
              <a:spAutoFit/>
            </a:bodyPr>
            <a:lstStyle/>
            <a:p>
              <a:pPr algn="ctr"/>
              <a:r>
                <a:rPr kumimoji="1" lang="ja-JP" altLang="en-US" sz="2200" dirty="0">
                  <a:latin typeface="HG創英角ﾎﾟｯﾌﾟ体" panose="040B0A09000000000000" pitchFamily="49" charset="-128"/>
                  <a:ea typeface="HG創英角ﾎﾟｯﾌﾟ体" panose="040B0A09000000000000" pitchFamily="49" charset="-128"/>
                </a:rPr>
                <a:t>もう一度挑戦する</a:t>
              </a:r>
            </a:p>
          </p:txBody>
        </p:sp>
      </p:grpSp>
      <p:grpSp>
        <p:nvGrpSpPr>
          <p:cNvPr id="60" name="グループ化 59">
            <a:extLst>
              <a:ext uri="{FF2B5EF4-FFF2-40B4-BE49-F238E27FC236}">
                <a16:creationId xmlns:a16="http://schemas.microsoft.com/office/drawing/2014/main" id="{C124EE7C-2D0E-422B-84B9-05D40DC9B185}"/>
              </a:ext>
            </a:extLst>
          </p:cNvPr>
          <p:cNvGrpSpPr/>
          <p:nvPr/>
        </p:nvGrpSpPr>
        <p:grpSpPr>
          <a:xfrm>
            <a:off x="4960508" y="5838920"/>
            <a:ext cx="3043443" cy="769442"/>
            <a:chOff x="2591298" y="5679802"/>
            <a:chExt cx="3592800" cy="830049"/>
          </a:xfrm>
        </p:grpSpPr>
        <p:sp>
          <p:nvSpPr>
            <p:cNvPr id="61" name="四角形: 角を丸くする 60">
              <a:extLst>
                <a:ext uri="{FF2B5EF4-FFF2-40B4-BE49-F238E27FC236}">
                  <a16:creationId xmlns:a16="http://schemas.microsoft.com/office/drawing/2014/main" id="{FEA632E0-C703-42CD-B909-597AB2A903B6}"/>
                </a:ext>
              </a:extLst>
            </p:cNvPr>
            <p:cNvSpPr/>
            <p:nvPr/>
          </p:nvSpPr>
          <p:spPr>
            <a:xfrm>
              <a:off x="2591298" y="5679802"/>
              <a:ext cx="3592800" cy="830049"/>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hlinkClick r:id="rId22"/>
              <a:extLst>
                <a:ext uri="{FF2B5EF4-FFF2-40B4-BE49-F238E27FC236}">
                  <a16:creationId xmlns:a16="http://schemas.microsoft.com/office/drawing/2014/main" id="{55E82F61-B18A-4308-BAF7-7B9EFF3DE91D}"/>
                </a:ext>
              </a:extLst>
            </p:cNvPr>
            <p:cNvSpPr txBox="1"/>
            <p:nvPr/>
          </p:nvSpPr>
          <p:spPr>
            <a:xfrm>
              <a:off x="2781263" y="5876401"/>
              <a:ext cx="3268845" cy="464827"/>
            </a:xfrm>
            <a:prstGeom prst="rect">
              <a:avLst/>
            </a:prstGeom>
            <a:noFill/>
          </p:spPr>
          <p:txBody>
            <a:bodyPr wrap="square" rtlCol="0">
              <a:spAutoFit/>
            </a:bodyPr>
            <a:lstStyle/>
            <a:p>
              <a:pPr algn="ctr"/>
              <a:r>
                <a:rPr kumimoji="1" lang="ja-JP" altLang="en-US" sz="2200" dirty="0">
                  <a:latin typeface="HG創英角ﾎﾟｯﾌﾟ体" panose="040B0A09000000000000" pitchFamily="49" charset="-128"/>
                  <a:ea typeface="HG創英角ﾎﾟｯﾌﾟ体" panose="040B0A09000000000000" pitchFamily="49" charset="-128"/>
                </a:rPr>
                <a:t>問題を終わる</a:t>
              </a:r>
            </a:p>
          </p:txBody>
        </p:sp>
      </p:grpSp>
      <p:sp>
        <p:nvSpPr>
          <p:cNvPr id="2" name="正方形/長方形 1">
            <a:extLst>
              <a:ext uri="{FF2B5EF4-FFF2-40B4-BE49-F238E27FC236}">
                <a16:creationId xmlns:a16="http://schemas.microsoft.com/office/drawing/2014/main" id="{6396A6DA-4432-4CAD-BFD2-ECEA09256126}"/>
              </a:ext>
            </a:extLst>
          </p:cNvPr>
          <p:cNvSpPr/>
          <p:nvPr/>
        </p:nvSpPr>
        <p:spPr>
          <a:xfrm>
            <a:off x="0" y="18177"/>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7012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ED38E55A-7BF8-4BC2-BD7E-CD95F4D6FE3B}"/>
              </a:ext>
            </a:extLst>
          </p:cNvPr>
          <p:cNvGrpSpPr/>
          <p:nvPr/>
        </p:nvGrpSpPr>
        <p:grpSpPr>
          <a:xfrm>
            <a:off x="3913363" y="4029870"/>
            <a:ext cx="2214693" cy="2311121"/>
            <a:chOff x="3913363" y="4029870"/>
            <a:chExt cx="2214693" cy="2311121"/>
          </a:xfrm>
        </p:grpSpPr>
        <p:sp>
          <p:nvSpPr>
            <p:cNvPr id="29" name="四角形: 角を丸くする 28">
              <a:extLst>
                <a:ext uri="{FF2B5EF4-FFF2-40B4-BE49-F238E27FC236}">
                  <a16:creationId xmlns:a16="http://schemas.microsoft.com/office/drawing/2014/main" id="{C2D82F6A-C7C8-47A3-8887-3A803799FFC5}"/>
                </a:ext>
              </a:extLst>
            </p:cNvPr>
            <p:cNvSpPr/>
            <p:nvPr/>
          </p:nvSpPr>
          <p:spPr>
            <a:xfrm>
              <a:off x="3913363" y="402987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図形 15">
              <a:extLst>
                <a:ext uri="{FF2B5EF4-FFF2-40B4-BE49-F238E27FC236}">
                  <a16:creationId xmlns:a16="http://schemas.microsoft.com/office/drawing/2014/main" id="{88794AC9-5AFF-40BE-B2C6-B5630897DC17}"/>
                </a:ext>
              </a:extLst>
            </p:cNvPr>
            <p:cNvSpPr>
              <a:spLocks noChangeAspect="1"/>
            </p:cNvSpPr>
            <p:nvPr/>
          </p:nvSpPr>
          <p:spPr>
            <a:xfrm rot="7969042">
              <a:off x="3994710" y="4192371"/>
              <a:ext cx="2052000" cy="2052000"/>
            </a:xfrm>
            <a:custGeom>
              <a:avLst/>
              <a:gdLst>
                <a:gd name="connsiteX0" fmla="*/ 0 w 1845403"/>
                <a:gd name="connsiteY0" fmla="*/ 1073704 h 1845403"/>
                <a:gd name="connsiteX1" fmla="*/ 0 w 1845403"/>
                <a:gd name="connsiteY1" fmla="*/ 771701 h 1845403"/>
                <a:gd name="connsiteX2" fmla="*/ 771701 w 1845403"/>
                <a:gd name="connsiteY2" fmla="*/ 771701 h 1845403"/>
                <a:gd name="connsiteX3" fmla="*/ 771701 w 1845403"/>
                <a:gd name="connsiteY3" fmla="*/ 0 h 1845403"/>
                <a:gd name="connsiteX4" fmla="*/ 1073704 w 1845403"/>
                <a:gd name="connsiteY4" fmla="*/ 0 h 1845403"/>
                <a:gd name="connsiteX5" fmla="*/ 1073704 w 1845403"/>
                <a:gd name="connsiteY5" fmla="*/ 771701 h 1845403"/>
                <a:gd name="connsiteX6" fmla="*/ 1845403 w 1845403"/>
                <a:gd name="connsiteY6" fmla="*/ 771701 h 1845403"/>
                <a:gd name="connsiteX7" fmla="*/ 1845403 w 1845403"/>
                <a:gd name="connsiteY7" fmla="*/ 1073704 h 1845403"/>
                <a:gd name="connsiteX8" fmla="*/ 1073704 w 1845403"/>
                <a:gd name="connsiteY8" fmla="*/ 1073704 h 1845403"/>
                <a:gd name="connsiteX9" fmla="*/ 1073704 w 1845403"/>
                <a:gd name="connsiteY9" fmla="*/ 1845403 h 1845403"/>
                <a:gd name="connsiteX10" fmla="*/ 771701 w 1845403"/>
                <a:gd name="connsiteY10" fmla="*/ 1845403 h 1845403"/>
                <a:gd name="connsiteX11" fmla="*/ 771701 w 1845403"/>
                <a:gd name="connsiteY11" fmla="*/ 1073704 h 184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403" h="1845403">
                  <a:moveTo>
                    <a:pt x="0" y="1073704"/>
                  </a:moveTo>
                  <a:lnTo>
                    <a:pt x="0" y="771701"/>
                  </a:lnTo>
                  <a:lnTo>
                    <a:pt x="771701" y="771701"/>
                  </a:lnTo>
                  <a:lnTo>
                    <a:pt x="771701" y="0"/>
                  </a:lnTo>
                  <a:lnTo>
                    <a:pt x="1073704" y="0"/>
                  </a:lnTo>
                  <a:lnTo>
                    <a:pt x="1073704" y="771701"/>
                  </a:lnTo>
                  <a:lnTo>
                    <a:pt x="1845403" y="771701"/>
                  </a:lnTo>
                  <a:lnTo>
                    <a:pt x="1845403" y="1073704"/>
                  </a:lnTo>
                  <a:lnTo>
                    <a:pt x="1073704" y="1073704"/>
                  </a:lnTo>
                  <a:lnTo>
                    <a:pt x="1073704" y="1845403"/>
                  </a:lnTo>
                  <a:lnTo>
                    <a:pt x="771701" y="1845403"/>
                  </a:lnTo>
                  <a:lnTo>
                    <a:pt x="771701" y="1073704"/>
                  </a:lnTo>
                  <a:close/>
                </a:path>
              </a:pathLst>
            </a:cu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4" name="動作設定ボタン: 進む/次へ 23">
              <a:hlinkClick r:id="rId3" action="ppaction://hlinksldjump" highlightClick="1"/>
              <a:extLst>
                <a:ext uri="{FF2B5EF4-FFF2-40B4-BE49-F238E27FC236}">
                  <a16:creationId xmlns:a16="http://schemas.microsoft.com/office/drawing/2014/main" id="{B17D0601-614D-4FFC-BCF1-57C747A9ED33}"/>
                </a:ext>
              </a:extLst>
            </p:cNvPr>
            <p:cNvSpPr/>
            <p:nvPr/>
          </p:nvSpPr>
          <p:spPr>
            <a:xfrm>
              <a:off x="4098007" y="419476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 name="グループ化 2">
            <a:extLst>
              <a:ext uri="{FF2B5EF4-FFF2-40B4-BE49-F238E27FC236}">
                <a16:creationId xmlns:a16="http://schemas.microsoft.com/office/drawing/2014/main" id="{B2AB2432-F79D-432D-8659-5597C286E908}"/>
              </a:ext>
            </a:extLst>
          </p:cNvPr>
          <p:cNvGrpSpPr/>
          <p:nvPr/>
        </p:nvGrpSpPr>
        <p:grpSpPr>
          <a:xfrm>
            <a:off x="433385" y="3996930"/>
            <a:ext cx="2214693" cy="2311121"/>
            <a:chOff x="433385" y="3996930"/>
            <a:chExt cx="2214693" cy="2311121"/>
          </a:xfrm>
        </p:grpSpPr>
        <p:sp>
          <p:nvSpPr>
            <p:cNvPr id="28" name="四角形: 角を丸くする 27">
              <a:extLst>
                <a:ext uri="{FF2B5EF4-FFF2-40B4-BE49-F238E27FC236}">
                  <a16:creationId xmlns:a16="http://schemas.microsoft.com/office/drawing/2014/main" id="{859EF0DA-02EC-428F-9561-094C3C2FCCA3}"/>
                </a:ext>
              </a:extLst>
            </p:cNvPr>
            <p:cNvSpPr/>
            <p:nvPr/>
          </p:nvSpPr>
          <p:spPr>
            <a:xfrm>
              <a:off x="433385" y="399693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リーフォーム: 図形 10">
              <a:hlinkClick r:id="rId4" action="ppaction://hlinksldjump"/>
              <a:extLst>
                <a:ext uri="{FF2B5EF4-FFF2-40B4-BE49-F238E27FC236}">
                  <a16:creationId xmlns:a16="http://schemas.microsoft.com/office/drawing/2014/main" id="{69B3C333-F292-45D7-B9E1-99E1FDC4C21A}"/>
                </a:ext>
              </a:extLst>
            </p:cNvPr>
            <p:cNvSpPr/>
            <p:nvPr/>
          </p:nvSpPr>
          <p:spPr>
            <a:xfrm>
              <a:off x="607912" y="4260167"/>
              <a:ext cx="1845403" cy="1850524"/>
            </a:xfrm>
            <a:custGeom>
              <a:avLst/>
              <a:gdLst>
                <a:gd name="connsiteX0" fmla="*/ 985706 w 1971414"/>
                <a:gd name="connsiteY0" fmla="*/ 205530 h 1971414"/>
                <a:gd name="connsiteX1" fmla="*/ 205530 w 1971414"/>
                <a:gd name="connsiteY1" fmla="*/ 985706 h 1971414"/>
                <a:gd name="connsiteX2" fmla="*/ 985706 w 1971414"/>
                <a:gd name="connsiteY2" fmla="*/ 1765882 h 1971414"/>
                <a:gd name="connsiteX3" fmla="*/ 1765882 w 1971414"/>
                <a:gd name="connsiteY3" fmla="*/ 985706 h 1971414"/>
                <a:gd name="connsiteX4" fmla="*/ 985706 w 1971414"/>
                <a:gd name="connsiteY4" fmla="*/ 205530 h 1971414"/>
                <a:gd name="connsiteX5" fmla="*/ 985707 w 1971414"/>
                <a:gd name="connsiteY5" fmla="*/ 0 h 1971414"/>
                <a:gd name="connsiteX6" fmla="*/ 1971414 w 1971414"/>
                <a:gd name="connsiteY6" fmla="*/ 985707 h 1971414"/>
                <a:gd name="connsiteX7" fmla="*/ 985707 w 1971414"/>
                <a:gd name="connsiteY7" fmla="*/ 1971414 h 1971414"/>
                <a:gd name="connsiteX8" fmla="*/ 0 w 1971414"/>
                <a:gd name="connsiteY8" fmla="*/ 985707 h 1971414"/>
                <a:gd name="connsiteX9" fmla="*/ 985707 w 1971414"/>
                <a:gd name="connsiteY9" fmla="*/ 0 h 19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414" h="1971414">
                  <a:moveTo>
                    <a:pt x="985706" y="205530"/>
                  </a:moveTo>
                  <a:cubicBezTo>
                    <a:pt x="554827" y="205530"/>
                    <a:pt x="205530" y="554827"/>
                    <a:pt x="205530" y="985706"/>
                  </a:cubicBezTo>
                  <a:cubicBezTo>
                    <a:pt x="205530" y="1416585"/>
                    <a:pt x="554827" y="1765882"/>
                    <a:pt x="985706" y="1765882"/>
                  </a:cubicBezTo>
                  <a:cubicBezTo>
                    <a:pt x="1416585" y="1765882"/>
                    <a:pt x="1765882" y="1416585"/>
                    <a:pt x="1765882" y="985706"/>
                  </a:cubicBezTo>
                  <a:cubicBezTo>
                    <a:pt x="1765882" y="554827"/>
                    <a:pt x="1416585" y="205530"/>
                    <a:pt x="985706" y="205530"/>
                  </a:cubicBezTo>
                  <a:close/>
                  <a:moveTo>
                    <a:pt x="985707" y="0"/>
                  </a:moveTo>
                  <a:cubicBezTo>
                    <a:pt x="1530098" y="0"/>
                    <a:pt x="1971414" y="441316"/>
                    <a:pt x="1971414" y="985707"/>
                  </a:cubicBezTo>
                  <a:cubicBezTo>
                    <a:pt x="1971414" y="1530098"/>
                    <a:pt x="1530098" y="1971414"/>
                    <a:pt x="985707" y="1971414"/>
                  </a:cubicBezTo>
                  <a:cubicBezTo>
                    <a:pt x="441316" y="1971414"/>
                    <a:pt x="0" y="1530098"/>
                    <a:pt x="0" y="985707"/>
                  </a:cubicBezTo>
                  <a:cubicBezTo>
                    <a:pt x="0" y="441316"/>
                    <a:pt x="441316" y="0"/>
                    <a:pt x="985707" y="0"/>
                  </a:cubicBezTo>
                  <a:close/>
                </a:path>
              </a:pathLst>
            </a:cu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grpSp>
        <p:nvGrpSpPr>
          <p:cNvPr id="14" name="グループ化 13">
            <a:extLst>
              <a:ext uri="{FF2B5EF4-FFF2-40B4-BE49-F238E27FC236}">
                <a16:creationId xmlns:a16="http://schemas.microsoft.com/office/drawing/2014/main" id="{B846E35A-F94D-4682-B47D-856D17DC95BE}"/>
              </a:ext>
            </a:extLst>
          </p:cNvPr>
          <p:cNvGrpSpPr>
            <a:grpSpLocks noChangeAspect="1"/>
          </p:cNvGrpSpPr>
          <p:nvPr/>
        </p:nvGrpSpPr>
        <p:grpSpPr>
          <a:xfrm>
            <a:off x="6396610" y="3731178"/>
            <a:ext cx="2626913" cy="3096000"/>
            <a:chOff x="828408" y="2567152"/>
            <a:chExt cx="2736000" cy="3224566"/>
          </a:xfrm>
        </p:grpSpPr>
        <p:pic>
          <p:nvPicPr>
            <p:cNvPr id="20" name="図 19">
              <a:extLst>
                <a:ext uri="{FF2B5EF4-FFF2-40B4-BE49-F238E27FC236}">
                  <a16:creationId xmlns:a16="http://schemas.microsoft.com/office/drawing/2014/main" id="{8E978C6B-792B-4502-8AD6-2065B96E1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408" y="2567152"/>
              <a:ext cx="2736000" cy="3224566"/>
            </a:xfrm>
            <a:prstGeom prst="rect">
              <a:avLst/>
            </a:prstGeom>
          </p:spPr>
        </p:pic>
        <p:sp>
          <p:nvSpPr>
            <p:cNvPr id="25" name="テキスト ボックス 24">
              <a:extLst>
                <a:ext uri="{FF2B5EF4-FFF2-40B4-BE49-F238E27FC236}">
                  <a16:creationId xmlns:a16="http://schemas.microsoft.com/office/drawing/2014/main" id="{8CA1FC66-1F92-4D19-B5A9-0D901B699761}"/>
                </a:ext>
              </a:extLst>
            </p:cNvPr>
            <p:cNvSpPr txBox="1"/>
            <p:nvPr/>
          </p:nvSpPr>
          <p:spPr>
            <a:xfrm>
              <a:off x="1418005" y="5566980"/>
              <a:ext cx="1359668" cy="224738"/>
            </a:xfrm>
            <a:prstGeom prst="rect">
              <a:avLst/>
            </a:prstGeom>
            <a:noFill/>
          </p:spPr>
          <p:txBody>
            <a:bodyPr wrap="non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18" name="テキスト ボックス 17">
            <a:extLst>
              <a:ext uri="{FF2B5EF4-FFF2-40B4-BE49-F238E27FC236}">
                <a16:creationId xmlns:a16="http://schemas.microsoft.com/office/drawing/2014/main" id="{FDB369FC-B000-4CAB-9DDC-042EDCA952CB}"/>
              </a:ext>
            </a:extLst>
          </p:cNvPr>
          <p:cNvSpPr txBox="1"/>
          <p:nvPr/>
        </p:nvSpPr>
        <p:spPr>
          <a:xfrm>
            <a:off x="214879" y="241882"/>
            <a:ext cx="270194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第</a:t>
            </a:r>
            <a:r>
              <a:rPr kumimoji="1" lang="en-US" altLang="ja-JP"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1</a:t>
            </a:r>
            <a:r>
              <a:rPr kumimoji="1" lang="ja-JP" altLang="en-US"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問</a:t>
            </a:r>
            <a:endParaRPr kumimoji="1" lang="en-US" altLang="ja-JP"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EE8D17A9-C07E-4BD5-98C3-B69F167A1A7F}"/>
              </a:ext>
            </a:extLst>
          </p:cNvPr>
          <p:cNvSpPr txBox="1"/>
          <p:nvPr/>
        </p:nvSpPr>
        <p:spPr>
          <a:xfrm>
            <a:off x="366393" y="1402440"/>
            <a:ext cx="8176358"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調理場内で手洗いするときは、</a:t>
            </a:r>
            <a:endPar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しっかり洗える場合に限り、</a:t>
            </a:r>
            <a:endPar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水が出るどの設備を使ってもよい。</a:t>
            </a:r>
          </a:p>
        </p:txBody>
      </p:sp>
      <p:sp>
        <p:nvSpPr>
          <p:cNvPr id="22" name="テキスト ボックス 21">
            <a:extLst>
              <a:ext uri="{FF2B5EF4-FFF2-40B4-BE49-F238E27FC236}">
                <a16:creationId xmlns:a16="http://schemas.microsoft.com/office/drawing/2014/main" id="{F40AD706-AA84-46CA-A1CA-079285797621}"/>
              </a:ext>
            </a:extLst>
          </p:cNvPr>
          <p:cNvSpPr txBox="1"/>
          <p:nvPr/>
        </p:nvSpPr>
        <p:spPr>
          <a:xfrm>
            <a:off x="297621" y="6434782"/>
            <a:ext cx="6005778" cy="338554"/>
          </a:xfrm>
          <a:prstGeom prst="rect">
            <a:avLst/>
          </a:prstGeom>
          <a:noFill/>
          <a:ln w="25400">
            <a:noFill/>
          </a:ln>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「○」もしくは「</a:t>
            </a:r>
            <a:r>
              <a:rPr kumimoji="1" lang="en-US" altLang="ja-JP" sz="1600" b="1" dirty="0">
                <a:latin typeface="UD デジタル 教科書体 NK-B" panose="02020700000000000000" pitchFamily="18" charset="-128"/>
                <a:ea typeface="UD デジタル 教科書体 NK-B" panose="02020700000000000000" pitchFamily="18" charset="-128"/>
              </a:rPr>
              <a:t>×</a:t>
            </a:r>
            <a:r>
              <a:rPr kumimoji="1" lang="ja-JP" altLang="en-US" sz="1600" b="1" dirty="0">
                <a:latin typeface="UD デジタル 教科書体 NK-B" panose="02020700000000000000" pitchFamily="18" charset="-128"/>
                <a:ea typeface="UD デジタル 教科書体 NK-B" panose="02020700000000000000" pitchFamily="18" charset="-128"/>
              </a:rPr>
              <a:t>」のどちらかを選んで、</a:t>
            </a:r>
            <a:r>
              <a:rPr lang="ja-JP" altLang="en-US" sz="1600" b="1" dirty="0">
                <a:latin typeface="UD デジタル 教科書体 NK-B" panose="02020700000000000000" pitchFamily="18" charset="-128"/>
                <a:ea typeface="UD デジタル 教科書体 NK-B" panose="02020700000000000000" pitchFamily="18" charset="-128"/>
              </a:rPr>
              <a:t>結果</a:t>
            </a:r>
            <a:r>
              <a:rPr kumimoji="1" lang="ja-JP" altLang="en-US" sz="1600" b="1" dirty="0">
                <a:latin typeface="UD デジタル 教科書体 NK-B" panose="02020700000000000000" pitchFamily="18" charset="-128"/>
                <a:ea typeface="UD デジタル 教科書体 NK-B" panose="02020700000000000000" pitchFamily="18" charset="-128"/>
              </a:rPr>
              <a:t>をチェック☆</a:t>
            </a:r>
            <a:endParaRPr kumimoji="1" lang="ja-JP" altLang="en-US" sz="3200" b="1"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511525B0-0DA2-4ACA-983C-6C41A028A7EC}"/>
              </a:ext>
            </a:extLst>
          </p:cNvPr>
          <p:cNvSpPr txBox="1"/>
          <p:nvPr/>
        </p:nvSpPr>
        <p:spPr>
          <a:xfrm>
            <a:off x="2827978" y="4598492"/>
            <a:ext cx="1073791" cy="1107996"/>
          </a:xfrm>
          <a:prstGeom prst="rect">
            <a:avLst/>
          </a:prstGeom>
          <a:noFill/>
        </p:spPr>
        <p:txBody>
          <a:bodyPr wrap="square" rtlCol="0" anchor="ctr" anchorCtr="0">
            <a:spAutoFit/>
          </a:bodyPr>
          <a:lstStyle/>
          <a:p>
            <a:r>
              <a:rPr kumimoji="1" lang="en-US" altLang="ja-JP"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or</a:t>
            </a:r>
            <a:endParaRPr kumimoji="1" lang="ja-JP" altLang="en-US"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7" name="正方形/長方形 16">
            <a:extLst>
              <a:ext uri="{FF2B5EF4-FFF2-40B4-BE49-F238E27FC236}">
                <a16:creationId xmlns:a16="http://schemas.microsoft.com/office/drawing/2014/main" id="{4D3A31DE-B121-4B4A-836F-19B8466C75D8}"/>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1215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solidFill>
            <a:schemeClr val="accent4">
              <a:lumMod val="40000"/>
              <a:lumOff val="6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正解！</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grpSp>
        <p:nvGrpSpPr>
          <p:cNvPr id="3" name="グループ化 2">
            <a:extLst>
              <a:ext uri="{FF2B5EF4-FFF2-40B4-BE49-F238E27FC236}">
                <a16:creationId xmlns:a16="http://schemas.microsoft.com/office/drawing/2014/main" id="{B7895C04-5623-4CF7-AC1E-3CA9985530D3}"/>
              </a:ext>
            </a:extLst>
          </p:cNvPr>
          <p:cNvGrpSpPr/>
          <p:nvPr/>
        </p:nvGrpSpPr>
        <p:grpSpPr>
          <a:xfrm>
            <a:off x="2846762" y="1719000"/>
            <a:ext cx="3419996" cy="3420000"/>
            <a:chOff x="1600855" y="1771593"/>
            <a:chExt cx="3419996" cy="3420000"/>
          </a:xfrm>
        </p:grpSpPr>
        <p:pic>
          <p:nvPicPr>
            <p:cNvPr id="21" name="図 20">
              <a:extLst>
                <a:ext uri="{FF2B5EF4-FFF2-40B4-BE49-F238E27FC236}">
                  <a16:creationId xmlns:a16="http://schemas.microsoft.com/office/drawing/2014/main" id="{6F918056-4E50-4B21-B55C-A6B06598B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855" y="1771593"/>
              <a:ext cx="3419996" cy="3420000"/>
            </a:xfrm>
            <a:prstGeom prst="rect">
              <a:avLst/>
            </a:prstGeom>
          </p:spPr>
        </p:pic>
        <p:sp>
          <p:nvSpPr>
            <p:cNvPr id="22" name="テキスト ボックス 21">
              <a:extLst>
                <a:ext uri="{FF2B5EF4-FFF2-40B4-BE49-F238E27FC236}">
                  <a16:creationId xmlns:a16="http://schemas.microsoft.com/office/drawing/2014/main" id="{FA45890A-8CBD-46F5-B766-EF49F1275C20}"/>
                </a:ext>
              </a:extLst>
            </p:cNvPr>
            <p:cNvSpPr txBox="1"/>
            <p:nvPr/>
          </p:nvSpPr>
          <p:spPr>
            <a:xfrm>
              <a:off x="2589030" y="4960761"/>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37" name="四角形: 角を丸くする 36">
            <a:extLst>
              <a:ext uri="{FF2B5EF4-FFF2-40B4-BE49-F238E27FC236}">
                <a16:creationId xmlns:a16="http://schemas.microsoft.com/office/drawing/2014/main" id="{FC1A54A1-7C26-4B02-9353-92570AD377E9}"/>
              </a:ext>
            </a:extLst>
          </p:cNvPr>
          <p:cNvSpPr/>
          <p:nvPr/>
        </p:nvSpPr>
        <p:spPr>
          <a:xfrm>
            <a:off x="2974134" y="5638940"/>
            <a:ext cx="3165252" cy="584775"/>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4" action="ppaction://hlinksldjump"/>
            <a:extLst>
              <a:ext uri="{FF2B5EF4-FFF2-40B4-BE49-F238E27FC236}">
                <a16:creationId xmlns:a16="http://schemas.microsoft.com/office/drawing/2014/main" id="{89947DD4-A4AA-40B2-B28A-29B553CD7636}"/>
              </a:ext>
            </a:extLst>
          </p:cNvPr>
          <p:cNvSpPr txBox="1"/>
          <p:nvPr/>
        </p:nvSpPr>
        <p:spPr>
          <a:xfrm>
            <a:off x="2922337" y="5669717"/>
            <a:ext cx="3268845" cy="523220"/>
          </a:xfrm>
          <a:prstGeom prst="rect">
            <a:avLst/>
          </a:prstGeom>
          <a:noFill/>
          <a:ln>
            <a:noFill/>
          </a:ln>
        </p:spPr>
        <p:txBody>
          <a:bodyPr wrap="square" rtlCol="0">
            <a:spAutoFit/>
          </a:bodyP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解説へすすむ</a:t>
            </a:r>
          </a:p>
        </p:txBody>
      </p:sp>
      <p:pic>
        <p:nvPicPr>
          <p:cNvPr id="6" name="図 5">
            <a:extLst>
              <a:ext uri="{FF2B5EF4-FFF2-40B4-BE49-F238E27FC236}">
                <a16:creationId xmlns:a16="http://schemas.microsoft.com/office/drawing/2014/main" id="{DD8EACFB-D13B-41B7-9459-BF147679F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09000"/>
            <a:ext cx="3060000" cy="3060000"/>
          </a:xfrm>
          <a:prstGeom prst="rect">
            <a:avLst/>
          </a:prstGeom>
        </p:spPr>
      </p:pic>
      <p:grpSp>
        <p:nvGrpSpPr>
          <p:cNvPr id="11" name="グループ化 10">
            <a:extLst>
              <a:ext uri="{FF2B5EF4-FFF2-40B4-BE49-F238E27FC236}">
                <a16:creationId xmlns:a16="http://schemas.microsoft.com/office/drawing/2014/main" id="{C24E7EE3-6A00-4411-AA52-768F8B602070}"/>
              </a:ext>
            </a:extLst>
          </p:cNvPr>
          <p:cNvGrpSpPr/>
          <p:nvPr/>
        </p:nvGrpSpPr>
        <p:grpSpPr>
          <a:xfrm>
            <a:off x="6440615" y="4441181"/>
            <a:ext cx="2628000" cy="2227819"/>
            <a:chOff x="6467444" y="4441181"/>
            <a:chExt cx="2628000" cy="2227819"/>
          </a:xfrm>
        </p:grpSpPr>
        <p:sp>
          <p:nvSpPr>
            <p:cNvPr id="27" name="テキスト ボックス 26">
              <a:extLst>
                <a:ext uri="{FF2B5EF4-FFF2-40B4-BE49-F238E27FC236}">
                  <a16:creationId xmlns:a16="http://schemas.microsoft.com/office/drawing/2014/main" id="{95A29F36-F778-4509-BC07-7831E6A2C271}"/>
                </a:ext>
              </a:extLst>
            </p:cNvPr>
            <p:cNvSpPr txBox="1"/>
            <p:nvPr/>
          </p:nvSpPr>
          <p:spPr>
            <a:xfrm>
              <a:off x="7099349" y="6407390"/>
              <a:ext cx="1364189" cy="261610"/>
            </a:xfrm>
            <a:prstGeom prst="rect">
              <a:avLst/>
            </a:prstGeom>
            <a:noFill/>
          </p:spPr>
          <p:txBody>
            <a:bodyPr wrap="square" rtlCol="0">
              <a:spAutoFit/>
            </a:bodyPr>
            <a:lstStyle/>
            <a:p>
              <a:pPr algn="ctr"/>
              <a:r>
                <a:rPr kumimoji="1" lang="en-US" altLang="ja-JP" sz="1100" dirty="0">
                  <a:latin typeface="UD デジタル 教科書体 NP-B" panose="02020700000000000000" pitchFamily="18" charset="-128"/>
                  <a:ea typeface="UD デジタル 教科書体 NP-B" panose="02020700000000000000" pitchFamily="18" charset="-128"/>
                </a:rPr>
                <a:t>〈</a:t>
              </a:r>
              <a:r>
                <a:rPr kumimoji="1" lang="ja-JP" altLang="en-US" sz="1100" dirty="0">
                  <a:latin typeface="UD デジタル 教科書体 NP-B" panose="02020700000000000000" pitchFamily="18" charset="-128"/>
                  <a:ea typeface="UD デジタル 教科書体 NP-B" panose="02020700000000000000" pitchFamily="18" charset="-128"/>
                </a:rPr>
                <a:t>認証マーク</a:t>
              </a:r>
              <a:r>
                <a:rPr kumimoji="1" lang="en-US" altLang="ja-JP" sz="1100" dirty="0">
                  <a:latin typeface="UD デジタル 教科書体 NP-B" panose="02020700000000000000" pitchFamily="18" charset="-128"/>
                  <a:ea typeface="UD デジタル 教科書体 NP-B" panose="02020700000000000000" pitchFamily="18" charset="-128"/>
                </a:rPr>
                <a:t>〉</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28" name="図 27">
              <a:extLst>
                <a:ext uri="{FF2B5EF4-FFF2-40B4-BE49-F238E27FC236}">
                  <a16:creationId xmlns:a16="http://schemas.microsoft.com/office/drawing/2014/main" id="{FFDA8F4F-E675-47BD-8972-2FC5A3BE0E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7444" y="4441181"/>
              <a:ext cx="2628000" cy="1990661"/>
            </a:xfrm>
            <a:prstGeom prst="rect">
              <a:avLst/>
            </a:prstGeom>
          </p:spPr>
        </p:pic>
      </p:grpSp>
      <p:sp>
        <p:nvSpPr>
          <p:cNvPr id="13" name="正方形/長方形 12">
            <a:extLst>
              <a:ext uri="{FF2B5EF4-FFF2-40B4-BE49-F238E27FC236}">
                <a16:creationId xmlns:a16="http://schemas.microsoft.com/office/drawing/2014/main" id="{E2698B03-D889-48B2-9E21-FB9BD461CDDF}"/>
              </a:ext>
            </a:extLst>
          </p:cNvPr>
          <p:cNvSpPr/>
          <p:nvPr/>
        </p:nvSpPr>
        <p:spPr>
          <a:xfrm>
            <a:off x="-5409" y="9832"/>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7456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solidFill>
            <a:schemeClr val="accent2">
              <a:lumMod val="40000"/>
              <a:lumOff val="60000"/>
            </a:schemeClr>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残念</a:t>
            </a:r>
            <a:r>
              <a:rPr kumimoji="1" lang="en-US" altLang="ja-JP"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22" name="テキスト ボックス 21">
            <a:extLst>
              <a:ext uri="{FF2B5EF4-FFF2-40B4-BE49-F238E27FC236}">
                <a16:creationId xmlns:a16="http://schemas.microsoft.com/office/drawing/2014/main" id="{FA45890A-8CBD-46F5-B766-EF49F1275C20}"/>
              </a:ext>
            </a:extLst>
          </p:cNvPr>
          <p:cNvSpPr txBox="1"/>
          <p:nvPr/>
        </p:nvSpPr>
        <p:spPr>
          <a:xfrm>
            <a:off x="3834937" y="4908168"/>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37" name="四角形: 角を丸くする 36">
            <a:extLst>
              <a:ext uri="{FF2B5EF4-FFF2-40B4-BE49-F238E27FC236}">
                <a16:creationId xmlns:a16="http://schemas.microsoft.com/office/drawing/2014/main" id="{FC1A54A1-7C26-4B02-9353-92570AD377E9}"/>
              </a:ext>
            </a:extLst>
          </p:cNvPr>
          <p:cNvSpPr/>
          <p:nvPr/>
        </p:nvSpPr>
        <p:spPr>
          <a:xfrm>
            <a:off x="2989374" y="5638941"/>
            <a:ext cx="3165252" cy="584775"/>
          </a:xfrm>
          <a:prstGeom prst="roundRect">
            <a:avLst/>
          </a:prstGeom>
          <a:solidFill>
            <a:srgbClr val="F8C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3" action="ppaction://hlinksldjump"/>
            <a:extLst>
              <a:ext uri="{FF2B5EF4-FFF2-40B4-BE49-F238E27FC236}">
                <a16:creationId xmlns:a16="http://schemas.microsoft.com/office/drawing/2014/main" id="{89947DD4-A4AA-40B2-B28A-29B553CD7636}"/>
              </a:ext>
            </a:extLst>
          </p:cNvPr>
          <p:cNvSpPr txBox="1"/>
          <p:nvPr/>
        </p:nvSpPr>
        <p:spPr>
          <a:xfrm>
            <a:off x="2885781" y="5669718"/>
            <a:ext cx="3268845" cy="523220"/>
          </a:xfrm>
          <a:prstGeom prst="rect">
            <a:avLst/>
          </a:prstGeom>
          <a:noFill/>
          <a:ln>
            <a:noFill/>
          </a:ln>
        </p:spPr>
        <p:txBody>
          <a:bodyPr wrap="square" rtlCol="0">
            <a:spAutoFit/>
          </a:bodyP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解説へすすむ</a:t>
            </a:r>
          </a:p>
        </p:txBody>
      </p:sp>
      <p:pic>
        <p:nvPicPr>
          <p:cNvPr id="9" name="図 8">
            <a:extLst>
              <a:ext uri="{FF2B5EF4-FFF2-40B4-BE49-F238E27FC236}">
                <a16:creationId xmlns:a16="http://schemas.microsoft.com/office/drawing/2014/main" id="{06962BCF-C451-4DA4-8F01-B31AE2BC6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6760" y="1696113"/>
            <a:ext cx="3420000" cy="3420000"/>
          </a:xfrm>
          <a:prstGeom prst="rect">
            <a:avLst/>
          </a:prstGeom>
        </p:spPr>
      </p:pic>
      <p:grpSp>
        <p:nvGrpSpPr>
          <p:cNvPr id="2" name="グループ化 1">
            <a:extLst>
              <a:ext uri="{FF2B5EF4-FFF2-40B4-BE49-F238E27FC236}">
                <a16:creationId xmlns:a16="http://schemas.microsoft.com/office/drawing/2014/main" id="{5B5CE95E-581A-492F-97D6-16236A9D0279}"/>
              </a:ext>
            </a:extLst>
          </p:cNvPr>
          <p:cNvGrpSpPr/>
          <p:nvPr/>
        </p:nvGrpSpPr>
        <p:grpSpPr>
          <a:xfrm>
            <a:off x="6728567" y="4576297"/>
            <a:ext cx="1980000" cy="1926807"/>
            <a:chOff x="7151992" y="4442537"/>
            <a:chExt cx="1980000" cy="1926807"/>
          </a:xfrm>
        </p:grpSpPr>
        <p:pic>
          <p:nvPicPr>
            <p:cNvPr id="40" name="図 39">
              <a:extLst>
                <a:ext uri="{FF2B5EF4-FFF2-40B4-BE49-F238E27FC236}">
                  <a16:creationId xmlns:a16="http://schemas.microsoft.com/office/drawing/2014/main" id="{EACE3A33-9A6B-4B35-8CC6-F35E42FDAAA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206" b="90159" l="9851" r="89851">
                          <a14:foregroundMark x1="57910" y1="32381" x2="42687" y2="21587"/>
                          <a14:foregroundMark x1="42687" y1="21587" x2="61194" y2="21270"/>
                          <a14:foregroundMark x1="61194" y1="21270" x2="58209" y2="29841"/>
                          <a14:foregroundMark x1="56716" y1="30159" x2="56418" y2="28254"/>
                          <a14:foregroundMark x1="56716" y1="27302" x2="57313" y2="26667"/>
                          <a14:foregroundMark x1="55821" y1="25079" x2="55821" y2="17778"/>
                          <a14:foregroundMark x1="49851" y1="10476" x2="53731" y2="10476"/>
                          <a14:foregroundMark x1="46567" y1="47937" x2="43582" y2="43492"/>
                          <a14:foregroundMark x1="44776" y1="49206" x2="45672" y2="49841"/>
                          <a14:foregroundMark x1="44179" y1="49841" x2="37612" y2="45397"/>
                          <a14:foregroundMark x1="38507" y1="44127" x2="41791" y2="40635"/>
                          <a14:foregroundMark x1="54328" y1="44127" x2="52537" y2="48254"/>
                          <a14:foregroundMark x1="57313" y1="50476" x2="56119" y2="44127"/>
                          <a14:foregroundMark x1="59104" y1="44444" x2="56418" y2="43810"/>
                          <a14:foregroundMark x1="60597" y1="44444" x2="57910" y2="43175"/>
                          <a14:foregroundMark x1="58507" y1="43810" x2="57612" y2="43810"/>
                          <a14:foregroundMark x1="53731" y1="69841" x2="36418" y2="64762"/>
                          <a14:foregroundMark x1="36418" y1="64762" x2="52537" y2="60635"/>
                          <a14:foregroundMark x1="52537" y1="60635" x2="52836" y2="70476"/>
                          <a14:foregroundMark x1="20299" y1="58413" x2="22090" y2="56825"/>
                          <a14:foregroundMark x1="20000" y1="54286" x2="21791" y2="51111"/>
                          <a14:foregroundMark x1="18209" y1="56190" x2="18507" y2="52698"/>
                          <a14:foregroundMark x1="78209" y1="57143" x2="76418" y2="56825"/>
                          <a14:foregroundMark x1="79104" y1="56508" x2="78507" y2="56508"/>
                          <a14:foregroundMark x1="79104" y1="59683" x2="82090" y2="56825"/>
                          <a14:foregroundMark x1="80000" y1="57778" x2="81194" y2="55556"/>
                          <a14:foregroundMark x1="78507" y1="58730" x2="78209" y2="59683"/>
                          <a14:foregroundMark x1="82985" y1="53333" x2="81791" y2="53651"/>
                          <a14:foregroundMark x1="80000" y1="52381" x2="80597" y2="52698"/>
                          <a14:foregroundMark x1="28045" y1="87272" x2="31642" y2="87937"/>
                          <a14:foregroundMark x1="17910" y1="85397" x2="25607" y2="86821"/>
                          <a14:foregroundMark x1="66759" y1="87433" x2="68657" y2="86984"/>
                          <a14:foregroundMark x1="55224" y1="90159" x2="59194" y2="89220"/>
                          <a14:foregroundMark x1="29254" y1="87619" x2="25075" y2="86984"/>
                          <a14:foregroundMark x1="51940" y1="9206" x2="51940" y2="9206"/>
                          <a14:backgroundMark x1="65970" y1="86349" x2="61791" y2="87619"/>
                          <a14:backgroundMark x1="63284" y1="87619" x2="60597" y2="88254"/>
                          <a14:backgroundMark x1="61194" y1="88571" x2="58806" y2="88571"/>
                        </a14:backgroundRemoval>
                      </a14:imgEffect>
                    </a14:imgLayer>
                  </a14:imgProps>
                </a:ext>
                <a:ext uri="{28A0092B-C50C-407E-A947-70E740481C1C}">
                  <a14:useLocalDpi xmlns:a14="http://schemas.microsoft.com/office/drawing/2010/main" val="0"/>
                </a:ext>
              </a:extLst>
            </a:blip>
            <a:stretch>
              <a:fillRect/>
            </a:stretch>
          </p:blipFill>
          <p:spPr>
            <a:xfrm>
              <a:off x="7151992" y="4442537"/>
              <a:ext cx="1980000" cy="1861787"/>
            </a:xfrm>
            <a:prstGeom prst="rect">
              <a:avLst/>
            </a:prstGeom>
          </p:spPr>
        </p:pic>
        <p:sp>
          <p:nvSpPr>
            <p:cNvPr id="41" name="テキスト ボックス 40">
              <a:extLst>
                <a:ext uri="{FF2B5EF4-FFF2-40B4-BE49-F238E27FC236}">
                  <a16:creationId xmlns:a16="http://schemas.microsoft.com/office/drawing/2014/main" id="{A0173EF6-3A8A-438F-8EEF-F29893C644F7}"/>
                </a:ext>
              </a:extLst>
            </p:cNvPr>
            <p:cNvSpPr txBox="1"/>
            <p:nvPr/>
          </p:nvSpPr>
          <p:spPr>
            <a:xfrm>
              <a:off x="7687842" y="6200067"/>
              <a:ext cx="731010" cy="169277"/>
            </a:xfrm>
            <a:prstGeom prst="rect">
              <a:avLst/>
            </a:prstGeom>
            <a:noFill/>
          </p:spPr>
          <p:txBody>
            <a:bodyPr wrap="square" lIns="0" tIns="0" rIns="0" bIns="0" rtlCol="0" anchor="ctr" anchorCtr="0">
              <a:spAutoFit/>
            </a:bodyPr>
            <a:lstStyle/>
            <a:p>
              <a:pPr algn="just"/>
              <a:r>
                <a:rPr kumimoji="1" lang="ja-JP" altLang="en-US" sz="1100" dirty="0">
                  <a:latin typeface="UD デジタル 教科書体 NP-B" panose="02020700000000000000" pitchFamily="18" charset="-128"/>
                  <a:ea typeface="UD デジタル 教科書体 NP-B" panose="02020700000000000000" pitchFamily="18" charset="-128"/>
                </a:rPr>
                <a:t>サルモネラ</a:t>
              </a:r>
            </a:p>
          </p:txBody>
        </p:sp>
      </p:grpSp>
      <p:grpSp>
        <p:nvGrpSpPr>
          <p:cNvPr id="3" name="グループ化 2">
            <a:extLst>
              <a:ext uri="{FF2B5EF4-FFF2-40B4-BE49-F238E27FC236}">
                <a16:creationId xmlns:a16="http://schemas.microsoft.com/office/drawing/2014/main" id="{C453B647-97B2-478B-BCC1-F21A91D5F08F}"/>
              </a:ext>
            </a:extLst>
          </p:cNvPr>
          <p:cNvGrpSpPr/>
          <p:nvPr/>
        </p:nvGrpSpPr>
        <p:grpSpPr>
          <a:xfrm>
            <a:off x="507715" y="2443306"/>
            <a:ext cx="2481659" cy="2052000"/>
            <a:chOff x="296967" y="2248986"/>
            <a:chExt cx="2481659" cy="2052000"/>
          </a:xfrm>
        </p:grpSpPr>
        <p:sp>
          <p:nvSpPr>
            <p:cNvPr id="36" name="テキスト ボックス 35">
              <a:extLst>
                <a:ext uri="{FF2B5EF4-FFF2-40B4-BE49-F238E27FC236}">
                  <a16:creationId xmlns:a16="http://schemas.microsoft.com/office/drawing/2014/main" id="{108A340D-1EEC-48A3-AE4F-D0B98968DC5B}"/>
                </a:ext>
              </a:extLst>
            </p:cNvPr>
            <p:cNvSpPr txBox="1"/>
            <p:nvPr/>
          </p:nvSpPr>
          <p:spPr>
            <a:xfrm>
              <a:off x="1114010" y="4131709"/>
              <a:ext cx="847571"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ノロウイルス</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3" name="図 42">
              <a:extLst>
                <a:ext uri="{FF2B5EF4-FFF2-40B4-BE49-F238E27FC236}">
                  <a16:creationId xmlns:a16="http://schemas.microsoft.com/office/drawing/2014/main" id="{38599D08-14CC-4434-A5B0-91BD967F6B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358" y1="46570" x2="52836" y2="29242"/>
                          <a14:foregroundMark x1="52836" y1="29242" x2="46866" y2="45126"/>
                          <a14:foregroundMark x1="46866" y1="44043" x2="45672" y2="42960"/>
                          <a14:foregroundMark x1="46866" y1="42238" x2="44478" y2="43321"/>
                          <a14:foregroundMark x1="46866" y1="39350" x2="46567" y2="39350"/>
                          <a14:foregroundMark x1="22687" y1="66426" x2="21493" y2="65343"/>
                          <a14:foregroundMark x1="22388" y1="61011" x2="21791" y2="63538"/>
                          <a14:foregroundMark x1="22090" y1="66426" x2="20896" y2="66426"/>
                          <a14:foregroundMark x1="22388" y1="61372" x2="22388" y2="62816"/>
                          <a14:foregroundMark x1="18806" y1="58845" x2="19403" y2="61011"/>
                          <a14:foregroundMark x1="77015" y1="60289" x2="80299" y2="61733"/>
                        </a14:backgroundRemoval>
                      </a14:imgEffect>
                    </a14:imgLayer>
                  </a14:imgProps>
                </a:ext>
                <a:ext uri="{28A0092B-C50C-407E-A947-70E740481C1C}">
                  <a14:useLocalDpi xmlns:a14="http://schemas.microsoft.com/office/drawing/2010/main" val="0"/>
                </a:ext>
              </a:extLst>
            </a:blip>
            <a:stretch>
              <a:fillRect/>
            </a:stretch>
          </p:blipFill>
          <p:spPr>
            <a:xfrm>
              <a:off x="296967" y="2248986"/>
              <a:ext cx="2481659" cy="2052000"/>
            </a:xfrm>
            <a:prstGeom prst="rect">
              <a:avLst/>
            </a:prstGeom>
          </p:spPr>
        </p:pic>
      </p:grpSp>
      <p:grpSp>
        <p:nvGrpSpPr>
          <p:cNvPr id="5" name="グループ化 4">
            <a:extLst>
              <a:ext uri="{FF2B5EF4-FFF2-40B4-BE49-F238E27FC236}">
                <a16:creationId xmlns:a16="http://schemas.microsoft.com/office/drawing/2014/main" id="{D2111B75-9F48-4FEA-8932-7AF64E09D4C1}"/>
              </a:ext>
            </a:extLst>
          </p:cNvPr>
          <p:cNvGrpSpPr/>
          <p:nvPr/>
        </p:nvGrpSpPr>
        <p:grpSpPr>
          <a:xfrm>
            <a:off x="6119695" y="2289024"/>
            <a:ext cx="2088000" cy="2178667"/>
            <a:chOff x="4343025" y="1028809"/>
            <a:chExt cx="2088000" cy="2178667"/>
          </a:xfrm>
        </p:grpSpPr>
        <p:sp>
          <p:nvSpPr>
            <p:cNvPr id="39" name="テキスト ボックス 38">
              <a:extLst>
                <a:ext uri="{FF2B5EF4-FFF2-40B4-BE49-F238E27FC236}">
                  <a16:creationId xmlns:a16="http://schemas.microsoft.com/office/drawing/2014/main" id="{BA1CD9EB-0766-4E0C-9011-A9876ADA998D}"/>
                </a:ext>
              </a:extLst>
            </p:cNvPr>
            <p:cNvSpPr txBox="1"/>
            <p:nvPr/>
          </p:nvSpPr>
          <p:spPr>
            <a:xfrm>
              <a:off x="4861324" y="3038199"/>
              <a:ext cx="1130912"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カンピロバクター</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4" name="図 43">
              <a:extLst>
                <a:ext uri="{FF2B5EF4-FFF2-40B4-BE49-F238E27FC236}">
                  <a16:creationId xmlns:a16="http://schemas.microsoft.com/office/drawing/2014/main" id="{AC308C4A-AC73-408C-ACD1-FDDC41D5618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51" b="92836" l="9851" r="89851">
                          <a14:foregroundMark x1="45373" y1="34627" x2="45672" y2="35821"/>
                          <a14:foregroundMark x1="43582" y1="36119" x2="44478" y2="37910"/>
                          <a14:foregroundMark x1="43881" y1="34328" x2="37612" y2="29254"/>
                          <a14:foregroundMark x1="22687" y1="59701" x2="23284" y2="57313"/>
                          <a14:foregroundMark x1="77313" y1="42388" x2="81493" y2="43284"/>
                          <a14:foregroundMark x1="26866" y1="88657" x2="38209" y2="91642"/>
                          <a14:foregroundMark x1="58507" y1="92836" x2="71343" y2="91940"/>
                          <a14:foregroundMark x1="24179" y1="60896" x2="22388" y2="60000"/>
                          <a14:foregroundMark x1="80299" y1="42985" x2="77910" y2="43881"/>
                        </a14:backgroundRemoval>
                      </a14:imgEffect>
                    </a14:imgLayer>
                  </a14:imgProps>
                </a:ext>
                <a:ext uri="{28A0092B-C50C-407E-A947-70E740481C1C}">
                  <a14:useLocalDpi xmlns:a14="http://schemas.microsoft.com/office/drawing/2010/main" val="0"/>
                </a:ext>
              </a:extLst>
            </a:blip>
            <a:stretch>
              <a:fillRect/>
            </a:stretch>
          </p:blipFill>
          <p:spPr>
            <a:xfrm>
              <a:off x="4343025" y="1028809"/>
              <a:ext cx="2088000" cy="2088000"/>
            </a:xfrm>
            <a:prstGeom prst="rect">
              <a:avLst/>
            </a:prstGeom>
          </p:spPr>
        </p:pic>
      </p:grpSp>
      <p:grpSp>
        <p:nvGrpSpPr>
          <p:cNvPr id="4" name="グループ化 3">
            <a:extLst>
              <a:ext uri="{FF2B5EF4-FFF2-40B4-BE49-F238E27FC236}">
                <a16:creationId xmlns:a16="http://schemas.microsoft.com/office/drawing/2014/main" id="{F34C8F49-F5B8-41C7-87DF-16327CC3A846}"/>
              </a:ext>
            </a:extLst>
          </p:cNvPr>
          <p:cNvGrpSpPr/>
          <p:nvPr/>
        </p:nvGrpSpPr>
        <p:grpSpPr>
          <a:xfrm>
            <a:off x="547567" y="4353827"/>
            <a:ext cx="1980000" cy="2163172"/>
            <a:chOff x="72670" y="4569730"/>
            <a:chExt cx="1980000" cy="2163172"/>
          </a:xfrm>
        </p:grpSpPr>
        <p:sp>
          <p:nvSpPr>
            <p:cNvPr id="42" name="テキスト ボックス 41">
              <a:extLst>
                <a:ext uri="{FF2B5EF4-FFF2-40B4-BE49-F238E27FC236}">
                  <a16:creationId xmlns:a16="http://schemas.microsoft.com/office/drawing/2014/main" id="{B9615E0E-FD80-44FC-8F77-3A0884147953}"/>
                </a:ext>
              </a:extLst>
            </p:cNvPr>
            <p:cNvSpPr txBox="1"/>
            <p:nvPr/>
          </p:nvSpPr>
          <p:spPr>
            <a:xfrm>
              <a:off x="673676" y="6563625"/>
              <a:ext cx="497486" cy="169277"/>
            </a:xfrm>
            <a:prstGeom prst="rect">
              <a:avLst/>
            </a:prstGeom>
            <a:noFill/>
          </p:spPr>
          <p:txBody>
            <a:bodyPr wrap="square" lIns="0" tIns="0" rIns="0" bIns="0" rtlCol="0" anchor="ctr" anchorCtr="0">
              <a:spAutoFit/>
            </a:bodyPr>
            <a:lstStyle/>
            <a:p>
              <a:pPr algn="just"/>
              <a:r>
                <a:rPr kumimoji="1" lang="en-US" altLang="ja-JP" sz="1100" dirty="0">
                  <a:latin typeface="UD デジタル 教科書体 NP-B" panose="02020700000000000000" pitchFamily="18" charset="-128"/>
                  <a:ea typeface="UD デジタル 教科書体 NP-B" panose="02020700000000000000" pitchFamily="18" charset="-128"/>
                </a:rPr>
                <a:t>O-157</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5" name="図 44">
              <a:extLst>
                <a:ext uri="{FF2B5EF4-FFF2-40B4-BE49-F238E27FC236}">
                  <a16:creationId xmlns:a16="http://schemas.microsoft.com/office/drawing/2014/main" id="{7409C8C6-0BAE-4D5C-9D94-A524525F62E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851" b="94627" l="6269" r="94627">
                          <a14:foregroundMark x1="13134" y1="34627" x2="13134" y2="35224"/>
                          <a14:foregroundMark x1="8060" y1="40597" x2="6269" y2="37910"/>
                          <a14:foregroundMark x1="8060" y1="34627" x2="14328" y2="25075"/>
                          <a14:foregroundMark x1="40597" y1="45970" x2="39104" y2="39104"/>
                          <a14:foregroundMark x1="55522" y1="44776" x2="50149" y2="36418"/>
                          <a14:foregroundMark x1="52537" y1="35821" x2="54328" y2="37313"/>
                          <a14:foregroundMark x1="49851" y1="38806" x2="49254" y2="41194"/>
                          <a14:foregroundMark x1="18507" y1="52537" x2="17015" y2="53134"/>
                          <a14:foregroundMark x1="18806" y1="55522" x2="15821" y2="53731"/>
                          <a14:foregroundMark x1="17910" y1="56119" x2="16418" y2="53731"/>
                          <a14:foregroundMark x1="19701" y1="52537" x2="16716" y2="53134"/>
                          <a14:foregroundMark x1="15522" y1="56716" x2="16119" y2="55224"/>
                          <a14:foregroundMark x1="17015" y1="51642" x2="13731" y2="54328"/>
                          <a14:foregroundMark x1="80299" y1="60896" x2="77015" y2="59701"/>
                          <a14:foregroundMark x1="78209" y1="58507" x2="78209" y2="59403"/>
                          <a14:foregroundMark x1="80597" y1="56716" x2="77910" y2="58507"/>
                          <a14:foregroundMark x1="78209" y1="56716" x2="77313" y2="57910"/>
                          <a14:foregroundMark x1="16418" y1="89552" x2="27761" y2="94030"/>
                          <a14:foregroundMark x1="53731" y1="94925" x2="66866" y2="94030"/>
                          <a14:foregroundMark x1="90149" y1="42687" x2="90149" y2="37015"/>
                          <a14:foregroundMark x1="94627" y1="43582" x2="88955" y2="33433"/>
                          <a14:foregroundMark x1="89552" y1="45672" x2="86567" y2="40597"/>
                          <a14:foregroundMark x1="50149" y1="71343" x2="50448" y2="69254"/>
                          <a14:foregroundMark x1="80444" y1="47466" x2="80000" y2="47164"/>
                          <a14:backgroundMark x1="12327" y1="45970" x2="10746" y2="45970"/>
                          <a14:backgroundMark x1="23582" y1="42090" x2="22687" y2="40597"/>
                          <a14:backgroundMark x1="20896" y1="39701" x2="22388" y2="42687"/>
                          <a14:backgroundMark x1="21493" y1="40896" x2="22090" y2="40896"/>
                          <a14:backgroundMark x1="20299" y1="43881" x2="12537" y2="46269"/>
                          <a14:backgroundMark x1="24478" y1="41791" x2="20597" y2="44776"/>
                          <a14:backgroundMark x1="91940" y1="52836" x2="79701" y2="44179"/>
                          <a14:backgroundMark x1="79701" y1="44179" x2="80597" y2="43881"/>
                          <a14:backgroundMark x1="86866" y1="50746" x2="80299" y2="47164"/>
                        </a14:backgroundRemoval>
                      </a14:imgEffect>
                    </a14:imgLayer>
                  </a14:imgProps>
                </a:ext>
                <a:ext uri="{28A0092B-C50C-407E-A947-70E740481C1C}">
                  <a14:useLocalDpi xmlns:a14="http://schemas.microsoft.com/office/drawing/2010/main" val="0"/>
                </a:ext>
              </a:extLst>
            </a:blip>
            <a:stretch>
              <a:fillRect/>
            </a:stretch>
          </p:blipFill>
          <p:spPr>
            <a:xfrm>
              <a:off x="72670" y="4569730"/>
              <a:ext cx="1980000" cy="1980000"/>
            </a:xfrm>
            <a:prstGeom prst="rect">
              <a:avLst/>
            </a:prstGeom>
          </p:spPr>
        </p:pic>
      </p:grpSp>
      <p:sp>
        <p:nvSpPr>
          <p:cNvPr id="20" name="正方形/長方形 19">
            <a:extLst>
              <a:ext uri="{FF2B5EF4-FFF2-40B4-BE49-F238E27FC236}">
                <a16:creationId xmlns:a16="http://schemas.microsoft.com/office/drawing/2014/main" id="{BBB17F9B-2AC4-4E6F-AB1B-9CAC4929C9A9}"/>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0340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17FEAAAD-4138-439C-8BE8-B65D17E429D4}"/>
              </a:ext>
            </a:extLst>
          </p:cNvPr>
          <p:cNvGrpSpPr/>
          <p:nvPr/>
        </p:nvGrpSpPr>
        <p:grpSpPr>
          <a:xfrm>
            <a:off x="149287" y="258082"/>
            <a:ext cx="8803809" cy="5408718"/>
            <a:chOff x="149287" y="258082"/>
            <a:chExt cx="8803809" cy="5408718"/>
          </a:xfrm>
        </p:grpSpPr>
        <p:grpSp>
          <p:nvGrpSpPr>
            <p:cNvPr id="22" name="グループ化 21">
              <a:extLst>
                <a:ext uri="{FF2B5EF4-FFF2-40B4-BE49-F238E27FC236}">
                  <a16:creationId xmlns:a16="http://schemas.microsoft.com/office/drawing/2014/main" id="{4C44170D-FE16-4C1A-9FB0-964AD77ADD33}"/>
                </a:ext>
              </a:extLst>
            </p:cNvPr>
            <p:cNvGrpSpPr>
              <a:grpSpLocks noChangeAspect="1"/>
            </p:cNvGrpSpPr>
            <p:nvPr/>
          </p:nvGrpSpPr>
          <p:grpSpPr>
            <a:xfrm>
              <a:off x="149287" y="669357"/>
              <a:ext cx="8803809" cy="4997443"/>
              <a:chOff x="2151934" y="326152"/>
              <a:chExt cx="7831566" cy="4445553"/>
            </a:xfrm>
          </p:grpSpPr>
          <p:sp>
            <p:nvSpPr>
              <p:cNvPr id="23" name="四角形: 角を丸くする 22">
                <a:extLst>
                  <a:ext uri="{FF2B5EF4-FFF2-40B4-BE49-F238E27FC236}">
                    <a16:creationId xmlns:a16="http://schemas.microsoft.com/office/drawing/2014/main" id="{EF731DF2-7D75-4936-BF2A-69EE5AB413F3}"/>
                  </a:ext>
                </a:extLst>
              </p:cNvPr>
              <p:cNvSpPr/>
              <p:nvPr/>
            </p:nvSpPr>
            <p:spPr>
              <a:xfrm>
                <a:off x="2280015" y="326152"/>
                <a:ext cx="7575405" cy="4433627"/>
              </a:xfrm>
              <a:prstGeom prst="roundRect">
                <a:avLst>
                  <a:gd name="adj" fmla="val 3118"/>
                </a:avLst>
              </a:prstGeom>
              <a:solidFill>
                <a:srgbClr val="01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00DDF5BA-B7F2-4E1F-8A31-6D05C44ABF93}"/>
                  </a:ext>
                </a:extLst>
              </p:cNvPr>
              <p:cNvSpPr/>
              <p:nvPr/>
            </p:nvSpPr>
            <p:spPr>
              <a:xfrm>
                <a:off x="2151934" y="4447018"/>
                <a:ext cx="7831566" cy="324687"/>
              </a:xfrm>
              <a:prstGeom prst="roundRect">
                <a:avLst/>
              </a:prstGeom>
              <a:solidFill>
                <a:srgbClr val="A96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グループ化 17">
              <a:extLst>
                <a:ext uri="{FF2B5EF4-FFF2-40B4-BE49-F238E27FC236}">
                  <a16:creationId xmlns:a16="http://schemas.microsoft.com/office/drawing/2014/main" id="{2F4BAFAC-0F1E-4E15-9967-DBC288137C00}"/>
                </a:ext>
              </a:extLst>
            </p:cNvPr>
            <p:cNvGrpSpPr>
              <a:grpSpLocks noChangeAspect="1"/>
            </p:cNvGrpSpPr>
            <p:nvPr/>
          </p:nvGrpSpPr>
          <p:grpSpPr>
            <a:xfrm>
              <a:off x="2264737" y="258082"/>
              <a:ext cx="1603715" cy="1620000"/>
              <a:chOff x="5080881" y="-262393"/>
              <a:chExt cx="6789026" cy="6858000"/>
            </a:xfrm>
          </p:grpSpPr>
          <p:pic>
            <p:nvPicPr>
              <p:cNvPr id="19" name="図 18">
                <a:extLst>
                  <a:ext uri="{FF2B5EF4-FFF2-40B4-BE49-F238E27FC236}">
                    <a16:creationId xmlns:a16="http://schemas.microsoft.com/office/drawing/2014/main" id="{B1D7E9A6-42C5-4075-9F41-27B8E7171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881" y="-262393"/>
                <a:ext cx="6789026" cy="6858000"/>
              </a:xfrm>
              <a:prstGeom prst="rect">
                <a:avLst/>
              </a:prstGeom>
            </p:spPr>
          </p:pic>
          <p:pic>
            <p:nvPicPr>
              <p:cNvPr id="20" name="図 19">
                <a:extLst>
                  <a:ext uri="{FF2B5EF4-FFF2-40B4-BE49-F238E27FC236}">
                    <a16:creationId xmlns:a16="http://schemas.microsoft.com/office/drawing/2014/main" id="{597347BF-1386-4721-9409-38100CF53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999" y="4566659"/>
                <a:ext cx="1224000" cy="1379301"/>
              </a:xfrm>
              <a:prstGeom prst="rect">
                <a:avLst/>
              </a:prstGeom>
            </p:spPr>
          </p:pic>
        </p:grpSp>
        <p:sp>
          <p:nvSpPr>
            <p:cNvPr id="21" name="テキスト ボックス 20">
              <a:extLst>
                <a:ext uri="{FF2B5EF4-FFF2-40B4-BE49-F238E27FC236}">
                  <a16:creationId xmlns:a16="http://schemas.microsoft.com/office/drawing/2014/main" id="{79C6F481-9586-4BFB-B974-FBB0932591ED}"/>
                </a:ext>
              </a:extLst>
            </p:cNvPr>
            <p:cNvSpPr txBox="1">
              <a:spLocks noChangeAspect="1"/>
            </p:cNvSpPr>
            <p:nvPr/>
          </p:nvSpPr>
          <p:spPr>
            <a:xfrm>
              <a:off x="588876" y="567759"/>
              <a:ext cx="1930303" cy="1107996"/>
            </a:xfrm>
            <a:prstGeom prst="rect">
              <a:avLst/>
            </a:prstGeom>
            <a:noFill/>
          </p:spPr>
          <p:txBody>
            <a:bodyPr wrap="square" lIns="0" tIns="0" rIns="0" bIns="0" anchor="ctr"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7200" b="0" i="0" u="sng"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解説</a:t>
              </a:r>
            </a:p>
          </p:txBody>
        </p:sp>
      </p:grpSp>
      <p:sp>
        <p:nvSpPr>
          <p:cNvPr id="11" name="テキスト ボックス 10">
            <a:extLst>
              <a:ext uri="{FF2B5EF4-FFF2-40B4-BE49-F238E27FC236}">
                <a16:creationId xmlns:a16="http://schemas.microsoft.com/office/drawing/2014/main" id="{A82BF4BE-1802-4260-A1D7-364F70F2FD9B}"/>
              </a:ext>
            </a:extLst>
          </p:cNvPr>
          <p:cNvSpPr txBox="1"/>
          <p:nvPr/>
        </p:nvSpPr>
        <p:spPr>
          <a:xfrm>
            <a:off x="455640" y="2026748"/>
            <a:ext cx="8232720" cy="32162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9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　大阪府食品衛生法施行条例第</a:t>
            </a:r>
            <a:r>
              <a:rPr kumimoji="1" lang="en-US" altLang="ja-JP" sz="29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3</a:t>
            </a:r>
            <a:r>
              <a:rPr kumimoji="1" lang="ja-JP" altLang="en-US" sz="29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条第</a:t>
            </a:r>
            <a:r>
              <a:rPr kumimoji="1" lang="en-US" altLang="ja-JP" sz="29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1</a:t>
            </a:r>
            <a:r>
              <a:rPr kumimoji="1" lang="ja-JP" altLang="en-US" sz="29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項別表第</a:t>
            </a:r>
            <a:r>
              <a:rPr kumimoji="1" lang="en-US" altLang="ja-JP" sz="29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1</a:t>
            </a:r>
            <a:r>
              <a:rPr kumimoji="1" lang="ja-JP" altLang="en-US" sz="29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では、施設において「従業者の手指を洗浄消毒する装置を備えた流水式手洗い設備を必要な個数有すること。」と定められています。　</a:t>
            </a:r>
            <a:endParaRPr kumimoji="1" lang="en-US" altLang="ja-JP" sz="29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900" dirty="0">
                <a:solidFill>
                  <a:schemeClr val="bg1"/>
                </a:solidFill>
                <a:latin typeface="UD デジタル 教科書体 NK-B" panose="02020700000000000000" pitchFamily="18" charset="-128"/>
                <a:ea typeface="UD デジタル 教科書体 NK-B" panose="02020700000000000000" pitchFamily="18" charset="-128"/>
              </a:rPr>
              <a:t>　</a:t>
            </a:r>
            <a:r>
              <a:rPr kumimoji="1" lang="ja-JP" altLang="en-US" sz="2900" i="0" u="none" strike="noStrike" kern="1200" normalizeH="0" baseline="0" noProof="0" dirty="0">
                <a:solidFill>
                  <a:schemeClr val="bg1"/>
                </a:solidFill>
                <a:uLnTx/>
                <a:uFillTx/>
                <a:latin typeface="UD デジタル 教科書体 NK-B" panose="02020700000000000000" pitchFamily="18" charset="-128"/>
                <a:ea typeface="UD デジタル 教科書体 NK-B" panose="02020700000000000000" pitchFamily="18" charset="-128"/>
              </a:rPr>
              <a:t>手洗い設備は、専用のものを使い、液体せっけん、消毒液、ペーパータオル等を設置し、常に使える状態にしておきましょう。</a:t>
            </a:r>
          </a:p>
        </p:txBody>
      </p:sp>
      <p:grpSp>
        <p:nvGrpSpPr>
          <p:cNvPr id="12" name="グループ化 11">
            <a:extLst>
              <a:ext uri="{FF2B5EF4-FFF2-40B4-BE49-F238E27FC236}">
                <a16:creationId xmlns:a16="http://schemas.microsoft.com/office/drawing/2014/main" id="{A7C78B93-882B-4F8E-81AD-19816960872E}"/>
              </a:ext>
            </a:extLst>
          </p:cNvPr>
          <p:cNvGrpSpPr/>
          <p:nvPr/>
        </p:nvGrpSpPr>
        <p:grpSpPr>
          <a:xfrm>
            <a:off x="649656" y="5788534"/>
            <a:ext cx="3594393" cy="955596"/>
            <a:chOff x="2553585" y="5994247"/>
            <a:chExt cx="3594393" cy="955596"/>
          </a:xfrm>
        </p:grpSpPr>
        <p:sp>
          <p:nvSpPr>
            <p:cNvPr id="14" name="四角形: 角を丸くする 13">
              <a:extLst>
                <a:ext uri="{FF2B5EF4-FFF2-40B4-BE49-F238E27FC236}">
                  <a16:creationId xmlns:a16="http://schemas.microsoft.com/office/drawing/2014/main" id="{178ABD5A-24A7-4BD5-A4EF-C2BDD6CAC1B2}"/>
                </a:ext>
              </a:extLst>
            </p:cNvPr>
            <p:cNvSpPr/>
            <p:nvPr/>
          </p:nvSpPr>
          <p:spPr>
            <a:xfrm>
              <a:off x="2612386" y="5994247"/>
              <a:ext cx="3521507" cy="954107"/>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hlinkClick r:id="rId4"/>
              <a:extLst>
                <a:ext uri="{FF2B5EF4-FFF2-40B4-BE49-F238E27FC236}">
                  <a16:creationId xmlns:a16="http://schemas.microsoft.com/office/drawing/2014/main" id="{6134C32F-A315-4D24-AB95-C39DEF5C4BCC}"/>
                </a:ext>
              </a:extLst>
            </p:cNvPr>
            <p:cNvSpPr txBox="1"/>
            <p:nvPr/>
          </p:nvSpPr>
          <p:spPr>
            <a:xfrm>
              <a:off x="2553585" y="5995736"/>
              <a:ext cx="3594393" cy="954107"/>
            </a:xfrm>
            <a:prstGeom prst="rect">
              <a:avLst/>
            </a:prstGeom>
            <a:noFill/>
          </p:spPr>
          <p:txBody>
            <a:bodyPr wrap="square" rtlCol="0">
              <a:spAutoFit/>
            </a:bodyP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手洗い方法について</a:t>
              </a:r>
              <a:endParaRPr kumimoji="1" lang="en-US" altLang="ja-JP" sz="2800" dirty="0">
                <a:latin typeface="HGP創英角ﾎﾟｯﾌﾟ体" panose="040B0A00000000000000" pitchFamily="50" charset="-128"/>
                <a:ea typeface="HGP創英角ﾎﾟｯﾌﾟ体" panose="040B0A00000000000000" pitchFamily="50" charset="-128"/>
              </a:endParaRPr>
            </a:p>
            <a:p>
              <a:pPr algn="ctr"/>
              <a:r>
                <a:rPr kumimoji="1" lang="ja-JP" altLang="en-US" sz="2800" dirty="0">
                  <a:latin typeface="HGP創英角ﾎﾟｯﾌﾟ体" panose="040B0A00000000000000" pitchFamily="50" charset="-128"/>
                  <a:ea typeface="HGP創英角ﾎﾟｯﾌﾟ体" panose="040B0A00000000000000" pitchFamily="50" charset="-128"/>
                </a:rPr>
                <a:t>詳しく知る</a:t>
              </a:r>
              <a:r>
                <a:rPr kumimoji="1" lang="en-US" altLang="ja-JP" sz="2800" dirty="0">
                  <a:latin typeface="HGP創英角ﾎﾟｯﾌﾟ体" panose="040B0A00000000000000" pitchFamily="50" charset="-128"/>
                  <a:ea typeface="HGP創英角ﾎﾟｯﾌﾟ体" panose="040B0A00000000000000" pitchFamily="50" charset="-128"/>
                </a:rPr>
                <a:t>(</a:t>
              </a:r>
              <a:r>
                <a:rPr kumimoji="1" lang="ja-JP" altLang="en-US" sz="2800" dirty="0">
                  <a:latin typeface="HGP創英角ﾎﾟｯﾌﾟ体" panose="040B0A00000000000000" pitchFamily="50" charset="-128"/>
                  <a:ea typeface="HGP創英角ﾎﾟｯﾌﾟ体" panose="040B0A00000000000000" pitchFamily="50" charset="-128"/>
                </a:rPr>
                <a:t>府</a:t>
              </a:r>
              <a:r>
                <a:rPr kumimoji="1" lang="en-US" altLang="ja-JP" sz="2800" dirty="0">
                  <a:latin typeface="HGP創英角ﾎﾟｯﾌﾟ体" panose="040B0A00000000000000" pitchFamily="50" charset="-128"/>
                  <a:ea typeface="HGP創英角ﾎﾟｯﾌﾟ体" panose="040B0A00000000000000" pitchFamily="50" charset="-128"/>
                </a:rPr>
                <a:t>HP)</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grpSp>
      <p:grpSp>
        <p:nvGrpSpPr>
          <p:cNvPr id="15" name="グループ化 14">
            <a:extLst>
              <a:ext uri="{FF2B5EF4-FFF2-40B4-BE49-F238E27FC236}">
                <a16:creationId xmlns:a16="http://schemas.microsoft.com/office/drawing/2014/main" id="{0EBED01F-7B40-4C40-B5BA-3EB3DF3DA2C6}"/>
              </a:ext>
            </a:extLst>
          </p:cNvPr>
          <p:cNvGrpSpPr/>
          <p:nvPr/>
        </p:nvGrpSpPr>
        <p:grpSpPr>
          <a:xfrm>
            <a:off x="4957535" y="5778116"/>
            <a:ext cx="3592800" cy="954000"/>
            <a:chOff x="2591298" y="5679802"/>
            <a:chExt cx="3592800" cy="830049"/>
          </a:xfrm>
        </p:grpSpPr>
        <p:sp>
          <p:nvSpPr>
            <p:cNvPr id="16" name="四角形: 角を丸くする 15">
              <a:extLst>
                <a:ext uri="{FF2B5EF4-FFF2-40B4-BE49-F238E27FC236}">
                  <a16:creationId xmlns:a16="http://schemas.microsoft.com/office/drawing/2014/main" id="{6FEC39B0-89C6-4913-AB59-EF5AD9B74B06}"/>
                </a:ext>
              </a:extLst>
            </p:cNvPr>
            <p:cNvSpPr/>
            <p:nvPr/>
          </p:nvSpPr>
          <p:spPr>
            <a:xfrm>
              <a:off x="2591298" y="5679802"/>
              <a:ext cx="3592800" cy="830049"/>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hlinkClick r:id="rId5" action="ppaction://hlinksldjump"/>
              <a:extLst>
                <a:ext uri="{FF2B5EF4-FFF2-40B4-BE49-F238E27FC236}">
                  <a16:creationId xmlns:a16="http://schemas.microsoft.com/office/drawing/2014/main" id="{F3A415BF-B323-439D-83B1-E66E1D2243AE}"/>
                </a:ext>
              </a:extLst>
            </p:cNvPr>
            <p:cNvSpPr txBox="1"/>
            <p:nvPr/>
          </p:nvSpPr>
          <p:spPr>
            <a:xfrm>
              <a:off x="2753275" y="5842327"/>
              <a:ext cx="3268845" cy="523220"/>
            </a:xfrm>
            <a:prstGeom prst="rect">
              <a:avLst/>
            </a:prstGeom>
            <a:noFill/>
          </p:spPr>
          <p:txBody>
            <a:bodyPr wrap="square" rtlCol="0">
              <a:spAutoFit/>
            </a:bodyPr>
            <a:lstStyle/>
            <a:p>
              <a:pPr algn="ctr"/>
              <a:r>
                <a:rPr kumimoji="1" lang="ja-JP" altLang="en-US" sz="2800" dirty="0">
                  <a:latin typeface="HG創英角ﾎﾟｯﾌﾟ体" panose="040B0A09000000000000" pitchFamily="49" charset="-128"/>
                  <a:ea typeface="HG創英角ﾎﾟｯﾌﾟ体" panose="040B0A09000000000000" pitchFamily="49" charset="-128"/>
                </a:rPr>
                <a:t>次の問題へ進む</a:t>
              </a:r>
            </a:p>
          </p:txBody>
        </p:sp>
      </p:grpSp>
      <p:sp>
        <p:nvSpPr>
          <p:cNvPr id="25" name="テキスト ボックス 24">
            <a:extLst>
              <a:ext uri="{FF2B5EF4-FFF2-40B4-BE49-F238E27FC236}">
                <a16:creationId xmlns:a16="http://schemas.microsoft.com/office/drawing/2014/main" id="{E5747DEF-0B0D-4AC4-AD38-CFF4A4B938ED}"/>
              </a:ext>
            </a:extLst>
          </p:cNvPr>
          <p:cNvSpPr txBox="1"/>
          <p:nvPr/>
        </p:nvSpPr>
        <p:spPr>
          <a:xfrm>
            <a:off x="2635016" y="1768988"/>
            <a:ext cx="1170513" cy="200055"/>
          </a:xfrm>
          <a:prstGeom prst="rect">
            <a:avLst/>
          </a:prstGeom>
          <a:noFill/>
        </p:spPr>
        <p:txBody>
          <a:bodyPr wrap="none" rtlCol="0">
            <a:spAutoFit/>
          </a:bodyPr>
          <a:lstStyle/>
          <a:p>
            <a:pPr algn="ct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a:t>
            </a:r>
            <a:r>
              <a:rPr lang="en-US" altLang="ja-JP"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2014 </a:t>
            </a: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700" b="1"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6" name="正方形/長方形 25">
            <a:extLst>
              <a:ext uri="{FF2B5EF4-FFF2-40B4-BE49-F238E27FC236}">
                <a16:creationId xmlns:a16="http://schemas.microsoft.com/office/drawing/2014/main" id="{9CF535DD-05A8-4100-9D96-533FCD2417B6}"/>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0657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846E35A-F94D-4682-B47D-856D17DC95BE}"/>
              </a:ext>
            </a:extLst>
          </p:cNvPr>
          <p:cNvGrpSpPr>
            <a:grpSpLocks noChangeAspect="1"/>
          </p:cNvGrpSpPr>
          <p:nvPr/>
        </p:nvGrpSpPr>
        <p:grpSpPr>
          <a:xfrm>
            <a:off x="6396610" y="3731178"/>
            <a:ext cx="2626913" cy="3096000"/>
            <a:chOff x="828408" y="2567152"/>
            <a:chExt cx="2736000" cy="3224566"/>
          </a:xfrm>
        </p:grpSpPr>
        <p:pic>
          <p:nvPicPr>
            <p:cNvPr id="20" name="図 19">
              <a:extLst>
                <a:ext uri="{FF2B5EF4-FFF2-40B4-BE49-F238E27FC236}">
                  <a16:creationId xmlns:a16="http://schemas.microsoft.com/office/drawing/2014/main" id="{8E978C6B-792B-4502-8AD6-2065B96E1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08" y="2567152"/>
              <a:ext cx="2736000" cy="3224566"/>
            </a:xfrm>
            <a:prstGeom prst="rect">
              <a:avLst/>
            </a:prstGeom>
          </p:spPr>
        </p:pic>
        <p:sp>
          <p:nvSpPr>
            <p:cNvPr id="25" name="テキスト ボックス 24">
              <a:extLst>
                <a:ext uri="{FF2B5EF4-FFF2-40B4-BE49-F238E27FC236}">
                  <a16:creationId xmlns:a16="http://schemas.microsoft.com/office/drawing/2014/main" id="{8CA1FC66-1F92-4D19-B5A9-0D901B699761}"/>
                </a:ext>
              </a:extLst>
            </p:cNvPr>
            <p:cNvSpPr txBox="1"/>
            <p:nvPr/>
          </p:nvSpPr>
          <p:spPr>
            <a:xfrm>
              <a:off x="1418005" y="5566980"/>
              <a:ext cx="1359668" cy="224738"/>
            </a:xfrm>
            <a:prstGeom prst="rect">
              <a:avLst/>
            </a:prstGeom>
            <a:noFill/>
          </p:spPr>
          <p:txBody>
            <a:bodyPr wrap="non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18" name="テキスト ボックス 17">
            <a:extLst>
              <a:ext uri="{FF2B5EF4-FFF2-40B4-BE49-F238E27FC236}">
                <a16:creationId xmlns:a16="http://schemas.microsoft.com/office/drawing/2014/main" id="{FDB369FC-B000-4CAB-9DDC-042EDCA952CB}"/>
              </a:ext>
            </a:extLst>
          </p:cNvPr>
          <p:cNvSpPr txBox="1"/>
          <p:nvPr/>
        </p:nvSpPr>
        <p:spPr>
          <a:xfrm>
            <a:off x="214879" y="241882"/>
            <a:ext cx="252832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第</a:t>
            </a:r>
            <a:r>
              <a:rPr kumimoji="1" lang="en-US" altLang="ja-JP"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2</a:t>
            </a:r>
            <a:r>
              <a:rPr kumimoji="1" lang="ja-JP" altLang="en-US"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問</a:t>
            </a:r>
            <a:endParaRPr kumimoji="1" lang="en-US" altLang="ja-JP" sz="6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EE8D17A9-C07E-4BD5-98C3-B69F167A1A7F}"/>
              </a:ext>
            </a:extLst>
          </p:cNvPr>
          <p:cNvSpPr txBox="1"/>
          <p:nvPr/>
        </p:nvSpPr>
        <p:spPr>
          <a:xfrm>
            <a:off x="297621" y="1291586"/>
            <a:ext cx="8921983"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衛生管理計画の内容を変更した際は、</a:t>
            </a:r>
            <a:endParaRPr kumimoji="1" lang="en-US" altLang="ja-JP"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normalizeH="0" baseline="0" noProof="0" dirty="0">
                <a:uLnTx/>
                <a:uFillTx/>
                <a:latin typeface="UD デジタル 教科書体 NK-B" panose="02020700000000000000" pitchFamily="18" charset="-128"/>
                <a:ea typeface="UD デジタル 教科書体 NK-B" panose="02020700000000000000" pitchFamily="18" charset="-128"/>
              </a:rPr>
              <a:t>食品衛生責任者と営業者がその内容を把握できていれば、従業員は知らずとも問題ない。</a:t>
            </a:r>
          </a:p>
        </p:txBody>
      </p:sp>
      <p:sp>
        <p:nvSpPr>
          <p:cNvPr id="22" name="テキスト ボックス 21">
            <a:extLst>
              <a:ext uri="{FF2B5EF4-FFF2-40B4-BE49-F238E27FC236}">
                <a16:creationId xmlns:a16="http://schemas.microsoft.com/office/drawing/2014/main" id="{F40AD706-AA84-46CA-A1CA-079285797621}"/>
              </a:ext>
            </a:extLst>
          </p:cNvPr>
          <p:cNvSpPr txBox="1"/>
          <p:nvPr/>
        </p:nvSpPr>
        <p:spPr>
          <a:xfrm>
            <a:off x="297621" y="6434782"/>
            <a:ext cx="6005778" cy="338554"/>
          </a:xfrm>
          <a:prstGeom prst="rect">
            <a:avLst/>
          </a:prstGeom>
          <a:noFill/>
          <a:ln w="25400">
            <a:noFill/>
          </a:ln>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「○」もしくは「</a:t>
            </a:r>
            <a:r>
              <a:rPr kumimoji="1" lang="en-US" altLang="ja-JP" sz="1600" b="1" dirty="0">
                <a:latin typeface="UD デジタル 教科書体 NK-B" panose="02020700000000000000" pitchFamily="18" charset="-128"/>
                <a:ea typeface="UD デジタル 教科書体 NK-B" panose="02020700000000000000" pitchFamily="18" charset="-128"/>
              </a:rPr>
              <a:t>×</a:t>
            </a:r>
            <a:r>
              <a:rPr kumimoji="1" lang="ja-JP" altLang="en-US" sz="1600" b="1" dirty="0">
                <a:latin typeface="UD デジタル 教科書体 NK-B" panose="02020700000000000000" pitchFamily="18" charset="-128"/>
                <a:ea typeface="UD デジタル 教科書体 NK-B" panose="02020700000000000000" pitchFamily="18" charset="-128"/>
              </a:rPr>
              <a:t>」のどちらかを選んで、</a:t>
            </a:r>
            <a:r>
              <a:rPr lang="ja-JP" altLang="en-US" sz="1600" b="1" dirty="0">
                <a:latin typeface="UD デジタル 教科書体 NK-B" panose="02020700000000000000" pitchFamily="18" charset="-128"/>
                <a:ea typeface="UD デジタル 教科書体 NK-B" panose="02020700000000000000" pitchFamily="18" charset="-128"/>
              </a:rPr>
              <a:t>結果</a:t>
            </a:r>
            <a:r>
              <a:rPr kumimoji="1" lang="ja-JP" altLang="en-US" sz="1600" b="1" dirty="0">
                <a:latin typeface="UD デジタル 教科書体 NK-B" panose="02020700000000000000" pitchFamily="18" charset="-128"/>
                <a:ea typeface="UD デジタル 教科書体 NK-B" panose="02020700000000000000" pitchFamily="18" charset="-128"/>
              </a:rPr>
              <a:t>をチェック☆</a:t>
            </a:r>
            <a:endParaRPr kumimoji="1" lang="ja-JP" altLang="en-US" sz="3200" b="1"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511525B0-0DA2-4ACA-983C-6C41A028A7EC}"/>
              </a:ext>
            </a:extLst>
          </p:cNvPr>
          <p:cNvSpPr txBox="1"/>
          <p:nvPr/>
        </p:nvSpPr>
        <p:spPr>
          <a:xfrm>
            <a:off x="2827978" y="4598492"/>
            <a:ext cx="1073791" cy="1107996"/>
          </a:xfrm>
          <a:prstGeom prst="rect">
            <a:avLst/>
          </a:prstGeom>
          <a:noFill/>
        </p:spPr>
        <p:txBody>
          <a:bodyPr wrap="square" rtlCol="0" anchor="ctr" anchorCtr="0">
            <a:spAutoFit/>
          </a:bodyPr>
          <a:lstStyle/>
          <a:p>
            <a:r>
              <a:rPr kumimoji="1" lang="en-US" altLang="ja-JP"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or</a:t>
            </a:r>
            <a:endParaRPr kumimoji="1" lang="ja-JP" altLang="en-US"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nvGrpSpPr>
          <p:cNvPr id="27" name="グループ化 26">
            <a:extLst>
              <a:ext uri="{FF2B5EF4-FFF2-40B4-BE49-F238E27FC236}">
                <a16:creationId xmlns:a16="http://schemas.microsoft.com/office/drawing/2014/main" id="{6FECC001-539C-4556-AE5D-3C2DAD9C0CE5}"/>
              </a:ext>
            </a:extLst>
          </p:cNvPr>
          <p:cNvGrpSpPr/>
          <p:nvPr/>
        </p:nvGrpSpPr>
        <p:grpSpPr>
          <a:xfrm>
            <a:off x="433385" y="3996930"/>
            <a:ext cx="2214693" cy="2311121"/>
            <a:chOff x="433385" y="3996930"/>
            <a:chExt cx="2214693" cy="2311121"/>
          </a:xfrm>
        </p:grpSpPr>
        <p:sp>
          <p:nvSpPr>
            <p:cNvPr id="33" name="四角形: 角を丸くする 32">
              <a:extLst>
                <a:ext uri="{FF2B5EF4-FFF2-40B4-BE49-F238E27FC236}">
                  <a16:creationId xmlns:a16="http://schemas.microsoft.com/office/drawing/2014/main" id="{EF0A7C22-49E8-4DA9-9345-15C9D46089BD}"/>
                </a:ext>
              </a:extLst>
            </p:cNvPr>
            <p:cNvSpPr/>
            <p:nvPr/>
          </p:nvSpPr>
          <p:spPr>
            <a:xfrm>
              <a:off x="433385" y="399693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フリーフォーム: 図形 34">
              <a:hlinkClick r:id="rId4" action="ppaction://hlinksldjump"/>
              <a:extLst>
                <a:ext uri="{FF2B5EF4-FFF2-40B4-BE49-F238E27FC236}">
                  <a16:creationId xmlns:a16="http://schemas.microsoft.com/office/drawing/2014/main" id="{C6EA7ECD-6323-44BE-AC9B-3CAFA8C2D87C}"/>
                </a:ext>
              </a:extLst>
            </p:cNvPr>
            <p:cNvSpPr/>
            <p:nvPr/>
          </p:nvSpPr>
          <p:spPr>
            <a:xfrm>
              <a:off x="611174" y="4227228"/>
              <a:ext cx="1845403" cy="1850524"/>
            </a:xfrm>
            <a:custGeom>
              <a:avLst/>
              <a:gdLst>
                <a:gd name="connsiteX0" fmla="*/ 985706 w 1971414"/>
                <a:gd name="connsiteY0" fmla="*/ 205530 h 1971414"/>
                <a:gd name="connsiteX1" fmla="*/ 205530 w 1971414"/>
                <a:gd name="connsiteY1" fmla="*/ 985706 h 1971414"/>
                <a:gd name="connsiteX2" fmla="*/ 985706 w 1971414"/>
                <a:gd name="connsiteY2" fmla="*/ 1765882 h 1971414"/>
                <a:gd name="connsiteX3" fmla="*/ 1765882 w 1971414"/>
                <a:gd name="connsiteY3" fmla="*/ 985706 h 1971414"/>
                <a:gd name="connsiteX4" fmla="*/ 985706 w 1971414"/>
                <a:gd name="connsiteY4" fmla="*/ 205530 h 1971414"/>
                <a:gd name="connsiteX5" fmla="*/ 985707 w 1971414"/>
                <a:gd name="connsiteY5" fmla="*/ 0 h 1971414"/>
                <a:gd name="connsiteX6" fmla="*/ 1971414 w 1971414"/>
                <a:gd name="connsiteY6" fmla="*/ 985707 h 1971414"/>
                <a:gd name="connsiteX7" fmla="*/ 985707 w 1971414"/>
                <a:gd name="connsiteY7" fmla="*/ 1971414 h 1971414"/>
                <a:gd name="connsiteX8" fmla="*/ 0 w 1971414"/>
                <a:gd name="connsiteY8" fmla="*/ 985707 h 1971414"/>
                <a:gd name="connsiteX9" fmla="*/ 985707 w 1971414"/>
                <a:gd name="connsiteY9" fmla="*/ 0 h 19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414" h="1971414">
                  <a:moveTo>
                    <a:pt x="985706" y="205530"/>
                  </a:moveTo>
                  <a:cubicBezTo>
                    <a:pt x="554827" y="205530"/>
                    <a:pt x="205530" y="554827"/>
                    <a:pt x="205530" y="985706"/>
                  </a:cubicBezTo>
                  <a:cubicBezTo>
                    <a:pt x="205530" y="1416585"/>
                    <a:pt x="554827" y="1765882"/>
                    <a:pt x="985706" y="1765882"/>
                  </a:cubicBezTo>
                  <a:cubicBezTo>
                    <a:pt x="1416585" y="1765882"/>
                    <a:pt x="1765882" y="1416585"/>
                    <a:pt x="1765882" y="985706"/>
                  </a:cubicBezTo>
                  <a:cubicBezTo>
                    <a:pt x="1765882" y="554827"/>
                    <a:pt x="1416585" y="205530"/>
                    <a:pt x="985706" y="205530"/>
                  </a:cubicBezTo>
                  <a:close/>
                  <a:moveTo>
                    <a:pt x="985707" y="0"/>
                  </a:moveTo>
                  <a:cubicBezTo>
                    <a:pt x="1530098" y="0"/>
                    <a:pt x="1971414" y="441316"/>
                    <a:pt x="1971414" y="985707"/>
                  </a:cubicBezTo>
                  <a:cubicBezTo>
                    <a:pt x="1971414" y="1530098"/>
                    <a:pt x="1530098" y="1971414"/>
                    <a:pt x="985707" y="1971414"/>
                  </a:cubicBezTo>
                  <a:cubicBezTo>
                    <a:pt x="441316" y="1971414"/>
                    <a:pt x="0" y="1530098"/>
                    <a:pt x="0" y="985707"/>
                  </a:cubicBezTo>
                  <a:cubicBezTo>
                    <a:pt x="0" y="441316"/>
                    <a:pt x="441316" y="0"/>
                    <a:pt x="985707" y="0"/>
                  </a:cubicBezTo>
                  <a:close/>
                </a:path>
              </a:pathLst>
            </a:cu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grpSp>
        <p:nvGrpSpPr>
          <p:cNvPr id="36" name="グループ化 35">
            <a:extLst>
              <a:ext uri="{FF2B5EF4-FFF2-40B4-BE49-F238E27FC236}">
                <a16:creationId xmlns:a16="http://schemas.microsoft.com/office/drawing/2014/main" id="{545A19D6-7DB1-40AF-A54B-5364BECB14D4}"/>
              </a:ext>
            </a:extLst>
          </p:cNvPr>
          <p:cNvGrpSpPr/>
          <p:nvPr/>
        </p:nvGrpSpPr>
        <p:grpSpPr>
          <a:xfrm>
            <a:off x="3913363" y="4029870"/>
            <a:ext cx="2214693" cy="2311121"/>
            <a:chOff x="3913363" y="4029870"/>
            <a:chExt cx="2214693" cy="2311121"/>
          </a:xfrm>
        </p:grpSpPr>
        <p:sp>
          <p:nvSpPr>
            <p:cNvPr id="37" name="四角形: 角を丸くする 36">
              <a:extLst>
                <a:ext uri="{FF2B5EF4-FFF2-40B4-BE49-F238E27FC236}">
                  <a16:creationId xmlns:a16="http://schemas.microsoft.com/office/drawing/2014/main" id="{9BDBBFED-51FF-453C-BEEB-73AFF5667EB1}"/>
                </a:ext>
              </a:extLst>
            </p:cNvPr>
            <p:cNvSpPr/>
            <p:nvPr/>
          </p:nvSpPr>
          <p:spPr>
            <a:xfrm>
              <a:off x="3913363" y="402987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フリーフォーム: 図形 37">
              <a:extLst>
                <a:ext uri="{FF2B5EF4-FFF2-40B4-BE49-F238E27FC236}">
                  <a16:creationId xmlns:a16="http://schemas.microsoft.com/office/drawing/2014/main" id="{364B345F-B410-464C-9B66-3B97D594E575}"/>
                </a:ext>
              </a:extLst>
            </p:cNvPr>
            <p:cNvSpPr>
              <a:spLocks noChangeAspect="1"/>
            </p:cNvSpPr>
            <p:nvPr/>
          </p:nvSpPr>
          <p:spPr>
            <a:xfrm rot="7969042">
              <a:off x="3994710" y="4192371"/>
              <a:ext cx="2052000" cy="2052000"/>
            </a:xfrm>
            <a:custGeom>
              <a:avLst/>
              <a:gdLst>
                <a:gd name="connsiteX0" fmla="*/ 0 w 1845403"/>
                <a:gd name="connsiteY0" fmla="*/ 1073704 h 1845403"/>
                <a:gd name="connsiteX1" fmla="*/ 0 w 1845403"/>
                <a:gd name="connsiteY1" fmla="*/ 771701 h 1845403"/>
                <a:gd name="connsiteX2" fmla="*/ 771701 w 1845403"/>
                <a:gd name="connsiteY2" fmla="*/ 771701 h 1845403"/>
                <a:gd name="connsiteX3" fmla="*/ 771701 w 1845403"/>
                <a:gd name="connsiteY3" fmla="*/ 0 h 1845403"/>
                <a:gd name="connsiteX4" fmla="*/ 1073704 w 1845403"/>
                <a:gd name="connsiteY4" fmla="*/ 0 h 1845403"/>
                <a:gd name="connsiteX5" fmla="*/ 1073704 w 1845403"/>
                <a:gd name="connsiteY5" fmla="*/ 771701 h 1845403"/>
                <a:gd name="connsiteX6" fmla="*/ 1845403 w 1845403"/>
                <a:gd name="connsiteY6" fmla="*/ 771701 h 1845403"/>
                <a:gd name="connsiteX7" fmla="*/ 1845403 w 1845403"/>
                <a:gd name="connsiteY7" fmla="*/ 1073704 h 1845403"/>
                <a:gd name="connsiteX8" fmla="*/ 1073704 w 1845403"/>
                <a:gd name="connsiteY8" fmla="*/ 1073704 h 1845403"/>
                <a:gd name="connsiteX9" fmla="*/ 1073704 w 1845403"/>
                <a:gd name="connsiteY9" fmla="*/ 1845403 h 1845403"/>
                <a:gd name="connsiteX10" fmla="*/ 771701 w 1845403"/>
                <a:gd name="connsiteY10" fmla="*/ 1845403 h 1845403"/>
                <a:gd name="connsiteX11" fmla="*/ 771701 w 1845403"/>
                <a:gd name="connsiteY11" fmla="*/ 1073704 h 184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403" h="1845403">
                  <a:moveTo>
                    <a:pt x="0" y="1073704"/>
                  </a:moveTo>
                  <a:lnTo>
                    <a:pt x="0" y="771701"/>
                  </a:lnTo>
                  <a:lnTo>
                    <a:pt x="771701" y="771701"/>
                  </a:lnTo>
                  <a:lnTo>
                    <a:pt x="771701" y="0"/>
                  </a:lnTo>
                  <a:lnTo>
                    <a:pt x="1073704" y="0"/>
                  </a:lnTo>
                  <a:lnTo>
                    <a:pt x="1073704" y="771701"/>
                  </a:lnTo>
                  <a:lnTo>
                    <a:pt x="1845403" y="771701"/>
                  </a:lnTo>
                  <a:lnTo>
                    <a:pt x="1845403" y="1073704"/>
                  </a:lnTo>
                  <a:lnTo>
                    <a:pt x="1073704" y="1073704"/>
                  </a:lnTo>
                  <a:lnTo>
                    <a:pt x="1073704" y="1845403"/>
                  </a:lnTo>
                  <a:lnTo>
                    <a:pt x="771701" y="1845403"/>
                  </a:lnTo>
                  <a:lnTo>
                    <a:pt x="771701" y="1073704"/>
                  </a:lnTo>
                  <a:close/>
                </a:path>
              </a:pathLst>
            </a:cu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動作設定ボタン: 進む/次へ 38">
              <a:hlinkClick r:id="rId5" action="ppaction://hlinksldjump" highlightClick="1"/>
              <a:extLst>
                <a:ext uri="{FF2B5EF4-FFF2-40B4-BE49-F238E27FC236}">
                  <a16:creationId xmlns:a16="http://schemas.microsoft.com/office/drawing/2014/main" id="{9C5F4662-2E52-440A-BFD1-6B20B6335247}"/>
                </a:ext>
              </a:extLst>
            </p:cNvPr>
            <p:cNvSpPr/>
            <p:nvPr/>
          </p:nvSpPr>
          <p:spPr>
            <a:xfrm>
              <a:off x="4098007" y="419476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DFF352C3-3299-4489-AC6E-B5D1DB8DE8E3}"/>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3654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solidFill>
            <a:schemeClr val="accent4">
              <a:lumMod val="40000"/>
              <a:lumOff val="6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正解！</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grpSp>
        <p:nvGrpSpPr>
          <p:cNvPr id="3" name="グループ化 2">
            <a:extLst>
              <a:ext uri="{FF2B5EF4-FFF2-40B4-BE49-F238E27FC236}">
                <a16:creationId xmlns:a16="http://schemas.microsoft.com/office/drawing/2014/main" id="{B7895C04-5623-4CF7-AC1E-3CA9985530D3}"/>
              </a:ext>
            </a:extLst>
          </p:cNvPr>
          <p:cNvGrpSpPr/>
          <p:nvPr/>
        </p:nvGrpSpPr>
        <p:grpSpPr>
          <a:xfrm>
            <a:off x="2846762" y="1719000"/>
            <a:ext cx="3419996" cy="3420000"/>
            <a:chOff x="1600855" y="1771593"/>
            <a:chExt cx="3419996" cy="3420000"/>
          </a:xfrm>
        </p:grpSpPr>
        <p:pic>
          <p:nvPicPr>
            <p:cNvPr id="21" name="図 20">
              <a:extLst>
                <a:ext uri="{FF2B5EF4-FFF2-40B4-BE49-F238E27FC236}">
                  <a16:creationId xmlns:a16="http://schemas.microsoft.com/office/drawing/2014/main" id="{6F918056-4E50-4B21-B55C-A6B06598B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855" y="1771593"/>
              <a:ext cx="3419996" cy="3420000"/>
            </a:xfrm>
            <a:prstGeom prst="rect">
              <a:avLst/>
            </a:prstGeom>
          </p:spPr>
        </p:pic>
        <p:sp>
          <p:nvSpPr>
            <p:cNvPr id="22" name="テキスト ボックス 21">
              <a:extLst>
                <a:ext uri="{FF2B5EF4-FFF2-40B4-BE49-F238E27FC236}">
                  <a16:creationId xmlns:a16="http://schemas.microsoft.com/office/drawing/2014/main" id="{FA45890A-8CBD-46F5-B766-EF49F1275C20}"/>
                </a:ext>
              </a:extLst>
            </p:cNvPr>
            <p:cNvSpPr txBox="1"/>
            <p:nvPr/>
          </p:nvSpPr>
          <p:spPr>
            <a:xfrm>
              <a:off x="2589030" y="4960761"/>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37" name="四角形: 角を丸くする 36">
            <a:extLst>
              <a:ext uri="{FF2B5EF4-FFF2-40B4-BE49-F238E27FC236}">
                <a16:creationId xmlns:a16="http://schemas.microsoft.com/office/drawing/2014/main" id="{FC1A54A1-7C26-4B02-9353-92570AD377E9}"/>
              </a:ext>
            </a:extLst>
          </p:cNvPr>
          <p:cNvSpPr/>
          <p:nvPr/>
        </p:nvSpPr>
        <p:spPr>
          <a:xfrm>
            <a:off x="2974134" y="5638940"/>
            <a:ext cx="3165252" cy="584775"/>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4" action="ppaction://hlinksldjump"/>
            <a:extLst>
              <a:ext uri="{FF2B5EF4-FFF2-40B4-BE49-F238E27FC236}">
                <a16:creationId xmlns:a16="http://schemas.microsoft.com/office/drawing/2014/main" id="{89947DD4-A4AA-40B2-B28A-29B553CD7636}"/>
              </a:ext>
            </a:extLst>
          </p:cNvPr>
          <p:cNvSpPr txBox="1"/>
          <p:nvPr/>
        </p:nvSpPr>
        <p:spPr>
          <a:xfrm>
            <a:off x="2922337" y="5669717"/>
            <a:ext cx="3268845" cy="523220"/>
          </a:xfrm>
          <a:prstGeom prst="rect">
            <a:avLst/>
          </a:prstGeom>
          <a:noFill/>
          <a:ln>
            <a:noFill/>
          </a:ln>
        </p:spPr>
        <p:txBody>
          <a:bodyPr wrap="square" rtlCol="0">
            <a:spAutoFit/>
          </a:bodyP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解説へすすむ</a:t>
            </a:r>
          </a:p>
        </p:txBody>
      </p:sp>
      <p:pic>
        <p:nvPicPr>
          <p:cNvPr id="6" name="図 5">
            <a:extLst>
              <a:ext uri="{FF2B5EF4-FFF2-40B4-BE49-F238E27FC236}">
                <a16:creationId xmlns:a16="http://schemas.microsoft.com/office/drawing/2014/main" id="{DD8EACFB-D13B-41B7-9459-BF147679F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09000"/>
            <a:ext cx="3060000" cy="3060000"/>
          </a:xfrm>
          <a:prstGeom prst="rect">
            <a:avLst/>
          </a:prstGeom>
        </p:spPr>
      </p:pic>
      <p:grpSp>
        <p:nvGrpSpPr>
          <p:cNvPr id="11" name="グループ化 10">
            <a:extLst>
              <a:ext uri="{FF2B5EF4-FFF2-40B4-BE49-F238E27FC236}">
                <a16:creationId xmlns:a16="http://schemas.microsoft.com/office/drawing/2014/main" id="{C24E7EE3-6A00-4411-AA52-768F8B602070}"/>
              </a:ext>
            </a:extLst>
          </p:cNvPr>
          <p:cNvGrpSpPr/>
          <p:nvPr/>
        </p:nvGrpSpPr>
        <p:grpSpPr>
          <a:xfrm>
            <a:off x="6440615" y="4441181"/>
            <a:ext cx="2628000" cy="2227819"/>
            <a:chOff x="6467444" y="4441181"/>
            <a:chExt cx="2628000" cy="2227819"/>
          </a:xfrm>
        </p:grpSpPr>
        <p:sp>
          <p:nvSpPr>
            <p:cNvPr id="27" name="テキスト ボックス 26">
              <a:extLst>
                <a:ext uri="{FF2B5EF4-FFF2-40B4-BE49-F238E27FC236}">
                  <a16:creationId xmlns:a16="http://schemas.microsoft.com/office/drawing/2014/main" id="{95A29F36-F778-4509-BC07-7831E6A2C271}"/>
                </a:ext>
              </a:extLst>
            </p:cNvPr>
            <p:cNvSpPr txBox="1"/>
            <p:nvPr/>
          </p:nvSpPr>
          <p:spPr>
            <a:xfrm>
              <a:off x="7099349" y="6407390"/>
              <a:ext cx="1364189" cy="261610"/>
            </a:xfrm>
            <a:prstGeom prst="rect">
              <a:avLst/>
            </a:prstGeom>
            <a:noFill/>
          </p:spPr>
          <p:txBody>
            <a:bodyPr wrap="square" rtlCol="0">
              <a:spAutoFit/>
            </a:bodyPr>
            <a:lstStyle/>
            <a:p>
              <a:pPr algn="ctr"/>
              <a:r>
                <a:rPr kumimoji="1" lang="en-US" altLang="ja-JP" sz="1100" dirty="0">
                  <a:latin typeface="UD デジタル 教科書体 NP-B" panose="02020700000000000000" pitchFamily="18" charset="-128"/>
                  <a:ea typeface="UD デジタル 教科書体 NP-B" panose="02020700000000000000" pitchFamily="18" charset="-128"/>
                </a:rPr>
                <a:t>〈</a:t>
              </a:r>
              <a:r>
                <a:rPr kumimoji="1" lang="ja-JP" altLang="en-US" sz="1100" dirty="0">
                  <a:latin typeface="UD デジタル 教科書体 NP-B" panose="02020700000000000000" pitchFamily="18" charset="-128"/>
                  <a:ea typeface="UD デジタル 教科書体 NP-B" panose="02020700000000000000" pitchFamily="18" charset="-128"/>
                </a:rPr>
                <a:t>認証マーク</a:t>
              </a:r>
              <a:r>
                <a:rPr kumimoji="1" lang="en-US" altLang="ja-JP" sz="1100" dirty="0">
                  <a:latin typeface="UD デジタル 教科書体 NP-B" panose="02020700000000000000" pitchFamily="18" charset="-128"/>
                  <a:ea typeface="UD デジタル 教科書体 NP-B" panose="02020700000000000000" pitchFamily="18" charset="-128"/>
                </a:rPr>
                <a:t>〉</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28" name="図 27">
              <a:extLst>
                <a:ext uri="{FF2B5EF4-FFF2-40B4-BE49-F238E27FC236}">
                  <a16:creationId xmlns:a16="http://schemas.microsoft.com/office/drawing/2014/main" id="{FFDA8F4F-E675-47BD-8972-2FC5A3BE0E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7444" y="4441181"/>
              <a:ext cx="2628000" cy="1990661"/>
            </a:xfrm>
            <a:prstGeom prst="rect">
              <a:avLst/>
            </a:prstGeom>
          </p:spPr>
        </p:pic>
      </p:grpSp>
      <p:sp>
        <p:nvSpPr>
          <p:cNvPr id="13" name="正方形/長方形 12">
            <a:extLst>
              <a:ext uri="{FF2B5EF4-FFF2-40B4-BE49-F238E27FC236}">
                <a16:creationId xmlns:a16="http://schemas.microsoft.com/office/drawing/2014/main" id="{CB0FD4FB-A40D-4D9C-BBD0-EEC181B93E9C}"/>
              </a:ext>
            </a:extLst>
          </p:cNvPr>
          <p:cNvSpPr/>
          <p:nvPr/>
        </p:nvSpPr>
        <p:spPr>
          <a:xfrm>
            <a:off x="4423"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3757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solidFill>
            <a:schemeClr val="accent2">
              <a:lumMod val="40000"/>
              <a:lumOff val="60000"/>
            </a:schemeClr>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残念</a:t>
            </a:r>
            <a:r>
              <a:rPr kumimoji="1" lang="en-US" altLang="ja-JP"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22" name="テキスト ボックス 21">
            <a:extLst>
              <a:ext uri="{FF2B5EF4-FFF2-40B4-BE49-F238E27FC236}">
                <a16:creationId xmlns:a16="http://schemas.microsoft.com/office/drawing/2014/main" id="{FA45890A-8CBD-46F5-B766-EF49F1275C20}"/>
              </a:ext>
            </a:extLst>
          </p:cNvPr>
          <p:cNvSpPr txBox="1"/>
          <p:nvPr/>
        </p:nvSpPr>
        <p:spPr>
          <a:xfrm>
            <a:off x="3834937" y="4908168"/>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37" name="四角形: 角を丸くする 36">
            <a:extLst>
              <a:ext uri="{FF2B5EF4-FFF2-40B4-BE49-F238E27FC236}">
                <a16:creationId xmlns:a16="http://schemas.microsoft.com/office/drawing/2014/main" id="{FC1A54A1-7C26-4B02-9353-92570AD377E9}"/>
              </a:ext>
            </a:extLst>
          </p:cNvPr>
          <p:cNvSpPr/>
          <p:nvPr/>
        </p:nvSpPr>
        <p:spPr>
          <a:xfrm>
            <a:off x="2989374" y="5638941"/>
            <a:ext cx="3165252" cy="584775"/>
          </a:xfrm>
          <a:prstGeom prst="roundRect">
            <a:avLst/>
          </a:prstGeom>
          <a:solidFill>
            <a:srgbClr val="F8C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3" action="ppaction://hlinksldjump"/>
            <a:extLst>
              <a:ext uri="{FF2B5EF4-FFF2-40B4-BE49-F238E27FC236}">
                <a16:creationId xmlns:a16="http://schemas.microsoft.com/office/drawing/2014/main" id="{89947DD4-A4AA-40B2-B28A-29B553CD7636}"/>
              </a:ext>
            </a:extLst>
          </p:cNvPr>
          <p:cNvSpPr txBox="1"/>
          <p:nvPr/>
        </p:nvSpPr>
        <p:spPr>
          <a:xfrm>
            <a:off x="2885781" y="5669718"/>
            <a:ext cx="3268845" cy="523220"/>
          </a:xfrm>
          <a:prstGeom prst="rect">
            <a:avLst/>
          </a:prstGeom>
          <a:noFill/>
          <a:ln>
            <a:noFill/>
          </a:ln>
        </p:spPr>
        <p:txBody>
          <a:bodyPr wrap="square" rtlCol="0">
            <a:spAutoFit/>
          </a:bodyP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解説へすすむ</a:t>
            </a:r>
          </a:p>
        </p:txBody>
      </p:sp>
      <p:pic>
        <p:nvPicPr>
          <p:cNvPr id="9" name="図 8">
            <a:extLst>
              <a:ext uri="{FF2B5EF4-FFF2-40B4-BE49-F238E27FC236}">
                <a16:creationId xmlns:a16="http://schemas.microsoft.com/office/drawing/2014/main" id="{06962BCF-C451-4DA4-8F01-B31AE2BC6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6760" y="1696113"/>
            <a:ext cx="3420000" cy="3420000"/>
          </a:xfrm>
          <a:prstGeom prst="rect">
            <a:avLst/>
          </a:prstGeom>
        </p:spPr>
      </p:pic>
      <p:grpSp>
        <p:nvGrpSpPr>
          <p:cNvPr id="2" name="グループ化 1">
            <a:extLst>
              <a:ext uri="{FF2B5EF4-FFF2-40B4-BE49-F238E27FC236}">
                <a16:creationId xmlns:a16="http://schemas.microsoft.com/office/drawing/2014/main" id="{5B5CE95E-581A-492F-97D6-16236A9D0279}"/>
              </a:ext>
            </a:extLst>
          </p:cNvPr>
          <p:cNvGrpSpPr/>
          <p:nvPr/>
        </p:nvGrpSpPr>
        <p:grpSpPr>
          <a:xfrm>
            <a:off x="6728567" y="4576297"/>
            <a:ext cx="1980000" cy="1926807"/>
            <a:chOff x="7151992" y="4442537"/>
            <a:chExt cx="1980000" cy="1926807"/>
          </a:xfrm>
        </p:grpSpPr>
        <p:pic>
          <p:nvPicPr>
            <p:cNvPr id="40" name="図 39">
              <a:extLst>
                <a:ext uri="{FF2B5EF4-FFF2-40B4-BE49-F238E27FC236}">
                  <a16:creationId xmlns:a16="http://schemas.microsoft.com/office/drawing/2014/main" id="{EACE3A33-9A6B-4B35-8CC6-F35E42FDAAA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206" b="90159" l="9851" r="89851">
                          <a14:foregroundMark x1="57910" y1="32381" x2="42687" y2="21587"/>
                          <a14:foregroundMark x1="42687" y1="21587" x2="61194" y2="21270"/>
                          <a14:foregroundMark x1="61194" y1="21270" x2="58209" y2="29841"/>
                          <a14:foregroundMark x1="56716" y1="30159" x2="56418" y2="28254"/>
                          <a14:foregroundMark x1="56716" y1="27302" x2="57313" y2="26667"/>
                          <a14:foregroundMark x1="55821" y1="25079" x2="55821" y2="17778"/>
                          <a14:foregroundMark x1="49851" y1="10476" x2="53731" y2="10476"/>
                          <a14:foregroundMark x1="46567" y1="47937" x2="43582" y2="43492"/>
                          <a14:foregroundMark x1="44776" y1="49206" x2="45672" y2="49841"/>
                          <a14:foregroundMark x1="44179" y1="49841" x2="37612" y2="45397"/>
                          <a14:foregroundMark x1="38507" y1="44127" x2="41791" y2="40635"/>
                          <a14:foregroundMark x1="54328" y1="44127" x2="52537" y2="48254"/>
                          <a14:foregroundMark x1="57313" y1="50476" x2="56119" y2="44127"/>
                          <a14:foregroundMark x1="59104" y1="44444" x2="56418" y2="43810"/>
                          <a14:foregroundMark x1="60597" y1="44444" x2="57910" y2="43175"/>
                          <a14:foregroundMark x1="58507" y1="43810" x2="57612" y2="43810"/>
                          <a14:foregroundMark x1="53731" y1="69841" x2="36418" y2="64762"/>
                          <a14:foregroundMark x1="36418" y1="64762" x2="52537" y2="60635"/>
                          <a14:foregroundMark x1="52537" y1="60635" x2="52836" y2="70476"/>
                          <a14:foregroundMark x1="20299" y1="58413" x2="22090" y2="56825"/>
                          <a14:foregroundMark x1="20000" y1="54286" x2="21791" y2="51111"/>
                          <a14:foregroundMark x1="18209" y1="56190" x2="18507" y2="52698"/>
                          <a14:foregroundMark x1="78209" y1="57143" x2="76418" y2="56825"/>
                          <a14:foregroundMark x1="79104" y1="56508" x2="78507" y2="56508"/>
                          <a14:foregroundMark x1="79104" y1="59683" x2="82090" y2="56825"/>
                          <a14:foregroundMark x1="80000" y1="57778" x2="81194" y2="55556"/>
                          <a14:foregroundMark x1="78507" y1="58730" x2="78209" y2="59683"/>
                          <a14:foregroundMark x1="82985" y1="53333" x2="81791" y2="53651"/>
                          <a14:foregroundMark x1="80000" y1="52381" x2="80597" y2="52698"/>
                          <a14:foregroundMark x1="28045" y1="87272" x2="31642" y2="87937"/>
                          <a14:foregroundMark x1="17910" y1="85397" x2="25607" y2="86821"/>
                          <a14:foregroundMark x1="66759" y1="87433" x2="68657" y2="86984"/>
                          <a14:foregroundMark x1="55224" y1="90159" x2="59194" y2="89220"/>
                          <a14:foregroundMark x1="29254" y1="87619" x2="25075" y2="86984"/>
                          <a14:foregroundMark x1="51940" y1="9206" x2="51940" y2="9206"/>
                          <a14:backgroundMark x1="65970" y1="86349" x2="61791" y2="87619"/>
                          <a14:backgroundMark x1="63284" y1="87619" x2="60597" y2="88254"/>
                          <a14:backgroundMark x1="61194" y1="88571" x2="58806" y2="88571"/>
                        </a14:backgroundRemoval>
                      </a14:imgEffect>
                    </a14:imgLayer>
                  </a14:imgProps>
                </a:ext>
                <a:ext uri="{28A0092B-C50C-407E-A947-70E740481C1C}">
                  <a14:useLocalDpi xmlns:a14="http://schemas.microsoft.com/office/drawing/2010/main" val="0"/>
                </a:ext>
              </a:extLst>
            </a:blip>
            <a:stretch>
              <a:fillRect/>
            </a:stretch>
          </p:blipFill>
          <p:spPr>
            <a:xfrm>
              <a:off x="7151992" y="4442537"/>
              <a:ext cx="1980000" cy="1861787"/>
            </a:xfrm>
            <a:prstGeom prst="rect">
              <a:avLst/>
            </a:prstGeom>
          </p:spPr>
        </p:pic>
        <p:sp>
          <p:nvSpPr>
            <p:cNvPr id="41" name="テキスト ボックス 40">
              <a:extLst>
                <a:ext uri="{FF2B5EF4-FFF2-40B4-BE49-F238E27FC236}">
                  <a16:creationId xmlns:a16="http://schemas.microsoft.com/office/drawing/2014/main" id="{A0173EF6-3A8A-438F-8EEF-F29893C644F7}"/>
                </a:ext>
              </a:extLst>
            </p:cNvPr>
            <p:cNvSpPr txBox="1"/>
            <p:nvPr/>
          </p:nvSpPr>
          <p:spPr>
            <a:xfrm>
              <a:off x="7687842" y="6200067"/>
              <a:ext cx="731010" cy="169277"/>
            </a:xfrm>
            <a:prstGeom prst="rect">
              <a:avLst/>
            </a:prstGeom>
            <a:noFill/>
          </p:spPr>
          <p:txBody>
            <a:bodyPr wrap="square" lIns="0" tIns="0" rIns="0" bIns="0" rtlCol="0" anchor="ctr" anchorCtr="0">
              <a:spAutoFit/>
            </a:bodyPr>
            <a:lstStyle/>
            <a:p>
              <a:pPr algn="just"/>
              <a:r>
                <a:rPr kumimoji="1" lang="ja-JP" altLang="en-US" sz="1100" dirty="0">
                  <a:latin typeface="UD デジタル 教科書体 NP-B" panose="02020700000000000000" pitchFamily="18" charset="-128"/>
                  <a:ea typeface="UD デジタル 教科書体 NP-B" panose="02020700000000000000" pitchFamily="18" charset="-128"/>
                </a:rPr>
                <a:t>サルモネラ</a:t>
              </a:r>
            </a:p>
          </p:txBody>
        </p:sp>
      </p:grpSp>
      <p:grpSp>
        <p:nvGrpSpPr>
          <p:cNvPr id="3" name="グループ化 2">
            <a:extLst>
              <a:ext uri="{FF2B5EF4-FFF2-40B4-BE49-F238E27FC236}">
                <a16:creationId xmlns:a16="http://schemas.microsoft.com/office/drawing/2014/main" id="{C453B647-97B2-478B-BCC1-F21A91D5F08F}"/>
              </a:ext>
            </a:extLst>
          </p:cNvPr>
          <p:cNvGrpSpPr/>
          <p:nvPr/>
        </p:nvGrpSpPr>
        <p:grpSpPr>
          <a:xfrm>
            <a:off x="507715" y="2443306"/>
            <a:ext cx="2481659" cy="2052000"/>
            <a:chOff x="296967" y="2248986"/>
            <a:chExt cx="2481659" cy="2052000"/>
          </a:xfrm>
        </p:grpSpPr>
        <p:sp>
          <p:nvSpPr>
            <p:cNvPr id="36" name="テキスト ボックス 35">
              <a:extLst>
                <a:ext uri="{FF2B5EF4-FFF2-40B4-BE49-F238E27FC236}">
                  <a16:creationId xmlns:a16="http://schemas.microsoft.com/office/drawing/2014/main" id="{108A340D-1EEC-48A3-AE4F-D0B98968DC5B}"/>
                </a:ext>
              </a:extLst>
            </p:cNvPr>
            <p:cNvSpPr txBox="1"/>
            <p:nvPr/>
          </p:nvSpPr>
          <p:spPr>
            <a:xfrm>
              <a:off x="1114010" y="4131709"/>
              <a:ext cx="847571"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ノロウイルス</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3" name="図 42">
              <a:extLst>
                <a:ext uri="{FF2B5EF4-FFF2-40B4-BE49-F238E27FC236}">
                  <a16:creationId xmlns:a16="http://schemas.microsoft.com/office/drawing/2014/main" id="{38599D08-14CC-4434-A5B0-91BD967F6B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358" y1="46570" x2="52836" y2="29242"/>
                          <a14:foregroundMark x1="52836" y1="29242" x2="46866" y2="45126"/>
                          <a14:foregroundMark x1="46866" y1="44043" x2="45672" y2="42960"/>
                          <a14:foregroundMark x1="46866" y1="42238" x2="44478" y2="43321"/>
                          <a14:foregroundMark x1="46866" y1="39350" x2="46567" y2="39350"/>
                          <a14:foregroundMark x1="22687" y1="66426" x2="21493" y2="65343"/>
                          <a14:foregroundMark x1="22388" y1="61011" x2="21791" y2="63538"/>
                          <a14:foregroundMark x1="22090" y1="66426" x2="20896" y2="66426"/>
                          <a14:foregroundMark x1="22388" y1="61372" x2="22388" y2="62816"/>
                          <a14:foregroundMark x1="18806" y1="58845" x2="19403" y2="61011"/>
                          <a14:foregroundMark x1="77015" y1="60289" x2="80299" y2="61733"/>
                        </a14:backgroundRemoval>
                      </a14:imgEffect>
                    </a14:imgLayer>
                  </a14:imgProps>
                </a:ext>
                <a:ext uri="{28A0092B-C50C-407E-A947-70E740481C1C}">
                  <a14:useLocalDpi xmlns:a14="http://schemas.microsoft.com/office/drawing/2010/main" val="0"/>
                </a:ext>
              </a:extLst>
            </a:blip>
            <a:stretch>
              <a:fillRect/>
            </a:stretch>
          </p:blipFill>
          <p:spPr>
            <a:xfrm>
              <a:off x="296967" y="2248986"/>
              <a:ext cx="2481659" cy="2052000"/>
            </a:xfrm>
            <a:prstGeom prst="rect">
              <a:avLst/>
            </a:prstGeom>
          </p:spPr>
        </p:pic>
      </p:grpSp>
      <p:grpSp>
        <p:nvGrpSpPr>
          <p:cNvPr id="5" name="グループ化 4">
            <a:extLst>
              <a:ext uri="{FF2B5EF4-FFF2-40B4-BE49-F238E27FC236}">
                <a16:creationId xmlns:a16="http://schemas.microsoft.com/office/drawing/2014/main" id="{D2111B75-9F48-4FEA-8932-7AF64E09D4C1}"/>
              </a:ext>
            </a:extLst>
          </p:cNvPr>
          <p:cNvGrpSpPr/>
          <p:nvPr/>
        </p:nvGrpSpPr>
        <p:grpSpPr>
          <a:xfrm>
            <a:off x="6119695" y="2289024"/>
            <a:ext cx="2088000" cy="2178667"/>
            <a:chOff x="4343025" y="1028809"/>
            <a:chExt cx="2088000" cy="2178667"/>
          </a:xfrm>
        </p:grpSpPr>
        <p:sp>
          <p:nvSpPr>
            <p:cNvPr id="39" name="テキスト ボックス 38">
              <a:extLst>
                <a:ext uri="{FF2B5EF4-FFF2-40B4-BE49-F238E27FC236}">
                  <a16:creationId xmlns:a16="http://schemas.microsoft.com/office/drawing/2014/main" id="{BA1CD9EB-0766-4E0C-9011-A9876ADA998D}"/>
                </a:ext>
              </a:extLst>
            </p:cNvPr>
            <p:cNvSpPr txBox="1"/>
            <p:nvPr/>
          </p:nvSpPr>
          <p:spPr>
            <a:xfrm>
              <a:off x="4861324" y="3038199"/>
              <a:ext cx="1130912"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カンピロバクター</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4" name="図 43">
              <a:extLst>
                <a:ext uri="{FF2B5EF4-FFF2-40B4-BE49-F238E27FC236}">
                  <a16:creationId xmlns:a16="http://schemas.microsoft.com/office/drawing/2014/main" id="{AC308C4A-AC73-408C-ACD1-FDDC41D5618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51" b="92836" l="9851" r="89851">
                          <a14:foregroundMark x1="45373" y1="34627" x2="45672" y2="35821"/>
                          <a14:foregroundMark x1="43582" y1="36119" x2="44478" y2="37910"/>
                          <a14:foregroundMark x1="43881" y1="34328" x2="37612" y2="29254"/>
                          <a14:foregroundMark x1="22687" y1="59701" x2="23284" y2="57313"/>
                          <a14:foregroundMark x1="77313" y1="42388" x2="81493" y2="43284"/>
                          <a14:foregroundMark x1="26866" y1="88657" x2="38209" y2="91642"/>
                          <a14:foregroundMark x1="58507" y1="92836" x2="71343" y2="91940"/>
                          <a14:foregroundMark x1="24179" y1="60896" x2="22388" y2="60000"/>
                          <a14:foregroundMark x1="80299" y1="42985" x2="77910" y2="43881"/>
                        </a14:backgroundRemoval>
                      </a14:imgEffect>
                    </a14:imgLayer>
                  </a14:imgProps>
                </a:ext>
                <a:ext uri="{28A0092B-C50C-407E-A947-70E740481C1C}">
                  <a14:useLocalDpi xmlns:a14="http://schemas.microsoft.com/office/drawing/2010/main" val="0"/>
                </a:ext>
              </a:extLst>
            </a:blip>
            <a:stretch>
              <a:fillRect/>
            </a:stretch>
          </p:blipFill>
          <p:spPr>
            <a:xfrm>
              <a:off x="4343025" y="1028809"/>
              <a:ext cx="2088000" cy="2088000"/>
            </a:xfrm>
            <a:prstGeom prst="rect">
              <a:avLst/>
            </a:prstGeom>
          </p:spPr>
        </p:pic>
      </p:grpSp>
      <p:grpSp>
        <p:nvGrpSpPr>
          <p:cNvPr id="4" name="グループ化 3">
            <a:extLst>
              <a:ext uri="{FF2B5EF4-FFF2-40B4-BE49-F238E27FC236}">
                <a16:creationId xmlns:a16="http://schemas.microsoft.com/office/drawing/2014/main" id="{F34C8F49-F5B8-41C7-87DF-16327CC3A846}"/>
              </a:ext>
            </a:extLst>
          </p:cNvPr>
          <p:cNvGrpSpPr/>
          <p:nvPr/>
        </p:nvGrpSpPr>
        <p:grpSpPr>
          <a:xfrm>
            <a:off x="547567" y="4353827"/>
            <a:ext cx="1980000" cy="2163172"/>
            <a:chOff x="72670" y="4569730"/>
            <a:chExt cx="1980000" cy="2163172"/>
          </a:xfrm>
        </p:grpSpPr>
        <p:sp>
          <p:nvSpPr>
            <p:cNvPr id="42" name="テキスト ボックス 41">
              <a:extLst>
                <a:ext uri="{FF2B5EF4-FFF2-40B4-BE49-F238E27FC236}">
                  <a16:creationId xmlns:a16="http://schemas.microsoft.com/office/drawing/2014/main" id="{B9615E0E-FD80-44FC-8F77-3A0884147953}"/>
                </a:ext>
              </a:extLst>
            </p:cNvPr>
            <p:cNvSpPr txBox="1"/>
            <p:nvPr/>
          </p:nvSpPr>
          <p:spPr>
            <a:xfrm>
              <a:off x="673676" y="6563625"/>
              <a:ext cx="497486" cy="169277"/>
            </a:xfrm>
            <a:prstGeom prst="rect">
              <a:avLst/>
            </a:prstGeom>
            <a:noFill/>
          </p:spPr>
          <p:txBody>
            <a:bodyPr wrap="square" lIns="0" tIns="0" rIns="0" bIns="0" rtlCol="0" anchor="ctr" anchorCtr="0">
              <a:spAutoFit/>
            </a:bodyPr>
            <a:lstStyle/>
            <a:p>
              <a:pPr algn="just"/>
              <a:r>
                <a:rPr kumimoji="1" lang="en-US" altLang="ja-JP" sz="1100" dirty="0">
                  <a:latin typeface="UD デジタル 教科書体 NP-B" panose="02020700000000000000" pitchFamily="18" charset="-128"/>
                  <a:ea typeface="UD デジタル 教科書体 NP-B" panose="02020700000000000000" pitchFamily="18" charset="-128"/>
                </a:rPr>
                <a:t>O-157</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5" name="図 44">
              <a:extLst>
                <a:ext uri="{FF2B5EF4-FFF2-40B4-BE49-F238E27FC236}">
                  <a16:creationId xmlns:a16="http://schemas.microsoft.com/office/drawing/2014/main" id="{7409C8C6-0BAE-4D5C-9D94-A524525F62E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851" b="94627" l="6269" r="94627">
                          <a14:foregroundMark x1="13134" y1="34627" x2="13134" y2="35224"/>
                          <a14:foregroundMark x1="8060" y1="40597" x2="6269" y2="37910"/>
                          <a14:foregroundMark x1="8060" y1="34627" x2="14328" y2="25075"/>
                          <a14:foregroundMark x1="40597" y1="45970" x2="39104" y2="39104"/>
                          <a14:foregroundMark x1="55522" y1="44776" x2="50149" y2="36418"/>
                          <a14:foregroundMark x1="52537" y1="35821" x2="54328" y2="37313"/>
                          <a14:foregroundMark x1="49851" y1="38806" x2="49254" y2="41194"/>
                          <a14:foregroundMark x1="18507" y1="52537" x2="17015" y2="53134"/>
                          <a14:foregroundMark x1="18806" y1="55522" x2="15821" y2="53731"/>
                          <a14:foregroundMark x1="17910" y1="56119" x2="16418" y2="53731"/>
                          <a14:foregroundMark x1="19701" y1="52537" x2="16716" y2="53134"/>
                          <a14:foregroundMark x1="15522" y1="56716" x2="16119" y2="55224"/>
                          <a14:foregroundMark x1="17015" y1="51642" x2="13731" y2="54328"/>
                          <a14:foregroundMark x1="80299" y1="60896" x2="77015" y2="59701"/>
                          <a14:foregroundMark x1="78209" y1="58507" x2="78209" y2="59403"/>
                          <a14:foregroundMark x1="80597" y1="56716" x2="77910" y2="58507"/>
                          <a14:foregroundMark x1="78209" y1="56716" x2="77313" y2="57910"/>
                          <a14:foregroundMark x1="16418" y1="89552" x2="27761" y2="94030"/>
                          <a14:foregroundMark x1="53731" y1="94925" x2="66866" y2="94030"/>
                          <a14:foregroundMark x1="90149" y1="42687" x2="90149" y2="37015"/>
                          <a14:foregroundMark x1="94627" y1="43582" x2="88955" y2="33433"/>
                          <a14:foregroundMark x1="89552" y1="45672" x2="86567" y2="40597"/>
                          <a14:foregroundMark x1="50149" y1="71343" x2="50448" y2="69254"/>
                          <a14:foregroundMark x1="80444" y1="47466" x2="80000" y2="47164"/>
                          <a14:backgroundMark x1="12327" y1="45970" x2="10746" y2="45970"/>
                          <a14:backgroundMark x1="23582" y1="42090" x2="22687" y2="40597"/>
                          <a14:backgroundMark x1="20896" y1="39701" x2="22388" y2="42687"/>
                          <a14:backgroundMark x1="21493" y1="40896" x2="22090" y2="40896"/>
                          <a14:backgroundMark x1="20299" y1="43881" x2="12537" y2="46269"/>
                          <a14:backgroundMark x1="24478" y1="41791" x2="20597" y2="44776"/>
                          <a14:backgroundMark x1="91940" y1="52836" x2="79701" y2="44179"/>
                          <a14:backgroundMark x1="79701" y1="44179" x2="80597" y2="43881"/>
                          <a14:backgroundMark x1="86866" y1="50746" x2="80299" y2="47164"/>
                        </a14:backgroundRemoval>
                      </a14:imgEffect>
                    </a14:imgLayer>
                  </a14:imgProps>
                </a:ext>
                <a:ext uri="{28A0092B-C50C-407E-A947-70E740481C1C}">
                  <a14:useLocalDpi xmlns:a14="http://schemas.microsoft.com/office/drawing/2010/main" val="0"/>
                </a:ext>
              </a:extLst>
            </a:blip>
            <a:stretch>
              <a:fillRect/>
            </a:stretch>
          </p:blipFill>
          <p:spPr>
            <a:xfrm>
              <a:off x="72670" y="4569730"/>
              <a:ext cx="1980000" cy="1980000"/>
            </a:xfrm>
            <a:prstGeom prst="rect">
              <a:avLst/>
            </a:prstGeom>
          </p:spPr>
        </p:pic>
      </p:grpSp>
      <p:sp>
        <p:nvSpPr>
          <p:cNvPr id="20" name="正方形/長方形 19">
            <a:extLst>
              <a:ext uri="{FF2B5EF4-FFF2-40B4-BE49-F238E27FC236}">
                <a16:creationId xmlns:a16="http://schemas.microsoft.com/office/drawing/2014/main" id="{489682F4-E48E-4E42-AB6E-759850E72693}"/>
              </a:ext>
            </a:extLst>
          </p:cNvPr>
          <p:cNvSpPr/>
          <p:nvPr/>
        </p:nvSpPr>
        <p:spPr>
          <a:xfrm>
            <a:off x="0" y="0"/>
            <a:ext cx="9144000" cy="68580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8055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1016</Words>
  <Application>Microsoft Office PowerPoint</Application>
  <PresentationFormat>画面に合わせる (4:3)</PresentationFormat>
  <Paragraphs>151</Paragraphs>
  <Slides>21</Slides>
  <Notes>15</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36" baseType="lpstr">
      <vt:lpstr>BIZ UDPゴシック</vt:lpstr>
      <vt:lpstr>BIZ UDゴシック</vt:lpstr>
      <vt:lpstr>HGP創英角ﾎﾟｯﾌﾟ体</vt:lpstr>
      <vt:lpstr>HGS創英角ﾎﾟｯﾌﾟ体</vt:lpstr>
      <vt:lpstr>HG創英角ﾎﾟｯﾌﾟ体</vt:lpstr>
      <vt:lpstr>UD デジタル 教科書体 N-B</vt:lpstr>
      <vt:lpstr>UD デジタル 教科書体 NK-B</vt:lpstr>
      <vt:lpstr>UD デジタル 教科書体 NP-B</vt:lpstr>
      <vt:lpstr>游ゴシック</vt:lpstr>
      <vt:lpstr>Arial</vt:lpstr>
      <vt:lpstr>Calibri</vt:lpstr>
      <vt:lpstr>Calibri Light</vt:lpstr>
      <vt:lpstr>Wingdings</vt:lpstr>
      <vt:lpstr>Office テーマ</vt:lpstr>
      <vt:lpstr>ワードパッド ドキュメント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2024-12-12T06:28:54Z</dcterms:created>
  <dcterms:modified xsi:type="dcterms:W3CDTF">2026-03-13T00:31:39Z</dcterms:modified>
</cp:coreProperties>
</file>