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9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14DBD-B9C8-4DFB-8E12-176DD9CA0D23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FA4-F3B8-422B-BFD8-E3E379698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65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14DBD-B9C8-4DFB-8E12-176DD9CA0D23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FA4-F3B8-422B-BFD8-E3E379698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78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14DBD-B9C8-4DFB-8E12-176DD9CA0D23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FA4-F3B8-422B-BFD8-E3E379698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765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14DBD-B9C8-4DFB-8E12-176DD9CA0D23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FA4-F3B8-422B-BFD8-E3E379698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046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14DBD-B9C8-4DFB-8E12-176DD9CA0D23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FA4-F3B8-422B-BFD8-E3E379698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09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14DBD-B9C8-4DFB-8E12-176DD9CA0D23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FA4-F3B8-422B-BFD8-E3E379698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001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14DBD-B9C8-4DFB-8E12-176DD9CA0D23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FA4-F3B8-422B-BFD8-E3E379698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87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14DBD-B9C8-4DFB-8E12-176DD9CA0D23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FA4-F3B8-422B-BFD8-E3E379698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98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14DBD-B9C8-4DFB-8E12-176DD9CA0D23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FA4-F3B8-422B-BFD8-E3E379698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757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14DBD-B9C8-4DFB-8E12-176DD9CA0D23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FA4-F3B8-422B-BFD8-E3E379698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95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14DBD-B9C8-4DFB-8E12-176DD9CA0D23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FA4-F3B8-422B-BFD8-E3E379698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73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14DBD-B9C8-4DFB-8E12-176DD9CA0D23}" type="datetimeFigureOut">
              <a:rPr kumimoji="1" lang="ja-JP" altLang="en-US" smtClean="0"/>
              <a:t>2025/2/5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ADFA4-F3B8-422B-BFD8-E3E3796989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372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330C1E34-18F9-410F-9D3D-ECCBCA03E8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0" t="10309" r="23218"/>
          <a:stretch/>
        </p:blipFill>
        <p:spPr>
          <a:xfrm>
            <a:off x="0" y="147099"/>
            <a:ext cx="9144000" cy="656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43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49F59A0-48D8-47A7-B007-E2FEF70C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869" t="18795" r="28609" b="9652"/>
          <a:stretch/>
        </p:blipFill>
        <p:spPr>
          <a:xfrm>
            <a:off x="-1569" y="166979"/>
            <a:ext cx="9145569" cy="6563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596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入谷　真弘</dc:creator>
  <cp:lastModifiedBy>入谷　真弘</cp:lastModifiedBy>
  <cp:revision>1</cp:revision>
  <dcterms:created xsi:type="dcterms:W3CDTF">2025-02-05T00:43:07Z</dcterms:created>
  <dcterms:modified xsi:type="dcterms:W3CDTF">2025-02-05T00:46:15Z</dcterms:modified>
</cp:coreProperties>
</file>